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548" r:id="rId2"/>
    <p:sldId id="521" r:id="rId3"/>
    <p:sldId id="599" r:id="rId4"/>
    <p:sldId id="520" r:id="rId5"/>
    <p:sldId id="524" r:id="rId6"/>
    <p:sldId id="522" r:id="rId7"/>
    <p:sldId id="523" r:id="rId8"/>
    <p:sldId id="525" r:id="rId9"/>
    <p:sldId id="526" r:id="rId10"/>
    <p:sldId id="527" r:id="rId11"/>
    <p:sldId id="528" r:id="rId12"/>
    <p:sldId id="529" r:id="rId13"/>
    <p:sldId id="534" r:id="rId14"/>
    <p:sldId id="538" r:id="rId15"/>
    <p:sldId id="537" r:id="rId16"/>
    <p:sldId id="536" r:id="rId17"/>
    <p:sldId id="539" r:id="rId18"/>
    <p:sldId id="474" r:id="rId19"/>
    <p:sldId id="879"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 id="278" r:id="rId42"/>
    <p:sldId id="279" r:id="rId43"/>
    <p:sldId id="280" r:id="rId44"/>
    <p:sldId id="281" r:id="rId45"/>
    <p:sldId id="282" r:id="rId46"/>
    <p:sldId id="283" r:id="rId47"/>
    <p:sldId id="284" r:id="rId48"/>
    <p:sldId id="285" r:id="rId49"/>
    <p:sldId id="286" r:id="rId50"/>
    <p:sldId id="287" r:id="rId51"/>
    <p:sldId id="288" r:id="rId52"/>
    <p:sldId id="289" r:id="rId53"/>
    <p:sldId id="290" r:id="rId54"/>
    <p:sldId id="291" r:id="rId55"/>
    <p:sldId id="292" r:id="rId56"/>
    <p:sldId id="293" r:id="rId57"/>
    <p:sldId id="294" r:id="rId58"/>
    <p:sldId id="295" r:id="rId59"/>
    <p:sldId id="296" r:id="rId60"/>
    <p:sldId id="297" r:id="rId61"/>
    <p:sldId id="298" r:id="rId62"/>
    <p:sldId id="299" r:id="rId63"/>
    <p:sldId id="300" r:id="rId64"/>
    <p:sldId id="301" r:id="rId65"/>
    <p:sldId id="302" r:id="rId66"/>
    <p:sldId id="303" r:id="rId67"/>
    <p:sldId id="305" r:id="rId68"/>
    <p:sldId id="306" r:id="rId69"/>
    <p:sldId id="307" r:id="rId70"/>
    <p:sldId id="308" r:id="rId71"/>
    <p:sldId id="309" r:id="rId72"/>
    <p:sldId id="310" r:id="rId73"/>
    <p:sldId id="311" r:id="rId74"/>
    <p:sldId id="312" r:id="rId75"/>
    <p:sldId id="313" r:id="rId76"/>
    <p:sldId id="314" r:id="rId77"/>
    <p:sldId id="315" r:id="rId78"/>
    <p:sldId id="316" r:id="rId79"/>
    <p:sldId id="317" r:id="rId80"/>
    <p:sldId id="318" r:id="rId81"/>
    <p:sldId id="319" r:id="rId82"/>
    <p:sldId id="320" r:id="rId83"/>
    <p:sldId id="321" r:id="rId84"/>
    <p:sldId id="322" r:id="rId85"/>
    <p:sldId id="323" r:id="rId86"/>
    <p:sldId id="324" r:id="rId87"/>
    <p:sldId id="325" r:id="rId88"/>
    <p:sldId id="326" r:id="rId8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B6F30A-8CC8-4C0F-A59B-EA88B4B08BAB}" v="149" dt="2021-05-12T10:22:08.2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598" autoAdjust="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microsoft.com/office/2015/10/relationships/revisionInfo" Target="revisionInfo.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0B04E4-E67E-4DD7-B270-D58FBDBDCBEC}" type="doc">
      <dgm:prSet loTypeId="urn:microsoft.com/office/officeart/2005/8/layout/cycle8" loCatId="cycle" qsTypeId="urn:microsoft.com/office/officeart/2005/8/quickstyle/simple1" qsCatId="simple" csTypeId="urn:microsoft.com/office/officeart/2005/8/colors/colorful2" csCatId="colorful" phldr="1"/>
      <dgm:spPr/>
    </dgm:pt>
    <dgm:pt modelId="{72125018-B0B3-4BAC-90C1-5E5C27DD5141}">
      <dgm:prSet phldrT="[Text]" custT="1">
        <dgm:style>
          <a:lnRef idx="0">
            <a:scrgbClr r="0" g="0" b="0"/>
          </a:lnRef>
          <a:fillRef idx="0">
            <a:scrgbClr r="0" g="0" b="0"/>
          </a:fillRef>
          <a:effectRef idx="0">
            <a:scrgbClr r="0" g="0" b="0"/>
          </a:effectRef>
          <a:fontRef idx="minor">
            <a:schemeClr val="lt1"/>
          </a:fontRef>
        </dgm:style>
      </dgm:prSet>
      <dgm:spPr>
        <a:solidFill>
          <a:schemeClr val="accent2"/>
        </a:solidFill>
        <a:ln>
          <a:noFill/>
        </a:ln>
      </dgm:spPr>
      <dgm:t>
        <a:bodyPr/>
        <a:lstStyle/>
        <a:p>
          <a:pPr algn="ctr"/>
          <a:r>
            <a:rPr lang="de-DE" sz="1400" b="1" dirty="0"/>
            <a:t>Einführung</a:t>
          </a:r>
        </a:p>
      </dgm:t>
    </dgm:pt>
    <dgm:pt modelId="{AEFB1A39-2557-4D65-9F0A-5F3BA7A5F181}" type="parTrans" cxnId="{CA54AE8B-1A30-4DCF-95BD-3E57CE427070}">
      <dgm:prSet/>
      <dgm:spPr/>
      <dgm:t>
        <a:bodyPr/>
        <a:lstStyle/>
        <a:p>
          <a:endParaRPr lang="de-DE"/>
        </a:p>
      </dgm:t>
    </dgm:pt>
    <dgm:pt modelId="{907236DE-25DE-4D7B-BCBE-1E58B87C0173}" type="sibTrans" cxnId="{CA54AE8B-1A30-4DCF-95BD-3E57CE427070}">
      <dgm:prSet/>
      <dgm:spPr/>
      <dgm:t>
        <a:bodyPr/>
        <a:lstStyle/>
        <a:p>
          <a:endParaRPr lang="de-DE"/>
        </a:p>
      </dgm:t>
    </dgm:pt>
    <dgm:pt modelId="{3D2BD18B-800E-4BF6-84D4-F223804DCD8B}">
      <dgm:prSet phldrT="[Text]" custT="1"/>
      <dgm:spPr/>
      <dgm:t>
        <a:bodyPr/>
        <a:lstStyle/>
        <a:p>
          <a:pPr algn="ctr"/>
          <a:r>
            <a:rPr lang="de-DE" sz="1400" b="0" dirty="0"/>
            <a:t>Künstliche neuronale Netze</a:t>
          </a:r>
        </a:p>
      </dgm:t>
    </dgm:pt>
    <dgm:pt modelId="{4A3E6A19-9515-41D9-8D94-4EAC2877A703}" type="parTrans" cxnId="{6B468755-3F40-4FD3-A79B-F62062C27929}">
      <dgm:prSet/>
      <dgm:spPr/>
      <dgm:t>
        <a:bodyPr/>
        <a:lstStyle/>
        <a:p>
          <a:endParaRPr lang="de-DE"/>
        </a:p>
      </dgm:t>
    </dgm:pt>
    <dgm:pt modelId="{38CBAAD3-3419-4B17-A88F-39EEC255C7C9}" type="sibTrans" cxnId="{6B468755-3F40-4FD3-A79B-F62062C27929}">
      <dgm:prSet/>
      <dgm:spPr/>
      <dgm:t>
        <a:bodyPr/>
        <a:lstStyle/>
        <a:p>
          <a:endParaRPr lang="de-DE"/>
        </a:p>
      </dgm:t>
    </dgm:pt>
    <dgm:pt modelId="{BFD5C27B-407D-48A4-9653-D3B2A3EF1619}">
      <dgm:prSet phldrT="[Text]" custT="1"/>
      <dgm:spPr/>
      <dgm:t>
        <a:bodyPr/>
        <a:lstStyle/>
        <a:p>
          <a:pPr algn="ctr"/>
          <a:r>
            <a:rPr lang="de-DE" sz="1400" b="0" dirty="0" err="1"/>
            <a:t>Convolutional</a:t>
          </a:r>
          <a:r>
            <a:rPr lang="de-DE" sz="1400" b="0" dirty="0"/>
            <a:t> neuronale Netze</a:t>
          </a:r>
        </a:p>
      </dgm:t>
    </dgm:pt>
    <dgm:pt modelId="{3A76A1E9-DF7D-4EFD-A25E-38F9F002E960}" type="parTrans" cxnId="{57A6A492-987F-4C0D-B5F0-C204B3388715}">
      <dgm:prSet/>
      <dgm:spPr/>
      <dgm:t>
        <a:bodyPr/>
        <a:lstStyle/>
        <a:p>
          <a:endParaRPr lang="de-DE"/>
        </a:p>
      </dgm:t>
    </dgm:pt>
    <dgm:pt modelId="{199AD36B-AA0B-42EC-AA61-6B62E61CA9F7}" type="sibTrans" cxnId="{57A6A492-987F-4C0D-B5F0-C204B3388715}">
      <dgm:prSet/>
      <dgm:spPr/>
      <dgm:t>
        <a:bodyPr/>
        <a:lstStyle/>
        <a:p>
          <a:endParaRPr lang="de-DE"/>
        </a:p>
      </dgm:t>
    </dgm:pt>
    <dgm:pt modelId="{C5864C41-44AE-4970-A827-E05A53A2EF13}">
      <dgm:prSet phldrT="[Text]" custT="1">
        <dgm:style>
          <a:lnRef idx="2">
            <a:schemeClr val="accent2"/>
          </a:lnRef>
          <a:fillRef idx="1">
            <a:schemeClr val="lt1"/>
          </a:fillRef>
          <a:effectRef idx="0">
            <a:schemeClr val="accent2"/>
          </a:effectRef>
          <a:fontRef idx="minor">
            <a:schemeClr val="dk1"/>
          </a:fontRef>
        </dgm:style>
      </dgm:prSet>
      <dgm:spPr>
        <a:ln>
          <a:solidFill>
            <a:srgbClr val="C3DF9F"/>
          </a:solidFill>
        </a:ln>
      </dgm:spPr>
      <dgm:t>
        <a:bodyPr/>
        <a:lstStyle/>
        <a:p>
          <a:pPr algn="ctr"/>
          <a:r>
            <a:rPr lang="de-DE" sz="1400" b="1" dirty="0" err="1"/>
            <a:t>Rekurrente</a:t>
          </a:r>
          <a:r>
            <a:rPr lang="de-DE" sz="1400" b="1" dirty="0"/>
            <a:t> neuronale Netze</a:t>
          </a:r>
        </a:p>
      </dgm:t>
    </dgm:pt>
    <dgm:pt modelId="{7BCF2FFF-61A3-498D-96A9-22E34ABE51F2}" type="parTrans" cxnId="{55BC445C-B83C-4F33-A111-6BAEA2459230}">
      <dgm:prSet/>
      <dgm:spPr/>
      <dgm:t>
        <a:bodyPr/>
        <a:lstStyle/>
        <a:p>
          <a:endParaRPr lang="de-DE"/>
        </a:p>
      </dgm:t>
    </dgm:pt>
    <dgm:pt modelId="{6A080C27-2375-4864-82E9-DA8659860CA6}" type="sibTrans" cxnId="{55BC445C-B83C-4F33-A111-6BAEA2459230}">
      <dgm:prSet/>
      <dgm:spPr/>
      <dgm:t>
        <a:bodyPr/>
        <a:lstStyle/>
        <a:p>
          <a:endParaRPr lang="de-DE"/>
        </a:p>
      </dgm:t>
    </dgm:pt>
    <dgm:pt modelId="{149CD59A-6636-474C-BAFE-F3078340E330}">
      <dgm:prSet phldrT="[Text]" custT="1"/>
      <dgm:spPr/>
      <dgm:t>
        <a:bodyPr/>
        <a:lstStyle/>
        <a:p>
          <a:pPr algn="ctr"/>
          <a:r>
            <a:rPr lang="de-DE" sz="1400" dirty="0"/>
            <a:t>Data Augmentation</a:t>
          </a:r>
        </a:p>
      </dgm:t>
    </dgm:pt>
    <dgm:pt modelId="{B4C450E3-BBD1-4E35-90AE-B2877F03021B}" type="parTrans" cxnId="{407CE124-4A94-4E6A-A28B-AB1E181B8EEF}">
      <dgm:prSet/>
      <dgm:spPr/>
      <dgm:t>
        <a:bodyPr/>
        <a:lstStyle/>
        <a:p>
          <a:endParaRPr lang="de-DE"/>
        </a:p>
      </dgm:t>
    </dgm:pt>
    <dgm:pt modelId="{3DA6C5A6-02A0-4553-AE70-243B1BD648F9}" type="sibTrans" cxnId="{407CE124-4A94-4E6A-A28B-AB1E181B8EEF}">
      <dgm:prSet/>
      <dgm:spPr/>
      <dgm:t>
        <a:bodyPr/>
        <a:lstStyle/>
        <a:p>
          <a:endParaRPr lang="de-DE"/>
        </a:p>
      </dgm:t>
    </dgm:pt>
    <dgm:pt modelId="{2BCD4822-DA4B-4CC0-B71E-AB5B646A4C32}" type="pres">
      <dgm:prSet presAssocID="{E10B04E4-E67E-4DD7-B270-D58FBDBDCBEC}" presName="compositeShape" presStyleCnt="0">
        <dgm:presLayoutVars>
          <dgm:chMax val="7"/>
          <dgm:dir/>
          <dgm:resizeHandles val="exact"/>
        </dgm:presLayoutVars>
      </dgm:prSet>
      <dgm:spPr/>
    </dgm:pt>
    <dgm:pt modelId="{20E422B6-0944-4AFF-82F4-DFB031E871E5}" type="pres">
      <dgm:prSet presAssocID="{E10B04E4-E67E-4DD7-B270-D58FBDBDCBEC}" presName="wedge1" presStyleLbl="node1" presStyleIdx="0" presStyleCnt="5"/>
      <dgm:spPr/>
    </dgm:pt>
    <dgm:pt modelId="{D134301F-A394-470E-AFCE-9CA2B001DD15}" type="pres">
      <dgm:prSet presAssocID="{E10B04E4-E67E-4DD7-B270-D58FBDBDCBEC}" presName="dummy1a" presStyleCnt="0"/>
      <dgm:spPr/>
    </dgm:pt>
    <dgm:pt modelId="{98AA5186-BD40-4F73-AE37-EB2A52BBC29D}" type="pres">
      <dgm:prSet presAssocID="{E10B04E4-E67E-4DD7-B270-D58FBDBDCBEC}" presName="dummy1b" presStyleCnt="0"/>
      <dgm:spPr/>
    </dgm:pt>
    <dgm:pt modelId="{9696A685-7826-43C1-9C47-36645F62C18F}" type="pres">
      <dgm:prSet presAssocID="{E10B04E4-E67E-4DD7-B270-D58FBDBDCBEC}" presName="wedge1Tx" presStyleLbl="node1" presStyleIdx="0" presStyleCnt="5">
        <dgm:presLayoutVars>
          <dgm:chMax val="0"/>
          <dgm:chPref val="0"/>
          <dgm:bulletEnabled val="1"/>
        </dgm:presLayoutVars>
      </dgm:prSet>
      <dgm:spPr/>
    </dgm:pt>
    <dgm:pt modelId="{61793FFB-C29C-46D6-ABA6-2C09EB10CE86}" type="pres">
      <dgm:prSet presAssocID="{E10B04E4-E67E-4DD7-B270-D58FBDBDCBEC}" presName="wedge2" presStyleLbl="node1" presStyleIdx="1" presStyleCnt="5"/>
      <dgm:spPr/>
    </dgm:pt>
    <dgm:pt modelId="{61563010-A9AC-4FAC-A052-125A83BB9449}" type="pres">
      <dgm:prSet presAssocID="{E10B04E4-E67E-4DD7-B270-D58FBDBDCBEC}" presName="dummy2a" presStyleCnt="0"/>
      <dgm:spPr/>
    </dgm:pt>
    <dgm:pt modelId="{508BEDF6-2F25-4C51-B02A-30C4342DDFA6}" type="pres">
      <dgm:prSet presAssocID="{E10B04E4-E67E-4DD7-B270-D58FBDBDCBEC}" presName="dummy2b" presStyleCnt="0"/>
      <dgm:spPr/>
    </dgm:pt>
    <dgm:pt modelId="{573C5675-F175-47DE-AF19-B3E51A0B9F0B}" type="pres">
      <dgm:prSet presAssocID="{E10B04E4-E67E-4DD7-B270-D58FBDBDCBEC}" presName="wedge2Tx" presStyleLbl="node1" presStyleIdx="1" presStyleCnt="5">
        <dgm:presLayoutVars>
          <dgm:chMax val="0"/>
          <dgm:chPref val="0"/>
          <dgm:bulletEnabled val="1"/>
        </dgm:presLayoutVars>
      </dgm:prSet>
      <dgm:spPr/>
    </dgm:pt>
    <dgm:pt modelId="{38030643-815F-43BD-8B41-F05F4585949F}" type="pres">
      <dgm:prSet presAssocID="{E10B04E4-E67E-4DD7-B270-D58FBDBDCBEC}" presName="wedge3" presStyleLbl="node1" presStyleIdx="2" presStyleCnt="5"/>
      <dgm:spPr/>
    </dgm:pt>
    <dgm:pt modelId="{8E2CE7E0-795E-44ED-B5C6-CCABD6503BF7}" type="pres">
      <dgm:prSet presAssocID="{E10B04E4-E67E-4DD7-B270-D58FBDBDCBEC}" presName="dummy3a" presStyleCnt="0"/>
      <dgm:spPr/>
    </dgm:pt>
    <dgm:pt modelId="{C443810E-492D-4335-AA03-EFBB6A19907D}" type="pres">
      <dgm:prSet presAssocID="{E10B04E4-E67E-4DD7-B270-D58FBDBDCBEC}" presName="dummy3b" presStyleCnt="0"/>
      <dgm:spPr/>
    </dgm:pt>
    <dgm:pt modelId="{5CE076B8-7BE5-40B8-A5A2-F5D673EC2980}" type="pres">
      <dgm:prSet presAssocID="{E10B04E4-E67E-4DD7-B270-D58FBDBDCBEC}" presName="wedge3Tx" presStyleLbl="node1" presStyleIdx="2" presStyleCnt="5">
        <dgm:presLayoutVars>
          <dgm:chMax val="0"/>
          <dgm:chPref val="0"/>
          <dgm:bulletEnabled val="1"/>
        </dgm:presLayoutVars>
      </dgm:prSet>
      <dgm:spPr/>
    </dgm:pt>
    <dgm:pt modelId="{D48B4566-E099-491D-9A59-4033F6BCE56C}" type="pres">
      <dgm:prSet presAssocID="{E10B04E4-E67E-4DD7-B270-D58FBDBDCBEC}" presName="wedge4" presStyleLbl="node1" presStyleIdx="3" presStyleCnt="5" custScaleX="121000" custScaleY="121000"/>
      <dgm:spPr/>
    </dgm:pt>
    <dgm:pt modelId="{C96F1652-DF08-47BC-9BEF-9F68D716810D}" type="pres">
      <dgm:prSet presAssocID="{E10B04E4-E67E-4DD7-B270-D58FBDBDCBEC}" presName="dummy4a" presStyleCnt="0"/>
      <dgm:spPr/>
    </dgm:pt>
    <dgm:pt modelId="{46185FAE-1BEC-404A-B12F-E942553068E8}" type="pres">
      <dgm:prSet presAssocID="{E10B04E4-E67E-4DD7-B270-D58FBDBDCBEC}" presName="dummy4b" presStyleCnt="0"/>
      <dgm:spPr/>
    </dgm:pt>
    <dgm:pt modelId="{325E53E5-E2FC-4AE6-A3B8-A6E285B0C475}" type="pres">
      <dgm:prSet presAssocID="{E10B04E4-E67E-4DD7-B270-D58FBDBDCBEC}" presName="wedge4Tx" presStyleLbl="node1" presStyleIdx="3" presStyleCnt="5">
        <dgm:presLayoutVars>
          <dgm:chMax val="0"/>
          <dgm:chPref val="0"/>
          <dgm:bulletEnabled val="1"/>
        </dgm:presLayoutVars>
      </dgm:prSet>
      <dgm:spPr/>
    </dgm:pt>
    <dgm:pt modelId="{15A3264E-5F71-4124-9D9A-40BF682E56C0}" type="pres">
      <dgm:prSet presAssocID="{E10B04E4-E67E-4DD7-B270-D58FBDBDCBEC}" presName="wedge5" presStyleLbl="node1" presStyleIdx="4" presStyleCnt="5" custLinFactNeighborX="1414" custLinFactNeighborY="-535"/>
      <dgm:spPr/>
    </dgm:pt>
    <dgm:pt modelId="{1C021A5F-2186-4DB1-9EF6-5589107E620D}" type="pres">
      <dgm:prSet presAssocID="{E10B04E4-E67E-4DD7-B270-D58FBDBDCBEC}" presName="dummy5a" presStyleCnt="0"/>
      <dgm:spPr/>
    </dgm:pt>
    <dgm:pt modelId="{533D9814-A567-4280-8A44-5D98FEAAA054}" type="pres">
      <dgm:prSet presAssocID="{E10B04E4-E67E-4DD7-B270-D58FBDBDCBEC}" presName="dummy5b" presStyleCnt="0"/>
      <dgm:spPr/>
    </dgm:pt>
    <dgm:pt modelId="{EB73C024-25F4-43F9-843D-E53C23AB0E38}" type="pres">
      <dgm:prSet presAssocID="{E10B04E4-E67E-4DD7-B270-D58FBDBDCBEC}" presName="wedge5Tx" presStyleLbl="node1" presStyleIdx="4" presStyleCnt="5">
        <dgm:presLayoutVars>
          <dgm:chMax val="0"/>
          <dgm:chPref val="0"/>
          <dgm:bulletEnabled val="1"/>
        </dgm:presLayoutVars>
      </dgm:prSet>
      <dgm:spPr/>
    </dgm:pt>
    <dgm:pt modelId="{126807C3-604D-4825-A1B1-E924A8E91D2C}" type="pres">
      <dgm:prSet presAssocID="{907236DE-25DE-4D7B-BCBE-1E58B87C0173}" presName="arrowWedge1" presStyleLbl="fgSibTrans2D1" presStyleIdx="0" presStyleCnt="5"/>
      <dgm:spPr/>
    </dgm:pt>
    <dgm:pt modelId="{FA3480BA-A1AD-48F3-BDAE-FF64A35DF38D}" type="pres">
      <dgm:prSet presAssocID="{38CBAAD3-3419-4B17-A88F-39EEC255C7C9}" presName="arrowWedge2" presStyleLbl="fgSibTrans2D1" presStyleIdx="1" presStyleCnt="5"/>
      <dgm:spPr/>
    </dgm:pt>
    <dgm:pt modelId="{84DBBD2F-7459-45D2-B21E-FDCE36AE7210}" type="pres">
      <dgm:prSet presAssocID="{199AD36B-AA0B-42EC-AA61-6B62E61CA9F7}" presName="arrowWedge3" presStyleLbl="fgSibTrans2D1" presStyleIdx="2" presStyleCnt="5"/>
      <dgm:spPr/>
    </dgm:pt>
    <dgm:pt modelId="{79A249C5-5CFD-429D-B081-C3F2C25D1AFE}" type="pres">
      <dgm:prSet presAssocID="{6A080C27-2375-4864-82E9-DA8659860CA6}" presName="arrowWedge4" presStyleLbl="fgSibTrans2D1" presStyleIdx="3" presStyleCnt="5" custScaleX="121000" custScaleY="121000"/>
      <dgm:spPr/>
    </dgm:pt>
    <dgm:pt modelId="{9DCA7442-AD31-44B9-ACAD-88B2BB07D265}" type="pres">
      <dgm:prSet presAssocID="{3DA6C5A6-02A0-4553-AE70-243B1BD648F9}" presName="arrowWedge5" presStyleLbl="fgSibTrans2D1" presStyleIdx="4" presStyleCnt="5"/>
      <dgm:spPr/>
    </dgm:pt>
  </dgm:ptLst>
  <dgm:cxnLst>
    <dgm:cxn modelId="{407CE124-4A94-4E6A-A28B-AB1E181B8EEF}" srcId="{E10B04E4-E67E-4DD7-B270-D58FBDBDCBEC}" destId="{149CD59A-6636-474C-BAFE-F3078340E330}" srcOrd="4" destOrd="0" parTransId="{B4C450E3-BBD1-4E35-90AE-B2877F03021B}" sibTransId="{3DA6C5A6-02A0-4553-AE70-243B1BD648F9}"/>
    <dgm:cxn modelId="{8A268A26-FDE0-4F31-9EC7-BF91913E988D}" type="presOf" srcId="{3D2BD18B-800E-4BF6-84D4-F223804DCD8B}" destId="{61793FFB-C29C-46D6-ABA6-2C09EB10CE86}" srcOrd="0" destOrd="0" presId="urn:microsoft.com/office/officeart/2005/8/layout/cycle8"/>
    <dgm:cxn modelId="{9D733D29-B06D-4C0E-8118-2857A3C4C2F0}" type="presOf" srcId="{149CD59A-6636-474C-BAFE-F3078340E330}" destId="{EB73C024-25F4-43F9-843D-E53C23AB0E38}" srcOrd="1" destOrd="0" presId="urn:microsoft.com/office/officeart/2005/8/layout/cycle8"/>
    <dgm:cxn modelId="{9A4CDE2A-4BF4-4F3C-81B2-6AC455AC8EE7}" type="presOf" srcId="{E10B04E4-E67E-4DD7-B270-D58FBDBDCBEC}" destId="{2BCD4822-DA4B-4CC0-B71E-AB5B646A4C32}" srcOrd="0" destOrd="0" presId="urn:microsoft.com/office/officeart/2005/8/layout/cycle8"/>
    <dgm:cxn modelId="{55BC445C-B83C-4F33-A111-6BAEA2459230}" srcId="{E10B04E4-E67E-4DD7-B270-D58FBDBDCBEC}" destId="{C5864C41-44AE-4970-A827-E05A53A2EF13}" srcOrd="3" destOrd="0" parTransId="{7BCF2FFF-61A3-498D-96A9-22E34ABE51F2}" sibTransId="{6A080C27-2375-4864-82E9-DA8659860CA6}"/>
    <dgm:cxn modelId="{7101FB72-B377-46E4-A56B-34C800E8B1C2}" type="presOf" srcId="{72125018-B0B3-4BAC-90C1-5E5C27DD5141}" destId="{9696A685-7826-43C1-9C47-36645F62C18F}" srcOrd="1" destOrd="0" presId="urn:microsoft.com/office/officeart/2005/8/layout/cycle8"/>
    <dgm:cxn modelId="{6B468755-3F40-4FD3-A79B-F62062C27929}" srcId="{E10B04E4-E67E-4DD7-B270-D58FBDBDCBEC}" destId="{3D2BD18B-800E-4BF6-84D4-F223804DCD8B}" srcOrd="1" destOrd="0" parTransId="{4A3E6A19-9515-41D9-8D94-4EAC2877A703}" sibTransId="{38CBAAD3-3419-4B17-A88F-39EEC255C7C9}"/>
    <dgm:cxn modelId="{BA6C8958-8F46-4D0C-9213-5D4AEC045592}" type="presOf" srcId="{149CD59A-6636-474C-BAFE-F3078340E330}" destId="{15A3264E-5F71-4124-9D9A-40BF682E56C0}" srcOrd="0" destOrd="0" presId="urn:microsoft.com/office/officeart/2005/8/layout/cycle8"/>
    <dgm:cxn modelId="{E2D65C89-58AE-4BAA-ADD5-FBE65B5DAFD1}" type="presOf" srcId="{3D2BD18B-800E-4BF6-84D4-F223804DCD8B}" destId="{573C5675-F175-47DE-AF19-B3E51A0B9F0B}" srcOrd="1" destOrd="0" presId="urn:microsoft.com/office/officeart/2005/8/layout/cycle8"/>
    <dgm:cxn modelId="{CA54AE8B-1A30-4DCF-95BD-3E57CE427070}" srcId="{E10B04E4-E67E-4DD7-B270-D58FBDBDCBEC}" destId="{72125018-B0B3-4BAC-90C1-5E5C27DD5141}" srcOrd="0" destOrd="0" parTransId="{AEFB1A39-2557-4D65-9F0A-5F3BA7A5F181}" sibTransId="{907236DE-25DE-4D7B-BCBE-1E58B87C0173}"/>
    <dgm:cxn modelId="{9E3EF38B-1EEC-4ABC-98F5-1BB840580F8F}" type="presOf" srcId="{BFD5C27B-407D-48A4-9653-D3B2A3EF1619}" destId="{5CE076B8-7BE5-40B8-A5A2-F5D673EC2980}" srcOrd="1" destOrd="0" presId="urn:microsoft.com/office/officeart/2005/8/layout/cycle8"/>
    <dgm:cxn modelId="{57A6A492-987F-4C0D-B5F0-C204B3388715}" srcId="{E10B04E4-E67E-4DD7-B270-D58FBDBDCBEC}" destId="{BFD5C27B-407D-48A4-9653-D3B2A3EF1619}" srcOrd="2" destOrd="0" parTransId="{3A76A1E9-DF7D-4EFD-A25E-38F9F002E960}" sibTransId="{199AD36B-AA0B-42EC-AA61-6B62E61CA9F7}"/>
    <dgm:cxn modelId="{45AC9899-2269-4A8B-9BDD-36AD3A2856C5}" type="presOf" srcId="{C5864C41-44AE-4970-A827-E05A53A2EF13}" destId="{325E53E5-E2FC-4AE6-A3B8-A6E285B0C475}" srcOrd="1" destOrd="0" presId="urn:microsoft.com/office/officeart/2005/8/layout/cycle8"/>
    <dgm:cxn modelId="{EF2B4FB5-CC6D-4948-B52D-6C650A46B539}" type="presOf" srcId="{C5864C41-44AE-4970-A827-E05A53A2EF13}" destId="{D48B4566-E099-491D-9A59-4033F6BCE56C}" srcOrd="0" destOrd="0" presId="urn:microsoft.com/office/officeart/2005/8/layout/cycle8"/>
    <dgm:cxn modelId="{DA2BE5C2-34AF-4A81-ABDC-E9D1D50B232A}" type="presOf" srcId="{72125018-B0B3-4BAC-90C1-5E5C27DD5141}" destId="{20E422B6-0944-4AFF-82F4-DFB031E871E5}" srcOrd="0" destOrd="0" presId="urn:microsoft.com/office/officeart/2005/8/layout/cycle8"/>
    <dgm:cxn modelId="{FCECA2FF-4D3D-4415-8780-16D276697116}" type="presOf" srcId="{BFD5C27B-407D-48A4-9653-D3B2A3EF1619}" destId="{38030643-815F-43BD-8B41-F05F4585949F}" srcOrd="0" destOrd="0" presId="urn:microsoft.com/office/officeart/2005/8/layout/cycle8"/>
    <dgm:cxn modelId="{87C13006-F10C-454C-BD1B-A59FACBE3682}" type="presParOf" srcId="{2BCD4822-DA4B-4CC0-B71E-AB5B646A4C32}" destId="{20E422B6-0944-4AFF-82F4-DFB031E871E5}" srcOrd="0" destOrd="0" presId="urn:microsoft.com/office/officeart/2005/8/layout/cycle8"/>
    <dgm:cxn modelId="{C396E3A2-3D53-40E6-88E4-3DBECB50973F}" type="presParOf" srcId="{2BCD4822-DA4B-4CC0-B71E-AB5B646A4C32}" destId="{D134301F-A394-470E-AFCE-9CA2B001DD15}" srcOrd="1" destOrd="0" presId="urn:microsoft.com/office/officeart/2005/8/layout/cycle8"/>
    <dgm:cxn modelId="{AF6FC282-9C06-4EB3-AB41-E165F035034C}" type="presParOf" srcId="{2BCD4822-DA4B-4CC0-B71E-AB5B646A4C32}" destId="{98AA5186-BD40-4F73-AE37-EB2A52BBC29D}" srcOrd="2" destOrd="0" presId="urn:microsoft.com/office/officeart/2005/8/layout/cycle8"/>
    <dgm:cxn modelId="{AD46804E-E177-4C14-849C-217089B0E2A8}" type="presParOf" srcId="{2BCD4822-DA4B-4CC0-B71E-AB5B646A4C32}" destId="{9696A685-7826-43C1-9C47-36645F62C18F}" srcOrd="3" destOrd="0" presId="urn:microsoft.com/office/officeart/2005/8/layout/cycle8"/>
    <dgm:cxn modelId="{726B71EB-0E8F-40B3-B36F-17651B626E71}" type="presParOf" srcId="{2BCD4822-DA4B-4CC0-B71E-AB5B646A4C32}" destId="{61793FFB-C29C-46D6-ABA6-2C09EB10CE86}" srcOrd="4" destOrd="0" presId="urn:microsoft.com/office/officeart/2005/8/layout/cycle8"/>
    <dgm:cxn modelId="{2782B0B3-8E27-44FD-88AD-2DC5BF06C035}" type="presParOf" srcId="{2BCD4822-DA4B-4CC0-B71E-AB5B646A4C32}" destId="{61563010-A9AC-4FAC-A052-125A83BB9449}" srcOrd="5" destOrd="0" presId="urn:microsoft.com/office/officeart/2005/8/layout/cycle8"/>
    <dgm:cxn modelId="{F130C128-BB3B-4904-820C-1E928D5F811E}" type="presParOf" srcId="{2BCD4822-DA4B-4CC0-B71E-AB5B646A4C32}" destId="{508BEDF6-2F25-4C51-B02A-30C4342DDFA6}" srcOrd="6" destOrd="0" presId="urn:microsoft.com/office/officeart/2005/8/layout/cycle8"/>
    <dgm:cxn modelId="{E6A92EEA-8236-4B31-B9C3-011C2DB6FEF0}" type="presParOf" srcId="{2BCD4822-DA4B-4CC0-B71E-AB5B646A4C32}" destId="{573C5675-F175-47DE-AF19-B3E51A0B9F0B}" srcOrd="7" destOrd="0" presId="urn:microsoft.com/office/officeart/2005/8/layout/cycle8"/>
    <dgm:cxn modelId="{4A4B6E0F-37AF-49E4-B0AA-6547028F26BB}" type="presParOf" srcId="{2BCD4822-DA4B-4CC0-B71E-AB5B646A4C32}" destId="{38030643-815F-43BD-8B41-F05F4585949F}" srcOrd="8" destOrd="0" presId="urn:microsoft.com/office/officeart/2005/8/layout/cycle8"/>
    <dgm:cxn modelId="{9FAF94C8-6B53-4EDC-B46F-2E8A082B62C4}" type="presParOf" srcId="{2BCD4822-DA4B-4CC0-B71E-AB5B646A4C32}" destId="{8E2CE7E0-795E-44ED-B5C6-CCABD6503BF7}" srcOrd="9" destOrd="0" presId="urn:microsoft.com/office/officeart/2005/8/layout/cycle8"/>
    <dgm:cxn modelId="{650A7578-0E81-4528-A6C4-36A6F5BD8FDB}" type="presParOf" srcId="{2BCD4822-DA4B-4CC0-B71E-AB5B646A4C32}" destId="{C443810E-492D-4335-AA03-EFBB6A19907D}" srcOrd="10" destOrd="0" presId="urn:microsoft.com/office/officeart/2005/8/layout/cycle8"/>
    <dgm:cxn modelId="{683434E5-4D8D-42F0-ABFB-DB1643B53EC4}" type="presParOf" srcId="{2BCD4822-DA4B-4CC0-B71E-AB5B646A4C32}" destId="{5CE076B8-7BE5-40B8-A5A2-F5D673EC2980}" srcOrd="11" destOrd="0" presId="urn:microsoft.com/office/officeart/2005/8/layout/cycle8"/>
    <dgm:cxn modelId="{9C99B1C1-BE4E-4EA7-9371-EE17732197A4}" type="presParOf" srcId="{2BCD4822-DA4B-4CC0-B71E-AB5B646A4C32}" destId="{D48B4566-E099-491D-9A59-4033F6BCE56C}" srcOrd="12" destOrd="0" presId="urn:microsoft.com/office/officeart/2005/8/layout/cycle8"/>
    <dgm:cxn modelId="{A6628883-A934-4E59-A7E6-61739BDCF331}" type="presParOf" srcId="{2BCD4822-DA4B-4CC0-B71E-AB5B646A4C32}" destId="{C96F1652-DF08-47BC-9BEF-9F68D716810D}" srcOrd="13" destOrd="0" presId="urn:microsoft.com/office/officeart/2005/8/layout/cycle8"/>
    <dgm:cxn modelId="{C92B3A03-681E-46FF-8F6B-E999D2CF7E75}" type="presParOf" srcId="{2BCD4822-DA4B-4CC0-B71E-AB5B646A4C32}" destId="{46185FAE-1BEC-404A-B12F-E942553068E8}" srcOrd="14" destOrd="0" presId="urn:microsoft.com/office/officeart/2005/8/layout/cycle8"/>
    <dgm:cxn modelId="{D4A099AE-2500-476E-910F-938C29CC5B27}" type="presParOf" srcId="{2BCD4822-DA4B-4CC0-B71E-AB5B646A4C32}" destId="{325E53E5-E2FC-4AE6-A3B8-A6E285B0C475}" srcOrd="15" destOrd="0" presId="urn:microsoft.com/office/officeart/2005/8/layout/cycle8"/>
    <dgm:cxn modelId="{FE551E2A-0E78-48B2-9C02-211B3985D428}" type="presParOf" srcId="{2BCD4822-DA4B-4CC0-B71E-AB5B646A4C32}" destId="{15A3264E-5F71-4124-9D9A-40BF682E56C0}" srcOrd="16" destOrd="0" presId="urn:microsoft.com/office/officeart/2005/8/layout/cycle8"/>
    <dgm:cxn modelId="{392DF5EC-5CF5-44D6-A3F5-B52E00AE65FB}" type="presParOf" srcId="{2BCD4822-DA4B-4CC0-B71E-AB5B646A4C32}" destId="{1C021A5F-2186-4DB1-9EF6-5589107E620D}" srcOrd="17" destOrd="0" presId="urn:microsoft.com/office/officeart/2005/8/layout/cycle8"/>
    <dgm:cxn modelId="{73250354-E001-4508-A95C-7520B3A709C5}" type="presParOf" srcId="{2BCD4822-DA4B-4CC0-B71E-AB5B646A4C32}" destId="{533D9814-A567-4280-8A44-5D98FEAAA054}" srcOrd="18" destOrd="0" presId="urn:microsoft.com/office/officeart/2005/8/layout/cycle8"/>
    <dgm:cxn modelId="{207B3B7E-4E0F-46BE-84AE-FB299F902186}" type="presParOf" srcId="{2BCD4822-DA4B-4CC0-B71E-AB5B646A4C32}" destId="{EB73C024-25F4-43F9-843D-E53C23AB0E38}" srcOrd="19" destOrd="0" presId="urn:microsoft.com/office/officeart/2005/8/layout/cycle8"/>
    <dgm:cxn modelId="{49B777A6-21BB-4D92-9A76-51B5A149C119}" type="presParOf" srcId="{2BCD4822-DA4B-4CC0-B71E-AB5B646A4C32}" destId="{126807C3-604D-4825-A1B1-E924A8E91D2C}" srcOrd="20" destOrd="0" presId="urn:microsoft.com/office/officeart/2005/8/layout/cycle8"/>
    <dgm:cxn modelId="{CDE12E93-16D3-4599-9419-3D45F91398D7}" type="presParOf" srcId="{2BCD4822-DA4B-4CC0-B71E-AB5B646A4C32}" destId="{FA3480BA-A1AD-48F3-BDAE-FF64A35DF38D}" srcOrd="21" destOrd="0" presId="urn:microsoft.com/office/officeart/2005/8/layout/cycle8"/>
    <dgm:cxn modelId="{2AE602E9-9156-4C5A-BC11-FFAFC7E8E0F9}" type="presParOf" srcId="{2BCD4822-DA4B-4CC0-B71E-AB5B646A4C32}" destId="{84DBBD2F-7459-45D2-B21E-FDCE36AE7210}" srcOrd="22" destOrd="0" presId="urn:microsoft.com/office/officeart/2005/8/layout/cycle8"/>
    <dgm:cxn modelId="{1ACCD72C-E900-4B87-8006-65FD9B147DF2}" type="presParOf" srcId="{2BCD4822-DA4B-4CC0-B71E-AB5B646A4C32}" destId="{79A249C5-5CFD-429D-B081-C3F2C25D1AFE}" srcOrd="23" destOrd="0" presId="urn:microsoft.com/office/officeart/2005/8/layout/cycle8"/>
    <dgm:cxn modelId="{31605C5A-A4E0-43F7-8886-447EA4478180}" type="presParOf" srcId="{2BCD4822-DA4B-4CC0-B71E-AB5B646A4C32}" destId="{9DCA7442-AD31-44B9-ACAD-88B2BB07D265}" srcOrd="2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E422B6-0944-4AFF-82F4-DFB031E871E5}">
      <dsp:nvSpPr>
        <dsp:cNvPr id="0" name=""/>
        <dsp:cNvSpPr/>
      </dsp:nvSpPr>
      <dsp:spPr>
        <a:xfrm>
          <a:off x="1708584" y="272767"/>
          <a:ext cx="3977858" cy="3977858"/>
        </a:xfrm>
        <a:prstGeom prst="pie">
          <a:avLst>
            <a:gd name="adj1" fmla="val 16200000"/>
            <a:gd name="adj2" fmla="val 20520000"/>
          </a:avLst>
        </a:prstGeom>
        <a:solidFill>
          <a:schemeClr val="accent2"/>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de-DE" sz="1400" b="1" kern="1200" dirty="0"/>
            <a:t>Einführung</a:t>
          </a:r>
        </a:p>
      </dsp:txBody>
      <dsp:txXfrm>
        <a:off x="3783700" y="941426"/>
        <a:ext cx="1278597" cy="852398"/>
      </dsp:txXfrm>
    </dsp:sp>
    <dsp:sp modelId="{61793FFB-C29C-46D6-ABA6-2C09EB10CE86}">
      <dsp:nvSpPr>
        <dsp:cNvPr id="0" name=""/>
        <dsp:cNvSpPr/>
      </dsp:nvSpPr>
      <dsp:spPr>
        <a:xfrm>
          <a:off x="1742680" y="378843"/>
          <a:ext cx="3977858" cy="3977858"/>
        </a:xfrm>
        <a:prstGeom prst="pie">
          <a:avLst>
            <a:gd name="adj1" fmla="val 20520000"/>
            <a:gd name="adj2" fmla="val 3240000"/>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de-DE" sz="1400" b="0" kern="1200" dirty="0"/>
            <a:t>Künstliche neuronale Netze</a:t>
          </a:r>
        </a:p>
      </dsp:txBody>
      <dsp:txXfrm>
        <a:off x="4304610" y="2196346"/>
        <a:ext cx="1183886" cy="947109"/>
      </dsp:txXfrm>
    </dsp:sp>
    <dsp:sp modelId="{38030643-815F-43BD-8B41-F05F4585949F}">
      <dsp:nvSpPr>
        <dsp:cNvPr id="0" name=""/>
        <dsp:cNvSpPr/>
      </dsp:nvSpPr>
      <dsp:spPr>
        <a:xfrm>
          <a:off x="1652705" y="444194"/>
          <a:ext cx="3977858" cy="3977858"/>
        </a:xfrm>
        <a:prstGeom prst="pie">
          <a:avLst>
            <a:gd name="adj1" fmla="val 3240000"/>
            <a:gd name="adj2" fmla="val 756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de-DE" sz="1400" b="0" kern="1200" dirty="0" err="1"/>
            <a:t>Convolutional</a:t>
          </a:r>
          <a:r>
            <a:rPr lang="de-DE" sz="1400" b="0" kern="1200" dirty="0"/>
            <a:t> neuronale Netze</a:t>
          </a:r>
        </a:p>
      </dsp:txBody>
      <dsp:txXfrm>
        <a:off x="3073368" y="3238166"/>
        <a:ext cx="1136531" cy="1041820"/>
      </dsp:txXfrm>
    </dsp:sp>
    <dsp:sp modelId="{D48B4566-E099-491D-9A59-4033F6BCE56C}">
      <dsp:nvSpPr>
        <dsp:cNvPr id="0" name=""/>
        <dsp:cNvSpPr/>
      </dsp:nvSpPr>
      <dsp:spPr>
        <a:xfrm>
          <a:off x="1145054" y="-38831"/>
          <a:ext cx="4813208" cy="4813208"/>
        </a:xfrm>
        <a:prstGeom prst="pie">
          <a:avLst>
            <a:gd name="adj1" fmla="val 7560000"/>
            <a:gd name="adj2" fmla="val 11880000"/>
          </a:avLst>
        </a:prstGeom>
        <a:solidFill>
          <a:schemeClr val="lt1"/>
        </a:solidFill>
        <a:ln w="12700" cap="flat" cmpd="sng" algn="ctr">
          <a:solidFill>
            <a:srgbClr val="C3DF9F"/>
          </a:solidFill>
          <a:prstDash val="solid"/>
          <a:miter lim="800000"/>
        </a:ln>
        <a:effectLst/>
      </dsp:spPr>
      <dsp:style>
        <a:lnRef idx="2">
          <a:schemeClr val="accent2"/>
        </a:lnRef>
        <a:fillRef idx="1">
          <a:schemeClr val="lt1"/>
        </a:fillRef>
        <a:effectRef idx="0">
          <a:schemeClr val="accent2"/>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de-DE" sz="1400" b="1" kern="1200" dirty="0" err="1"/>
            <a:t>Rekurrente</a:t>
          </a:r>
          <a:r>
            <a:rPr lang="de-DE" sz="1400" b="1" kern="1200" dirty="0"/>
            <a:t> neuronale Netze</a:t>
          </a:r>
        </a:p>
      </dsp:txBody>
      <dsp:txXfrm>
        <a:off x="1425825" y="2160346"/>
        <a:ext cx="1432502" cy="1146002"/>
      </dsp:txXfrm>
    </dsp:sp>
    <dsp:sp modelId="{15A3264E-5F71-4124-9D9A-40BF682E56C0}">
      <dsp:nvSpPr>
        <dsp:cNvPr id="0" name=""/>
        <dsp:cNvSpPr/>
      </dsp:nvSpPr>
      <dsp:spPr>
        <a:xfrm>
          <a:off x="1653072" y="251485"/>
          <a:ext cx="3977858" cy="3977858"/>
        </a:xfrm>
        <a:prstGeom prst="pie">
          <a:avLst>
            <a:gd name="adj1" fmla="val 11880000"/>
            <a:gd name="adj2" fmla="val 1620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de-DE" sz="1400" kern="1200" dirty="0"/>
            <a:t>Data Augmentation</a:t>
          </a:r>
        </a:p>
      </dsp:txBody>
      <dsp:txXfrm>
        <a:off x="2277217" y="920145"/>
        <a:ext cx="1278597" cy="852398"/>
      </dsp:txXfrm>
    </dsp:sp>
    <dsp:sp modelId="{126807C3-604D-4825-A1B1-E924A8E91D2C}">
      <dsp:nvSpPr>
        <dsp:cNvPr id="0" name=""/>
        <dsp:cNvSpPr/>
      </dsp:nvSpPr>
      <dsp:spPr>
        <a:xfrm>
          <a:off x="1462148" y="26519"/>
          <a:ext cx="4470355" cy="4470355"/>
        </a:xfrm>
        <a:prstGeom prst="circularArrow">
          <a:avLst>
            <a:gd name="adj1" fmla="val 5085"/>
            <a:gd name="adj2" fmla="val 327528"/>
            <a:gd name="adj3" fmla="val 20192361"/>
            <a:gd name="adj4" fmla="val 16200324"/>
            <a:gd name="adj5" fmla="val 5932"/>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A3480BA-A1AD-48F3-BDAE-FF64A35DF38D}">
      <dsp:nvSpPr>
        <dsp:cNvPr id="0" name=""/>
        <dsp:cNvSpPr/>
      </dsp:nvSpPr>
      <dsp:spPr>
        <a:xfrm>
          <a:off x="1496706" y="132560"/>
          <a:ext cx="4470355" cy="4470355"/>
        </a:xfrm>
        <a:prstGeom prst="circularArrow">
          <a:avLst>
            <a:gd name="adj1" fmla="val 5085"/>
            <a:gd name="adj2" fmla="val 327528"/>
            <a:gd name="adj3" fmla="val 2912753"/>
            <a:gd name="adj4" fmla="val 20519953"/>
            <a:gd name="adj5" fmla="val 5932"/>
          </a:avLst>
        </a:prstGeom>
        <a:solidFill>
          <a:schemeClr val="accent2">
            <a:hueOff val="-363841"/>
            <a:satOff val="-20982"/>
            <a:lumOff val="215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4DBBD2F-7459-45D2-B21E-FDCE36AE7210}">
      <dsp:nvSpPr>
        <dsp:cNvPr id="0" name=""/>
        <dsp:cNvSpPr/>
      </dsp:nvSpPr>
      <dsp:spPr>
        <a:xfrm>
          <a:off x="1406456" y="198110"/>
          <a:ext cx="4470355" cy="4470355"/>
        </a:xfrm>
        <a:prstGeom prst="circularArrow">
          <a:avLst>
            <a:gd name="adj1" fmla="val 5085"/>
            <a:gd name="adj2" fmla="val 327528"/>
            <a:gd name="adj3" fmla="val 7232777"/>
            <a:gd name="adj4" fmla="val 3239695"/>
            <a:gd name="adj5" fmla="val 5932"/>
          </a:avLst>
        </a:prstGeom>
        <a:solidFill>
          <a:schemeClr val="accent2">
            <a:hueOff val="-727682"/>
            <a:satOff val="-41964"/>
            <a:lumOff val="431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A249C5-5CFD-429D-B081-C3F2C25D1AFE}">
      <dsp:nvSpPr>
        <dsp:cNvPr id="0" name=""/>
        <dsp:cNvSpPr/>
      </dsp:nvSpPr>
      <dsp:spPr>
        <a:xfrm>
          <a:off x="843039" y="-340606"/>
          <a:ext cx="5409130" cy="5409130"/>
        </a:xfrm>
        <a:prstGeom prst="circularArrow">
          <a:avLst>
            <a:gd name="adj1" fmla="val 5085"/>
            <a:gd name="adj2" fmla="val 327528"/>
            <a:gd name="adj3" fmla="val 11552519"/>
            <a:gd name="adj4" fmla="val 7559718"/>
            <a:gd name="adj5" fmla="val 5932"/>
          </a:avLst>
        </a:prstGeom>
        <a:solidFill>
          <a:schemeClr val="accent2">
            <a:hueOff val="-1091522"/>
            <a:satOff val="-62946"/>
            <a:lumOff val="647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DCA7442-AD31-44B9-ACAD-88B2BB07D265}">
      <dsp:nvSpPr>
        <dsp:cNvPr id="0" name=""/>
        <dsp:cNvSpPr/>
      </dsp:nvSpPr>
      <dsp:spPr>
        <a:xfrm>
          <a:off x="1407011" y="5237"/>
          <a:ext cx="4470355" cy="4470355"/>
        </a:xfrm>
        <a:prstGeom prst="circularArrow">
          <a:avLst>
            <a:gd name="adj1" fmla="val 5085"/>
            <a:gd name="adj2" fmla="val 327528"/>
            <a:gd name="adj3" fmla="val 15872148"/>
            <a:gd name="adj4" fmla="val 11880111"/>
            <a:gd name="adj5" fmla="val 5932"/>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EF5A7D-F196-460D-A787-7AF7D21993FE}" type="datetimeFigureOut">
              <a:rPr lang="de-DE" smtClean="0"/>
              <a:t>12.05.2021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451FE0-E8B8-4ADC-9DD7-2C2015BEB374}" type="slidenum">
              <a:rPr lang="de-DE" smtClean="0"/>
              <a:t>‹Nr.›</a:t>
            </a:fld>
            <a:endParaRPr lang="de-DE"/>
          </a:p>
        </p:txBody>
      </p:sp>
    </p:spTree>
    <p:extLst>
      <p:ext uri="{BB962C8B-B14F-4D97-AF65-F5344CB8AC3E}">
        <p14:creationId xmlns:p14="http://schemas.microsoft.com/office/powerpoint/2010/main" val="3068980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colah.github.io/posts/2015-08-Understanding-LSTM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colah.github.io/posts/2015-08-Understanding-LSTM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colah.github.io/posts/2015-08-Understanding-LSTM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tackoverflow.com/questions/38080035/how-to-calculate-the-number-of-parameters-of-an-lstm-network"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stackoverflow.com/questions/38080035/how-to-calculate-the-number-of-parameters-of-an-lstm-network"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towardsdatascience.com/accuracy-precision-recall-or-f1-331fb37c5cb9"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analyticsvidhya.com/blog/2020/02/cnn-vs-rnn-vs-mlp-analyzing-3-types-of-neural-networks-in-deep-learnin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wildml.com/2015/09/recurrent-neural-networks-tutorial-part-1-introduction-to-rnns/"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stats.stackexchange.com/questions/2213/whats-the-difference-between-feed-forward-and-recurrent-neural-networks" TargetMode="External"/><Relationship Id="rId5" Type="http://schemas.openxmlformats.org/officeDocument/2006/relationships/hyperlink" Target="https://www.analyticsvidhya.com/blog/2020/02/cnn-vs-rnn-vs-mlp-analyzing-3-types-of-neural-networks-in-deep-learning/" TargetMode="External"/><Relationship Id="rId4" Type="http://schemas.openxmlformats.org/officeDocument/2006/relationships/hyperlink" Target="https://towardsdatascience.com/introduction-to-recurrent-neural-network-27202c3945f3"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wildml.com/2015/09/recurrent-neural-networks-tutorial-part-1-introduction-to-rnns/"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stats.stackexchange.com/questions/2213/whats-the-difference-between-feed-forward-and-recurrent-neural-networks" TargetMode="External"/><Relationship Id="rId5" Type="http://schemas.openxmlformats.org/officeDocument/2006/relationships/hyperlink" Target="https://www.analyticsvidhya.com/blog/2020/02/cnn-vs-rnn-vs-mlp-analyzing-3-types-of-neural-networks-in-deep-learning/" TargetMode="External"/><Relationship Id="rId4" Type="http://schemas.openxmlformats.org/officeDocument/2006/relationships/hyperlink" Target="https://towardsdatascience.com/introduction-to-recurrent-neural-network-27202c3945f3"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towardsdatascience.com/deep-learning-4-embedding-layers-f9a02d55ac12"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towardsdatascience.com/understanding-nlp-word-embeddings-text-vectorization-1a23744f7223"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colah.github.io/posts/2015-08-Understanding-LSTM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olah.github.io/posts/2015-08-Understanding-LSTMs/"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towardsdatascience.com/understanding-rnns-lstms-and-grus-ed62eb584d9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colah.github.io/posts/2015-08-Understanding-LSTM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colah.github.io/posts/2015-08-Understanding-LSTM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883493">
              <a:defRPr/>
            </a:pPr>
            <a:r>
              <a:rPr lang="de-DE" b="1" dirty="0" err="1"/>
              <a:t>Deep</a:t>
            </a:r>
            <a:r>
              <a:rPr lang="de-DE" b="1" dirty="0"/>
              <a:t> Learning</a:t>
            </a:r>
            <a:br>
              <a:rPr lang="de-DE" b="1" dirty="0"/>
            </a:br>
            <a:r>
              <a:rPr lang="de-DE" b="1" dirty="0"/>
              <a:t>Ausblick</a:t>
            </a:r>
          </a:p>
          <a:p>
            <a:pPr defTabSz="883493">
              <a:defRPr/>
            </a:pPr>
            <a:endParaRPr lang="de-DE" dirty="0"/>
          </a:p>
          <a:p>
            <a:pPr defTabSz="883493">
              <a:defRPr/>
            </a:pPr>
            <a:r>
              <a:rPr lang="de-DE" dirty="0"/>
              <a:t>Die </a:t>
            </a:r>
            <a:r>
              <a:rPr lang="de-DE" dirty="0" err="1"/>
              <a:t>Deep</a:t>
            </a:r>
            <a:r>
              <a:rPr lang="de-DE" dirty="0"/>
              <a:t> Learning Präsentation (für die </a:t>
            </a:r>
            <a:r>
              <a:rPr lang="de-DE" dirty="0" err="1"/>
              <a:t>tepcon</a:t>
            </a:r>
            <a:r>
              <a:rPr lang="de-DE" dirty="0"/>
              <a:t> GmbH) lässt sich in die folgende fünf Kapitel unterteilen:</a:t>
            </a:r>
            <a:br>
              <a:rPr lang="de-DE" dirty="0"/>
            </a:br>
            <a:endParaRPr lang="de-DE" dirty="0"/>
          </a:p>
          <a:p>
            <a:pPr marL="220873" indent="-220873" defTabSz="883493">
              <a:buFont typeface="+mj-lt"/>
              <a:buAutoNum type="arabicPeriod"/>
              <a:defRPr/>
            </a:pPr>
            <a:r>
              <a:rPr lang="de-DE" dirty="0"/>
              <a:t>Zunächst soll eine kurze Einführung in verschiedene Begriffe im Zusammenhang mit künstlicher Intelligenz geben.</a:t>
            </a:r>
            <a:br>
              <a:rPr lang="de-DE" dirty="0"/>
            </a:br>
            <a:r>
              <a:rPr lang="de-DE" dirty="0"/>
              <a:t>Einige dieser Begriffe zählen zu den Wörtern bei dem der Gebrauch dieser Wörter in den letzten Jahren stark angestiegen ist.</a:t>
            </a:r>
          </a:p>
          <a:p>
            <a:pPr marL="220873" indent="-220873" defTabSz="883493">
              <a:buFont typeface="+mj-lt"/>
              <a:buAutoNum type="arabicPeriod"/>
              <a:defRPr/>
            </a:pPr>
            <a:r>
              <a:rPr lang="de-DE" dirty="0"/>
              <a:t>Anschließend führen wir die künstlichen neuronale Netze.</a:t>
            </a:r>
            <a:br>
              <a:rPr lang="de-DE" dirty="0"/>
            </a:br>
            <a:r>
              <a:rPr lang="de-DE" dirty="0"/>
              <a:t>Hier betrachten wir zunächst biologische und die künstliche Neuronen und erweitern das Konzept dann auf das </a:t>
            </a:r>
            <a:r>
              <a:rPr lang="de-DE" dirty="0" err="1"/>
              <a:t>Multilayer-Perzeptron</a:t>
            </a:r>
            <a:r>
              <a:rPr lang="de-DE" dirty="0"/>
              <a:t>.</a:t>
            </a:r>
            <a:br>
              <a:rPr lang="de-DE" dirty="0"/>
            </a:br>
            <a:r>
              <a:rPr lang="de-DE" dirty="0"/>
              <a:t>Anschließend schauen wir uns an wie so ein künstliches neuronales Netz trainiert wird.</a:t>
            </a:r>
            <a:br>
              <a:rPr lang="de-DE" dirty="0"/>
            </a:br>
            <a:r>
              <a:rPr lang="de-DE" dirty="0"/>
              <a:t>Es werden zudem einige </a:t>
            </a:r>
            <a:r>
              <a:rPr lang="de-DE" dirty="0" err="1"/>
              <a:t>Regularisierungstechniken</a:t>
            </a:r>
            <a:r>
              <a:rPr lang="de-DE" dirty="0"/>
              <a:t> und verschiedene </a:t>
            </a:r>
            <a:r>
              <a:rPr lang="de-DE" dirty="0" err="1"/>
              <a:t>Optimizer</a:t>
            </a:r>
            <a:r>
              <a:rPr lang="de-DE" dirty="0"/>
              <a:t> vorgestellt.</a:t>
            </a:r>
            <a:br>
              <a:rPr lang="de-DE" dirty="0"/>
            </a:br>
            <a:r>
              <a:rPr lang="de-DE" dirty="0"/>
              <a:t>Das Kapitel wird dann mit einer </a:t>
            </a:r>
            <a:r>
              <a:rPr lang="de-DE" dirty="0" err="1"/>
              <a:t>Keras</a:t>
            </a:r>
            <a:r>
              <a:rPr lang="de-DE" dirty="0"/>
              <a:t>-Beispielimplementierung abgeschlossen.</a:t>
            </a:r>
          </a:p>
          <a:p>
            <a:pPr marL="220873" indent="-220873" defTabSz="883493">
              <a:buFont typeface="+mj-lt"/>
              <a:buAutoNum type="arabicPeriod"/>
              <a:defRPr/>
            </a:pPr>
            <a:r>
              <a:rPr lang="de-DE" dirty="0"/>
              <a:t>Im dritten Kapitel werden die </a:t>
            </a:r>
            <a:r>
              <a:rPr lang="de-DE" dirty="0" err="1"/>
              <a:t>Convolutional</a:t>
            </a:r>
            <a:r>
              <a:rPr lang="de-DE" dirty="0"/>
              <a:t> neuronalen Netzen vorgestellt.</a:t>
            </a:r>
            <a:br>
              <a:rPr lang="de-DE" dirty="0"/>
            </a:br>
            <a:r>
              <a:rPr lang="de-DE" dirty="0"/>
              <a:t>Diese bilden die Grundlage für die erfolgreiche Bild-, Audio- und Videoverarbeitung und sind dem visuellen Cortex nachempfunden.</a:t>
            </a:r>
            <a:br>
              <a:rPr lang="de-DE" dirty="0"/>
            </a:br>
            <a:r>
              <a:rPr lang="de-DE" dirty="0"/>
              <a:t>Wir sprechen hier über den Aufbau der CNNs und ein Beispielnetz soll vorgestellt werden.</a:t>
            </a:r>
            <a:br>
              <a:rPr lang="de-DE" dirty="0"/>
            </a:br>
            <a:r>
              <a:rPr lang="de-DE" dirty="0"/>
              <a:t>Dieses Kapitel wird auch wieder mit einer </a:t>
            </a:r>
            <a:r>
              <a:rPr lang="de-DE" dirty="0" err="1"/>
              <a:t>Keras</a:t>
            </a:r>
            <a:r>
              <a:rPr lang="de-DE" dirty="0"/>
              <a:t> Implementierung eines Beispielcodes abgeschlossen.</a:t>
            </a:r>
          </a:p>
          <a:p>
            <a:pPr marL="220873" indent="-220873" defTabSz="883493">
              <a:buFont typeface="+mj-lt"/>
              <a:buAutoNum type="arabicPeriod"/>
              <a:defRPr/>
            </a:pPr>
            <a:r>
              <a:rPr lang="de-DE" sz="1000" dirty="0"/>
              <a:t>Im vierten Kapitel soll die letzte Form von neuronalen Netzen – die sogenannten </a:t>
            </a:r>
            <a:r>
              <a:rPr lang="de-DE" sz="1000" dirty="0" err="1"/>
              <a:t>Recurrent</a:t>
            </a:r>
            <a:r>
              <a:rPr lang="de-DE" sz="1000" dirty="0"/>
              <a:t> neuronale Netze vorgestellt werden.</a:t>
            </a:r>
            <a:br>
              <a:rPr lang="de-DE" sz="1000" dirty="0"/>
            </a:br>
            <a:r>
              <a:rPr lang="de-DE" sz="1000" dirty="0"/>
              <a:t>Diese sind insbesondere in der Verarbeitung von Datensequenzen erfolgreich.</a:t>
            </a:r>
            <a:br>
              <a:rPr lang="de-DE" sz="1000" dirty="0"/>
            </a:br>
            <a:r>
              <a:rPr lang="de-DE" sz="1000" dirty="0"/>
              <a:t>Zudem soll die Long Short-Term </a:t>
            </a:r>
            <a:r>
              <a:rPr lang="de-DE" sz="1000" dirty="0" err="1"/>
              <a:t>Memories</a:t>
            </a:r>
            <a:r>
              <a:rPr lang="de-DE" sz="1000" dirty="0"/>
              <a:t> kurz LSTMs vorgestellt werden.</a:t>
            </a:r>
            <a:br>
              <a:rPr lang="de-DE" sz="1000" dirty="0"/>
            </a:br>
            <a:r>
              <a:rPr lang="de-DE" sz="1000" dirty="0"/>
              <a:t>Dieses Kapitel wird auch wieder mit einer </a:t>
            </a:r>
            <a:r>
              <a:rPr lang="de-DE" sz="1000" dirty="0" err="1"/>
              <a:t>Keras</a:t>
            </a:r>
            <a:r>
              <a:rPr lang="de-DE" sz="1000" dirty="0"/>
              <a:t> Implementierung eines Beispielcodes abgeschlossen.</a:t>
            </a:r>
          </a:p>
          <a:p>
            <a:pPr marL="220873" indent="-220873" defTabSz="883493">
              <a:buFont typeface="+mj-lt"/>
              <a:buAutoNum type="arabicPeriod"/>
              <a:defRPr/>
            </a:pPr>
            <a:r>
              <a:rPr lang="de-DE" sz="1000" dirty="0"/>
              <a:t>Im letzten Kapitel sprechen wir über eine Form der Data Augmentation.</a:t>
            </a:r>
            <a:br>
              <a:rPr lang="de-DE" sz="1000" dirty="0"/>
            </a:br>
            <a:r>
              <a:rPr lang="de-DE" sz="1000" dirty="0"/>
              <a:t>Hier wollen wir eine Möglichkeit vorstellen wie viele Datensequenzen aus wenig Daten durch Überlapp gewonnen werden können.</a:t>
            </a:r>
          </a:p>
          <a:p>
            <a:pPr marL="220873" indent="-220873" defTabSz="883493">
              <a:buFont typeface="+mj-lt"/>
              <a:buAutoNum type="arabicPeriod"/>
              <a:defRPr/>
            </a:pPr>
            <a:endParaRPr lang="de-DE" sz="1000" dirty="0"/>
          </a:p>
          <a:p>
            <a:pPr marL="220873" indent="-220873" defTabSz="883493">
              <a:buFont typeface="+mj-lt"/>
              <a:buAutoNum type="arabicPeriod"/>
              <a:defRPr/>
            </a:pPr>
            <a:endParaRPr lang="de-DE" sz="1000" dirty="0"/>
          </a:p>
          <a:p>
            <a:pPr marL="220873" indent="-220873" defTabSz="883493">
              <a:buFont typeface="+mj-lt"/>
              <a:buAutoNum type="arabicPeriod"/>
              <a:defRPr/>
            </a:pPr>
            <a:endParaRPr lang="de-DE" sz="1000" dirty="0"/>
          </a:p>
          <a:p>
            <a:pPr defTabSz="883493">
              <a:defRPr/>
            </a:pPr>
            <a:endParaRPr lang="de-DE" sz="1000" dirty="0"/>
          </a:p>
          <a:p>
            <a:pPr defTabSz="883493">
              <a:defRPr/>
            </a:pPr>
            <a:endParaRPr lang="de-DE" sz="1000" dirty="0"/>
          </a:p>
          <a:p>
            <a:pPr defTabSz="883493">
              <a:defRPr/>
            </a:pPr>
            <a:endParaRPr lang="de-DE" dirty="0"/>
          </a:p>
        </p:txBody>
      </p:sp>
      <p:sp>
        <p:nvSpPr>
          <p:cNvPr id="4" name="Foliennummernplatzhalter 3"/>
          <p:cNvSpPr>
            <a:spLocks noGrp="1"/>
          </p:cNvSpPr>
          <p:nvPr>
            <p:ph type="sldNum" sz="quarter" idx="10"/>
          </p:nvPr>
        </p:nvSpPr>
        <p:spPr/>
        <p:txBody>
          <a:bodyPr/>
          <a:lstStyle/>
          <a:p>
            <a:pPr>
              <a:defRPr/>
            </a:pPr>
            <a:fld id="{D7952AF9-B243-4EB6-B883-DDC8D4EA2635}" type="slidenum">
              <a:rPr lang="en-GB" smtClean="0"/>
              <a:pPr>
                <a:defRPr/>
              </a:pPr>
              <a:t>1</a:t>
            </a:fld>
            <a:endParaRPr lang="en-GB"/>
          </a:p>
        </p:txBody>
      </p:sp>
    </p:spTree>
    <p:extLst>
      <p:ext uri="{BB962C8B-B14F-4D97-AF65-F5344CB8AC3E}">
        <p14:creationId xmlns:p14="http://schemas.microsoft.com/office/powerpoint/2010/main" val="15381996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err="1"/>
              <a:t>Reccurent</a:t>
            </a:r>
            <a:r>
              <a:rPr lang="de-DE" b="1" dirty="0"/>
              <a:t> </a:t>
            </a:r>
            <a:r>
              <a:rPr lang="de-DE" b="1" dirty="0" err="1"/>
              <a:t>Neural</a:t>
            </a:r>
            <a:r>
              <a:rPr lang="de-DE" b="1" dirty="0"/>
              <a:t> Network - RNN</a:t>
            </a:r>
            <a:br>
              <a:rPr lang="de-DE" b="1" dirty="0"/>
            </a:br>
            <a:r>
              <a:rPr lang="de-DE" b="1" dirty="0"/>
              <a:t>LSTM – Input Gate Layer</a:t>
            </a:r>
          </a:p>
          <a:p>
            <a:endParaRPr lang="de-DE" b="1" dirty="0"/>
          </a:p>
          <a:p>
            <a:r>
              <a:rPr lang="de-DE" dirty="0"/>
              <a:t>Im nächsten Schritt muss entschieden werden, welche der neuen Informationen im Zellzustand gespeichert werden soll und welche nicht.</a:t>
            </a:r>
          </a:p>
          <a:p>
            <a:r>
              <a:rPr lang="de-DE" dirty="0"/>
              <a:t>Dieser Schritt besteht aus zwei Teilen:</a:t>
            </a:r>
          </a:p>
          <a:p>
            <a:pPr marL="220873" indent="-220873">
              <a:buAutoNum type="arabicParenR"/>
            </a:pPr>
            <a:r>
              <a:rPr lang="de-DE" dirty="0"/>
              <a:t>Einer </a:t>
            </a:r>
            <a:r>
              <a:rPr lang="de-DE" dirty="0" err="1"/>
              <a:t>Sigmoid</a:t>
            </a:r>
            <a:r>
              <a:rPr lang="de-DE" dirty="0"/>
              <a:t>-Schicht genannt den „Input Gate Layer“, entscheidet welche Werte aktualisiert werden sollen.</a:t>
            </a:r>
          </a:p>
          <a:p>
            <a:pPr marL="220873" indent="-220873">
              <a:buAutoNum type="arabicParenR"/>
            </a:pPr>
            <a:r>
              <a:rPr lang="de-DE" dirty="0"/>
              <a:t>Im zweiten Schritt erstellt eine </a:t>
            </a:r>
            <a:r>
              <a:rPr lang="de-DE" dirty="0" err="1"/>
              <a:t>tanh</a:t>
            </a:r>
            <a:r>
              <a:rPr lang="de-DE" dirty="0"/>
              <a:t>-Schicht ein Vektor der neuen Kandidatenwerten \</a:t>
            </a:r>
            <a:r>
              <a:rPr lang="de-DE" dirty="0" err="1"/>
              <a:t>widetilde</a:t>
            </a:r>
            <a:r>
              <a:rPr lang="de-DE" dirty="0"/>
              <a:t>{C}_t, welche dem Zellzustand hinzugefügt werden können.</a:t>
            </a:r>
          </a:p>
          <a:p>
            <a:r>
              <a:rPr lang="de-DE" dirty="0"/>
              <a:t>Zuletzt werden diese beide Schritte vereint, um die </a:t>
            </a:r>
            <a:r>
              <a:rPr lang="de-DE" dirty="0" err="1"/>
              <a:t>Zellzustandaktualisierung</a:t>
            </a:r>
            <a:r>
              <a:rPr lang="de-DE" dirty="0"/>
              <a:t> zu erhalten.</a:t>
            </a:r>
          </a:p>
          <a:p>
            <a:endParaRPr lang="de-DE" dirty="0"/>
          </a:p>
          <a:p>
            <a:endParaRPr lang="de-DE" dirty="0"/>
          </a:p>
          <a:p>
            <a:r>
              <a:rPr lang="de-DE" dirty="0"/>
              <a:t>Anmerkungen</a:t>
            </a:r>
          </a:p>
          <a:p>
            <a:r>
              <a:rPr lang="en-US" dirty="0" err="1"/>
              <a:t>C~t</a:t>
            </a:r>
            <a:r>
              <a:rPr lang="en-US" dirty="0"/>
              <a:t>=</a:t>
            </a:r>
            <a:r>
              <a:rPr lang="en-US" dirty="0" err="1"/>
              <a:t>tanh</a:t>
            </a:r>
            <a:r>
              <a:rPr lang="en-US" dirty="0"/>
              <a:t>(...), is exactly same as the vanilla RNN version, so </a:t>
            </a:r>
            <a:r>
              <a:rPr lang="en-US" dirty="0" err="1"/>
              <a:t>C~t</a:t>
            </a:r>
            <a:r>
              <a:rPr lang="en-US" dirty="0"/>
              <a:t> here essentially means the "vanilla new information", which we will use later to compute the real LSTM update.</a:t>
            </a:r>
            <a:endParaRPr lang="de-DE" dirty="0"/>
          </a:p>
          <a:p>
            <a:endParaRPr lang="de-DE" dirty="0"/>
          </a:p>
          <a:p>
            <a:r>
              <a:rPr lang="de-DE" dirty="0"/>
              <a:t>Quellen</a:t>
            </a:r>
          </a:p>
          <a:p>
            <a:r>
              <a:rPr lang="de-DE" dirty="0">
                <a:hlinkClick r:id="rId3"/>
              </a:rPr>
              <a:t>https://colah.github.io/posts/2015-08-Understanding-LSTMs/</a:t>
            </a:r>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baseline="0" dirty="0"/>
          </a:p>
          <a:p>
            <a:endParaRPr lang="de-DE" baseline="0" dirty="0"/>
          </a:p>
          <a:p>
            <a:endParaRPr lang="de-DE" baseline="0" dirty="0"/>
          </a:p>
        </p:txBody>
      </p:sp>
      <p:sp>
        <p:nvSpPr>
          <p:cNvPr id="4" name="Foliennummernplatzhalter 3"/>
          <p:cNvSpPr>
            <a:spLocks noGrp="1"/>
          </p:cNvSpPr>
          <p:nvPr>
            <p:ph type="sldNum" sz="quarter" idx="10"/>
          </p:nvPr>
        </p:nvSpPr>
        <p:spPr/>
        <p:txBody>
          <a:bodyPr/>
          <a:lstStyle/>
          <a:p>
            <a:pPr>
              <a:defRPr/>
            </a:pPr>
            <a:fld id="{D7952AF9-B243-4EB6-B883-DDC8D4EA2635}" type="slidenum">
              <a:rPr lang="en-GB" smtClean="0"/>
              <a:pPr>
                <a:defRPr/>
              </a:pPr>
              <a:t>10</a:t>
            </a:fld>
            <a:endParaRPr lang="en-GB"/>
          </a:p>
        </p:txBody>
      </p:sp>
    </p:spTree>
    <p:extLst>
      <p:ext uri="{BB962C8B-B14F-4D97-AF65-F5344CB8AC3E}">
        <p14:creationId xmlns:p14="http://schemas.microsoft.com/office/powerpoint/2010/main" val="1450317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err="1"/>
              <a:t>Reccurent</a:t>
            </a:r>
            <a:r>
              <a:rPr lang="de-DE" b="1" dirty="0"/>
              <a:t> </a:t>
            </a:r>
            <a:r>
              <a:rPr lang="de-DE" b="1" dirty="0" err="1"/>
              <a:t>Neural</a:t>
            </a:r>
            <a:r>
              <a:rPr lang="de-DE" b="1" dirty="0"/>
              <a:t> Network - RNN</a:t>
            </a:r>
            <a:br>
              <a:rPr lang="de-DE" b="1" dirty="0"/>
            </a:br>
            <a:r>
              <a:rPr lang="de-DE" b="1" dirty="0"/>
              <a:t>LSTM – Aktualisierung des Zellzustandes</a:t>
            </a:r>
          </a:p>
          <a:p>
            <a:endParaRPr lang="de-DE" b="1" dirty="0"/>
          </a:p>
          <a:p>
            <a:pPr defTabSz="883493">
              <a:defRPr/>
            </a:pPr>
            <a:r>
              <a:rPr lang="de-DE" dirty="0"/>
              <a:t>Nun ist es Zeit den alten Zellzustand C_(t-1) in den neuen C_(t) zu aktualisieren.</a:t>
            </a:r>
          </a:p>
          <a:p>
            <a:pPr defTabSz="883493">
              <a:defRPr/>
            </a:pPr>
            <a:r>
              <a:rPr lang="de-DE" dirty="0"/>
              <a:t>Die vorherigen Schritte haben dabei schon festgelegt was zu tun ist, es muss lediglich die Aktualisierung durchgeführt werden.</a:t>
            </a:r>
          </a:p>
          <a:p>
            <a:endParaRPr lang="de-DE" dirty="0"/>
          </a:p>
          <a:p>
            <a:r>
              <a:rPr lang="de-DE" dirty="0"/>
              <a:t>Als erstes wird der alte Zellzustand C_(t-1) mit </a:t>
            </a:r>
            <a:r>
              <a:rPr lang="de-DE" dirty="0" err="1"/>
              <a:t>f_t</a:t>
            </a:r>
            <a:r>
              <a:rPr lang="de-DE" dirty="0"/>
              <a:t> multipliziert.</a:t>
            </a:r>
          </a:p>
          <a:p>
            <a:r>
              <a:rPr lang="de-DE" dirty="0"/>
              <a:t>Dabei werden Informationen vergessen welche zuvor ausgewählt worden sind.</a:t>
            </a:r>
          </a:p>
          <a:p>
            <a:r>
              <a:rPr lang="de-DE" dirty="0"/>
              <a:t>Anschließend wird </a:t>
            </a:r>
            <a:r>
              <a:rPr lang="de-DE" dirty="0" err="1"/>
              <a:t>i_t</a:t>
            </a:r>
            <a:r>
              <a:rPr lang="de-DE" dirty="0"/>
              <a:t>*/</a:t>
            </a:r>
            <a:r>
              <a:rPr lang="de-DE" dirty="0" err="1"/>
              <a:t>tilde</a:t>
            </a:r>
            <a:r>
              <a:rPr lang="de-DE" dirty="0"/>
              <a:t>(C)_t aufaddiert. </a:t>
            </a:r>
          </a:p>
          <a:p>
            <a:r>
              <a:rPr lang="de-DE" dirty="0"/>
              <a:t>Diese sind die neuen skalierten Kandidatenwerte.</a:t>
            </a:r>
          </a:p>
          <a:p>
            <a:endParaRPr lang="de-DE" dirty="0"/>
          </a:p>
          <a:p>
            <a:r>
              <a:rPr lang="de-DE" dirty="0"/>
              <a:t>Quellen</a:t>
            </a:r>
          </a:p>
          <a:p>
            <a:r>
              <a:rPr lang="de-DE" dirty="0">
                <a:hlinkClick r:id="rId3"/>
              </a:rPr>
              <a:t>https://colah.github.io/posts/2015-08-Understanding-LSTMs/</a:t>
            </a:r>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baseline="0" dirty="0"/>
          </a:p>
          <a:p>
            <a:endParaRPr lang="de-DE" baseline="0" dirty="0"/>
          </a:p>
          <a:p>
            <a:endParaRPr lang="de-DE" baseline="0" dirty="0"/>
          </a:p>
        </p:txBody>
      </p:sp>
      <p:sp>
        <p:nvSpPr>
          <p:cNvPr id="4" name="Foliennummernplatzhalter 3"/>
          <p:cNvSpPr>
            <a:spLocks noGrp="1"/>
          </p:cNvSpPr>
          <p:nvPr>
            <p:ph type="sldNum" sz="quarter" idx="10"/>
          </p:nvPr>
        </p:nvSpPr>
        <p:spPr/>
        <p:txBody>
          <a:bodyPr/>
          <a:lstStyle/>
          <a:p>
            <a:pPr>
              <a:defRPr/>
            </a:pPr>
            <a:fld id="{D7952AF9-B243-4EB6-B883-DDC8D4EA2635}" type="slidenum">
              <a:rPr lang="en-GB" smtClean="0"/>
              <a:pPr>
                <a:defRPr/>
              </a:pPr>
              <a:t>11</a:t>
            </a:fld>
            <a:endParaRPr lang="en-GB"/>
          </a:p>
        </p:txBody>
      </p:sp>
    </p:spTree>
    <p:extLst>
      <p:ext uri="{BB962C8B-B14F-4D97-AF65-F5344CB8AC3E}">
        <p14:creationId xmlns:p14="http://schemas.microsoft.com/office/powerpoint/2010/main" val="4022729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err="1"/>
              <a:t>Reccurent</a:t>
            </a:r>
            <a:r>
              <a:rPr lang="de-DE" b="1" dirty="0"/>
              <a:t> </a:t>
            </a:r>
            <a:r>
              <a:rPr lang="de-DE" b="1" dirty="0" err="1"/>
              <a:t>Neural</a:t>
            </a:r>
            <a:r>
              <a:rPr lang="de-DE" b="1" dirty="0"/>
              <a:t> Network - RNN</a:t>
            </a:r>
            <a:br>
              <a:rPr lang="de-DE" b="1" dirty="0"/>
            </a:br>
            <a:r>
              <a:rPr lang="de-DE" b="1" dirty="0"/>
              <a:t>LSTM – Aktualisierung des Zellzustandes</a:t>
            </a:r>
          </a:p>
          <a:p>
            <a:endParaRPr lang="de-DE" b="1" dirty="0"/>
          </a:p>
          <a:p>
            <a:r>
              <a:rPr lang="de-DE" dirty="0"/>
              <a:t>Zuletzt muss entschieden werden was das Netzwerk ausgeben soll.</a:t>
            </a:r>
          </a:p>
          <a:p>
            <a:r>
              <a:rPr lang="de-DE" dirty="0"/>
              <a:t>Zunächst führen wir eine </a:t>
            </a:r>
            <a:r>
              <a:rPr lang="de-DE" dirty="0" err="1"/>
              <a:t>Sigmoid</a:t>
            </a:r>
            <a:r>
              <a:rPr lang="de-DE" dirty="0"/>
              <a:t>-Schicht durch, die entscheidet, welche Teile des Zellzustands ausgegeben wird</a:t>
            </a:r>
          </a:p>
          <a:p>
            <a:r>
              <a:rPr lang="de-DE" dirty="0"/>
              <a:t>Der Zellzustand wird durch die </a:t>
            </a:r>
            <a:r>
              <a:rPr lang="de-DE" dirty="0" err="1"/>
              <a:t>tanh</a:t>
            </a:r>
            <a:r>
              <a:rPr lang="de-DE" dirty="0"/>
              <a:t>-Funktion auf die Werte zwischen -1 und +1 gesetzt.</a:t>
            </a:r>
          </a:p>
          <a:p>
            <a:r>
              <a:rPr lang="de-DE" dirty="0"/>
              <a:t>Diese Werte werden anschließend mit dem </a:t>
            </a:r>
            <a:r>
              <a:rPr lang="de-DE" dirty="0" err="1"/>
              <a:t>Sigmoid</a:t>
            </a:r>
            <a:r>
              <a:rPr lang="de-DE" dirty="0"/>
              <a:t>-Gate multipliziert.</a:t>
            </a:r>
          </a:p>
          <a:p>
            <a:r>
              <a:rPr lang="de-DE" dirty="0"/>
              <a:t>So wird nur ausgegeben wofür wir uns entschieden haben.</a:t>
            </a:r>
          </a:p>
          <a:p>
            <a:endParaRPr lang="de-DE" dirty="0"/>
          </a:p>
          <a:p>
            <a:endParaRPr lang="de-DE" dirty="0"/>
          </a:p>
          <a:p>
            <a:r>
              <a:rPr lang="de-DE" dirty="0"/>
              <a:t>Quellen</a:t>
            </a:r>
          </a:p>
          <a:p>
            <a:r>
              <a:rPr lang="de-DE" dirty="0">
                <a:hlinkClick r:id="rId3"/>
              </a:rPr>
              <a:t>https://colah.github.io/posts/2015-08-Understanding-LSTMs/</a:t>
            </a:r>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baseline="0" dirty="0"/>
          </a:p>
          <a:p>
            <a:endParaRPr lang="de-DE" baseline="0" dirty="0"/>
          </a:p>
          <a:p>
            <a:endParaRPr lang="de-DE" baseline="0" dirty="0"/>
          </a:p>
        </p:txBody>
      </p:sp>
      <p:sp>
        <p:nvSpPr>
          <p:cNvPr id="4" name="Foliennummernplatzhalter 3"/>
          <p:cNvSpPr>
            <a:spLocks noGrp="1"/>
          </p:cNvSpPr>
          <p:nvPr>
            <p:ph type="sldNum" sz="quarter" idx="10"/>
          </p:nvPr>
        </p:nvSpPr>
        <p:spPr/>
        <p:txBody>
          <a:bodyPr/>
          <a:lstStyle/>
          <a:p>
            <a:pPr>
              <a:defRPr/>
            </a:pPr>
            <a:fld id="{D7952AF9-B243-4EB6-B883-DDC8D4EA2635}" type="slidenum">
              <a:rPr lang="en-GB" smtClean="0"/>
              <a:pPr>
                <a:defRPr/>
              </a:pPr>
              <a:t>12</a:t>
            </a:fld>
            <a:endParaRPr lang="en-GB"/>
          </a:p>
        </p:txBody>
      </p:sp>
    </p:spTree>
    <p:extLst>
      <p:ext uri="{BB962C8B-B14F-4D97-AF65-F5344CB8AC3E}">
        <p14:creationId xmlns:p14="http://schemas.microsoft.com/office/powerpoint/2010/main" val="2050364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err="1"/>
              <a:t>Reccurent</a:t>
            </a:r>
            <a:r>
              <a:rPr lang="de-DE" b="1" dirty="0"/>
              <a:t> </a:t>
            </a:r>
            <a:r>
              <a:rPr lang="de-DE" b="1" dirty="0" err="1"/>
              <a:t>Neural</a:t>
            </a:r>
            <a:r>
              <a:rPr lang="de-DE" b="1" dirty="0"/>
              <a:t> Network - RNN</a:t>
            </a:r>
            <a:br>
              <a:rPr lang="de-DE" b="1" dirty="0"/>
            </a:br>
            <a:r>
              <a:rPr lang="de-DE" b="1" dirty="0" err="1"/>
              <a:t>Keras</a:t>
            </a:r>
            <a:r>
              <a:rPr lang="de-DE" b="1" dirty="0"/>
              <a:t> Implementierung eines LSTM</a:t>
            </a:r>
          </a:p>
          <a:p>
            <a:endParaRPr lang="de-DE" b="0" baseline="0" dirty="0"/>
          </a:p>
          <a:p>
            <a:r>
              <a:rPr lang="de-DE" b="0" baseline="0" dirty="0"/>
              <a:t>Wie bereits erwähnt wurde, handelt es sich beim Datentyp der Eingabe von RNNs (und damit auch für LSTMs) für gewöhnlich um Sequenzen.</a:t>
            </a:r>
          </a:p>
          <a:p>
            <a:r>
              <a:rPr lang="de-DE" b="0" baseline="0" dirty="0"/>
              <a:t>Die Dimension der Eingabesequenz für das Training ist: (15631, 50, 25). (das sind Beispieldaten)</a:t>
            </a:r>
          </a:p>
          <a:p>
            <a:r>
              <a:rPr lang="de-DE" b="0" baseline="0" dirty="0"/>
              <a:t>Das heißt, wir betrachten 15631 Trainingsinstanzen, welche jeweils eine Sequenzlänge von 50 Messwerten (oder Datenpunkten) mit 25 Features verfügen.</a:t>
            </a:r>
          </a:p>
          <a:p>
            <a:r>
              <a:rPr lang="de-DE" b="0" baseline="0" dirty="0"/>
              <a:t>Die Dimension des Label-Array für die Binäre Klassifizierung ist demnach (15631,1), für jede Instanz ein binäres Label.</a:t>
            </a:r>
          </a:p>
          <a:p>
            <a:endParaRPr lang="de-DE" b="0" baseline="0" dirty="0"/>
          </a:p>
          <a:p>
            <a:r>
              <a:rPr lang="de-DE" b="0" baseline="0" dirty="0"/>
              <a:t>Anschließend erstellen wir das LSTM-Modell Netzwerk.</a:t>
            </a:r>
          </a:p>
          <a:p>
            <a:r>
              <a:rPr lang="de-DE" b="0" baseline="0" dirty="0"/>
              <a:t>Wie in den vorherigen Beispielen gezeigt, erstellen wir mit </a:t>
            </a:r>
            <a:r>
              <a:rPr lang="de-DE" b="0" baseline="0" dirty="0" err="1"/>
              <a:t>Keras</a:t>
            </a:r>
            <a:r>
              <a:rPr lang="de-DE" b="0" baseline="0" dirty="0"/>
              <a:t> zunächst ein Sequentielles Modell und fügen unsere Netzwerkschichten dem Modell nacheinander hinzu.</a:t>
            </a:r>
          </a:p>
          <a:p>
            <a:pPr marL="220873" indent="-220873">
              <a:buAutoNum type="arabicPeriod"/>
            </a:pPr>
            <a:r>
              <a:rPr lang="de-DE" b="0" baseline="0" dirty="0"/>
              <a:t>Unsere erste Schicht ist eine LSTM-Schicht mit folgenden Größen:</a:t>
            </a:r>
            <a:br>
              <a:rPr lang="de-DE" b="0" baseline="0" dirty="0"/>
            </a:br>
            <a:r>
              <a:rPr lang="de-DE" b="0" baseline="0" dirty="0"/>
              <a:t>Die Eingabedimension ist durch unseres Sequenz-Array </a:t>
            </a:r>
            <a:r>
              <a:rPr lang="de-DE" b="0" baseline="0" dirty="0" err="1"/>
              <a:t>vorgebenen</a:t>
            </a:r>
            <a:r>
              <a:rPr lang="de-DE" b="0" baseline="0" dirty="0"/>
              <a:t>: (50, 25).</a:t>
            </a:r>
            <a:br>
              <a:rPr lang="de-DE" b="0" baseline="0" dirty="0"/>
            </a:br>
            <a:r>
              <a:rPr lang="de-DE" b="0" baseline="0" dirty="0"/>
              <a:t>Der </a:t>
            </a:r>
            <a:r>
              <a:rPr lang="de-DE" b="0" baseline="0" dirty="0" err="1"/>
              <a:t>input_shape</a:t>
            </a:r>
            <a:r>
              <a:rPr lang="de-DE" b="0" baseline="0" dirty="0"/>
              <a:t> werden wenn die Batchgröße bekannt ist normalerweise drei Werte übergeben: (</a:t>
            </a:r>
            <a:r>
              <a:rPr lang="de-DE" b="0" baseline="0" dirty="0" err="1"/>
              <a:t>bacht_size</a:t>
            </a:r>
            <a:r>
              <a:rPr lang="de-DE" b="0" baseline="0" dirty="0"/>
              <a:t>, </a:t>
            </a:r>
            <a:r>
              <a:rPr lang="de-DE" b="0" baseline="0" dirty="0" err="1"/>
              <a:t>sequence_length</a:t>
            </a:r>
            <a:r>
              <a:rPr lang="de-DE" b="0" baseline="0" dirty="0"/>
              <a:t>, </a:t>
            </a:r>
            <a:r>
              <a:rPr lang="de-DE" b="0" baseline="0" dirty="0" err="1"/>
              <a:t>features_size</a:t>
            </a:r>
            <a:r>
              <a:rPr lang="de-DE" b="0" baseline="0" dirty="0"/>
              <a:t>).</a:t>
            </a:r>
            <a:br>
              <a:rPr lang="de-DE" b="0" baseline="0" dirty="0"/>
            </a:br>
            <a:r>
              <a:rPr lang="de-DE" b="0" baseline="0" dirty="0"/>
              <a:t>Die LSTM-Schicht wird mit 100 Zellen erstellt.</a:t>
            </a:r>
            <a:br>
              <a:rPr lang="de-DE" b="0" baseline="0" dirty="0"/>
            </a:br>
            <a:r>
              <a:rPr lang="de-DE" b="0" baseline="0" dirty="0"/>
              <a:t>Da die </a:t>
            </a:r>
            <a:r>
              <a:rPr lang="de-DE" b="0" baseline="0" dirty="0" err="1"/>
              <a:t>Flag</a:t>
            </a:r>
            <a:r>
              <a:rPr lang="de-DE" b="0" baseline="0" dirty="0"/>
              <a:t> </a:t>
            </a:r>
            <a:r>
              <a:rPr lang="de-DE" b="0" baseline="0" dirty="0" err="1"/>
              <a:t>return_sequences</a:t>
            </a:r>
            <a:r>
              <a:rPr lang="de-DE" b="0" baseline="0" dirty="0"/>
              <a:t> auf True gesetzt ist (heißt es, die Ausgabe ist eine Sequenz), ist die Ausgabe </a:t>
            </a:r>
            <a:r>
              <a:rPr lang="de-DE" b="0" baseline="0"/>
              <a:t>eine Sequenz.</a:t>
            </a:r>
            <a:endParaRPr lang="de-DE" b="0" baseline="0" dirty="0"/>
          </a:p>
          <a:p>
            <a:pPr marL="220873" indent="-220873">
              <a:buAutoNum type="arabicPeriod"/>
            </a:pPr>
            <a:r>
              <a:rPr lang="de-DE" b="0" baseline="0" dirty="0"/>
              <a:t>Nach der ersten Schicht folgt eine Dropout-Schicht mit einer Dropout-Rate von 20%.</a:t>
            </a:r>
          </a:p>
          <a:p>
            <a:pPr marL="220873" indent="-220873">
              <a:buAutoNum type="arabicPeriod"/>
            </a:pPr>
            <a:r>
              <a:rPr lang="de-DE" b="0" baseline="0" dirty="0"/>
              <a:t>Die dritte Schicht ist wieder eine LSTM-Schicht mit 50 Einheiten.</a:t>
            </a:r>
            <a:br>
              <a:rPr lang="de-DE" b="0" baseline="0" dirty="0"/>
            </a:br>
            <a:r>
              <a:rPr lang="de-DE" b="0" baseline="0" dirty="0"/>
              <a:t>Die </a:t>
            </a:r>
            <a:r>
              <a:rPr lang="de-DE" b="0" baseline="0" dirty="0" err="1"/>
              <a:t>Eingagedimension</a:t>
            </a:r>
            <a:r>
              <a:rPr lang="de-DE" b="0" baseline="0" dirty="0"/>
              <a:t> beträgt 100, da dies die Ausgabe der vorherigen Schicht pro Einheit ist.</a:t>
            </a:r>
            <a:br>
              <a:rPr lang="de-DE" b="0" baseline="0" dirty="0"/>
            </a:br>
            <a:r>
              <a:rPr lang="de-DE" b="0" baseline="0" dirty="0"/>
              <a:t>Im Gegensatz zur erstem LSTM-Schicht wird bei dieser die </a:t>
            </a:r>
            <a:r>
              <a:rPr lang="de-DE" b="0" baseline="0" dirty="0" err="1"/>
              <a:t>Flag</a:t>
            </a:r>
            <a:r>
              <a:rPr lang="de-DE" b="0" baseline="0" dirty="0"/>
              <a:t> </a:t>
            </a:r>
            <a:r>
              <a:rPr lang="de-DE" b="0" baseline="0" dirty="0" err="1"/>
              <a:t>return_sequences</a:t>
            </a:r>
            <a:r>
              <a:rPr lang="de-DE" b="0" baseline="0" dirty="0"/>
              <a:t> auf </a:t>
            </a:r>
            <a:r>
              <a:rPr lang="de-DE" b="0" baseline="0" dirty="0" err="1"/>
              <a:t>False</a:t>
            </a:r>
            <a:r>
              <a:rPr lang="de-DE" b="0" baseline="0" dirty="0"/>
              <a:t> gesetzt.</a:t>
            </a:r>
            <a:br>
              <a:rPr lang="de-DE" b="0" baseline="0" dirty="0"/>
            </a:br>
            <a:r>
              <a:rPr lang="de-DE" b="0" baseline="0" dirty="0"/>
              <a:t>Das heißt, dass jede Einheit (also 50) nur einen Wert anstatt eine Sequenz ausgibt. </a:t>
            </a:r>
            <a:br>
              <a:rPr lang="de-DE" b="0" baseline="0" dirty="0"/>
            </a:br>
            <a:r>
              <a:rPr lang="de-DE" b="0" baseline="0" dirty="0"/>
              <a:t>Der Wert dabei ist der letzte, welcher jede Einheit nach der Zeit ausgibt.</a:t>
            </a:r>
          </a:p>
          <a:p>
            <a:pPr marL="220873" indent="-220873">
              <a:buAutoNum type="arabicPeriod"/>
            </a:pPr>
            <a:r>
              <a:rPr lang="de-DE" b="0" baseline="0" dirty="0"/>
              <a:t>Die vierte Schicht ist die gleiche wie die zweite, eine Dropout-Schicht mit einer Dropout-Rate von 20%.</a:t>
            </a:r>
          </a:p>
          <a:p>
            <a:pPr marL="220873" indent="-220873">
              <a:buAutoNum type="arabicPeriod"/>
            </a:pPr>
            <a:r>
              <a:rPr lang="de-DE" b="0" baseline="0" dirty="0"/>
              <a:t>Die letzte Schicht ist ein </a:t>
            </a:r>
            <a:r>
              <a:rPr lang="de-DE" dirty="0"/>
              <a:t>Vollvernetzte Schicht</a:t>
            </a:r>
            <a:r>
              <a:rPr lang="de-DE" b="0" baseline="0" dirty="0"/>
              <a:t>.</a:t>
            </a:r>
            <a:br>
              <a:rPr lang="de-DE" b="0" baseline="0" dirty="0"/>
            </a:br>
            <a:r>
              <a:rPr lang="de-DE" b="0" baseline="0" dirty="0"/>
              <a:t>Welche eine Ausgabeneurone und die </a:t>
            </a:r>
            <a:r>
              <a:rPr lang="de-DE" b="0" baseline="0" dirty="0" err="1"/>
              <a:t>Sigmoid</a:t>
            </a:r>
            <a:r>
              <a:rPr lang="de-DE" b="0" baseline="0" dirty="0"/>
              <a:t>-Aktivierungsfunktion hat.</a:t>
            </a:r>
          </a:p>
          <a:p>
            <a:pPr marL="220873" indent="-220873">
              <a:buAutoNum type="arabicPeriod"/>
            </a:pPr>
            <a:endParaRPr lang="de-DE" b="0" baseline="0" dirty="0"/>
          </a:p>
          <a:p>
            <a:r>
              <a:rPr lang="de-DE" b="0" baseline="0" dirty="0"/>
              <a:t>Der letzte hier gezeigte Schritt ist das Kompilieren des Modells.</a:t>
            </a:r>
          </a:p>
          <a:p>
            <a:r>
              <a:rPr lang="de-DE" b="0" baseline="0" dirty="0"/>
              <a:t>Die verwendete Fehlerfunktion ist die </a:t>
            </a:r>
            <a:r>
              <a:rPr lang="de-DE" b="0" baseline="0" dirty="0" err="1"/>
              <a:t>Bianry</a:t>
            </a:r>
            <a:r>
              <a:rPr lang="de-DE" b="0" baseline="0" dirty="0"/>
              <a:t> </a:t>
            </a:r>
            <a:r>
              <a:rPr lang="de-DE" b="0" baseline="0" dirty="0" err="1"/>
              <a:t>Crossentropy</a:t>
            </a:r>
            <a:r>
              <a:rPr lang="de-DE" b="0" baseline="0" dirty="0"/>
              <a:t>, der verwendete </a:t>
            </a:r>
            <a:r>
              <a:rPr lang="de-DE" b="0" baseline="0" dirty="0" err="1"/>
              <a:t>Optimizer</a:t>
            </a:r>
            <a:r>
              <a:rPr lang="de-DE" b="0" baseline="0" dirty="0"/>
              <a:t> ist Adam und die verwendete Metrik um die Performance des Modells zu bestimmen ist die Genauigkeit (</a:t>
            </a:r>
            <a:r>
              <a:rPr lang="de-DE" b="0" baseline="0" dirty="0" err="1"/>
              <a:t>accuracy</a:t>
            </a:r>
            <a:r>
              <a:rPr lang="de-DE" b="0" baseline="0" dirty="0"/>
              <a:t>).</a:t>
            </a:r>
          </a:p>
          <a:p>
            <a:pPr marL="220873" indent="-220873">
              <a:buAutoNum type="arabicPeriod"/>
            </a:pPr>
            <a:endParaRPr lang="de-DE" b="0" baseline="0" dirty="0"/>
          </a:p>
          <a:p>
            <a:endParaRPr lang="de-DE" b="0" baseline="0" dirty="0"/>
          </a:p>
          <a:p>
            <a:pPr marL="220873" indent="-220873">
              <a:buAutoNum type="arabicPeriod"/>
            </a:pPr>
            <a:endParaRPr lang="de-DE" b="0" baseline="0" dirty="0"/>
          </a:p>
        </p:txBody>
      </p:sp>
      <p:sp>
        <p:nvSpPr>
          <p:cNvPr id="4" name="Foliennummernplatzhalter 3"/>
          <p:cNvSpPr>
            <a:spLocks noGrp="1"/>
          </p:cNvSpPr>
          <p:nvPr>
            <p:ph type="sldNum" sz="quarter" idx="10"/>
          </p:nvPr>
        </p:nvSpPr>
        <p:spPr/>
        <p:txBody>
          <a:bodyPr/>
          <a:lstStyle/>
          <a:p>
            <a:pPr>
              <a:defRPr/>
            </a:pPr>
            <a:fld id="{D7952AF9-B243-4EB6-B883-DDC8D4EA2635}" type="slidenum">
              <a:rPr lang="en-GB" smtClean="0"/>
              <a:pPr>
                <a:defRPr/>
              </a:pPr>
              <a:t>13</a:t>
            </a:fld>
            <a:endParaRPr lang="en-GB"/>
          </a:p>
        </p:txBody>
      </p:sp>
    </p:spTree>
    <p:extLst>
      <p:ext uri="{BB962C8B-B14F-4D97-AF65-F5344CB8AC3E}">
        <p14:creationId xmlns:p14="http://schemas.microsoft.com/office/powerpoint/2010/main" val="1140002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err="1"/>
              <a:t>Reccurent</a:t>
            </a:r>
            <a:r>
              <a:rPr lang="de-DE" b="1" dirty="0"/>
              <a:t> </a:t>
            </a:r>
            <a:r>
              <a:rPr lang="de-DE" b="1" dirty="0" err="1"/>
              <a:t>Neural</a:t>
            </a:r>
            <a:r>
              <a:rPr lang="de-DE" b="1" dirty="0"/>
              <a:t> Network - RNN</a:t>
            </a:r>
            <a:br>
              <a:rPr lang="de-DE" b="1" dirty="0"/>
            </a:br>
            <a:r>
              <a:rPr lang="de-DE" b="1" dirty="0"/>
              <a:t>Keras Implementierung eines LSTMs</a:t>
            </a:r>
          </a:p>
          <a:p>
            <a:endParaRPr lang="de-DE" b="0" baseline="0" dirty="0"/>
          </a:p>
          <a:p>
            <a:pPr marL="220873" indent="-220873">
              <a:buAutoNum type="arabicPeriod"/>
            </a:pPr>
            <a:endParaRPr lang="de-DE" b="0" baseline="0" dirty="0"/>
          </a:p>
          <a:p>
            <a:r>
              <a:rPr lang="de-DE" b="0" baseline="0" dirty="0"/>
              <a:t>Kommen wir zur Zusammenfassung des Modells.</a:t>
            </a:r>
          </a:p>
          <a:p>
            <a:r>
              <a:rPr lang="de-DE" b="0" baseline="0" dirty="0"/>
              <a:t>Die erste Schicht hat die Dimension (None, 50, 100), wobei None angegeben wird da wir keine Batchgröße spezifiziert haben.</a:t>
            </a:r>
          </a:p>
          <a:p>
            <a:r>
              <a:rPr lang="de-DE" b="0" baseline="0" dirty="0"/>
              <a:t>Die 50 entspricht der Sequenzlänge (</a:t>
            </a:r>
            <a:r>
              <a:rPr lang="de-DE" b="0" baseline="0" dirty="0" err="1"/>
              <a:t>returns_sequences</a:t>
            </a:r>
            <a:r>
              <a:rPr lang="de-DE" b="0" baseline="0" dirty="0"/>
              <a:t>=True) und die 100 der Anzahl der Zellen.</a:t>
            </a:r>
          </a:p>
          <a:p>
            <a:r>
              <a:rPr lang="de-DE" b="0" baseline="0" dirty="0"/>
              <a:t>Die Anzahl der Parameter dieser Schicht beträgt 50400.</a:t>
            </a:r>
          </a:p>
          <a:p>
            <a:r>
              <a:rPr lang="de-DE" b="0" baseline="0" dirty="0"/>
              <a:t>Wir werden uns gleich ansehen, wie dieser Wert berechnet wird.</a:t>
            </a:r>
          </a:p>
          <a:p>
            <a:r>
              <a:rPr lang="de-DE" b="0" baseline="0" dirty="0"/>
              <a:t>Bei der zweiten LSTM-Schicht, bei der </a:t>
            </a:r>
            <a:r>
              <a:rPr lang="de-DE" b="0" baseline="0" dirty="0" err="1"/>
              <a:t>return_sequences</a:t>
            </a:r>
            <a:r>
              <a:rPr lang="de-DE" b="0" baseline="0" dirty="0"/>
              <a:t>=</a:t>
            </a:r>
            <a:r>
              <a:rPr lang="de-DE" b="0" baseline="0" dirty="0" err="1"/>
              <a:t>False</a:t>
            </a:r>
            <a:r>
              <a:rPr lang="de-DE" b="0" baseline="0" dirty="0"/>
              <a:t> gesetzt ist, ist die Ausgabe-Dimension durch (None, 50) gegeben.</a:t>
            </a:r>
          </a:p>
          <a:p>
            <a:r>
              <a:rPr lang="de-DE" b="0" baseline="0" dirty="0"/>
              <a:t>Die 50 hier entspricht der Anzahl der Einheiten.</a:t>
            </a:r>
          </a:p>
          <a:p>
            <a:r>
              <a:rPr lang="de-DE" b="0" baseline="0" dirty="0"/>
              <a:t>Für die letzte Schicht, ein </a:t>
            </a:r>
            <a:r>
              <a:rPr lang="de-DE" dirty="0"/>
              <a:t>Vollvernetzte Schicht</a:t>
            </a:r>
            <a:r>
              <a:rPr lang="de-DE" b="0" baseline="0" dirty="0"/>
              <a:t> mit 1 Ausgabeneurone beträgt die Anzahl der Parameter 51.</a:t>
            </a:r>
          </a:p>
        </p:txBody>
      </p:sp>
      <p:sp>
        <p:nvSpPr>
          <p:cNvPr id="4" name="Foliennummernplatzhalter 3"/>
          <p:cNvSpPr>
            <a:spLocks noGrp="1"/>
          </p:cNvSpPr>
          <p:nvPr>
            <p:ph type="sldNum" sz="quarter" idx="10"/>
          </p:nvPr>
        </p:nvSpPr>
        <p:spPr/>
        <p:txBody>
          <a:bodyPr/>
          <a:lstStyle/>
          <a:p>
            <a:pPr>
              <a:defRPr/>
            </a:pPr>
            <a:fld id="{D7952AF9-B243-4EB6-B883-DDC8D4EA2635}" type="slidenum">
              <a:rPr lang="en-GB" smtClean="0"/>
              <a:pPr>
                <a:defRPr/>
              </a:pPr>
              <a:t>14</a:t>
            </a:fld>
            <a:endParaRPr lang="en-GB"/>
          </a:p>
        </p:txBody>
      </p:sp>
    </p:spTree>
    <p:extLst>
      <p:ext uri="{BB962C8B-B14F-4D97-AF65-F5344CB8AC3E}">
        <p14:creationId xmlns:p14="http://schemas.microsoft.com/office/powerpoint/2010/main" val="2514618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r>
                  <a:rPr lang="de-DE" b="1" dirty="0" err="1"/>
                  <a:t>Reccurent</a:t>
                </a:r>
                <a:r>
                  <a:rPr lang="de-DE" b="1" dirty="0"/>
                  <a:t> </a:t>
                </a:r>
                <a:r>
                  <a:rPr lang="de-DE" b="1" dirty="0" err="1"/>
                  <a:t>Neural</a:t>
                </a:r>
                <a:r>
                  <a:rPr lang="de-DE" b="1" dirty="0"/>
                  <a:t> Network - RNN</a:t>
                </a:r>
                <a:br>
                  <a:rPr lang="de-DE" b="1" dirty="0"/>
                </a:br>
                <a:r>
                  <a:rPr lang="de-DE" b="1" dirty="0"/>
                  <a:t>Berechnung der Parameter eines LSTMs</a:t>
                </a:r>
                <a:endParaRPr lang="de-DE" b="1" baseline="0" dirty="0"/>
              </a:p>
              <a:p>
                <a:pPr marL="220873" indent="-220873">
                  <a:buAutoNum type="arabicPeriod"/>
                </a:pPr>
                <a:endParaRPr lang="de-DE" b="0" baseline="0" dirty="0"/>
              </a:p>
              <a:p>
                <a:r>
                  <a:rPr lang="de-DE" b="0" baseline="0" dirty="0"/>
                  <a:t>Auf dieser Folie wollen wir uns genauer ansehen, wie die Anzahl der zu lernenden Parameter einer LSTM-Schicht berechnet wird.</a:t>
                </a:r>
              </a:p>
              <a:p>
                <a:r>
                  <a:rPr lang="de-DE" b="0" baseline="0" dirty="0"/>
                  <a:t>Dazu betrachten wir zunächst ein normales einfaches RNN.</a:t>
                </a:r>
              </a:p>
              <a:p>
                <a:r>
                  <a:rPr lang="de-DE" b="0" baseline="0" dirty="0"/>
                  <a:t>Wie im Beispiel zuvor gezeigt verfügt die erste Schicht über 100 Zellen (die blauen Kreise).</a:t>
                </a:r>
              </a:p>
              <a:p>
                <a:r>
                  <a:rPr lang="de-DE" b="0" baseline="0" dirty="0"/>
                  <a:t>Die Anzahl der Features ist 25 und die Sequenzlänge=50 spielt bei der Berechnung der Parameter keine Rolle, da diese nur die Anzahl der Kopien (jede Zelle hat 50 Kopien von sich) der jeweiligen Zelle bestimmt.</a:t>
                </a:r>
              </a:p>
              <a:p>
                <a:endParaRPr lang="de-DE" b="0" baseline="0" dirty="0"/>
              </a:p>
              <a:p>
                <a:r>
                  <a:rPr lang="de-DE" b="0" baseline="0" dirty="0"/>
                  <a:t>Berechnung der Anzahl der Parameter:</a:t>
                </a:r>
              </a:p>
              <a:p>
                <a:pPr marL="220873" indent="-220873">
                  <a:buAutoNum type="arabicPeriod"/>
                </a:pPr>
                <a:r>
                  <a:rPr lang="de-DE" b="1" baseline="0" dirty="0" err="1"/>
                  <a:t>Rekurrennte</a:t>
                </a:r>
                <a:r>
                  <a:rPr lang="de-DE" b="1" baseline="0" dirty="0"/>
                  <a:t> Verbindungen</a:t>
                </a:r>
                <a:r>
                  <a:rPr lang="de-DE" b="0" baseline="0" dirty="0"/>
                  <a:t>: sind Verbindungen zwischen benachbarter Zellen und benachbarter Kopien.</a:t>
                </a:r>
                <a:br>
                  <a:rPr lang="de-DE" b="0" baseline="0" dirty="0"/>
                </a:br>
                <a:r>
                  <a:rPr lang="de-DE" b="0" baseline="0" dirty="0"/>
                  <a:t>Das untere Bild zeigt ein aufgerollte RNN-Schicht zwischen zwei Zeitschritten (T und T+1), in diesem Beispiel gibt es insgesamt 50 Zeitschritte (Kopien) da die Sequenzlänge 50 beträgt.</a:t>
                </a:r>
                <a:br>
                  <a:rPr lang="de-DE" b="0" baseline="0" dirty="0"/>
                </a:br>
                <a:r>
                  <a:rPr lang="de-DE" b="0" baseline="0" dirty="0"/>
                  <a:t>Demnach ist die Anzahl der Parameter durch: </a:t>
                </a:r>
                <a:r>
                  <a:rPr lang="de-DE" i="1" dirty="0"/>
                  <a:t>num_units * </a:t>
                </a:r>
                <a:r>
                  <a:rPr lang="de-DE" i="1" dirty="0" err="1"/>
                  <a:t>num_units</a:t>
                </a:r>
                <a:r>
                  <a:rPr lang="de-DE" i="1" dirty="0"/>
                  <a:t> </a:t>
                </a:r>
                <a:r>
                  <a:rPr lang="de-DE" dirty="0"/>
                  <a:t>= </a:t>
                </a:r>
                <a14:m>
                  <m:oMath xmlns:m="http://schemas.openxmlformats.org/officeDocument/2006/math">
                    <m:sSup>
                      <m:sSupPr>
                        <m:ctrlPr>
                          <a:rPr lang="de-DE" b="0" i="1" smtClean="0">
                            <a:latin typeface="Cambria Math" panose="02040503050406030204" pitchFamily="18" charset="0"/>
                          </a:rPr>
                        </m:ctrlPr>
                      </m:sSupPr>
                      <m:e>
                        <m:r>
                          <a:rPr lang="de-DE" b="0" i="1" smtClean="0">
                            <a:latin typeface="Cambria Math" panose="02040503050406030204" pitchFamily="18" charset="0"/>
                          </a:rPr>
                          <m:t>100</m:t>
                        </m:r>
                      </m:e>
                      <m:sup>
                        <m:r>
                          <a:rPr lang="de-DE" b="0" i="1" smtClean="0">
                            <a:latin typeface="Cambria Math" panose="02040503050406030204" pitchFamily="18" charset="0"/>
                          </a:rPr>
                          <m:t>2</m:t>
                        </m:r>
                      </m:sup>
                    </m:sSup>
                  </m:oMath>
                </a14:m>
                <a:r>
                  <a:rPr lang="de-DE" b="0" baseline="0" dirty="0"/>
                  <a:t> gegeben.</a:t>
                </a:r>
              </a:p>
              <a:p>
                <a:pPr marL="220873" indent="-220873" defTabSz="883493">
                  <a:buFontTx/>
                  <a:buAutoNum type="arabicPeriod"/>
                  <a:defRPr/>
                </a:pPr>
                <a:r>
                  <a:rPr lang="de-DE" b="1" baseline="0" dirty="0"/>
                  <a:t>Eingabe</a:t>
                </a:r>
                <a:r>
                  <a:rPr lang="de-DE" b="0" baseline="0" dirty="0"/>
                  <a:t>: Die Eingabe wird wie eine gewöhnliche KNN-Schicht berechnet: </a:t>
                </a:r>
                <a:r>
                  <a:rPr lang="de-DE" i="1" dirty="0"/>
                  <a:t>input_dim * </a:t>
                </a:r>
                <a:r>
                  <a:rPr lang="de-DE" i="1" dirty="0" err="1"/>
                  <a:t>num_units</a:t>
                </a:r>
                <a:r>
                  <a:rPr lang="de-DE" i="1" dirty="0"/>
                  <a:t> + </a:t>
                </a:r>
                <a:r>
                  <a:rPr lang="de-DE" i="1" dirty="0" err="1"/>
                  <a:t>num_units</a:t>
                </a:r>
                <a:r>
                  <a:rPr lang="de-DE" i="1" dirty="0"/>
                  <a:t> </a:t>
                </a:r>
                <a:r>
                  <a:rPr lang="de-DE" dirty="0"/>
                  <a:t>= </a:t>
                </a:r>
                <a14:m>
                  <m:oMath xmlns:m="http://schemas.openxmlformats.org/officeDocument/2006/math">
                    <m:r>
                      <a:rPr lang="de-DE" b="0" i="1" smtClean="0">
                        <a:latin typeface="Cambria Math" panose="02040503050406030204" pitchFamily="18" charset="0"/>
                      </a:rPr>
                      <m:t>25⋅100+100</m:t>
                    </m:r>
                  </m:oMath>
                </a14:m>
                <a:endParaRPr lang="de-DE" b="0" dirty="0"/>
              </a:p>
              <a:p>
                <a:pPr marL="220873" indent="-220873">
                  <a:buAutoNum type="arabicPeriod"/>
                </a:pPr>
                <a:r>
                  <a:rPr lang="de-DE" b="0" baseline="0" dirty="0"/>
                  <a:t>Zusammen macht das: </a:t>
                </a:r>
                <a14:m>
                  <m:oMath xmlns:m="http://schemas.openxmlformats.org/officeDocument/2006/math">
                    <m:sSup>
                      <m:sSupPr>
                        <m:ctrlPr>
                          <a:rPr lang="de-DE" b="0" i="1" smtClean="0">
                            <a:latin typeface="Cambria Math" panose="02040503050406030204" pitchFamily="18" charset="0"/>
                          </a:rPr>
                        </m:ctrlPr>
                      </m:sSupPr>
                      <m:e>
                        <m:r>
                          <a:rPr lang="de-DE" b="0" i="0" smtClean="0">
                            <a:latin typeface="Cambria Math" panose="02040503050406030204" pitchFamily="18" charset="0"/>
                          </a:rPr>
                          <m:t>100</m:t>
                        </m:r>
                      </m:e>
                      <m:sup>
                        <m:r>
                          <a:rPr lang="de-DE" b="0" i="0" smtClean="0">
                            <a:latin typeface="Cambria Math" panose="02040503050406030204" pitchFamily="18" charset="0"/>
                          </a:rPr>
                          <m:t>2</m:t>
                        </m:r>
                      </m:sup>
                    </m:sSup>
                    <m:r>
                      <a:rPr lang="de-DE" b="0" i="1" smtClean="0">
                        <a:latin typeface="Cambria Math" panose="02040503050406030204" pitchFamily="18" charset="0"/>
                      </a:rPr>
                      <m:t>+25⋅100+100=12600</m:t>
                    </m:r>
                  </m:oMath>
                </a14:m>
                <a:r>
                  <a:rPr lang="de-DE" b="0" baseline="0" dirty="0"/>
                  <a:t> Parameter.</a:t>
                </a:r>
              </a:p>
              <a:p>
                <a:pPr marL="220873" indent="-220873" defTabSz="883493">
                  <a:buFontTx/>
                  <a:buAutoNum type="arabicPeriod"/>
                  <a:defRPr/>
                </a:pPr>
                <a:r>
                  <a:rPr lang="de-DE" b="0" baseline="0" dirty="0"/>
                  <a:t>Betrachtet man nun eine LSTM-Schicht muss die zuvor berechnete Zahl mit vier multipliziert werden (3 Gates + </a:t>
                </a:r>
                <a:r>
                  <a:rPr lang="de-DE" b="0" baseline="0" dirty="0" err="1"/>
                  <a:t>tanh</a:t>
                </a:r>
                <a:r>
                  <a:rPr lang="de-DE" b="0" baseline="0" dirty="0"/>
                  <a:t>-Schicht).</a:t>
                </a:r>
                <a:br>
                  <a:rPr lang="de-DE" b="0" baseline="0" dirty="0"/>
                </a:br>
                <a14:m>
                  <m:oMath xmlns:m="http://schemas.openxmlformats.org/officeDocument/2006/math">
                    <m:r>
                      <a:rPr lang="de-DE" b="0" i="1" smtClean="0">
                        <a:latin typeface="Cambria Math" panose="02040503050406030204" pitchFamily="18" charset="0"/>
                      </a:rPr>
                      <m:t>12600⋅4=50400</m:t>
                    </m:r>
                  </m:oMath>
                </a14:m>
                <a:r>
                  <a:rPr lang="de-DE" dirty="0"/>
                  <a:t>, dies entspricht</a:t>
                </a:r>
                <a:r>
                  <a:rPr lang="de-DE" baseline="0" dirty="0"/>
                  <a:t> exakt der Anzahl der ersten Schicht im obigen gezeigten Beispiel.</a:t>
                </a:r>
                <a:endParaRPr lang="de-DE" b="0" baseline="0" dirty="0"/>
              </a:p>
              <a:p>
                <a:pPr marL="220873" indent="-220873">
                  <a:buAutoNum type="arabicPeriod"/>
                </a:pPr>
                <a:endParaRPr lang="de-DE" b="0" baseline="0" dirty="0"/>
              </a:p>
              <a:p>
                <a:r>
                  <a:rPr lang="de-DE" b="0" baseline="0" dirty="0"/>
                  <a:t>Quellen</a:t>
                </a:r>
              </a:p>
              <a:p>
                <a:r>
                  <a:rPr lang="de-DE" dirty="0">
                    <a:hlinkClick r:id="rId3"/>
                  </a:rPr>
                  <a:t>https://stackoverflow.com/questions/38080035/how-to-calculate-the-number-of-parameters-of-an-lstm-network</a:t>
                </a:r>
                <a:endParaRPr lang="de-DE" b="0" baseline="0" dirty="0"/>
              </a:p>
            </p:txBody>
          </p:sp>
        </mc:Choice>
        <mc:Fallback xmlns="">
          <p:sp>
            <p:nvSpPr>
              <p:cNvPr id="3" name="Notizenplatzhalter 2"/>
              <p:cNvSpPr>
                <a:spLocks noGrp="1"/>
              </p:cNvSpPr>
              <p:nvPr>
                <p:ph type="body" idx="1"/>
              </p:nvPr>
            </p:nvSpPr>
            <p:spPr/>
            <p:txBody>
              <a:bodyPr/>
              <a:lstStyle/>
              <a:p>
                <a:r>
                  <a:rPr lang="de-DE" dirty="0" err="1" smtClean="0"/>
                  <a:t>Reccurent</a:t>
                </a:r>
                <a:r>
                  <a:rPr lang="de-DE" dirty="0" smtClean="0"/>
                  <a:t> </a:t>
                </a:r>
                <a:r>
                  <a:rPr lang="de-DE" dirty="0" err="1" smtClean="0"/>
                  <a:t>Neural</a:t>
                </a:r>
                <a:r>
                  <a:rPr lang="de-DE" dirty="0" smtClean="0"/>
                  <a:t> Network - RNN</a:t>
                </a:r>
                <a:br>
                  <a:rPr lang="de-DE" dirty="0" smtClean="0"/>
                </a:br>
                <a:r>
                  <a:rPr lang="de-DE" b="0" dirty="0" smtClean="0"/>
                  <a:t>Berechnung der Parameter</a:t>
                </a:r>
                <a:endParaRPr lang="de-DE" b="0" baseline="0" dirty="0" smtClean="0"/>
              </a:p>
              <a:p>
                <a:pPr marL="228600" indent="-228600">
                  <a:buAutoNum type="arabicPeriod"/>
                </a:pPr>
                <a:endParaRPr lang="de-DE" b="0" baseline="0" dirty="0" smtClean="0"/>
              </a:p>
              <a:p>
                <a:pPr marL="0" indent="0">
                  <a:buNone/>
                </a:pPr>
                <a:r>
                  <a:rPr lang="de-DE" b="0" baseline="0" dirty="0" smtClean="0"/>
                  <a:t>Auf dieser Folie wollen wir uns genauer ansehen, wie die Anzahl der zu lernenden Parameter einer LSTM-Schicht berechnet wird.</a:t>
                </a:r>
              </a:p>
              <a:p>
                <a:pPr marL="0" indent="0">
                  <a:buNone/>
                </a:pPr>
                <a:r>
                  <a:rPr lang="de-DE" b="0" baseline="0" dirty="0" smtClean="0"/>
                  <a:t>Dazu betrachten wir zunächst ein normales einfaches RNN.</a:t>
                </a:r>
              </a:p>
              <a:p>
                <a:pPr marL="0" indent="0">
                  <a:buNone/>
                </a:pPr>
                <a:r>
                  <a:rPr lang="de-DE" b="0" baseline="0" dirty="0" smtClean="0"/>
                  <a:t>Wie im Beispiel zuvor gezeigt verfügt die erste Schicht über 100 Zellen (die blauen Kreise).</a:t>
                </a:r>
              </a:p>
              <a:p>
                <a:pPr marL="0" indent="0">
                  <a:buNone/>
                </a:pPr>
                <a:r>
                  <a:rPr lang="de-DE" b="0" baseline="0" dirty="0" smtClean="0"/>
                  <a:t>Die Anzahl der Features ist 25 und die Sequenzlänge=50 spielt bei der Berechnung der Parameter keine Rolle, da diese nur die Anzahl der Kopien (jede Zelle hat 50 Kopien von sich) der jeweiligen Zelle bestimmt.</a:t>
                </a:r>
              </a:p>
              <a:p>
                <a:pPr marL="0" indent="0">
                  <a:buNone/>
                </a:pPr>
                <a:endParaRPr lang="de-DE" b="0" baseline="0" dirty="0" smtClean="0"/>
              </a:p>
              <a:p>
                <a:pPr marL="0" indent="0">
                  <a:buNone/>
                </a:pPr>
                <a:r>
                  <a:rPr lang="de-DE" b="0" baseline="0" dirty="0" smtClean="0"/>
                  <a:t>Berechnung der Anzahl der Parameter:</a:t>
                </a:r>
              </a:p>
              <a:p>
                <a:pPr marL="228600" indent="-228600">
                  <a:buAutoNum type="arabicPeriod"/>
                </a:pPr>
                <a:r>
                  <a:rPr lang="de-DE" b="1" baseline="0" dirty="0" err="1" smtClean="0"/>
                  <a:t>Rekurrennte</a:t>
                </a:r>
                <a:r>
                  <a:rPr lang="de-DE" b="1" baseline="0" dirty="0" smtClean="0"/>
                  <a:t> Verbindungen</a:t>
                </a:r>
                <a:r>
                  <a:rPr lang="de-DE" b="0" baseline="0" dirty="0" smtClean="0"/>
                  <a:t>: sind Verbindungen zwischen benachbarter Zellen und benachbarter Kopien.</a:t>
                </a:r>
                <a:br>
                  <a:rPr lang="de-DE" b="0" baseline="0" dirty="0" smtClean="0"/>
                </a:br>
                <a:r>
                  <a:rPr lang="de-DE" b="0" baseline="0" dirty="0" smtClean="0"/>
                  <a:t>Das untere Bild zeigt ein aufgerollte RNN-Schicht zwischen zwei Zeitschritten (T und T+1), in diesem Beispiel gibt es insgesamt 50 Zeitschritte (Kopien) da die Sequenzlänge 50 beträgt.</a:t>
                </a:r>
                <a:br>
                  <a:rPr lang="de-DE" b="0" baseline="0" dirty="0" smtClean="0"/>
                </a:br>
                <a:r>
                  <a:rPr lang="de-DE" b="0" baseline="0" dirty="0" smtClean="0"/>
                  <a:t>Demnach ist die Anzahl der Parameter durch: </a:t>
                </a:r>
                <a:r>
                  <a:rPr lang="de-DE" i="1" dirty="0" smtClean="0"/>
                  <a:t>num_units</a:t>
                </a:r>
                <a:r>
                  <a:rPr lang="de-DE" i="1" dirty="0" smtClean="0"/>
                  <a:t> * </a:t>
                </a:r>
                <a:r>
                  <a:rPr lang="de-DE" i="1" dirty="0" err="1" smtClean="0"/>
                  <a:t>num_units</a:t>
                </a:r>
                <a:r>
                  <a:rPr lang="de-DE" i="1" dirty="0"/>
                  <a:t> </a:t>
                </a:r>
                <a:r>
                  <a:rPr lang="de-DE" dirty="0" smtClean="0"/>
                  <a:t>= </a:t>
                </a:r>
                <a:r>
                  <a:rPr lang="de-DE" b="0" i="0" smtClean="0">
                    <a:latin typeface="Cambria Math" panose="02040503050406030204" pitchFamily="18" charset="0"/>
                  </a:rPr>
                  <a:t>〖100〗^2</a:t>
                </a:r>
                <a:r>
                  <a:rPr lang="de-DE" b="0" baseline="0" dirty="0" smtClean="0"/>
                  <a:t> gegeben.</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defRPr/>
                </a:pPr>
                <a:r>
                  <a:rPr lang="de-DE" b="1" baseline="0" dirty="0" smtClean="0"/>
                  <a:t>Eingabe</a:t>
                </a:r>
                <a:r>
                  <a:rPr lang="de-DE" b="0" baseline="0" dirty="0" smtClean="0"/>
                  <a:t>: Die Eingabe wird wie eine gewöhnliche KNN-Schicht berechnet: </a:t>
                </a:r>
                <a:r>
                  <a:rPr lang="de-DE" i="1" dirty="0" smtClean="0"/>
                  <a:t>input_dim</a:t>
                </a:r>
                <a:r>
                  <a:rPr lang="de-DE" i="1" dirty="0" smtClean="0"/>
                  <a:t> * </a:t>
                </a:r>
                <a:r>
                  <a:rPr lang="de-DE" i="1" dirty="0" err="1" smtClean="0"/>
                  <a:t>num_units</a:t>
                </a:r>
                <a:r>
                  <a:rPr lang="de-DE" i="1" dirty="0" smtClean="0"/>
                  <a:t> + </a:t>
                </a:r>
                <a:r>
                  <a:rPr lang="de-DE" i="1" dirty="0" err="1" smtClean="0"/>
                  <a:t>num_units</a:t>
                </a:r>
                <a:r>
                  <a:rPr lang="de-DE" i="1" dirty="0" smtClean="0"/>
                  <a:t> </a:t>
                </a:r>
                <a:r>
                  <a:rPr lang="de-DE" dirty="0" smtClean="0"/>
                  <a:t>= </a:t>
                </a:r>
                <a:r>
                  <a:rPr lang="de-DE" b="0" i="0" smtClean="0">
                    <a:latin typeface="Cambria Math" panose="02040503050406030204" pitchFamily="18" charset="0"/>
                  </a:rPr>
                  <a:t>25⋅100+100</a:t>
                </a:r>
                <a:endParaRPr lang="de-DE" b="0" dirty="0" smtClean="0"/>
              </a:p>
              <a:p>
                <a:pPr marL="228600" indent="-228600">
                  <a:buAutoNum type="arabicPeriod"/>
                </a:pPr>
                <a:r>
                  <a:rPr lang="de-DE" b="0" baseline="0" dirty="0" smtClean="0"/>
                  <a:t>Zusammen macht das: </a:t>
                </a:r>
                <a:r>
                  <a:rPr lang="de-DE" b="0" i="0" smtClean="0">
                    <a:latin typeface="Cambria Math" panose="02040503050406030204" pitchFamily="18" charset="0"/>
                  </a:rPr>
                  <a:t>〖</a:t>
                </a:r>
                <a:r>
                  <a:rPr lang="de-DE" b="0" i="0" smtClean="0">
                    <a:latin typeface="Cambria Math" panose="02040503050406030204" pitchFamily="18" charset="0"/>
                  </a:rPr>
                  <a:t>100</a:t>
                </a:r>
                <a:r>
                  <a:rPr lang="de-DE" b="0" i="0" smtClean="0">
                    <a:latin typeface="Cambria Math" panose="02040503050406030204" pitchFamily="18" charset="0"/>
                  </a:rPr>
                  <a:t>〗^</a:t>
                </a:r>
                <a:r>
                  <a:rPr lang="de-DE" b="0" i="0" smtClean="0">
                    <a:latin typeface="Cambria Math" panose="02040503050406030204" pitchFamily="18" charset="0"/>
                  </a:rPr>
                  <a:t>2+25⋅100+100=12600</a:t>
                </a:r>
                <a:r>
                  <a:rPr lang="de-DE" b="0" baseline="0" dirty="0" smtClean="0"/>
                  <a:t> Parameter.</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defRPr/>
                </a:pPr>
                <a:r>
                  <a:rPr lang="de-DE" b="0" baseline="0" dirty="0" smtClean="0"/>
                  <a:t>Betrachtet man nun eine LSTM-Schicht muss die zuvor berechnete Zahl mit vier multipliziert werden (3 Gates + </a:t>
                </a:r>
                <a:r>
                  <a:rPr lang="de-DE" b="0" baseline="0" dirty="0" err="1" smtClean="0"/>
                  <a:t>tanh</a:t>
                </a:r>
                <a:r>
                  <a:rPr lang="de-DE" b="0" baseline="0" dirty="0" smtClean="0"/>
                  <a:t>-Schicht).</a:t>
                </a:r>
                <a:br>
                  <a:rPr lang="de-DE" b="0" baseline="0" dirty="0" smtClean="0"/>
                </a:br>
                <a:r>
                  <a:rPr lang="de-DE" b="0" i="0" smtClean="0">
                    <a:latin typeface="Cambria Math" panose="02040503050406030204" pitchFamily="18" charset="0"/>
                  </a:rPr>
                  <a:t>12600⋅4=50400</a:t>
                </a:r>
                <a:r>
                  <a:rPr lang="de-DE" dirty="0" smtClean="0"/>
                  <a:t>, dies entspricht</a:t>
                </a:r>
                <a:r>
                  <a:rPr lang="de-DE" baseline="0" dirty="0" smtClean="0"/>
                  <a:t> exakt der Anzahl der ersten Schicht im obigen gezeigten Beispiel.</a:t>
                </a:r>
                <a:endParaRPr lang="de-DE" b="0" baseline="0" dirty="0" smtClean="0"/>
              </a:p>
              <a:p>
                <a:pPr marL="228600" indent="-228600">
                  <a:buAutoNum type="arabicPeriod"/>
                </a:pPr>
                <a:endParaRPr lang="de-DE" b="0" baseline="0" dirty="0" smtClean="0"/>
              </a:p>
              <a:p>
                <a:pPr marL="0" indent="0">
                  <a:buNone/>
                </a:pPr>
                <a:r>
                  <a:rPr lang="de-DE" b="0" baseline="0" dirty="0" smtClean="0"/>
                  <a:t>Quellen</a:t>
                </a:r>
              </a:p>
              <a:p>
                <a:pPr marL="0" indent="0">
                  <a:buNone/>
                </a:pPr>
                <a:r>
                  <a:rPr lang="de-DE" dirty="0" smtClean="0">
                    <a:hlinkClick r:id="rId4"/>
                  </a:rPr>
                  <a:t>https://stackoverflow.com/questions/38080035/how-to-calculate-the-number-of-parameters-of-an-lstm-network</a:t>
                </a:r>
                <a:endParaRPr lang="de-DE" b="0" baseline="0" dirty="0" smtClean="0"/>
              </a:p>
            </p:txBody>
          </p:sp>
        </mc:Fallback>
      </mc:AlternateContent>
      <p:sp>
        <p:nvSpPr>
          <p:cNvPr id="4" name="Foliennummernplatzhalter 3"/>
          <p:cNvSpPr>
            <a:spLocks noGrp="1"/>
          </p:cNvSpPr>
          <p:nvPr>
            <p:ph type="sldNum" sz="quarter" idx="10"/>
          </p:nvPr>
        </p:nvSpPr>
        <p:spPr/>
        <p:txBody>
          <a:bodyPr/>
          <a:lstStyle/>
          <a:p>
            <a:pPr>
              <a:defRPr/>
            </a:pPr>
            <a:fld id="{D7952AF9-B243-4EB6-B883-DDC8D4EA2635}" type="slidenum">
              <a:rPr lang="en-GB" smtClean="0"/>
              <a:pPr>
                <a:defRPr/>
              </a:pPr>
              <a:t>15</a:t>
            </a:fld>
            <a:endParaRPr lang="en-GB"/>
          </a:p>
        </p:txBody>
      </p:sp>
    </p:spTree>
    <p:extLst>
      <p:ext uri="{BB962C8B-B14F-4D97-AF65-F5344CB8AC3E}">
        <p14:creationId xmlns:p14="http://schemas.microsoft.com/office/powerpoint/2010/main" val="42468186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err="1"/>
              <a:t>Reccurent</a:t>
            </a:r>
            <a:r>
              <a:rPr lang="de-DE" b="1" dirty="0"/>
              <a:t> </a:t>
            </a:r>
            <a:r>
              <a:rPr lang="de-DE" b="1" dirty="0" err="1"/>
              <a:t>Neural</a:t>
            </a:r>
            <a:r>
              <a:rPr lang="de-DE" b="1" dirty="0"/>
              <a:t> Network - RNN</a:t>
            </a:r>
            <a:br>
              <a:rPr lang="de-DE" b="1" dirty="0"/>
            </a:br>
            <a:r>
              <a:rPr lang="de-DE" b="1" dirty="0"/>
              <a:t>Keras Implementierung eines LSTMs</a:t>
            </a:r>
          </a:p>
          <a:p>
            <a:endParaRPr lang="de-DE" b="0" baseline="0" dirty="0"/>
          </a:p>
          <a:p>
            <a:r>
              <a:rPr lang="de-DE" b="0" baseline="0" dirty="0"/>
              <a:t>Im vierten Schritt wird das Modell wie gewohnt über die </a:t>
            </a:r>
            <a:r>
              <a:rPr lang="de-DE" b="0" i="1" baseline="0" dirty="0"/>
              <a:t>fit</a:t>
            </a:r>
            <a:r>
              <a:rPr lang="de-DE" b="0" baseline="0" dirty="0"/>
              <a:t>-Methode trainiert.</a:t>
            </a:r>
          </a:p>
          <a:p>
            <a:r>
              <a:rPr lang="de-DE" b="0" baseline="0" dirty="0"/>
              <a:t>Dabei übergeben wir die Trainingsdaten, das Label-Array, bestimmen bei die Anzahl der Epochen, die Batchgröße und die Größe des Validierungsdatensatzes wird definiert.</a:t>
            </a:r>
          </a:p>
          <a:p>
            <a:r>
              <a:rPr lang="de-DE" b="0" baseline="0" dirty="0" err="1"/>
              <a:t>Keras</a:t>
            </a:r>
            <a:r>
              <a:rPr lang="de-DE" b="0" baseline="0" dirty="0"/>
              <a:t> nimmt zum Validieren 5% der Trainingsdaten und separiert diese von Beginn an, sprich es werden die auf diese Daten trainiert.</a:t>
            </a:r>
          </a:p>
          <a:p>
            <a:r>
              <a:rPr lang="de-DE" b="0" baseline="0" dirty="0"/>
              <a:t>Zudem wird das Callback Argument der </a:t>
            </a:r>
            <a:r>
              <a:rPr lang="de-DE" b="0" i="1" baseline="0" dirty="0"/>
              <a:t>fit</a:t>
            </a:r>
            <a:r>
              <a:rPr lang="de-DE" b="0" baseline="0" dirty="0"/>
              <a:t>-Methode übergeben.</a:t>
            </a:r>
          </a:p>
          <a:p>
            <a:r>
              <a:rPr lang="de-DE" b="0" baseline="0" dirty="0"/>
              <a:t>Zu Beginn des Trainings und zum Ende, sowie zu Beginn jeder Epoche und vorm Ende jeder Epoche, ja sowie vorm und nachdem Starten jeder Batch wird jedes Objekt welches in der Liste der </a:t>
            </a:r>
            <a:r>
              <a:rPr lang="de-DE" b="0" baseline="0" dirty="0" err="1"/>
              <a:t>Callbacks</a:t>
            </a:r>
            <a:r>
              <a:rPr lang="de-DE" b="0" baseline="0" dirty="0"/>
              <a:t> angegeben aufgerufen.</a:t>
            </a:r>
          </a:p>
          <a:p>
            <a:r>
              <a:rPr lang="de-DE" b="0" baseline="0" dirty="0"/>
              <a:t>Ein Objekt wäre z.B. der </a:t>
            </a:r>
            <a:r>
              <a:rPr lang="de-DE" b="0" baseline="0" dirty="0" err="1"/>
              <a:t>ModellCheckpoint</a:t>
            </a:r>
            <a:r>
              <a:rPr lang="de-DE" b="0" baseline="0" dirty="0"/>
              <a:t>, welcher bei jedem Aufruf das Modell abspeichert.</a:t>
            </a:r>
          </a:p>
          <a:p>
            <a:r>
              <a:rPr lang="de-DE" b="0" baseline="0" dirty="0"/>
              <a:t>Im gezeigten Beispiel ist das einige Objekt </a:t>
            </a:r>
            <a:r>
              <a:rPr lang="de-DE" b="0" baseline="0" dirty="0" err="1"/>
              <a:t>EarlyStopping</a:t>
            </a:r>
            <a:r>
              <a:rPr lang="de-DE" b="0" baseline="0" dirty="0"/>
              <a:t>.</a:t>
            </a:r>
          </a:p>
          <a:p>
            <a:r>
              <a:rPr lang="de-DE" b="0" baseline="0" dirty="0"/>
              <a:t>Dieser stellt das beste Modell nach dem Training wieder her.</a:t>
            </a:r>
          </a:p>
          <a:p>
            <a:endParaRPr lang="de-DE" b="0" baseline="0" dirty="0"/>
          </a:p>
          <a:p>
            <a:r>
              <a:rPr lang="de-DE" b="1" baseline="0" dirty="0" err="1"/>
              <a:t>Min_Delta</a:t>
            </a:r>
            <a:r>
              <a:rPr lang="de-DE" b="1" baseline="0" dirty="0"/>
              <a:t>: </a:t>
            </a:r>
            <a:r>
              <a:rPr lang="de-DE" b="0" baseline="0" dirty="0"/>
              <a:t>Eine minimale Änderung der überwachten Menge, die als Verbesserung gilt, d.h. eine absolute Änderung von weniger als </a:t>
            </a:r>
            <a:r>
              <a:rPr lang="de-DE" b="0" baseline="0" dirty="0" err="1"/>
              <a:t>min_delta</a:t>
            </a:r>
            <a:r>
              <a:rPr lang="de-DE" b="0" baseline="0" dirty="0"/>
              <a:t>, gilt als keine Verbesserung.</a:t>
            </a:r>
          </a:p>
          <a:p>
            <a:r>
              <a:rPr lang="de-DE" b="1" baseline="0" dirty="0"/>
              <a:t>Patience: </a:t>
            </a:r>
            <a:r>
              <a:rPr lang="de-DE" b="0" baseline="0" dirty="0"/>
              <a:t>Anzahl der Epochen ohne Verbesserung, nach denen das Training abgebrochen wird.</a:t>
            </a:r>
          </a:p>
          <a:p>
            <a:r>
              <a:rPr lang="de-DE" b="1" baseline="0" dirty="0"/>
              <a:t>Mode: </a:t>
            </a:r>
            <a:r>
              <a:rPr lang="en-US" dirty="0"/>
              <a:t> In min mode, training will stop when the quantity monitored has stopped decreasing; in auto mode, the direction is automatically inferred from the name of the monitored quantity.</a:t>
            </a:r>
            <a:endParaRPr lang="de-DE" b="0" baseline="0" dirty="0"/>
          </a:p>
        </p:txBody>
      </p:sp>
      <p:sp>
        <p:nvSpPr>
          <p:cNvPr id="4" name="Foliennummernplatzhalter 3"/>
          <p:cNvSpPr>
            <a:spLocks noGrp="1"/>
          </p:cNvSpPr>
          <p:nvPr>
            <p:ph type="sldNum" sz="quarter" idx="10"/>
          </p:nvPr>
        </p:nvSpPr>
        <p:spPr/>
        <p:txBody>
          <a:bodyPr/>
          <a:lstStyle/>
          <a:p>
            <a:pPr>
              <a:defRPr/>
            </a:pPr>
            <a:fld id="{D7952AF9-B243-4EB6-B883-DDC8D4EA2635}" type="slidenum">
              <a:rPr lang="en-GB" smtClean="0"/>
              <a:pPr>
                <a:defRPr/>
              </a:pPr>
              <a:t>16</a:t>
            </a:fld>
            <a:endParaRPr lang="en-GB"/>
          </a:p>
        </p:txBody>
      </p:sp>
    </p:spTree>
    <p:extLst>
      <p:ext uri="{BB962C8B-B14F-4D97-AF65-F5344CB8AC3E}">
        <p14:creationId xmlns:p14="http://schemas.microsoft.com/office/powerpoint/2010/main" val="4418426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err="1"/>
              <a:t>Reccurent</a:t>
            </a:r>
            <a:r>
              <a:rPr lang="de-DE" b="1" dirty="0"/>
              <a:t> </a:t>
            </a:r>
            <a:r>
              <a:rPr lang="de-DE" b="1" dirty="0" err="1"/>
              <a:t>Neural</a:t>
            </a:r>
            <a:r>
              <a:rPr lang="de-DE" b="1" dirty="0"/>
              <a:t> Network - RNN</a:t>
            </a:r>
            <a:br>
              <a:rPr lang="de-DE" b="1" dirty="0"/>
            </a:br>
            <a:r>
              <a:rPr lang="de-DE" b="1" dirty="0"/>
              <a:t>Keras Implementierung eines LSTMs</a:t>
            </a:r>
          </a:p>
          <a:p>
            <a:endParaRPr lang="de-DE" b="0" baseline="0" dirty="0"/>
          </a:p>
          <a:p>
            <a:r>
              <a:rPr lang="de-DE" b="0" baseline="0" dirty="0"/>
              <a:t>Wichtig, am Ende des Trainings sollte die Performance und Qualität des Modells auf ungesehene Daten ausgewertet werden.</a:t>
            </a:r>
          </a:p>
          <a:p>
            <a:r>
              <a:rPr lang="de-DE" b="0" baseline="0" dirty="0"/>
              <a:t>Um dies zu tun bieten sich verschiedene Metriken an.</a:t>
            </a:r>
          </a:p>
          <a:p>
            <a:endParaRPr lang="de-DE" b="0" baseline="0" dirty="0"/>
          </a:p>
          <a:p>
            <a:r>
              <a:rPr lang="de-DE" b="1" baseline="0" dirty="0"/>
              <a:t>Genauigkeit (</a:t>
            </a:r>
            <a:r>
              <a:rPr lang="de-DE" b="1" baseline="0" dirty="0" err="1"/>
              <a:t>Accuracy</a:t>
            </a:r>
            <a:r>
              <a:rPr lang="de-DE" b="1" baseline="0" dirty="0"/>
              <a:t>)</a:t>
            </a:r>
          </a:p>
          <a:p>
            <a:r>
              <a:rPr lang="de-DE" b="0" baseline="0" dirty="0"/>
              <a:t>Im ersten Fall bestimmen wir die Genauigkeit (</a:t>
            </a:r>
            <a:r>
              <a:rPr lang="de-DE" b="0" baseline="0" dirty="0" err="1"/>
              <a:t>Accuracy</a:t>
            </a:r>
            <a:r>
              <a:rPr lang="de-DE" b="0" baseline="0" dirty="0"/>
              <a:t>).</a:t>
            </a:r>
          </a:p>
          <a:p>
            <a:r>
              <a:rPr lang="de-DE" b="0" baseline="0" dirty="0"/>
              <a:t>Diese ist definiert als alle korrekt klassifizierten Testdaten / Anzahl der Testdaten.</a:t>
            </a:r>
          </a:p>
          <a:p>
            <a:r>
              <a:rPr lang="de-DE" b="0" baseline="0" dirty="0"/>
              <a:t>Wir sehen, rund 96.8% der Testdaten sind richtig klassifiziert worden.</a:t>
            </a:r>
          </a:p>
          <a:p>
            <a:endParaRPr lang="de-DE" b="0" baseline="0" dirty="0"/>
          </a:p>
          <a:p>
            <a:r>
              <a:rPr lang="de-DE" b="1" baseline="0" dirty="0" err="1"/>
              <a:t>Confusion</a:t>
            </a:r>
            <a:r>
              <a:rPr lang="de-DE" b="1" baseline="0" dirty="0"/>
              <a:t>-Matrix</a:t>
            </a:r>
          </a:p>
          <a:p>
            <a:pPr defTabSz="883493">
              <a:defRPr/>
            </a:pPr>
            <a:r>
              <a:rPr lang="de-DE" b="0" baseline="0" dirty="0"/>
              <a:t>Als nächstes ermitteln wir die </a:t>
            </a:r>
            <a:r>
              <a:rPr lang="de-DE" b="0" baseline="0" dirty="0" err="1"/>
              <a:t>Confusion</a:t>
            </a:r>
            <a:r>
              <a:rPr lang="de-DE" b="0" baseline="0" dirty="0"/>
              <a:t>-Matrix (Binär: 2x2).</a:t>
            </a:r>
          </a:p>
          <a:p>
            <a:r>
              <a:rPr lang="de-DE" b="0" baseline="0" dirty="0"/>
              <a:t>Auf der Diagonalen befinden sich immer die richtig klassifizierten Klassen.</a:t>
            </a:r>
          </a:p>
          <a:p>
            <a:r>
              <a:rPr lang="de-DE" b="0" baseline="0" dirty="0"/>
              <a:t>Rechts-Unten: </a:t>
            </a:r>
            <a:r>
              <a:rPr lang="de-DE" b="1" baseline="0" dirty="0"/>
              <a:t>True Positive</a:t>
            </a:r>
            <a:r>
              <a:rPr lang="de-DE" b="0" baseline="0" dirty="0"/>
              <a:t>: Alle richtig klassifizierten Testdaten der Positiven Klasse.</a:t>
            </a:r>
          </a:p>
          <a:p>
            <a:pPr defTabSz="883493">
              <a:defRPr/>
            </a:pPr>
            <a:r>
              <a:rPr lang="de-DE" b="0" baseline="0" dirty="0"/>
              <a:t>Links-Oben: </a:t>
            </a:r>
            <a:r>
              <a:rPr lang="de-DE" b="1" baseline="0" dirty="0"/>
              <a:t>True Negative</a:t>
            </a:r>
            <a:r>
              <a:rPr lang="de-DE" b="0" baseline="0" dirty="0"/>
              <a:t>: Alle richtig klassifizierten Testdaten der Negativen Klasse.</a:t>
            </a:r>
          </a:p>
          <a:p>
            <a:pPr defTabSz="883493">
              <a:defRPr/>
            </a:pPr>
            <a:endParaRPr lang="de-DE" b="0" baseline="0" dirty="0"/>
          </a:p>
          <a:p>
            <a:pPr defTabSz="883493">
              <a:defRPr/>
            </a:pPr>
            <a:r>
              <a:rPr lang="de-DE" b="0" baseline="0" dirty="0"/>
              <a:t>Und auf den nicht-Diagonalen Elementen der </a:t>
            </a:r>
            <a:r>
              <a:rPr lang="de-DE" b="0" baseline="0" dirty="0" err="1"/>
              <a:t>Confusion</a:t>
            </a:r>
            <a:r>
              <a:rPr lang="de-DE" b="0" baseline="0" dirty="0"/>
              <a:t>-Matrix die falsch klassifizierten Daten.</a:t>
            </a:r>
          </a:p>
          <a:p>
            <a:r>
              <a:rPr lang="de-DE" b="0" baseline="0" dirty="0"/>
              <a:t>Links-Unten: </a:t>
            </a:r>
            <a:r>
              <a:rPr lang="de-DE" b="1" baseline="0" dirty="0" err="1"/>
              <a:t>False</a:t>
            </a:r>
            <a:r>
              <a:rPr lang="de-DE" b="1" baseline="0" dirty="0"/>
              <a:t> Negative</a:t>
            </a:r>
            <a:r>
              <a:rPr lang="de-DE" b="0" baseline="0" dirty="0"/>
              <a:t>: Alle falsch klassifizierten Testdaten der Negativen Klasse.</a:t>
            </a:r>
          </a:p>
          <a:p>
            <a:r>
              <a:rPr lang="de-DE" b="0" baseline="0" dirty="0"/>
              <a:t>Rechts-Oben: </a:t>
            </a:r>
            <a:r>
              <a:rPr lang="de-DE" b="1" baseline="0" dirty="0" err="1"/>
              <a:t>False</a:t>
            </a:r>
            <a:r>
              <a:rPr lang="de-DE" b="1" baseline="0" dirty="0"/>
              <a:t> Positive</a:t>
            </a:r>
            <a:r>
              <a:rPr lang="de-DE" b="0" baseline="0" dirty="0"/>
              <a:t>: Alle falsch klassifizierten Testdaten der Positiven Klasse.</a:t>
            </a:r>
          </a:p>
          <a:p>
            <a:endParaRPr lang="de-DE" b="0" baseline="0" dirty="0"/>
          </a:p>
          <a:p>
            <a:r>
              <a:rPr lang="de-DE" b="0" baseline="0" dirty="0"/>
              <a:t>In unserem gezeigten Beispiel wurden also 67 Testdaten der Positiven Klasse richtig klassifiziert und eine einziger Datenpunkt der positiven Klasse wurde falsch klassifiziert.</a:t>
            </a:r>
          </a:p>
          <a:p>
            <a:endParaRPr lang="de-DE" b="0" baseline="0" dirty="0"/>
          </a:p>
          <a:p>
            <a:r>
              <a:rPr lang="de-DE" b="1" baseline="0" dirty="0"/>
              <a:t>Precision, Recall und F1-Score</a:t>
            </a:r>
          </a:p>
          <a:p>
            <a:r>
              <a:rPr lang="de-DE" b="0" baseline="0" dirty="0"/>
              <a:t>Zuletzt berechnen wir noch die Precision, den Recall und den F1-Score.</a:t>
            </a:r>
          </a:p>
          <a:p>
            <a:endParaRPr lang="de-DE" b="0" baseline="0" dirty="0"/>
          </a:p>
          <a:p>
            <a:r>
              <a:rPr lang="de-DE" b="1" baseline="0" dirty="0"/>
              <a:t>Precision</a:t>
            </a:r>
          </a:p>
          <a:p>
            <a:r>
              <a:rPr lang="de-DE" b="0" baseline="0" dirty="0"/>
              <a:t>Präzision ist ein gutes Maß, um festzustellen, wann die Kosten für </a:t>
            </a:r>
            <a:r>
              <a:rPr lang="de-DE" b="0" baseline="0" dirty="0" err="1"/>
              <a:t>False</a:t>
            </a:r>
            <a:r>
              <a:rPr lang="de-DE" b="0" baseline="0" dirty="0"/>
              <a:t>-Positive hoch sind.</a:t>
            </a:r>
          </a:p>
          <a:p>
            <a:r>
              <a:rPr lang="de-DE" b="0" baseline="0" dirty="0"/>
              <a:t>Zum Beispiel bei der Erkennung von E-Mail-Spam.</a:t>
            </a:r>
          </a:p>
          <a:p>
            <a:r>
              <a:rPr lang="de-DE" b="0" baseline="0" dirty="0"/>
              <a:t>Bei der E-Mail-Spam-Erkennung bedeutet ein </a:t>
            </a:r>
            <a:r>
              <a:rPr lang="de-DE" b="0" baseline="0" dirty="0" err="1"/>
              <a:t>False</a:t>
            </a:r>
            <a:r>
              <a:rPr lang="de-DE" b="0" baseline="0" dirty="0"/>
              <a:t>-Positive, dass eine E-Mail, die kein Spam (tatsächlich negativ) ist, als Spam (vorhergesagter Spam) identifiziert wurde.</a:t>
            </a:r>
          </a:p>
          <a:p>
            <a:r>
              <a:rPr lang="de-DE" b="0" baseline="0" dirty="0"/>
              <a:t>Der E-Mail-Benutzer könnte wichtige E-Mails verlieren, wenn die Genauigkeit für das Spam-Erkennungsmodell nicht hoch ist.</a:t>
            </a:r>
          </a:p>
          <a:p>
            <a:r>
              <a:rPr lang="de-DE" b="0" baseline="0" dirty="0"/>
              <a:t>Die Precision ist definiert durch True Positive / (True Positive + </a:t>
            </a:r>
            <a:r>
              <a:rPr lang="de-DE" b="0" baseline="0" dirty="0" err="1"/>
              <a:t>False</a:t>
            </a:r>
            <a:r>
              <a:rPr lang="de-DE" b="0" baseline="0" dirty="0"/>
              <a:t> Positive)</a:t>
            </a:r>
          </a:p>
          <a:p>
            <a:endParaRPr lang="de-DE" b="0" baseline="0" dirty="0"/>
          </a:p>
          <a:p>
            <a:r>
              <a:rPr lang="de-DE" b="1" baseline="0" dirty="0"/>
              <a:t>Recall</a:t>
            </a:r>
          </a:p>
          <a:p>
            <a:r>
              <a:rPr lang="de-DE" b="0" baseline="0" dirty="0"/>
              <a:t>Der Recall wird als Metrik verwendet um unser bestes Modell auszuwählen, wenn hohe Kosten mit Falsch Negativ verbunden sind.</a:t>
            </a:r>
          </a:p>
          <a:p>
            <a:r>
              <a:rPr lang="de-DE" b="0" baseline="0" dirty="0"/>
              <a:t>Zum Beispiel bei der Erkennung von Betrug.</a:t>
            </a:r>
          </a:p>
          <a:p>
            <a:r>
              <a:rPr lang="de-DE" b="0" baseline="0" dirty="0"/>
              <a:t>Wenn eine betrügerische Transaktion (</a:t>
            </a:r>
            <a:r>
              <a:rPr lang="de-DE" b="0" baseline="0" dirty="0" err="1"/>
              <a:t>Actual</a:t>
            </a:r>
            <a:r>
              <a:rPr lang="de-DE" b="0" baseline="0" dirty="0"/>
              <a:t> Positive) als nicht betrügerisch (</a:t>
            </a:r>
            <a:r>
              <a:rPr lang="de-DE" b="0" baseline="0" dirty="0" err="1"/>
              <a:t>Predicted</a:t>
            </a:r>
            <a:r>
              <a:rPr lang="de-DE" b="0" baseline="0" dirty="0"/>
              <a:t> Negative) vorhergesagt wird, kann die Folge für die Bank sehr schlecht sein.</a:t>
            </a:r>
          </a:p>
          <a:p>
            <a:r>
              <a:rPr lang="de-DE" b="0" baseline="0" dirty="0"/>
              <a:t>Der Recall ist definiert durch True Positive / (True Positive + </a:t>
            </a:r>
            <a:r>
              <a:rPr lang="de-DE" b="0" baseline="0" dirty="0" err="1"/>
              <a:t>False</a:t>
            </a:r>
            <a:r>
              <a:rPr lang="de-DE" b="0" baseline="0" dirty="0"/>
              <a:t> Negative)</a:t>
            </a:r>
          </a:p>
          <a:p>
            <a:endParaRPr lang="de-DE" b="0" baseline="0" dirty="0"/>
          </a:p>
          <a:p>
            <a:r>
              <a:rPr lang="de-DE" b="1" baseline="0" dirty="0"/>
              <a:t>F1-Score</a:t>
            </a:r>
          </a:p>
          <a:p>
            <a:r>
              <a:rPr lang="de-DE" b="0" baseline="0" dirty="0"/>
              <a:t>Der F1-Score ist eine Funktion aus den beiden vorherigen Metriken. </a:t>
            </a:r>
          </a:p>
          <a:p>
            <a:r>
              <a:rPr lang="de-DE" b="0" baseline="0" dirty="0"/>
              <a:t>Der F1 Score wird benötigt, wenn Sie ein Gleichgewicht zwischen </a:t>
            </a:r>
            <a:r>
              <a:rPr lang="de-DE" b="0" baseline="0" dirty="0" err="1"/>
              <a:t>Presicion</a:t>
            </a:r>
            <a:r>
              <a:rPr lang="de-DE" b="0" baseline="0" dirty="0"/>
              <a:t> und Recall suchen.</a:t>
            </a:r>
          </a:p>
          <a:p>
            <a:r>
              <a:rPr lang="de-DE" b="0" baseline="0" dirty="0"/>
              <a:t>Der F1-Score ist definiert durch 2x Precision*Recall / (Precision + Recall)</a:t>
            </a:r>
          </a:p>
          <a:p>
            <a:endParaRPr lang="de-DE" b="1" baseline="0" dirty="0"/>
          </a:p>
          <a:p>
            <a:r>
              <a:rPr lang="de-DE" b="1" baseline="0" dirty="0"/>
              <a:t>Quellen</a:t>
            </a:r>
          </a:p>
          <a:p>
            <a:r>
              <a:rPr lang="de-DE" dirty="0">
                <a:hlinkClick r:id="rId3"/>
              </a:rPr>
              <a:t>https://towardsdatascience.com/accuracy-precision-recall-or-f1-331fb37c5cb9</a:t>
            </a:r>
            <a:endParaRPr lang="de-DE" b="0" baseline="0" dirty="0"/>
          </a:p>
          <a:p>
            <a:endParaRPr lang="de-DE" b="0" baseline="0" dirty="0"/>
          </a:p>
          <a:p>
            <a:endParaRPr lang="de-DE" b="0" baseline="0" dirty="0"/>
          </a:p>
          <a:p>
            <a:endParaRPr lang="de-DE" b="0" baseline="0" dirty="0"/>
          </a:p>
          <a:p>
            <a:endParaRPr lang="de-DE" b="0" baseline="0" dirty="0"/>
          </a:p>
          <a:p>
            <a:endParaRPr lang="de-DE" b="0" baseline="0" dirty="0"/>
          </a:p>
          <a:p>
            <a:endParaRPr lang="de-DE" b="0" baseline="0" dirty="0"/>
          </a:p>
          <a:p>
            <a:pPr defTabSz="883493">
              <a:defRPr/>
            </a:pPr>
            <a:endParaRPr lang="de-DE" b="0" baseline="0" dirty="0"/>
          </a:p>
          <a:p>
            <a:endParaRPr lang="de-DE" b="0" baseline="0" dirty="0"/>
          </a:p>
        </p:txBody>
      </p:sp>
      <p:sp>
        <p:nvSpPr>
          <p:cNvPr id="4" name="Foliennummernplatzhalter 3"/>
          <p:cNvSpPr>
            <a:spLocks noGrp="1"/>
          </p:cNvSpPr>
          <p:nvPr>
            <p:ph type="sldNum" sz="quarter" idx="10"/>
          </p:nvPr>
        </p:nvSpPr>
        <p:spPr/>
        <p:txBody>
          <a:bodyPr/>
          <a:lstStyle/>
          <a:p>
            <a:pPr>
              <a:defRPr/>
            </a:pPr>
            <a:fld id="{D7952AF9-B243-4EB6-B883-DDC8D4EA2635}" type="slidenum">
              <a:rPr lang="en-GB" smtClean="0"/>
              <a:pPr>
                <a:defRPr/>
              </a:pPr>
              <a:t>17</a:t>
            </a:fld>
            <a:endParaRPr lang="en-GB"/>
          </a:p>
        </p:txBody>
      </p:sp>
    </p:spTree>
    <p:extLst>
      <p:ext uri="{BB962C8B-B14F-4D97-AF65-F5344CB8AC3E}">
        <p14:creationId xmlns:p14="http://schemas.microsoft.com/office/powerpoint/2010/main" val="3152548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Deep Learning</a:t>
            </a:r>
            <a:br>
              <a:rPr lang="de-DE" b="1" dirty="0"/>
            </a:br>
            <a:r>
              <a:rPr lang="de-DE" b="1" dirty="0"/>
              <a:t>Gegenüberstellung: KNNs, CNNs und RNNs</a:t>
            </a:r>
          </a:p>
          <a:p>
            <a:endParaRPr lang="de-DE" dirty="0"/>
          </a:p>
          <a:p>
            <a:pPr defTabSz="883493">
              <a:defRPr/>
            </a:pPr>
            <a:r>
              <a:rPr lang="de-DE" baseline="0" dirty="0"/>
              <a:t>Welche Architektur soll ich nun verwenden?</a:t>
            </a:r>
          </a:p>
          <a:p>
            <a:pPr defTabSz="883493">
              <a:defRPr/>
            </a:pPr>
            <a:r>
              <a:rPr lang="de-DE" baseline="0" dirty="0"/>
              <a:t>Entscheidend ist dabei die Frage welches Problem man versucht zu lösen.</a:t>
            </a:r>
            <a:br>
              <a:rPr lang="de-DE" baseline="0" dirty="0"/>
            </a:br>
            <a:r>
              <a:rPr lang="de-DE" baseline="0" dirty="0"/>
              <a:t>Diese Tabelle soll die  Hauptmerkmale der verschiedenen Architekturen neuronaler Netze gegenüberstellen.</a:t>
            </a:r>
          </a:p>
          <a:p>
            <a:pPr defTabSz="883493">
              <a:defRPr/>
            </a:pPr>
            <a:r>
              <a:rPr lang="de-DE" baseline="0" dirty="0"/>
              <a:t>Hier soll vielleicht erwähnt werden, dass LSTMs eine Lösung der </a:t>
            </a:r>
            <a:r>
              <a:rPr lang="de-DE" baseline="0" dirty="0" err="1"/>
              <a:t>Vanishing</a:t>
            </a:r>
            <a:r>
              <a:rPr lang="de-DE" baseline="0" dirty="0"/>
              <a:t> (und </a:t>
            </a:r>
            <a:r>
              <a:rPr lang="de-DE" baseline="0" dirty="0" err="1"/>
              <a:t>Exploding</a:t>
            </a:r>
            <a:r>
              <a:rPr lang="de-DE" baseline="0" dirty="0"/>
              <a:t>) </a:t>
            </a:r>
            <a:r>
              <a:rPr lang="de-DE" baseline="0" dirty="0" err="1"/>
              <a:t>Gradients</a:t>
            </a:r>
            <a:r>
              <a:rPr lang="de-DE" baseline="0" dirty="0"/>
              <a:t> der RNNs darstellen</a:t>
            </a:r>
          </a:p>
          <a:p>
            <a:pPr defTabSz="883493">
              <a:defRPr/>
            </a:pPr>
            <a:endParaRPr lang="de-DE" baseline="0" dirty="0"/>
          </a:p>
          <a:p>
            <a:pPr defTabSz="883493">
              <a:defRPr/>
            </a:pPr>
            <a:endParaRPr lang="de-DE" baseline="0" dirty="0"/>
          </a:p>
          <a:p>
            <a:pPr defTabSz="883493">
              <a:defRPr/>
            </a:pPr>
            <a:r>
              <a:rPr lang="de-DE" baseline="0" dirty="0"/>
              <a:t>Quellen</a:t>
            </a:r>
          </a:p>
          <a:p>
            <a:r>
              <a:rPr lang="de-DE" dirty="0">
                <a:hlinkClick r:id="rId3"/>
              </a:rPr>
              <a:t>https://www.analyticsvidhya.com/blog/2020/02/cnn-vs-rnn-vs-mlp-analyzing-3-types-of-neural-networks-in-deep-learning/</a:t>
            </a:r>
            <a:endParaRPr lang="de-DE" dirty="0"/>
          </a:p>
        </p:txBody>
      </p:sp>
      <p:sp>
        <p:nvSpPr>
          <p:cNvPr id="4" name="Foliennummernplatzhalter 3"/>
          <p:cNvSpPr>
            <a:spLocks noGrp="1"/>
          </p:cNvSpPr>
          <p:nvPr>
            <p:ph type="sldNum" sz="quarter" idx="10"/>
          </p:nvPr>
        </p:nvSpPr>
        <p:spPr/>
        <p:txBody>
          <a:bodyPr/>
          <a:lstStyle/>
          <a:p>
            <a:pPr>
              <a:defRPr/>
            </a:pPr>
            <a:fld id="{D7952AF9-B243-4EB6-B883-DDC8D4EA2635}" type="slidenum">
              <a:rPr lang="en-GB" smtClean="0"/>
              <a:pPr>
                <a:defRPr/>
              </a:pPr>
              <a:t>18</a:t>
            </a:fld>
            <a:endParaRPr lang="en-GB"/>
          </a:p>
        </p:txBody>
      </p:sp>
    </p:spTree>
    <p:extLst>
      <p:ext uri="{BB962C8B-B14F-4D97-AF65-F5344CB8AC3E}">
        <p14:creationId xmlns:p14="http://schemas.microsoft.com/office/powerpoint/2010/main" val="1420620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err="1"/>
              <a:t>Reccurent</a:t>
            </a:r>
            <a:r>
              <a:rPr lang="de-DE" b="1" dirty="0"/>
              <a:t> </a:t>
            </a:r>
            <a:r>
              <a:rPr lang="de-DE" b="1" dirty="0" err="1"/>
              <a:t>Neural</a:t>
            </a:r>
            <a:r>
              <a:rPr lang="de-DE" b="1" dirty="0"/>
              <a:t> Network - RNN</a:t>
            </a:r>
            <a:br>
              <a:rPr lang="de-DE" b="1" dirty="0"/>
            </a:br>
            <a:r>
              <a:rPr lang="de-DE" b="1" dirty="0"/>
              <a:t>RNNs</a:t>
            </a:r>
            <a:endParaRPr lang="de-DE" dirty="0"/>
          </a:p>
          <a:p>
            <a:endParaRPr lang="de-DE" dirty="0"/>
          </a:p>
          <a:p>
            <a:r>
              <a:rPr lang="de-DE" dirty="0"/>
              <a:t>Eine weitere sehr populäre Variante der künstlichen neuronalen Netze sind die </a:t>
            </a:r>
            <a:r>
              <a:rPr lang="de-DE" dirty="0" err="1"/>
              <a:t>rekurrenten</a:t>
            </a:r>
            <a:r>
              <a:rPr lang="de-DE" dirty="0"/>
              <a:t> neuronalen Netze (englisch: </a:t>
            </a:r>
            <a:r>
              <a:rPr lang="de-DE" dirty="0" err="1"/>
              <a:t>recurrent</a:t>
            </a:r>
            <a:r>
              <a:rPr lang="de-DE" dirty="0"/>
              <a:t> </a:t>
            </a:r>
            <a:r>
              <a:rPr lang="de-DE" dirty="0" err="1"/>
              <a:t>neural</a:t>
            </a:r>
            <a:r>
              <a:rPr lang="de-DE" dirty="0"/>
              <a:t> </a:t>
            </a:r>
            <a:r>
              <a:rPr lang="de-DE" dirty="0" err="1"/>
              <a:t>network</a:t>
            </a:r>
            <a:r>
              <a:rPr lang="de-DE" dirty="0"/>
              <a:t> RNN), welche insbesondere Anwendung in der Verarbeitung von Zeitserien und sequentieller Aufgaben findet.</a:t>
            </a:r>
          </a:p>
          <a:p>
            <a:endParaRPr lang="de-DE" b="1" dirty="0"/>
          </a:p>
          <a:p>
            <a:r>
              <a:rPr lang="de-DE" b="1" dirty="0"/>
              <a:t>Namensgebung</a:t>
            </a:r>
          </a:p>
          <a:p>
            <a:r>
              <a:rPr lang="de-DE" dirty="0"/>
              <a:t>RNNs werden als </a:t>
            </a:r>
            <a:r>
              <a:rPr lang="de-DE" dirty="0" err="1"/>
              <a:t>rekurrent</a:t>
            </a:r>
            <a:r>
              <a:rPr lang="de-DE" dirty="0"/>
              <a:t> bezeichnet, weil sie für jedes Element einer Sequenz die gleiche Aufgabe ausführen, wobei die Ausgabe von den vorherigen Berechnungen abhängt.</a:t>
            </a:r>
          </a:p>
          <a:p>
            <a:r>
              <a:rPr lang="de-DE" dirty="0"/>
              <a:t>Dies unterscheidet sie grundlegend von den sogenannten </a:t>
            </a:r>
            <a:r>
              <a:rPr lang="de-DE" dirty="0" err="1"/>
              <a:t>Feedforward</a:t>
            </a:r>
            <a:r>
              <a:rPr lang="de-DE" dirty="0"/>
              <a:t> Netzwerken (KNNs und CNNs) wie wir sie bisher kennen gelernt haben.</a:t>
            </a:r>
          </a:p>
          <a:p>
            <a:endParaRPr lang="de-DE" b="1" dirty="0"/>
          </a:p>
          <a:p>
            <a:r>
              <a:rPr lang="de-DE" b="1" dirty="0"/>
              <a:t>Tabelle</a:t>
            </a:r>
          </a:p>
          <a:p>
            <a:r>
              <a:rPr lang="de-DE" dirty="0"/>
              <a:t>Bevor wir in den Aufbau und der Funktionsweise der RNNs eintauchen, macht es Sinn, sich einige Unterschiede von KNNs und CNNs (</a:t>
            </a:r>
            <a:r>
              <a:rPr lang="de-DE" dirty="0" err="1"/>
              <a:t>Feedforward</a:t>
            </a:r>
            <a:r>
              <a:rPr lang="de-DE" dirty="0"/>
              <a:t>-Netzwerken) und RNNs anzuschauen.</a:t>
            </a:r>
          </a:p>
          <a:p>
            <a:pPr defTabSz="883493">
              <a:defRPr/>
            </a:pPr>
            <a:r>
              <a:rPr lang="de-DE" b="1" dirty="0"/>
              <a:t>Architektur &amp; </a:t>
            </a:r>
            <a:r>
              <a:rPr lang="de-DE" b="1" dirty="0" err="1"/>
              <a:t>Signalfluß</a:t>
            </a:r>
            <a:endParaRPr lang="de-DE" dirty="0"/>
          </a:p>
          <a:p>
            <a:r>
              <a:rPr lang="de-DE" dirty="0"/>
              <a:t>Wie bereits gesagt ist die Architektur von KNNs und CNNs </a:t>
            </a:r>
            <a:r>
              <a:rPr lang="de-DE" dirty="0" err="1"/>
              <a:t>Feedforward</a:t>
            </a:r>
            <a:r>
              <a:rPr lang="de-DE" dirty="0"/>
              <a:t>, sprich die Eingaben werden nur in Vorwärtsrichtung verarbeitet vom Eingang zum Ausgang des Netzes.</a:t>
            </a:r>
          </a:p>
          <a:p>
            <a:r>
              <a:rPr lang="de-DE" dirty="0"/>
              <a:t>Bei RNNs hingegen liegt eine Feedback Architektur vor in dem über Loops Signale nicht nur strikt von Eingang zum Ausgang sondern auch in die andere Richtung fließen können.</a:t>
            </a:r>
          </a:p>
          <a:p>
            <a:pPr defTabSz="883493">
              <a:defRPr/>
            </a:pPr>
            <a:r>
              <a:rPr lang="de-DE" b="1" dirty="0"/>
              <a:t>Inspiriert durch</a:t>
            </a:r>
          </a:p>
          <a:p>
            <a:r>
              <a:rPr lang="de-DE" dirty="0"/>
              <a:t>Ein KNN besteht aus einem abstrahiertem Modell miteinander verbundener Neuronen. Diese sind eher ein schlechtes Abbild des menschlichen Gehirns.</a:t>
            </a:r>
          </a:p>
          <a:p>
            <a:r>
              <a:rPr lang="de-DE" dirty="0"/>
              <a:t>Ein CNN ist besonders durch die Anwendung rezeptiver Felder und Filter durch die Funktionsweise des visuellen Cortex inspiriert worden.</a:t>
            </a:r>
          </a:p>
          <a:p>
            <a:r>
              <a:rPr lang="de-DE" dirty="0"/>
              <a:t>Ein RNN ist aufgrund ihrer </a:t>
            </a:r>
            <a:r>
              <a:rPr lang="de-DE" dirty="0" err="1"/>
              <a:t>Neuronenverschaltung</a:t>
            </a:r>
            <a:r>
              <a:rPr lang="de-DE" dirty="0"/>
              <a:t> dem Neocortex nachempfunden und daher dem menschlichem Gehirn ähnlicher als </a:t>
            </a:r>
            <a:r>
              <a:rPr lang="de-DE" dirty="0" err="1"/>
              <a:t>Feedforward</a:t>
            </a:r>
            <a:r>
              <a:rPr lang="de-DE" dirty="0"/>
              <a:t>-Netze.</a:t>
            </a:r>
          </a:p>
          <a:p>
            <a:r>
              <a:rPr lang="de-DE" b="1" dirty="0"/>
              <a:t>Gedächtnis</a:t>
            </a:r>
          </a:p>
          <a:p>
            <a:r>
              <a:rPr lang="de-DE" dirty="0"/>
              <a:t>KNNs und CNNs verfügen typischerweise über kein Gedächtnis. Es gibt </a:t>
            </a:r>
            <a:r>
              <a:rPr lang="de-DE" dirty="0" err="1"/>
              <a:t>Feedforward</a:t>
            </a:r>
            <a:r>
              <a:rPr lang="de-DE" dirty="0"/>
              <a:t>-Netze mit zusätzlichen Funktionen wie der frühere Zeitverzögerungen (FNN-TD).</a:t>
            </a:r>
          </a:p>
          <a:p>
            <a:r>
              <a:rPr lang="de-DE" dirty="0"/>
              <a:t>Diese verfügen aber lediglich über einen statisches Gedächtnis und erreichen nicht die Performance einfacher RNNs die über ein dynamisches Gedächtnis verfügen.</a:t>
            </a:r>
          </a:p>
          <a:p>
            <a:r>
              <a:rPr lang="de-DE" b="1" dirty="0"/>
              <a:t>Eingabe und Ausgabe</a:t>
            </a:r>
          </a:p>
          <a:p>
            <a:r>
              <a:rPr lang="de-DE" dirty="0"/>
              <a:t>Ein weiterer signifikanter Unterschied liegt in der Form der Ein- und Ausgabedaten.</a:t>
            </a:r>
          </a:p>
          <a:p>
            <a:r>
              <a:rPr lang="de-DE" dirty="0"/>
              <a:t>Während KNNs und CNNs in ihrer Umsetzung eine feste Länge der Ein- und Ausgabe benötigen, wie z.B. Bilder in fixer Größe, können die Längen der Eingaben und Ausgaben in RNNs theoretisch beliebig groß sein.</a:t>
            </a:r>
          </a:p>
          <a:p>
            <a:r>
              <a:rPr lang="de-DE" dirty="0"/>
              <a:t>Dieser Vorteil erlaubt es RNNs Daten welche in sequentieller Form, z.B. Zeitserien, aber auch in Text- oder Audioform vorliegen zu verarbeiten.</a:t>
            </a:r>
          </a:p>
          <a:p>
            <a:r>
              <a:rPr lang="de-DE" b="1" dirty="0"/>
              <a:t>Anwendungen</a:t>
            </a:r>
          </a:p>
          <a:p>
            <a:r>
              <a:rPr lang="de-DE" dirty="0"/>
              <a:t>KNNs und CNNs sind extrem erfolgreich wenn es darum geht Muster in Daten zu erkennen. </a:t>
            </a:r>
          </a:p>
          <a:p>
            <a:r>
              <a:rPr lang="de-DE" dirty="0"/>
              <a:t>RNNs sind stark darin zeitlich kodierte Informationen in Daten zu erkennen.</a:t>
            </a:r>
          </a:p>
          <a:p>
            <a:r>
              <a:rPr lang="de-DE" dirty="0"/>
              <a:t>Dies erlaubt es RNNs z.B. zukünftige Werte in Zeitreihen vorhersagen.</a:t>
            </a:r>
          </a:p>
          <a:p>
            <a:pPr defTabSz="883493">
              <a:defRPr/>
            </a:pPr>
            <a:r>
              <a:rPr lang="de-DE" dirty="0"/>
              <a:t>RNNs werden daher unteranderem in NLP, in der Vorhersage von Aktienkurse und im autonomen Fahren eingesetzt.</a:t>
            </a:r>
          </a:p>
          <a:p>
            <a:endParaRPr lang="de-DE" dirty="0"/>
          </a:p>
          <a:p>
            <a:r>
              <a:rPr lang="de-DE" dirty="0"/>
              <a:t>RNNs werden z.B. Dies macht die RNNs wahrscheinlich zu den </a:t>
            </a:r>
            <a:r>
              <a:rPr lang="de-DE" b="1" dirty="0"/>
              <a:t>leistungsfähigsten</a:t>
            </a:r>
            <a:r>
              <a:rPr lang="de-DE" dirty="0"/>
              <a:t> neuronalen Netzen die es gegenwärtig gibt.</a:t>
            </a:r>
          </a:p>
          <a:p>
            <a:endParaRPr lang="de-DE" dirty="0"/>
          </a:p>
          <a:p>
            <a:r>
              <a:rPr lang="de-DE" b="1" dirty="0"/>
              <a:t>Quellen</a:t>
            </a:r>
          </a:p>
          <a:p>
            <a:r>
              <a:rPr lang="de-DE" dirty="0">
                <a:hlinkClick r:id="rId3"/>
              </a:rPr>
              <a:t>http://www.wildml.com/2015/09/recurrent-neural-networks-tutorial-part-1-introduction-to-rnns/</a:t>
            </a:r>
            <a:endParaRPr lang="de-DE" dirty="0"/>
          </a:p>
          <a:p>
            <a:r>
              <a:rPr lang="de-DE" dirty="0">
                <a:hlinkClick r:id="rId4"/>
              </a:rPr>
              <a:t>https://towardsdatascience.com/introduction-to-recurrent-neural-network-27202c3945f3</a:t>
            </a:r>
            <a:endParaRPr lang="de-DE" dirty="0"/>
          </a:p>
          <a:p>
            <a:r>
              <a:rPr lang="de-DE" dirty="0">
                <a:hlinkClick r:id="rId5"/>
              </a:rPr>
              <a:t>https://www.analyticsvidhya.com/blog/2020/02/cnn-vs-rnn-vs-mlp-analyzing-3-types-of-neural-networks-in-deep-learning/</a:t>
            </a:r>
            <a:endParaRPr lang="de-DE" dirty="0"/>
          </a:p>
          <a:p>
            <a:r>
              <a:rPr lang="de-DE" dirty="0">
                <a:hlinkClick r:id="rId6"/>
              </a:rPr>
              <a:t>https://stats.stackexchange.com/questions/2213/whats-the-difference-between-feed-forward-and-recurrent-neural-networks</a:t>
            </a:r>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baseline="0" dirty="0"/>
          </a:p>
          <a:p>
            <a:endParaRPr lang="de-DE" baseline="0" dirty="0"/>
          </a:p>
          <a:p>
            <a:endParaRPr lang="de-DE" baseline="0" dirty="0"/>
          </a:p>
        </p:txBody>
      </p:sp>
      <p:sp>
        <p:nvSpPr>
          <p:cNvPr id="4" name="Foliennummernplatzhalter 3"/>
          <p:cNvSpPr>
            <a:spLocks noGrp="1"/>
          </p:cNvSpPr>
          <p:nvPr>
            <p:ph type="sldNum" sz="quarter" idx="10"/>
          </p:nvPr>
        </p:nvSpPr>
        <p:spPr/>
        <p:txBody>
          <a:bodyPr/>
          <a:lstStyle/>
          <a:p>
            <a:pPr>
              <a:defRPr/>
            </a:pPr>
            <a:fld id="{D7952AF9-B243-4EB6-B883-DDC8D4EA2635}" type="slidenum">
              <a:rPr lang="en-GB" smtClean="0"/>
              <a:pPr>
                <a:defRPr/>
              </a:pPr>
              <a:t>2</a:t>
            </a:fld>
            <a:endParaRPr lang="en-GB"/>
          </a:p>
        </p:txBody>
      </p:sp>
    </p:spTree>
    <p:extLst>
      <p:ext uri="{BB962C8B-B14F-4D97-AF65-F5344CB8AC3E}">
        <p14:creationId xmlns:p14="http://schemas.microsoft.com/office/powerpoint/2010/main" val="4219999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Künstliche Neuronale Netze – KNN</a:t>
            </a:r>
          </a:p>
          <a:p>
            <a:r>
              <a:rPr lang="de-DE" b="1" dirty="0"/>
              <a:t>Notation</a:t>
            </a:r>
          </a:p>
          <a:p>
            <a:endParaRPr lang="de-DE" sz="1000" b="1" dirty="0"/>
          </a:p>
          <a:p>
            <a:endParaRPr lang="de-DE" sz="1000" b="1" dirty="0"/>
          </a:p>
        </p:txBody>
      </p:sp>
      <p:sp>
        <p:nvSpPr>
          <p:cNvPr id="4" name="Foliennummernplatzhalter 3"/>
          <p:cNvSpPr>
            <a:spLocks noGrp="1"/>
          </p:cNvSpPr>
          <p:nvPr>
            <p:ph type="sldNum" sz="quarter" idx="10"/>
          </p:nvPr>
        </p:nvSpPr>
        <p:spPr/>
        <p:txBody>
          <a:bodyPr/>
          <a:lstStyle/>
          <a:p>
            <a:pPr>
              <a:defRPr/>
            </a:pPr>
            <a:fld id="{D7952AF9-B243-4EB6-B883-DDC8D4EA2635}" type="slidenum">
              <a:rPr lang="en-GB" smtClean="0"/>
              <a:pPr>
                <a:defRPr/>
              </a:pPr>
              <a:t>3</a:t>
            </a:fld>
            <a:endParaRPr lang="en-GB"/>
          </a:p>
        </p:txBody>
      </p:sp>
    </p:spTree>
    <p:extLst>
      <p:ext uri="{BB962C8B-B14F-4D97-AF65-F5344CB8AC3E}">
        <p14:creationId xmlns:p14="http://schemas.microsoft.com/office/powerpoint/2010/main" val="2021176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err="1"/>
              <a:t>Reccurent</a:t>
            </a:r>
            <a:r>
              <a:rPr lang="de-DE" b="1" dirty="0"/>
              <a:t> </a:t>
            </a:r>
            <a:r>
              <a:rPr lang="de-DE" b="1" dirty="0" err="1"/>
              <a:t>Neural</a:t>
            </a:r>
            <a:r>
              <a:rPr lang="de-DE" b="1" dirty="0"/>
              <a:t> Network - RNN</a:t>
            </a:r>
            <a:br>
              <a:rPr lang="de-DE" b="1" dirty="0"/>
            </a:br>
            <a:r>
              <a:rPr lang="de-DE" b="1" dirty="0"/>
              <a:t>Beispiel: Wie spät ist es?</a:t>
            </a:r>
          </a:p>
          <a:p>
            <a:endParaRPr lang="de-DE" dirty="0"/>
          </a:p>
          <a:p>
            <a:r>
              <a:rPr lang="de-DE" dirty="0"/>
              <a:t>Wie wir bereits gesehen haben, ist die Länge der Eingabe in einem </a:t>
            </a:r>
            <a:r>
              <a:rPr lang="de-DE" dirty="0" err="1"/>
              <a:t>Feedforward</a:t>
            </a:r>
            <a:r>
              <a:rPr lang="de-DE" dirty="0"/>
              <a:t> neuronalem Netzwerk fest und ein Sample wird  nur einmal durch das Netzwerk propagiert.#</a:t>
            </a:r>
          </a:p>
          <a:p>
            <a:pPr algn="l"/>
            <a:r>
              <a:rPr lang="de-DE" dirty="0"/>
              <a:t>In einem RNN jedoch können Sequenzen beliebiger Längen verarbeitet werden und das Netzwerk wird gleich der Anzahl der Zeitschritte pro Sample vorwärts propagiert.</a:t>
            </a:r>
            <a:br>
              <a:rPr lang="de-DE" dirty="0"/>
            </a:br>
            <a:r>
              <a:rPr lang="de-DE" dirty="0"/>
              <a:t>Was das genau heißt sehen wir uns anhand eines Beispiels im folgenden an.</a:t>
            </a:r>
          </a:p>
          <a:p>
            <a:endParaRPr lang="de-DE" dirty="0"/>
          </a:p>
          <a:p>
            <a:r>
              <a:rPr lang="de-DE" b="1" dirty="0"/>
              <a:t>Bild</a:t>
            </a:r>
          </a:p>
          <a:p>
            <a:r>
              <a:rPr lang="de-DE" dirty="0"/>
              <a:t>Das Bild zur rechten zeigt die Verarbeitung der Eingabesequenz: [Wie spät ist es ?].</a:t>
            </a:r>
          </a:p>
          <a:p>
            <a:r>
              <a:rPr lang="de-DE" dirty="0"/>
              <a:t>Dabei repräsentiert jeder Kreis das vollständige Netzwerk zu unterschiedlichen Zeitschritten.</a:t>
            </a:r>
          </a:p>
          <a:p>
            <a:r>
              <a:rPr lang="de-DE" dirty="0"/>
              <a:t>Zum Zeitpunkt t=0 wird das Wort x0 = „Wie“ als Eingabe angeben, zum Zeitpunkt t=1 das Wort x1 = „spät“ angegeben und so weiter.</a:t>
            </a:r>
          </a:p>
          <a:p>
            <a:r>
              <a:rPr lang="de-DE" dirty="0"/>
              <a:t>Der Zustand aus den vorherigen Zeitschritten wird gespeichert (Farbe) und im darauf folgenden Zeitschritt zusammen mit der aktuellen Eingabe angegeben.</a:t>
            </a:r>
          </a:p>
          <a:p>
            <a:r>
              <a:rPr lang="de-DE" dirty="0"/>
              <a:t>In anderen Worten, die Ausgänge (02 bis O5) hängen von der aktuellen sowie den vorherigen Eingängen (hier die Wörter) ab.</a:t>
            </a:r>
          </a:p>
          <a:p>
            <a:endParaRPr lang="de-DE" dirty="0"/>
          </a:p>
          <a:p>
            <a:r>
              <a:rPr lang="de-DE" dirty="0"/>
              <a:t>Quellen</a:t>
            </a:r>
          </a:p>
          <a:p>
            <a:r>
              <a:rPr lang="de-DE" dirty="0">
                <a:hlinkClick r:id="rId3"/>
              </a:rPr>
              <a:t>http://www.wildml.com/2015/09/recurrent-neural-networks-tutorial-part-1-introduction-to-rnns/</a:t>
            </a:r>
            <a:endParaRPr lang="de-DE" dirty="0"/>
          </a:p>
          <a:p>
            <a:r>
              <a:rPr lang="de-DE" dirty="0">
                <a:hlinkClick r:id="rId4"/>
              </a:rPr>
              <a:t>https://towardsdatascience.com/introduction-to-recurrent-neural-network-27202c3945f3</a:t>
            </a:r>
            <a:endParaRPr lang="de-DE" dirty="0"/>
          </a:p>
          <a:p>
            <a:r>
              <a:rPr lang="de-DE" dirty="0">
                <a:hlinkClick r:id="rId5"/>
              </a:rPr>
              <a:t>https://www.analyticsvidhya.com/blog/2020/02/cnn-vs-rnn-vs-mlp-analyzing-3-types-of-neural-networks-in-deep-learning/</a:t>
            </a:r>
            <a:endParaRPr lang="de-DE" dirty="0"/>
          </a:p>
          <a:p>
            <a:r>
              <a:rPr lang="de-DE" dirty="0">
                <a:hlinkClick r:id="rId6"/>
              </a:rPr>
              <a:t>https://stats.stackexchange.com/questions/2213/whats-the-difference-between-feed-forward-and-recurrent-neural-networks</a:t>
            </a:r>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baseline="0" dirty="0"/>
          </a:p>
          <a:p>
            <a:endParaRPr lang="de-DE" baseline="0" dirty="0"/>
          </a:p>
          <a:p>
            <a:endParaRPr lang="de-DE" baseline="0" dirty="0"/>
          </a:p>
        </p:txBody>
      </p:sp>
      <p:sp>
        <p:nvSpPr>
          <p:cNvPr id="4" name="Foliennummernplatzhalter 3"/>
          <p:cNvSpPr>
            <a:spLocks noGrp="1"/>
          </p:cNvSpPr>
          <p:nvPr>
            <p:ph type="sldNum" sz="quarter" idx="10"/>
          </p:nvPr>
        </p:nvSpPr>
        <p:spPr/>
        <p:txBody>
          <a:bodyPr/>
          <a:lstStyle/>
          <a:p>
            <a:pPr>
              <a:defRPr/>
            </a:pPr>
            <a:fld id="{D7952AF9-B243-4EB6-B883-DDC8D4EA2635}" type="slidenum">
              <a:rPr lang="en-GB" smtClean="0"/>
              <a:pPr>
                <a:defRPr/>
              </a:pPr>
              <a:t>4</a:t>
            </a:fld>
            <a:endParaRPr lang="en-GB"/>
          </a:p>
        </p:txBody>
      </p:sp>
    </p:spTree>
    <p:extLst>
      <p:ext uri="{BB962C8B-B14F-4D97-AF65-F5344CB8AC3E}">
        <p14:creationId xmlns:p14="http://schemas.microsoft.com/office/powerpoint/2010/main" val="769607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err="1"/>
              <a:t>Reccurent</a:t>
            </a:r>
            <a:r>
              <a:rPr lang="de-DE" b="1" dirty="0"/>
              <a:t> </a:t>
            </a:r>
            <a:r>
              <a:rPr lang="de-DE" b="1" dirty="0" err="1"/>
              <a:t>Neural</a:t>
            </a:r>
            <a:r>
              <a:rPr lang="de-DE" b="1" dirty="0"/>
              <a:t> Network - RNN</a:t>
            </a:r>
            <a:br>
              <a:rPr lang="de-DE" b="1" dirty="0"/>
            </a:br>
            <a:r>
              <a:rPr lang="de-DE" b="1" dirty="0"/>
              <a:t>Embedding Layer - Arbeiten mit Textdaten</a:t>
            </a:r>
          </a:p>
          <a:p>
            <a:endParaRPr lang="de-DE" dirty="0"/>
          </a:p>
          <a:p>
            <a:r>
              <a:rPr lang="de-DE" dirty="0"/>
              <a:t>Zunächst soll an dieser Stelle vermerkt werden, dass Word Embedding und Embedding Layer sich nicht auf RNNs begrenzen.</a:t>
            </a:r>
          </a:p>
          <a:p>
            <a:r>
              <a:rPr lang="de-DE" dirty="0"/>
              <a:t>Diese finden in jeder denkbaren Art der Textverarbeitung, z.B. NLP Anwendung.</a:t>
            </a:r>
          </a:p>
          <a:p>
            <a:pPr defTabSz="883493">
              <a:defRPr/>
            </a:pPr>
            <a:r>
              <a:rPr lang="de-DE" dirty="0" err="1"/>
              <a:t>Deep</a:t>
            </a:r>
            <a:r>
              <a:rPr lang="de-DE" dirty="0"/>
              <a:t> Learning für NLP heißt Mustererkennung von Wörtern, Sätze, Absätze auf die selbe Weise wie Musterkennung in Computer Vision auf Pixel angewendet wird.</a:t>
            </a:r>
          </a:p>
          <a:p>
            <a:pPr defTabSz="883493">
              <a:defRPr/>
            </a:pPr>
            <a:endParaRPr lang="de-DE" dirty="0"/>
          </a:p>
          <a:p>
            <a:r>
              <a:rPr lang="de-DE" dirty="0"/>
              <a:t>Bei Word Embedding handelt es sich grundsätzlich um niederdimensionale Darstellungen von Wörtern und das lernen von Ähnlichkeiten in ihrer Bedeutung.</a:t>
            </a:r>
          </a:p>
          <a:p>
            <a:r>
              <a:rPr lang="de-DE" dirty="0"/>
              <a:t>Dies soll an dieser Stelle nur erwähnt werden, wir werden nicht weiter darauf eingehen, das dies den Rahmen sprengen würde.</a:t>
            </a:r>
          </a:p>
          <a:p>
            <a:r>
              <a:rPr lang="de-DE" dirty="0"/>
              <a:t>Wir werden hier kurz auf die Text-</a:t>
            </a:r>
            <a:r>
              <a:rPr lang="de-DE" dirty="0" err="1"/>
              <a:t>Vektorisierung</a:t>
            </a:r>
            <a:r>
              <a:rPr lang="de-DE" dirty="0"/>
              <a:t> und dem Embedded Layer von </a:t>
            </a:r>
            <a:r>
              <a:rPr lang="de-DE" dirty="0" err="1"/>
              <a:t>Keras</a:t>
            </a:r>
            <a:r>
              <a:rPr lang="de-DE" dirty="0"/>
              <a:t> eingehen.</a:t>
            </a:r>
          </a:p>
          <a:p>
            <a:endParaRPr lang="de-DE" dirty="0"/>
          </a:p>
          <a:p>
            <a:r>
              <a:rPr lang="de-DE" b="1" dirty="0"/>
              <a:t>Text-</a:t>
            </a:r>
            <a:r>
              <a:rPr lang="de-DE" b="1" dirty="0" err="1"/>
              <a:t>Vektorisierung</a:t>
            </a:r>
            <a:endParaRPr lang="de-DE" b="1" dirty="0"/>
          </a:p>
          <a:p>
            <a:r>
              <a:rPr lang="de-DE" dirty="0"/>
              <a:t>Die Text-</a:t>
            </a:r>
            <a:r>
              <a:rPr lang="de-DE" dirty="0" err="1"/>
              <a:t>Vektorisierung</a:t>
            </a:r>
            <a:r>
              <a:rPr lang="de-DE" dirty="0"/>
              <a:t> ordnet jedem Wort einer Zahl zu.</a:t>
            </a:r>
          </a:p>
          <a:p>
            <a:r>
              <a:rPr lang="de-DE" dirty="0"/>
              <a:t>Dabei werden gleiche Wörter gleichen Zahlen und verschiedene Wörter verschiedenen Zahlen zugeordnet.</a:t>
            </a:r>
          </a:p>
          <a:p>
            <a:r>
              <a:rPr lang="de-DE" dirty="0"/>
              <a:t>Dazu wird zunächst aus der Gesamtheit aller verschiedener Wörter ein Vokabular erstellt.</a:t>
            </a:r>
          </a:p>
          <a:p>
            <a:r>
              <a:rPr lang="de-DE" dirty="0"/>
              <a:t>Die Dimension dieses Vokabulars definiert dabei auch die Länge der Zahlen (siehe Bild).</a:t>
            </a:r>
          </a:p>
          <a:p>
            <a:r>
              <a:rPr lang="de-DE" dirty="0"/>
              <a:t>Aus diesem Vokabular werden anschließend die sogenannten </a:t>
            </a:r>
            <a:r>
              <a:rPr lang="de-DE" dirty="0" err="1"/>
              <a:t>One</a:t>
            </a:r>
            <a:r>
              <a:rPr lang="de-DE" dirty="0"/>
              <a:t>-Hot-Vektoren generiert (dieser Prozess wird auch als </a:t>
            </a:r>
            <a:r>
              <a:rPr lang="de-DE" dirty="0" err="1"/>
              <a:t>One</a:t>
            </a:r>
            <a:r>
              <a:rPr lang="de-DE" dirty="0"/>
              <a:t>-Hot-Encoding bezeichnet).</a:t>
            </a:r>
          </a:p>
          <a:p>
            <a:r>
              <a:rPr lang="de-DE" dirty="0"/>
              <a:t>Man könnte nun diese </a:t>
            </a:r>
            <a:r>
              <a:rPr lang="de-DE" dirty="0" err="1"/>
              <a:t>One</a:t>
            </a:r>
            <a:r>
              <a:rPr lang="de-DE" dirty="0"/>
              <a:t>-Hot-Vektoren verwenden und neuronale Netze damit füttern.</a:t>
            </a:r>
          </a:p>
          <a:p>
            <a:r>
              <a:rPr lang="de-DE" dirty="0"/>
              <a:t>Dies hat zwei Nachteile.</a:t>
            </a:r>
          </a:p>
          <a:p>
            <a:r>
              <a:rPr lang="de-DE" dirty="0"/>
              <a:t>Zum einen wäre die Ausgabe der ersten Matrixmultiplikation (der ersten versteckten Schicht) größtenteils Null (da die </a:t>
            </a:r>
            <a:r>
              <a:rPr lang="de-DE" dirty="0" err="1"/>
              <a:t>One</a:t>
            </a:r>
            <a:r>
              <a:rPr lang="de-DE" dirty="0"/>
              <a:t>-Hot-Vektoren überwiegend nullen enthalten).</a:t>
            </a:r>
          </a:p>
          <a:p>
            <a:r>
              <a:rPr lang="de-DE" dirty="0"/>
              <a:t>Zum zweiten sind diese </a:t>
            </a:r>
            <a:r>
              <a:rPr lang="de-DE" dirty="0" err="1"/>
              <a:t>One</a:t>
            </a:r>
            <a:r>
              <a:rPr lang="de-DE" dirty="0"/>
              <a:t>-Hot-Vektoren sehr hochdimensional.</a:t>
            </a:r>
          </a:p>
          <a:p>
            <a:r>
              <a:rPr lang="de-DE" dirty="0"/>
              <a:t>Beide Probleme werden mit einer Embedded Layer als erste Schicht des neuronalen Netzes umgangen.</a:t>
            </a:r>
          </a:p>
          <a:p>
            <a:endParaRPr lang="de-DE" dirty="0"/>
          </a:p>
          <a:p>
            <a:r>
              <a:rPr lang="de-DE" b="1" dirty="0"/>
              <a:t>Embedded Layer</a:t>
            </a:r>
          </a:p>
          <a:p>
            <a:r>
              <a:rPr lang="de-DE" dirty="0"/>
              <a:t>In der Embedded Layer werden die </a:t>
            </a:r>
            <a:r>
              <a:rPr lang="de-DE" dirty="0" err="1"/>
              <a:t>One</a:t>
            </a:r>
            <a:r>
              <a:rPr lang="de-DE" dirty="0"/>
              <a:t>-Hot-Vektoren mit der Embedded </a:t>
            </a:r>
            <a:r>
              <a:rPr lang="de-DE" dirty="0" err="1"/>
              <a:t>Weight</a:t>
            </a:r>
            <a:r>
              <a:rPr lang="de-DE" dirty="0"/>
              <a:t> Matrix multipliziert, welche als Lookup-Table verwendet wird.</a:t>
            </a:r>
          </a:p>
          <a:p>
            <a:r>
              <a:rPr lang="de-DE" dirty="0"/>
              <a:t>Dabei wird das Wort Tag als 1358 im gezeigten Beispiel </a:t>
            </a:r>
            <a:r>
              <a:rPr lang="de-DE" dirty="0" err="1"/>
              <a:t>encodet</a:t>
            </a:r>
            <a:r>
              <a:rPr lang="de-DE" dirty="0"/>
              <a:t>.</a:t>
            </a:r>
          </a:p>
          <a:p>
            <a:r>
              <a:rPr lang="de-DE" dirty="0"/>
              <a:t>Wir sehen, dass die Ausgabe nicht mehr aus überwiegenden Nullen besteht und wir zudem im gezeigten </a:t>
            </a:r>
          </a:p>
          <a:p>
            <a:pPr defTabSz="883493">
              <a:defRPr/>
            </a:pPr>
            <a:r>
              <a:rPr lang="de-DE" dirty="0"/>
              <a:t>Die vorgestellte Embedded Layer hier dient nur als Lookup-Table und nicht zum finden von Ähnlichkeiten, sprich die Ähnlichkeit zwischen </a:t>
            </a:r>
            <a:r>
              <a:rPr lang="de-DE" i="1" dirty="0"/>
              <a:t>schönen</a:t>
            </a:r>
            <a:r>
              <a:rPr lang="de-DE" dirty="0"/>
              <a:t> und </a:t>
            </a:r>
            <a:r>
              <a:rPr lang="de-DE" i="1" dirty="0"/>
              <a:t>tollen</a:t>
            </a:r>
            <a:r>
              <a:rPr lang="de-DE" dirty="0"/>
              <a:t> bleibt verborgen.</a:t>
            </a:r>
          </a:p>
          <a:p>
            <a:endParaRPr lang="de-DE" dirty="0"/>
          </a:p>
          <a:p>
            <a:r>
              <a:rPr lang="de-DE" b="1" dirty="0"/>
              <a:t>Quellen</a:t>
            </a:r>
          </a:p>
          <a:p>
            <a:r>
              <a:rPr lang="de-DE" dirty="0">
                <a:hlinkClick r:id="rId3"/>
              </a:rPr>
              <a:t>https://towardsdatascience.com/deep-learning-4-embedding-layers-f9a02d55ac12</a:t>
            </a:r>
            <a:endParaRPr lang="de-DE" dirty="0"/>
          </a:p>
          <a:p>
            <a:r>
              <a:rPr lang="de-DE" dirty="0">
                <a:hlinkClick r:id="rId4"/>
              </a:rPr>
              <a:t>https://towardsdatascience.com/understanding-nlp-word-embeddings-text-vectorization-1a23744f7223</a:t>
            </a:r>
            <a:endParaRPr lang="de-DE" dirty="0"/>
          </a:p>
          <a:p>
            <a:endParaRPr lang="de-DE" dirty="0"/>
          </a:p>
          <a:p>
            <a:endParaRPr lang="de-DE" dirty="0"/>
          </a:p>
          <a:p>
            <a:endParaRPr lang="de-DE" dirty="0"/>
          </a:p>
          <a:p>
            <a:endParaRPr lang="de-DE" dirty="0"/>
          </a:p>
          <a:p>
            <a:endParaRPr lang="de-DE" dirty="0"/>
          </a:p>
          <a:p>
            <a:endParaRPr lang="de-DE" dirty="0"/>
          </a:p>
          <a:p>
            <a:endParaRPr lang="de-DE" baseline="0" dirty="0"/>
          </a:p>
          <a:p>
            <a:endParaRPr lang="de-DE" baseline="0" dirty="0"/>
          </a:p>
          <a:p>
            <a:endParaRPr lang="de-DE" baseline="0" dirty="0"/>
          </a:p>
        </p:txBody>
      </p:sp>
      <p:sp>
        <p:nvSpPr>
          <p:cNvPr id="4" name="Foliennummernplatzhalter 3"/>
          <p:cNvSpPr>
            <a:spLocks noGrp="1"/>
          </p:cNvSpPr>
          <p:nvPr>
            <p:ph type="sldNum" sz="quarter" idx="10"/>
          </p:nvPr>
        </p:nvSpPr>
        <p:spPr/>
        <p:txBody>
          <a:bodyPr/>
          <a:lstStyle/>
          <a:p>
            <a:pPr>
              <a:defRPr/>
            </a:pPr>
            <a:fld id="{D7952AF9-B243-4EB6-B883-DDC8D4EA2635}" type="slidenum">
              <a:rPr lang="en-GB" smtClean="0"/>
              <a:pPr>
                <a:defRPr/>
              </a:pPr>
              <a:t>5</a:t>
            </a:fld>
            <a:endParaRPr lang="en-GB"/>
          </a:p>
        </p:txBody>
      </p:sp>
    </p:spTree>
    <p:extLst>
      <p:ext uri="{BB962C8B-B14F-4D97-AF65-F5344CB8AC3E}">
        <p14:creationId xmlns:p14="http://schemas.microsoft.com/office/powerpoint/2010/main" val="1586513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err="1"/>
              <a:t>Reccurent</a:t>
            </a:r>
            <a:r>
              <a:rPr lang="de-DE" b="1" dirty="0"/>
              <a:t> </a:t>
            </a:r>
            <a:r>
              <a:rPr lang="de-DE" b="1" dirty="0" err="1"/>
              <a:t>Neural</a:t>
            </a:r>
            <a:r>
              <a:rPr lang="de-DE" b="1" dirty="0"/>
              <a:t> Network - RNN</a:t>
            </a:r>
            <a:br>
              <a:rPr lang="de-DE" b="1" dirty="0"/>
            </a:br>
            <a:r>
              <a:rPr lang="de-DE" b="1" dirty="0"/>
              <a:t>Aufbau eines RNN</a:t>
            </a:r>
          </a:p>
          <a:p>
            <a:endParaRPr lang="de-DE" b="1" dirty="0"/>
          </a:p>
          <a:p>
            <a:r>
              <a:rPr lang="de-DE" b="1" dirty="0"/>
              <a:t>RNNS</a:t>
            </a:r>
          </a:p>
          <a:p>
            <a:r>
              <a:rPr lang="de-DE" dirty="0"/>
              <a:t>-&gt; RNNs haben Schleifen (siehe Bild) welche der Hauptunterschied zu den vorherigen bereits kennen gelernten Formen der neuronale Netze darstellen.</a:t>
            </a:r>
          </a:p>
          <a:p>
            <a:r>
              <a:rPr lang="de-DE" dirty="0"/>
              <a:t>-&gt; Diese Schleife erlauben es Informationen von einem Schritt des Netzwerks zum anderen weiter zugeben. </a:t>
            </a:r>
          </a:p>
          <a:p>
            <a:pPr defTabSz="883493">
              <a:defRPr/>
            </a:pPr>
            <a:r>
              <a:rPr lang="de-DE" dirty="0"/>
              <a:t>-&gt; Ein RNN kann man sich daher als mehrere Kopien desselben Netzes vorstellen, von denen jede eine Nachricht an einen Nachfolger weiterleitet.</a:t>
            </a:r>
          </a:p>
          <a:p>
            <a:pPr defTabSz="883493">
              <a:defRPr/>
            </a:pPr>
            <a:r>
              <a:rPr lang="de-DE" dirty="0"/>
              <a:t>-&gt; Beim trainieren solcher RNNs wird die sogenannte Back-Propagation Through Time (BPTT) genutzt. Jedoch schrumpfen die Gradienten bei der Backpropagation exponentiell was unwillkürlich im Problem der </a:t>
            </a:r>
            <a:r>
              <a:rPr lang="de-DE" dirty="0" err="1"/>
              <a:t>Vanishing</a:t>
            </a:r>
            <a:r>
              <a:rPr lang="de-DE" dirty="0"/>
              <a:t> Gradient resultiert.</a:t>
            </a:r>
          </a:p>
          <a:p>
            <a:endParaRPr lang="de-DE" dirty="0"/>
          </a:p>
          <a:p>
            <a:r>
              <a:rPr lang="de-DE" b="1" dirty="0"/>
              <a:t>Bildbeschreibung (links)</a:t>
            </a:r>
          </a:p>
          <a:p>
            <a:pPr defTabSz="883493">
              <a:defRPr/>
            </a:pPr>
            <a:r>
              <a:rPr lang="de-DE" dirty="0"/>
              <a:t>Das Bild nimmt ein Stück neuronales Netz, A, den Eingang </a:t>
            </a:r>
            <a:r>
              <a:rPr lang="de-DE" dirty="0" err="1"/>
              <a:t>x_t</a:t>
            </a:r>
            <a:r>
              <a:rPr lang="de-DE" dirty="0"/>
              <a:t> entgegen und gibt einen Wert </a:t>
            </a:r>
            <a:r>
              <a:rPr lang="de-DE" dirty="0" err="1"/>
              <a:t>h_t</a:t>
            </a:r>
            <a:r>
              <a:rPr lang="de-DE" dirty="0"/>
              <a:t> aus.</a:t>
            </a:r>
          </a:p>
          <a:p>
            <a:pPr defTabSz="883493">
              <a:defRPr/>
            </a:pPr>
            <a:r>
              <a:rPr lang="de-DE" dirty="0"/>
              <a:t>Eine Schleife ermöglicht die Weitergabe von Informationen von einem Schritt des Netzwerks zum nächsten.</a:t>
            </a:r>
          </a:p>
          <a:p>
            <a:pPr defTabSz="883493">
              <a:defRPr/>
            </a:pPr>
            <a:r>
              <a:rPr lang="de-DE" dirty="0"/>
              <a:t>Damit haben alle </a:t>
            </a:r>
            <a:r>
              <a:rPr lang="de-DE" dirty="0" err="1"/>
              <a:t>rekurrenten</a:t>
            </a:r>
            <a:r>
              <a:rPr lang="de-DE" dirty="0"/>
              <a:t> neuronalen Netze die Form einer Kette von sich wiederholenden Modulen eines neuronalen Netzes.</a:t>
            </a:r>
          </a:p>
          <a:p>
            <a:pPr defTabSz="883493">
              <a:defRPr/>
            </a:pPr>
            <a:endParaRPr lang="de-DE" dirty="0"/>
          </a:p>
          <a:p>
            <a:pPr defTabSz="883493">
              <a:defRPr/>
            </a:pPr>
            <a:r>
              <a:rPr lang="de-DE" b="1" dirty="0"/>
              <a:t>Bildbeschreibung (rechts)</a:t>
            </a:r>
          </a:p>
          <a:p>
            <a:r>
              <a:rPr lang="de-DE" dirty="0"/>
              <a:t>Rollen wir das links gezeigte </a:t>
            </a:r>
            <a:r>
              <a:rPr lang="de-DE" dirty="0" err="1"/>
              <a:t>gezeigte</a:t>
            </a:r>
            <a:r>
              <a:rPr lang="de-DE" dirty="0"/>
              <a:t> Netzwerk aus erhalten wir das Bild rechts des Gleichheitszeichen.</a:t>
            </a:r>
          </a:p>
          <a:p>
            <a:r>
              <a:rPr lang="de-DE" dirty="0"/>
              <a:t>Diese kettenartige Natur zeigt, dass wiederkehrende neuronale Netze eng mit Sequenzen und Listen verbunden sind.</a:t>
            </a:r>
          </a:p>
          <a:p>
            <a:endParaRPr lang="de-DE" dirty="0"/>
          </a:p>
          <a:p>
            <a:pPr defTabSz="883493">
              <a:defRPr/>
            </a:pPr>
            <a:r>
              <a:rPr lang="de-DE" b="1" dirty="0"/>
              <a:t>Das Problem der langfristigen Abhängigkeit </a:t>
            </a:r>
          </a:p>
          <a:p>
            <a:r>
              <a:rPr lang="de-DE" dirty="0"/>
              <a:t>Ein Problem welches gewöhnliche RNNs innewohnt ist das Problem der langfristigen Abhängigkeit, welches an einem kurzen Beispiel gezeigt werden soll.</a:t>
            </a:r>
          </a:p>
          <a:p>
            <a:r>
              <a:rPr lang="de-DE" dirty="0"/>
              <a:t>Wollen wir das letzte Wort im Satz „</a:t>
            </a:r>
            <a:r>
              <a:rPr lang="de-DE" i="1" dirty="0"/>
              <a:t>Die Wolken sind am Himmel“ </a:t>
            </a:r>
            <a:r>
              <a:rPr lang="de-DE" dirty="0"/>
              <a:t>vorhersagen, Bedarf es keinen weiteren Kontext.</a:t>
            </a:r>
          </a:p>
          <a:p>
            <a:r>
              <a:rPr lang="de-DE" dirty="0"/>
              <a:t>Es ist offensichtlich, dass das letzte Wort „Himmel“ ist. </a:t>
            </a:r>
          </a:p>
          <a:p>
            <a:r>
              <a:rPr lang="de-DE" dirty="0"/>
              <a:t>In Fällen in der die relevante Informationslücke klein ist, reichen einfache RNNs aus die Informationen aus der unmittelbaren Vergangenheit nutzen.</a:t>
            </a:r>
          </a:p>
          <a:p>
            <a:pPr defTabSz="883493">
              <a:defRPr/>
            </a:pPr>
            <a:r>
              <a:rPr lang="de-DE" dirty="0"/>
              <a:t>Betrachten wir ein weiteres Beispiel:</a:t>
            </a:r>
          </a:p>
          <a:p>
            <a:pPr defTabSz="883493">
              <a:defRPr/>
            </a:pPr>
            <a:r>
              <a:rPr lang="de-DE" dirty="0"/>
              <a:t>„</a:t>
            </a:r>
            <a:r>
              <a:rPr lang="de-DE" i="1" dirty="0"/>
              <a:t>Ich bin in Frankreich aufgewachsen... Ich spreche fließend Französisch“ </a:t>
            </a:r>
            <a:r>
              <a:rPr lang="de-DE" i="0" dirty="0"/>
              <a:t>ist</a:t>
            </a:r>
            <a:r>
              <a:rPr lang="de-DE" i="0" baseline="0" dirty="0"/>
              <a:t> es naheliegend, dass es sich bei der Vorhersage des letzten Wortes um eine Sprache handelt.</a:t>
            </a:r>
          </a:p>
          <a:p>
            <a:pPr defTabSz="883493">
              <a:defRPr/>
            </a:pPr>
            <a:r>
              <a:rPr lang="de-DE" i="0" baseline="0" dirty="0"/>
              <a:t>Soll die Sprache eingegrenzt werden, wird der Kontext Frankreich von weiter hinten benötigt.</a:t>
            </a:r>
          </a:p>
          <a:p>
            <a:pPr defTabSz="883493">
              <a:defRPr/>
            </a:pPr>
            <a:r>
              <a:rPr lang="de-DE" i="0" baseline="0" dirty="0"/>
              <a:t>In solchen</a:t>
            </a:r>
            <a:r>
              <a:rPr lang="de-DE" dirty="0"/>
              <a:t> Fällen in denen mehr Kontext benötigt wird, bzw. in denen die Informationslücke größer ist,</a:t>
            </a:r>
          </a:p>
          <a:p>
            <a:pPr defTabSz="883493">
              <a:defRPr/>
            </a:pPr>
            <a:r>
              <a:rPr lang="de-DE" dirty="0"/>
              <a:t>ist es gewöhnliche RNNs nicht mehr möglich die relevanten Informationen zu erlernen.</a:t>
            </a:r>
          </a:p>
          <a:p>
            <a:pPr defTabSz="883493">
              <a:defRPr/>
            </a:pPr>
            <a:r>
              <a:rPr lang="de-DE" dirty="0"/>
              <a:t>Dies wird als </a:t>
            </a:r>
            <a:r>
              <a:rPr lang="de-DE" b="1" dirty="0"/>
              <a:t>Problem der langfristigen Abhängigkeit  </a:t>
            </a:r>
            <a:r>
              <a:rPr lang="de-DE" b="0" dirty="0"/>
              <a:t>bezeichnet.</a:t>
            </a:r>
          </a:p>
          <a:p>
            <a:pPr defTabSz="883493">
              <a:defRPr/>
            </a:pPr>
            <a:endParaRPr lang="de-DE" b="0" dirty="0"/>
          </a:p>
          <a:p>
            <a:pPr defTabSz="883493">
              <a:defRPr/>
            </a:pPr>
            <a:r>
              <a:rPr lang="de-DE" b="0" dirty="0"/>
              <a:t>Eine Möglichkeit dieses Problem</a:t>
            </a:r>
            <a:r>
              <a:rPr lang="de-DE" b="0" baseline="0" dirty="0"/>
              <a:t> zu beheben sind Long Short-Term Memory </a:t>
            </a:r>
            <a:r>
              <a:rPr lang="de-DE" b="0" baseline="0" dirty="0" err="1"/>
              <a:t>rekurrente</a:t>
            </a:r>
            <a:r>
              <a:rPr lang="de-DE" b="0" baseline="0" dirty="0"/>
              <a:t> Neuronale Netze.</a:t>
            </a:r>
          </a:p>
          <a:p>
            <a:pPr defTabSz="883493">
              <a:defRPr/>
            </a:pPr>
            <a:r>
              <a:rPr lang="de-DE" b="0" baseline="0" dirty="0"/>
              <a:t>Diese umgehen zusätzlich das Problem der </a:t>
            </a:r>
            <a:r>
              <a:rPr lang="de-DE" b="0" baseline="0" dirty="0" err="1"/>
              <a:t>Vashinging</a:t>
            </a:r>
            <a:r>
              <a:rPr lang="de-DE" b="0" baseline="0" dirty="0"/>
              <a:t> Gradienten.</a:t>
            </a:r>
          </a:p>
          <a:p>
            <a:pPr defTabSz="883493">
              <a:defRPr/>
            </a:pPr>
            <a:r>
              <a:rPr lang="de-DE" dirty="0"/>
              <a:t>Da diese Form der RNNs extrem erfolgreich ist, sollen diese im folgenden grob vorgestellt werden.</a:t>
            </a:r>
          </a:p>
          <a:p>
            <a:endParaRPr lang="de-DE" dirty="0"/>
          </a:p>
          <a:p>
            <a:r>
              <a:rPr lang="de-DE" b="1" dirty="0"/>
              <a:t>Quellen</a:t>
            </a:r>
          </a:p>
          <a:p>
            <a:r>
              <a:rPr lang="de-DE" dirty="0">
                <a:hlinkClick r:id="rId3"/>
              </a:rPr>
              <a:t>https://colah.github.io/posts/2015-08-Understanding-LSTMs/</a:t>
            </a:r>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baseline="0" dirty="0"/>
          </a:p>
          <a:p>
            <a:endParaRPr lang="de-DE" baseline="0" dirty="0"/>
          </a:p>
          <a:p>
            <a:endParaRPr lang="de-DE" baseline="0" dirty="0"/>
          </a:p>
        </p:txBody>
      </p:sp>
      <p:sp>
        <p:nvSpPr>
          <p:cNvPr id="4" name="Foliennummernplatzhalter 3"/>
          <p:cNvSpPr>
            <a:spLocks noGrp="1"/>
          </p:cNvSpPr>
          <p:nvPr>
            <p:ph type="sldNum" sz="quarter" idx="10"/>
          </p:nvPr>
        </p:nvSpPr>
        <p:spPr/>
        <p:txBody>
          <a:bodyPr/>
          <a:lstStyle/>
          <a:p>
            <a:pPr>
              <a:defRPr/>
            </a:pPr>
            <a:fld id="{D7952AF9-B243-4EB6-B883-DDC8D4EA2635}" type="slidenum">
              <a:rPr lang="en-GB" smtClean="0"/>
              <a:pPr>
                <a:defRPr/>
              </a:pPr>
              <a:t>6</a:t>
            </a:fld>
            <a:endParaRPr lang="en-GB"/>
          </a:p>
        </p:txBody>
      </p:sp>
    </p:spTree>
    <p:extLst>
      <p:ext uri="{BB962C8B-B14F-4D97-AF65-F5344CB8AC3E}">
        <p14:creationId xmlns:p14="http://schemas.microsoft.com/office/powerpoint/2010/main" val="920904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err="1"/>
              <a:t>Reccurent</a:t>
            </a:r>
            <a:r>
              <a:rPr lang="de-DE" b="1" dirty="0"/>
              <a:t> </a:t>
            </a:r>
            <a:r>
              <a:rPr lang="de-DE" b="1" dirty="0" err="1"/>
              <a:t>Neural</a:t>
            </a:r>
            <a:r>
              <a:rPr lang="de-DE" b="1" dirty="0"/>
              <a:t> Network - RNN</a:t>
            </a:r>
            <a:br>
              <a:rPr lang="de-DE" b="1" dirty="0"/>
            </a:br>
            <a:r>
              <a:rPr lang="de-DE" b="1" dirty="0"/>
              <a:t>Long Short-Term Memory (LSTM)</a:t>
            </a:r>
          </a:p>
          <a:p>
            <a:endParaRPr lang="de-DE" b="1" dirty="0"/>
          </a:p>
          <a:p>
            <a:r>
              <a:rPr lang="de-DE" dirty="0"/>
              <a:t>Wie bereits erwähnt sind Long Short-Term Memory  (LSTM) explizit darauf ausgelegt, das Problem der langfristigen Abhängigkeit sowie des </a:t>
            </a:r>
            <a:r>
              <a:rPr lang="de-DE" dirty="0" err="1"/>
              <a:t>Vanishing</a:t>
            </a:r>
            <a:r>
              <a:rPr lang="de-DE" dirty="0"/>
              <a:t> Gradient Problems zu vermeiden.</a:t>
            </a:r>
          </a:p>
          <a:p>
            <a:r>
              <a:rPr lang="en-US" dirty="0"/>
              <a:t>Das </a:t>
            </a:r>
            <a:r>
              <a:rPr lang="en-US" dirty="0" err="1"/>
              <a:t>Bild</a:t>
            </a:r>
            <a:r>
              <a:rPr lang="en-US" dirty="0"/>
              <a:t> </a:t>
            </a:r>
            <a:r>
              <a:rPr lang="en-US" dirty="0" err="1"/>
              <a:t>zeigt</a:t>
            </a:r>
            <a:r>
              <a:rPr lang="en-US" dirty="0"/>
              <a:t> den </a:t>
            </a:r>
            <a:r>
              <a:rPr lang="en-US" dirty="0" err="1"/>
              <a:t>Aufbau</a:t>
            </a:r>
            <a:r>
              <a:rPr lang="en-US" dirty="0"/>
              <a:t> </a:t>
            </a:r>
            <a:r>
              <a:rPr lang="en-US" dirty="0" err="1"/>
              <a:t>eines</a:t>
            </a:r>
            <a:r>
              <a:rPr lang="en-US" dirty="0"/>
              <a:t> LSTMs.</a:t>
            </a:r>
          </a:p>
          <a:p>
            <a:r>
              <a:rPr lang="en-US" dirty="0" err="1"/>
              <a:t>Es</a:t>
            </a:r>
            <a:r>
              <a:rPr lang="en-US" dirty="0"/>
              <a:t> </a:t>
            </a:r>
            <a:r>
              <a:rPr lang="en-US" dirty="0" err="1"/>
              <a:t>fällt</a:t>
            </a:r>
            <a:r>
              <a:rPr lang="en-US" dirty="0"/>
              <a:t> auf das </a:t>
            </a:r>
            <a:r>
              <a:rPr lang="en-US" dirty="0" err="1"/>
              <a:t>diese</a:t>
            </a:r>
            <a:r>
              <a:rPr lang="en-US" dirty="0"/>
              <a:t> </a:t>
            </a:r>
            <a:r>
              <a:rPr lang="en-US" dirty="0" err="1"/>
              <a:t>sehr</a:t>
            </a:r>
            <a:r>
              <a:rPr lang="en-US" dirty="0"/>
              <a:t> </a:t>
            </a:r>
            <a:r>
              <a:rPr lang="en-US" dirty="0" err="1"/>
              <a:t>kompliziert</a:t>
            </a:r>
            <a:r>
              <a:rPr lang="en-US" dirty="0"/>
              <a:t> </a:t>
            </a:r>
            <a:r>
              <a:rPr lang="en-US" dirty="0" err="1"/>
              <a:t>sind</a:t>
            </a:r>
            <a:r>
              <a:rPr lang="en-US" dirty="0"/>
              <a:t> und </a:t>
            </a:r>
            <a:r>
              <a:rPr lang="en-US" dirty="0" err="1"/>
              <a:t>ein</a:t>
            </a:r>
            <a:r>
              <a:rPr lang="en-US" dirty="0"/>
              <a:t> </a:t>
            </a:r>
            <a:r>
              <a:rPr lang="en-US" dirty="0" err="1"/>
              <a:t>einzelnes</a:t>
            </a:r>
            <a:r>
              <a:rPr lang="en-US" dirty="0"/>
              <a:t> </a:t>
            </a:r>
            <a:r>
              <a:rPr lang="en-US" dirty="0" err="1"/>
              <a:t>Netzwerk-Modul</a:t>
            </a:r>
            <a:r>
              <a:rPr lang="en-US" dirty="0"/>
              <a:t> </a:t>
            </a:r>
            <a:r>
              <a:rPr lang="en-US" dirty="0" err="1"/>
              <a:t>aus</a:t>
            </a:r>
            <a:r>
              <a:rPr lang="en-US" dirty="0"/>
              <a:t> </a:t>
            </a:r>
            <a:r>
              <a:rPr lang="en-US" dirty="0" err="1"/>
              <a:t>mehreren</a:t>
            </a:r>
            <a:r>
              <a:rPr lang="en-US" dirty="0"/>
              <a:t> </a:t>
            </a:r>
            <a:r>
              <a:rPr lang="en-US" dirty="0" err="1"/>
              <a:t>Einheiten</a:t>
            </a:r>
            <a:r>
              <a:rPr lang="en-US" dirty="0"/>
              <a:t> </a:t>
            </a:r>
            <a:r>
              <a:rPr lang="en-US" dirty="0" err="1"/>
              <a:t>besteht</a:t>
            </a:r>
            <a:r>
              <a:rPr lang="en-US" dirty="0"/>
              <a:t>.</a:t>
            </a:r>
          </a:p>
          <a:p>
            <a:r>
              <a:rPr lang="en-US" dirty="0"/>
              <a:t>-&gt; </a:t>
            </a:r>
            <a:r>
              <a:rPr lang="en-US" dirty="0" err="1"/>
              <a:t>Jede</a:t>
            </a:r>
            <a:r>
              <a:rPr lang="en-US" dirty="0"/>
              <a:t> </a:t>
            </a:r>
            <a:r>
              <a:rPr lang="en-US" dirty="0" err="1"/>
              <a:t>Linie</a:t>
            </a:r>
            <a:r>
              <a:rPr lang="en-US" dirty="0"/>
              <a:t> </a:t>
            </a:r>
            <a:r>
              <a:rPr lang="en-US" dirty="0" err="1"/>
              <a:t>über</a:t>
            </a:r>
            <a:r>
              <a:rPr lang="de-DE" dirty="0"/>
              <a:t>trägt einen ganzen Vektor, vom Ausgang eines Knotens bis zu den Eingängen anderer.</a:t>
            </a:r>
          </a:p>
          <a:p>
            <a:r>
              <a:rPr lang="de-DE" dirty="0"/>
              <a:t>-&gt; Die Pinken Kreise repräsentieren Punktweise Operationen (Multiplikation oder Addition).</a:t>
            </a:r>
          </a:p>
          <a:p>
            <a:r>
              <a:rPr lang="de-DE" dirty="0"/>
              <a:t>-&gt; Die gelben Boxen stellen gelernte Netzwerkschichten dar.</a:t>
            </a:r>
          </a:p>
          <a:p>
            <a:r>
              <a:rPr lang="de-DE" dirty="0"/>
              <a:t>-&gt; Zusammengeführte Linien bedeuten die Verkettung (</a:t>
            </a:r>
            <a:r>
              <a:rPr lang="de-DE" dirty="0" err="1"/>
              <a:t>Konkatenation</a:t>
            </a:r>
            <a:r>
              <a:rPr lang="de-DE" dirty="0"/>
              <a:t>) von Vektoren.</a:t>
            </a:r>
          </a:p>
          <a:p>
            <a:r>
              <a:rPr lang="de-DE" dirty="0"/>
              <a:t>-&gt; Zeigerverzweigung stellt das Kopieren eines Vektors dar.</a:t>
            </a:r>
          </a:p>
          <a:p>
            <a:endParaRPr lang="de-DE" dirty="0"/>
          </a:p>
          <a:p>
            <a:r>
              <a:rPr lang="de-DE" b="1" dirty="0"/>
              <a:t>Gates (Tore)</a:t>
            </a:r>
            <a:br>
              <a:rPr lang="de-DE" dirty="0"/>
            </a:br>
            <a:r>
              <a:rPr lang="de-DE" dirty="0"/>
              <a:t>Ein essentieller Bestandteil der LSTMs sind Gates.</a:t>
            </a:r>
          </a:p>
          <a:p>
            <a:r>
              <a:rPr lang="de-DE" dirty="0"/>
              <a:t>Diese sind aus zwei Komponenten Aufgebaut:</a:t>
            </a:r>
          </a:p>
          <a:p>
            <a:pPr marL="220873" indent="-220873">
              <a:buAutoNum type="arabicParenR"/>
            </a:pPr>
            <a:r>
              <a:rPr lang="de-DE" dirty="0"/>
              <a:t>Einer Schicht eines </a:t>
            </a:r>
            <a:r>
              <a:rPr lang="de-DE" dirty="0" err="1"/>
              <a:t>Sigmoiden</a:t>
            </a:r>
            <a:r>
              <a:rPr lang="de-DE" dirty="0"/>
              <a:t> neuronalen Netzes welche die Ausgabe auf den Bereich zwischen Null und Eins reduziert.</a:t>
            </a:r>
          </a:p>
          <a:p>
            <a:pPr marL="220873" indent="-220873">
              <a:buAutoNum type="arabicParenR"/>
            </a:pPr>
            <a:r>
              <a:rPr lang="de-DE" dirty="0"/>
              <a:t>Gefolgt von einer punktweisen Multiplikation</a:t>
            </a:r>
          </a:p>
          <a:p>
            <a:r>
              <a:rPr lang="de-DE" dirty="0"/>
              <a:t>Dadurch kann gesteuert werden wie viel Information durch ein Gate zugelassen wird.</a:t>
            </a:r>
          </a:p>
          <a:p>
            <a:r>
              <a:rPr lang="de-DE" dirty="0"/>
              <a:t>Ein LSTM verfügt über drei solcher Gates.</a:t>
            </a:r>
          </a:p>
          <a:p>
            <a:endParaRPr lang="de-DE" dirty="0"/>
          </a:p>
          <a:p>
            <a:r>
              <a:rPr lang="de-DE" dirty="0"/>
              <a:t>Jede Einheit ist wie eine </a:t>
            </a:r>
            <a:r>
              <a:rPr lang="de-DE" i="1" dirty="0"/>
              <a:t>Mini-Zustandsmaschine</a:t>
            </a:r>
            <a:r>
              <a:rPr lang="de-DE" dirty="0"/>
              <a:t>, bei der die Gates der Einheiten mit Gewichten versehen sind, die während des Ausbildungsverfahrens gelernt werden.</a:t>
            </a:r>
          </a:p>
          <a:p>
            <a:endParaRPr lang="de-DE" dirty="0"/>
          </a:p>
          <a:p>
            <a:r>
              <a:rPr lang="de-DE" dirty="0"/>
              <a:t>Im folgenden gehen wir kurz auf die innere Struktur eines solchen Moduls ein.</a:t>
            </a:r>
          </a:p>
          <a:p>
            <a:endParaRPr lang="en-US" dirty="0"/>
          </a:p>
          <a:p>
            <a:endParaRPr lang="de-DE" b="1" dirty="0"/>
          </a:p>
          <a:p>
            <a:r>
              <a:rPr lang="de-DE" b="1" dirty="0"/>
              <a:t>Quellen</a:t>
            </a:r>
          </a:p>
          <a:p>
            <a:r>
              <a:rPr lang="de-DE" dirty="0">
                <a:hlinkClick r:id="rId3"/>
              </a:rPr>
              <a:t>https://colah.github.io/posts/2015-08-Understanding-LSTMs/</a:t>
            </a:r>
            <a:endParaRPr lang="de-DE" dirty="0"/>
          </a:p>
          <a:p>
            <a:r>
              <a:rPr lang="de-DE" dirty="0">
                <a:hlinkClick r:id="rId4"/>
              </a:rPr>
              <a:t>https://towardsdatascience.com/understanding-rnns-lstms-and-grus-ed62eb584d90</a:t>
            </a:r>
            <a:r>
              <a:rPr lang="de-DE" dirty="0"/>
              <a:t>	</a:t>
            </a:r>
          </a:p>
          <a:p>
            <a:endParaRPr lang="de-DE" dirty="0"/>
          </a:p>
          <a:p>
            <a:endParaRPr lang="de-DE" dirty="0"/>
          </a:p>
          <a:p>
            <a:endParaRPr lang="de-DE" dirty="0"/>
          </a:p>
          <a:p>
            <a:endParaRPr lang="de-DE" dirty="0"/>
          </a:p>
          <a:p>
            <a:endParaRPr lang="de-DE" dirty="0"/>
          </a:p>
          <a:p>
            <a:endParaRPr lang="de-DE" dirty="0"/>
          </a:p>
          <a:p>
            <a:endParaRPr lang="de-DE" baseline="0" dirty="0"/>
          </a:p>
          <a:p>
            <a:endParaRPr lang="de-DE" baseline="0" dirty="0"/>
          </a:p>
          <a:p>
            <a:endParaRPr lang="de-DE" baseline="0" dirty="0"/>
          </a:p>
        </p:txBody>
      </p:sp>
      <p:sp>
        <p:nvSpPr>
          <p:cNvPr id="4" name="Foliennummernplatzhalter 3"/>
          <p:cNvSpPr>
            <a:spLocks noGrp="1"/>
          </p:cNvSpPr>
          <p:nvPr>
            <p:ph type="sldNum" sz="quarter" idx="10"/>
          </p:nvPr>
        </p:nvSpPr>
        <p:spPr/>
        <p:txBody>
          <a:bodyPr/>
          <a:lstStyle/>
          <a:p>
            <a:pPr>
              <a:defRPr/>
            </a:pPr>
            <a:fld id="{D7952AF9-B243-4EB6-B883-DDC8D4EA2635}" type="slidenum">
              <a:rPr lang="en-GB" smtClean="0"/>
              <a:pPr>
                <a:defRPr/>
              </a:pPr>
              <a:t>7</a:t>
            </a:fld>
            <a:endParaRPr lang="en-GB"/>
          </a:p>
        </p:txBody>
      </p:sp>
    </p:spTree>
    <p:extLst>
      <p:ext uri="{BB962C8B-B14F-4D97-AF65-F5344CB8AC3E}">
        <p14:creationId xmlns:p14="http://schemas.microsoft.com/office/powerpoint/2010/main" val="1200874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err="1"/>
              <a:t>Reccurent</a:t>
            </a:r>
            <a:r>
              <a:rPr lang="de-DE" b="1" dirty="0"/>
              <a:t> </a:t>
            </a:r>
            <a:r>
              <a:rPr lang="de-DE" b="1" dirty="0" err="1"/>
              <a:t>Neural</a:t>
            </a:r>
            <a:r>
              <a:rPr lang="de-DE" b="1" dirty="0"/>
              <a:t> Network - RNN</a:t>
            </a:r>
            <a:br>
              <a:rPr lang="de-DE" b="1" dirty="0"/>
            </a:br>
            <a:r>
              <a:rPr lang="de-DE" b="1" dirty="0"/>
              <a:t>LSTM – Der Zellzustand</a:t>
            </a:r>
          </a:p>
          <a:p>
            <a:endParaRPr lang="de-DE" b="1" dirty="0"/>
          </a:p>
          <a:p>
            <a:r>
              <a:rPr lang="de-DE" dirty="0"/>
              <a:t>Der Schlüssel der LSTMs ist der Zellzustand (englisch </a:t>
            </a:r>
            <a:r>
              <a:rPr lang="de-DE" dirty="0" err="1"/>
              <a:t>cell</a:t>
            </a:r>
            <a:r>
              <a:rPr lang="de-DE" dirty="0"/>
              <a:t> </a:t>
            </a:r>
            <a:r>
              <a:rPr lang="de-DE" dirty="0" err="1"/>
              <a:t>state</a:t>
            </a:r>
            <a:r>
              <a:rPr lang="de-DE" dirty="0"/>
              <a:t>).</a:t>
            </a:r>
          </a:p>
          <a:p>
            <a:r>
              <a:rPr lang="de-DE" dirty="0"/>
              <a:t>Diese kann als eine Art Förderband für Informationen gedacht werden, welche sich durch die vollständige Kette erstreckt.</a:t>
            </a:r>
          </a:p>
          <a:p>
            <a:r>
              <a:rPr lang="de-DE" dirty="0"/>
              <a:t>Der Zellzustand ist lediglich an zwei linearen Operationen beteiligt durch diese das LSTM Informationen dem Zellzustand hinzufügen oder entfernt kann.</a:t>
            </a:r>
          </a:p>
          <a:p>
            <a:endParaRPr lang="de-DE" dirty="0"/>
          </a:p>
          <a:p>
            <a:endParaRPr lang="de-DE" dirty="0"/>
          </a:p>
          <a:p>
            <a:endParaRPr lang="de-DE" dirty="0"/>
          </a:p>
          <a:p>
            <a:r>
              <a:rPr lang="de-DE" dirty="0"/>
              <a:t>Anmerkungen</a:t>
            </a:r>
          </a:p>
          <a:p>
            <a:r>
              <a:rPr lang="de-DE" dirty="0"/>
              <a:t>F: Welchen Wert hat </a:t>
            </a:r>
            <a:r>
              <a:rPr lang="de-DE" dirty="0" err="1"/>
              <a:t>h_t</a:t>
            </a:r>
            <a:r>
              <a:rPr lang="de-DE" dirty="0"/>
              <a:t> zum Beginn, also bei t=0?</a:t>
            </a:r>
          </a:p>
          <a:p>
            <a:r>
              <a:rPr lang="de-DE" dirty="0"/>
              <a:t>A: 0.</a:t>
            </a:r>
          </a:p>
          <a:p>
            <a:r>
              <a:rPr lang="de-DE" dirty="0"/>
              <a:t>F: Wie wird darüber entschieden, welche Informationen gehalten und welche verworfen werden?</a:t>
            </a:r>
          </a:p>
          <a:p>
            <a:r>
              <a:rPr lang="de-DE" dirty="0"/>
              <a:t>A: Dies wird automatisch aus den Daten gelernt.</a:t>
            </a:r>
          </a:p>
          <a:p>
            <a:endParaRPr lang="de-DE" dirty="0"/>
          </a:p>
          <a:p>
            <a:endParaRPr lang="de-DE" dirty="0"/>
          </a:p>
          <a:p>
            <a:endParaRPr lang="de-DE" dirty="0"/>
          </a:p>
          <a:p>
            <a:endParaRPr lang="de-DE" dirty="0"/>
          </a:p>
          <a:p>
            <a:r>
              <a:rPr lang="de-DE" dirty="0"/>
              <a:t>Quellen</a:t>
            </a:r>
          </a:p>
          <a:p>
            <a:r>
              <a:rPr lang="de-DE" dirty="0">
                <a:hlinkClick r:id="rId3"/>
              </a:rPr>
              <a:t>https://colah.github.io/posts/2015-08-Understanding-LSTMs/</a:t>
            </a:r>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baseline="0" dirty="0"/>
          </a:p>
          <a:p>
            <a:endParaRPr lang="de-DE" baseline="0" dirty="0"/>
          </a:p>
          <a:p>
            <a:endParaRPr lang="de-DE" baseline="0" dirty="0"/>
          </a:p>
        </p:txBody>
      </p:sp>
      <p:sp>
        <p:nvSpPr>
          <p:cNvPr id="4" name="Foliennummernplatzhalter 3"/>
          <p:cNvSpPr>
            <a:spLocks noGrp="1"/>
          </p:cNvSpPr>
          <p:nvPr>
            <p:ph type="sldNum" sz="quarter" idx="10"/>
          </p:nvPr>
        </p:nvSpPr>
        <p:spPr/>
        <p:txBody>
          <a:bodyPr/>
          <a:lstStyle/>
          <a:p>
            <a:pPr>
              <a:defRPr/>
            </a:pPr>
            <a:fld id="{D7952AF9-B243-4EB6-B883-DDC8D4EA2635}" type="slidenum">
              <a:rPr lang="en-GB" smtClean="0"/>
              <a:pPr>
                <a:defRPr/>
              </a:pPr>
              <a:t>8</a:t>
            </a:fld>
            <a:endParaRPr lang="en-GB"/>
          </a:p>
        </p:txBody>
      </p:sp>
    </p:spTree>
    <p:extLst>
      <p:ext uri="{BB962C8B-B14F-4D97-AF65-F5344CB8AC3E}">
        <p14:creationId xmlns:p14="http://schemas.microsoft.com/office/powerpoint/2010/main" val="819013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err="1"/>
              <a:t>Reccurent</a:t>
            </a:r>
            <a:r>
              <a:rPr lang="de-DE" b="1" dirty="0"/>
              <a:t> </a:t>
            </a:r>
            <a:r>
              <a:rPr lang="de-DE" b="1" dirty="0" err="1"/>
              <a:t>Neural</a:t>
            </a:r>
            <a:r>
              <a:rPr lang="de-DE" b="1" dirty="0"/>
              <a:t> Network - RNN</a:t>
            </a:r>
            <a:br>
              <a:rPr lang="de-DE" b="1" dirty="0"/>
            </a:br>
            <a:r>
              <a:rPr lang="de-DE" b="1" dirty="0"/>
              <a:t>LSTM – </a:t>
            </a:r>
            <a:r>
              <a:rPr lang="de-DE" b="1" dirty="0" err="1"/>
              <a:t>Forgot</a:t>
            </a:r>
            <a:r>
              <a:rPr lang="de-DE" b="1" dirty="0"/>
              <a:t> Gate Layer</a:t>
            </a:r>
          </a:p>
          <a:p>
            <a:endParaRPr lang="de-DE" b="1" dirty="0"/>
          </a:p>
          <a:p>
            <a:r>
              <a:rPr lang="de-DE" dirty="0"/>
              <a:t>Im ersten Schritt eines LSTMs wird entschieden, welche Informationen vom Zellzustand verworfen wird.</a:t>
            </a:r>
          </a:p>
          <a:p>
            <a:r>
              <a:rPr lang="de-DE" dirty="0"/>
              <a:t>Diese Entscheidung wird von einer </a:t>
            </a:r>
            <a:r>
              <a:rPr lang="de-DE" dirty="0" err="1"/>
              <a:t>Sigmoid</a:t>
            </a:r>
            <a:r>
              <a:rPr lang="de-DE" dirty="0"/>
              <a:t> Schicht getroffen, welche als „Forget Gate Layer“ bezeichnet wird.</a:t>
            </a:r>
          </a:p>
          <a:p>
            <a:r>
              <a:rPr lang="de-DE" dirty="0"/>
              <a:t>Diese Verknüpft den Ausgang des vorherigen Zeitschritts h_(t-1) und die aktuelle Eingabe x_(t) und gibt ein Wert f_(t) zwischen 0 und 1 für jede Zahl in C_(t-1) aus.</a:t>
            </a:r>
          </a:p>
          <a:p>
            <a:r>
              <a:rPr lang="de-DE" dirty="0"/>
              <a:t>Eine 1 meint dabei die Information komplett beizubehalten wohingegen eine 0 meint diese vollständig zu verwerfen.</a:t>
            </a:r>
          </a:p>
          <a:p>
            <a:endParaRPr lang="de-DE" dirty="0"/>
          </a:p>
          <a:p>
            <a:endParaRPr lang="de-DE" dirty="0"/>
          </a:p>
          <a:p>
            <a:r>
              <a:rPr lang="de-DE" dirty="0"/>
              <a:t>Quellen</a:t>
            </a:r>
          </a:p>
          <a:p>
            <a:r>
              <a:rPr lang="de-DE" dirty="0">
                <a:hlinkClick r:id="rId3"/>
              </a:rPr>
              <a:t>https://colah.github.io/posts/2015-08-Understanding-LSTMs/</a:t>
            </a:r>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baseline="0" dirty="0"/>
          </a:p>
          <a:p>
            <a:endParaRPr lang="de-DE" baseline="0" dirty="0"/>
          </a:p>
          <a:p>
            <a:endParaRPr lang="de-DE" baseline="0" dirty="0"/>
          </a:p>
        </p:txBody>
      </p:sp>
      <p:sp>
        <p:nvSpPr>
          <p:cNvPr id="4" name="Foliennummernplatzhalter 3"/>
          <p:cNvSpPr>
            <a:spLocks noGrp="1"/>
          </p:cNvSpPr>
          <p:nvPr>
            <p:ph type="sldNum" sz="quarter" idx="10"/>
          </p:nvPr>
        </p:nvSpPr>
        <p:spPr/>
        <p:txBody>
          <a:bodyPr/>
          <a:lstStyle/>
          <a:p>
            <a:pPr>
              <a:defRPr/>
            </a:pPr>
            <a:fld id="{D7952AF9-B243-4EB6-B883-DDC8D4EA2635}" type="slidenum">
              <a:rPr lang="en-GB" smtClean="0"/>
              <a:pPr>
                <a:defRPr/>
              </a:pPr>
              <a:t>9</a:t>
            </a:fld>
            <a:endParaRPr lang="en-GB"/>
          </a:p>
        </p:txBody>
      </p:sp>
    </p:spTree>
    <p:extLst>
      <p:ext uri="{BB962C8B-B14F-4D97-AF65-F5344CB8AC3E}">
        <p14:creationId xmlns:p14="http://schemas.microsoft.com/office/powerpoint/2010/main" val="4021403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030F8B-D360-44DD-B7B9-F496EFD574D5}"/>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061F497B-C373-4EA4-82C5-7D346309AE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D9251981-7469-4C41-BE23-D09092CCB094}"/>
              </a:ext>
            </a:extLst>
          </p:cNvPr>
          <p:cNvSpPr>
            <a:spLocks noGrp="1"/>
          </p:cNvSpPr>
          <p:nvPr>
            <p:ph type="dt" sz="half" idx="10"/>
          </p:nvPr>
        </p:nvSpPr>
        <p:spPr/>
        <p:txBody>
          <a:bodyPr/>
          <a:lstStyle/>
          <a:p>
            <a:fld id="{C488E7DE-74A2-4604-A791-59D71B9EEA72}" type="datetimeFigureOut">
              <a:rPr lang="de-DE" smtClean="0"/>
              <a:t>12.05.2021</a:t>
            </a:fld>
            <a:endParaRPr lang="de-DE"/>
          </a:p>
        </p:txBody>
      </p:sp>
      <p:sp>
        <p:nvSpPr>
          <p:cNvPr id="5" name="Fußzeilenplatzhalter 4">
            <a:extLst>
              <a:ext uri="{FF2B5EF4-FFF2-40B4-BE49-F238E27FC236}">
                <a16:creationId xmlns:a16="http://schemas.microsoft.com/office/drawing/2014/main" id="{62383DBC-5841-48F9-A5C5-3EDBC693F4B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1FD52C2-E016-4536-B37C-990A64976D96}"/>
              </a:ext>
            </a:extLst>
          </p:cNvPr>
          <p:cNvSpPr>
            <a:spLocks noGrp="1"/>
          </p:cNvSpPr>
          <p:nvPr>
            <p:ph type="sldNum" sz="quarter" idx="12"/>
          </p:nvPr>
        </p:nvSpPr>
        <p:spPr/>
        <p:txBody>
          <a:bodyPr/>
          <a:lstStyle/>
          <a:p>
            <a:fld id="{DF5CBD45-0E11-4C60-8648-BF121A4E6D8A}" type="slidenum">
              <a:rPr lang="de-DE" smtClean="0"/>
              <a:t>‹Nr.›</a:t>
            </a:fld>
            <a:endParaRPr lang="de-DE"/>
          </a:p>
        </p:txBody>
      </p:sp>
    </p:spTree>
    <p:extLst>
      <p:ext uri="{BB962C8B-B14F-4D97-AF65-F5344CB8AC3E}">
        <p14:creationId xmlns:p14="http://schemas.microsoft.com/office/powerpoint/2010/main" val="4082938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E4182D-B669-49D6-8625-6EAA1C12E302}"/>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495B1579-4736-47A8-BAA2-EABCE3D3ED9E}"/>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7794D32-3B35-4F13-BAA2-57AEE9A4F087}"/>
              </a:ext>
            </a:extLst>
          </p:cNvPr>
          <p:cNvSpPr>
            <a:spLocks noGrp="1"/>
          </p:cNvSpPr>
          <p:nvPr>
            <p:ph type="dt" sz="half" idx="10"/>
          </p:nvPr>
        </p:nvSpPr>
        <p:spPr/>
        <p:txBody>
          <a:bodyPr/>
          <a:lstStyle/>
          <a:p>
            <a:fld id="{C488E7DE-74A2-4604-A791-59D71B9EEA72}" type="datetimeFigureOut">
              <a:rPr lang="de-DE" smtClean="0"/>
              <a:t>12.05.2021</a:t>
            </a:fld>
            <a:endParaRPr lang="de-DE"/>
          </a:p>
        </p:txBody>
      </p:sp>
      <p:sp>
        <p:nvSpPr>
          <p:cNvPr id="5" name="Fußzeilenplatzhalter 4">
            <a:extLst>
              <a:ext uri="{FF2B5EF4-FFF2-40B4-BE49-F238E27FC236}">
                <a16:creationId xmlns:a16="http://schemas.microsoft.com/office/drawing/2014/main" id="{C806E24F-9BF7-4C9F-AFCF-19C40C9229B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09F6770-1AAB-49E6-ACEB-88C9504F878C}"/>
              </a:ext>
            </a:extLst>
          </p:cNvPr>
          <p:cNvSpPr>
            <a:spLocks noGrp="1"/>
          </p:cNvSpPr>
          <p:nvPr>
            <p:ph type="sldNum" sz="quarter" idx="12"/>
          </p:nvPr>
        </p:nvSpPr>
        <p:spPr/>
        <p:txBody>
          <a:bodyPr/>
          <a:lstStyle/>
          <a:p>
            <a:fld id="{DF5CBD45-0E11-4C60-8648-BF121A4E6D8A}" type="slidenum">
              <a:rPr lang="de-DE" smtClean="0"/>
              <a:t>‹Nr.›</a:t>
            </a:fld>
            <a:endParaRPr lang="de-DE"/>
          </a:p>
        </p:txBody>
      </p:sp>
    </p:spTree>
    <p:extLst>
      <p:ext uri="{BB962C8B-B14F-4D97-AF65-F5344CB8AC3E}">
        <p14:creationId xmlns:p14="http://schemas.microsoft.com/office/powerpoint/2010/main" val="3481790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94CC75B9-9D2C-4C76-9C0F-6C8B058AF9C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86866DBE-5924-4893-AD51-A7BFBFEA826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A80A6EB-12C4-4C57-9E35-71BCA7558127}"/>
              </a:ext>
            </a:extLst>
          </p:cNvPr>
          <p:cNvSpPr>
            <a:spLocks noGrp="1"/>
          </p:cNvSpPr>
          <p:nvPr>
            <p:ph type="dt" sz="half" idx="10"/>
          </p:nvPr>
        </p:nvSpPr>
        <p:spPr/>
        <p:txBody>
          <a:bodyPr/>
          <a:lstStyle/>
          <a:p>
            <a:fld id="{C488E7DE-74A2-4604-A791-59D71B9EEA72}" type="datetimeFigureOut">
              <a:rPr lang="de-DE" smtClean="0"/>
              <a:t>12.05.2021</a:t>
            </a:fld>
            <a:endParaRPr lang="de-DE"/>
          </a:p>
        </p:txBody>
      </p:sp>
      <p:sp>
        <p:nvSpPr>
          <p:cNvPr id="5" name="Fußzeilenplatzhalter 4">
            <a:extLst>
              <a:ext uri="{FF2B5EF4-FFF2-40B4-BE49-F238E27FC236}">
                <a16:creationId xmlns:a16="http://schemas.microsoft.com/office/drawing/2014/main" id="{E4F0ED55-5505-4A32-9CA0-628D3EB095E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FCC1B7E-5080-4B76-AB90-304C71981547}"/>
              </a:ext>
            </a:extLst>
          </p:cNvPr>
          <p:cNvSpPr>
            <a:spLocks noGrp="1"/>
          </p:cNvSpPr>
          <p:nvPr>
            <p:ph type="sldNum" sz="quarter" idx="12"/>
          </p:nvPr>
        </p:nvSpPr>
        <p:spPr/>
        <p:txBody>
          <a:bodyPr/>
          <a:lstStyle/>
          <a:p>
            <a:fld id="{DF5CBD45-0E11-4C60-8648-BF121A4E6D8A}" type="slidenum">
              <a:rPr lang="de-DE" smtClean="0"/>
              <a:t>‹Nr.›</a:t>
            </a:fld>
            <a:endParaRPr lang="de-DE"/>
          </a:p>
        </p:txBody>
      </p:sp>
    </p:spTree>
    <p:extLst>
      <p:ext uri="{BB962C8B-B14F-4D97-AF65-F5344CB8AC3E}">
        <p14:creationId xmlns:p14="http://schemas.microsoft.com/office/powerpoint/2010/main" val="4180223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2" b="1" i="0">
                <a:solidFill>
                  <a:srgbClr val="33339A"/>
                </a:solidFill>
                <a:latin typeface="+mj-lt"/>
                <a:cs typeface="Comic Sans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5/12/2021</a:t>
            </a:fld>
            <a:endParaRPr lang="en-US"/>
          </a:p>
        </p:txBody>
      </p:sp>
      <p:sp>
        <p:nvSpPr>
          <p:cNvPr id="5" name="Holder 5"/>
          <p:cNvSpPr>
            <a:spLocks noGrp="1"/>
          </p:cNvSpPr>
          <p:nvPr>
            <p:ph type="sldNum" sz="quarter" idx="7"/>
          </p:nvPr>
        </p:nvSpPr>
        <p:spPr/>
        <p:txBody>
          <a:bodyPr lIns="0" tIns="0" rIns="0" bIns="0"/>
          <a:lstStyle>
            <a:lvl1pPr>
              <a:defRPr sz="1088" b="0" i="0">
                <a:solidFill>
                  <a:schemeClr val="tx1"/>
                </a:solidFill>
                <a:latin typeface="Comic Sans MS"/>
                <a:cs typeface="Comic Sans MS"/>
              </a:defRPr>
            </a:lvl1pPr>
          </a:lstStyle>
          <a:p>
            <a:pPr marL="34549">
              <a:spcBef>
                <a:spcPts val="199"/>
              </a:spcBef>
            </a:pPr>
            <a:fld id="{81D60167-4931-47E6-BA6A-407CBD079E47}" type="slidenum">
              <a:rPr lang="de-DE" smtClean="0"/>
              <a:pPr marL="34549">
                <a:spcBef>
                  <a:spcPts val="199"/>
                </a:spcBef>
              </a:pPr>
              <a:t>‹Nr.›</a:t>
            </a:fld>
            <a:endParaRPr lang="de-DE" dirty="0"/>
          </a:p>
        </p:txBody>
      </p:sp>
    </p:spTree>
    <p:extLst>
      <p:ext uri="{BB962C8B-B14F-4D97-AF65-F5344CB8AC3E}">
        <p14:creationId xmlns:p14="http://schemas.microsoft.com/office/powerpoint/2010/main" val="2116128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2" b="1" i="0">
                <a:solidFill>
                  <a:srgbClr val="33339A"/>
                </a:solidFill>
                <a:latin typeface="+mj-lt"/>
                <a:cs typeface="Comic Sans MS"/>
              </a:defRPr>
            </a:lvl1pPr>
          </a:lstStyle>
          <a:p>
            <a:endParaRPr dirty="0"/>
          </a:p>
        </p:txBody>
      </p:sp>
      <p:sp>
        <p:nvSpPr>
          <p:cNvPr id="3" name="Holder 3"/>
          <p:cNvSpPr>
            <a:spLocks noGrp="1"/>
          </p:cNvSpPr>
          <p:nvPr>
            <p:ph sz="half" idx="2"/>
          </p:nvPr>
        </p:nvSpPr>
        <p:spPr>
          <a:xfrm>
            <a:off x="609601" y="1577340"/>
            <a:ext cx="530352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1" y="1577340"/>
            <a:ext cx="5303520" cy="38779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5/12/2021</a:t>
            </a:fld>
            <a:endParaRPr lang="en-US"/>
          </a:p>
        </p:txBody>
      </p:sp>
      <p:sp>
        <p:nvSpPr>
          <p:cNvPr id="7" name="Holder 7"/>
          <p:cNvSpPr>
            <a:spLocks noGrp="1"/>
          </p:cNvSpPr>
          <p:nvPr>
            <p:ph type="sldNum" sz="quarter" idx="7"/>
          </p:nvPr>
        </p:nvSpPr>
        <p:spPr/>
        <p:txBody>
          <a:bodyPr lIns="0" tIns="0" rIns="0" bIns="0"/>
          <a:lstStyle>
            <a:lvl1pPr>
              <a:defRPr sz="1088" b="0" i="0">
                <a:solidFill>
                  <a:schemeClr val="tx1"/>
                </a:solidFill>
                <a:latin typeface="Comic Sans MS"/>
                <a:cs typeface="Comic Sans MS"/>
              </a:defRPr>
            </a:lvl1pPr>
          </a:lstStyle>
          <a:p>
            <a:pPr marL="34549">
              <a:spcBef>
                <a:spcPts val="199"/>
              </a:spcBef>
            </a:pPr>
            <a:fld id="{81D60167-4931-47E6-BA6A-407CBD079E47}" type="slidenum">
              <a:rPr lang="de-DE" smtClean="0"/>
              <a:pPr marL="34549">
                <a:spcBef>
                  <a:spcPts val="199"/>
                </a:spcBef>
              </a:pPr>
              <a:t>‹Nr.›</a:t>
            </a:fld>
            <a:endParaRPr lang="de-DE" dirty="0"/>
          </a:p>
        </p:txBody>
      </p:sp>
    </p:spTree>
    <p:extLst>
      <p:ext uri="{BB962C8B-B14F-4D97-AF65-F5344CB8AC3E}">
        <p14:creationId xmlns:p14="http://schemas.microsoft.com/office/powerpoint/2010/main" val="2425267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5/12/2021</a:t>
            </a:fld>
            <a:endParaRPr lang="en-US"/>
          </a:p>
        </p:txBody>
      </p:sp>
      <p:sp>
        <p:nvSpPr>
          <p:cNvPr id="4" name="Holder 4"/>
          <p:cNvSpPr>
            <a:spLocks noGrp="1"/>
          </p:cNvSpPr>
          <p:nvPr>
            <p:ph type="sldNum" sz="quarter" idx="7"/>
          </p:nvPr>
        </p:nvSpPr>
        <p:spPr/>
        <p:txBody>
          <a:bodyPr lIns="0" tIns="0" rIns="0" bIns="0"/>
          <a:lstStyle>
            <a:lvl1pPr>
              <a:defRPr sz="1088" b="0" i="0">
                <a:solidFill>
                  <a:schemeClr val="tx1"/>
                </a:solidFill>
                <a:latin typeface="Comic Sans MS"/>
                <a:cs typeface="Comic Sans MS"/>
              </a:defRPr>
            </a:lvl1pPr>
          </a:lstStyle>
          <a:p>
            <a:pPr marL="34549">
              <a:spcBef>
                <a:spcPts val="199"/>
              </a:spcBef>
            </a:pPr>
            <a:fld id="{81D60167-4931-47E6-BA6A-407CBD079E47}" type="slidenum">
              <a:rPr lang="de-DE" smtClean="0"/>
              <a:pPr marL="34549">
                <a:spcBef>
                  <a:spcPts val="199"/>
                </a:spcBef>
              </a:pPr>
              <a:t>‹Nr.›</a:t>
            </a:fld>
            <a:endParaRPr lang="de-DE" dirty="0"/>
          </a:p>
        </p:txBody>
      </p:sp>
    </p:spTree>
    <p:extLst>
      <p:ext uri="{BB962C8B-B14F-4D97-AF65-F5344CB8AC3E}">
        <p14:creationId xmlns:p14="http://schemas.microsoft.com/office/powerpoint/2010/main" val="2342227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ED6395-56E0-4AA0-B7F2-C31FCE102B0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89F5ADF-1BD1-42E8-B01A-4264A0A70FE9}"/>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3413EDB-DE81-4615-BAAA-F40370C52A5A}"/>
              </a:ext>
            </a:extLst>
          </p:cNvPr>
          <p:cNvSpPr>
            <a:spLocks noGrp="1"/>
          </p:cNvSpPr>
          <p:nvPr>
            <p:ph type="dt" sz="half" idx="10"/>
          </p:nvPr>
        </p:nvSpPr>
        <p:spPr/>
        <p:txBody>
          <a:bodyPr/>
          <a:lstStyle/>
          <a:p>
            <a:fld id="{C488E7DE-74A2-4604-A791-59D71B9EEA72}" type="datetimeFigureOut">
              <a:rPr lang="de-DE" smtClean="0"/>
              <a:t>12.05.2021</a:t>
            </a:fld>
            <a:endParaRPr lang="de-DE"/>
          </a:p>
        </p:txBody>
      </p:sp>
      <p:sp>
        <p:nvSpPr>
          <p:cNvPr id="5" name="Fußzeilenplatzhalter 4">
            <a:extLst>
              <a:ext uri="{FF2B5EF4-FFF2-40B4-BE49-F238E27FC236}">
                <a16:creationId xmlns:a16="http://schemas.microsoft.com/office/drawing/2014/main" id="{E1385415-4C6C-4223-8E09-030B67C4DEA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38BF57F-B72B-47DB-9836-F8AACF19BB63}"/>
              </a:ext>
            </a:extLst>
          </p:cNvPr>
          <p:cNvSpPr>
            <a:spLocks noGrp="1"/>
          </p:cNvSpPr>
          <p:nvPr>
            <p:ph type="sldNum" sz="quarter" idx="12"/>
          </p:nvPr>
        </p:nvSpPr>
        <p:spPr/>
        <p:txBody>
          <a:bodyPr/>
          <a:lstStyle/>
          <a:p>
            <a:fld id="{DF5CBD45-0E11-4C60-8648-BF121A4E6D8A}" type="slidenum">
              <a:rPr lang="de-DE" smtClean="0"/>
              <a:t>‹Nr.›</a:t>
            </a:fld>
            <a:endParaRPr lang="de-DE"/>
          </a:p>
        </p:txBody>
      </p:sp>
    </p:spTree>
    <p:extLst>
      <p:ext uri="{BB962C8B-B14F-4D97-AF65-F5344CB8AC3E}">
        <p14:creationId xmlns:p14="http://schemas.microsoft.com/office/powerpoint/2010/main" val="425133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0C4C75-15EA-4D90-8724-2137C8ED9490}"/>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9ADEE078-5F4E-482B-813D-36C3DED295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31FC0F57-FE10-4813-9BBD-0F608487C9A5}"/>
              </a:ext>
            </a:extLst>
          </p:cNvPr>
          <p:cNvSpPr>
            <a:spLocks noGrp="1"/>
          </p:cNvSpPr>
          <p:nvPr>
            <p:ph type="dt" sz="half" idx="10"/>
          </p:nvPr>
        </p:nvSpPr>
        <p:spPr/>
        <p:txBody>
          <a:bodyPr/>
          <a:lstStyle/>
          <a:p>
            <a:fld id="{C488E7DE-74A2-4604-A791-59D71B9EEA72}" type="datetimeFigureOut">
              <a:rPr lang="de-DE" smtClean="0"/>
              <a:t>12.05.2021</a:t>
            </a:fld>
            <a:endParaRPr lang="de-DE"/>
          </a:p>
        </p:txBody>
      </p:sp>
      <p:sp>
        <p:nvSpPr>
          <p:cNvPr id="5" name="Fußzeilenplatzhalter 4">
            <a:extLst>
              <a:ext uri="{FF2B5EF4-FFF2-40B4-BE49-F238E27FC236}">
                <a16:creationId xmlns:a16="http://schemas.microsoft.com/office/drawing/2014/main" id="{0A79EE42-0CE5-4E8B-BDD4-C392974D03E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782B104-B493-4073-A819-7E326B9D992A}"/>
              </a:ext>
            </a:extLst>
          </p:cNvPr>
          <p:cNvSpPr>
            <a:spLocks noGrp="1"/>
          </p:cNvSpPr>
          <p:nvPr>
            <p:ph type="sldNum" sz="quarter" idx="12"/>
          </p:nvPr>
        </p:nvSpPr>
        <p:spPr/>
        <p:txBody>
          <a:bodyPr/>
          <a:lstStyle/>
          <a:p>
            <a:fld id="{DF5CBD45-0E11-4C60-8648-BF121A4E6D8A}" type="slidenum">
              <a:rPr lang="de-DE" smtClean="0"/>
              <a:t>‹Nr.›</a:t>
            </a:fld>
            <a:endParaRPr lang="de-DE"/>
          </a:p>
        </p:txBody>
      </p:sp>
    </p:spTree>
    <p:extLst>
      <p:ext uri="{BB962C8B-B14F-4D97-AF65-F5344CB8AC3E}">
        <p14:creationId xmlns:p14="http://schemas.microsoft.com/office/powerpoint/2010/main" val="1307856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2B25F3-7E7D-4804-90C3-F7BAC6CED78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2513CF5-8F02-4903-93F0-5D96FE52B43D}"/>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0A13D1E0-B969-41DA-AC74-FBE5C4E8F0F0}"/>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245C3417-5483-41A0-9610-3D33C47F3727}"/>
              </a:ext>
            </a:extLst>
          </p:cNvPr>
          <p:cNvSpPr>
            <a:spLocks noGrp="1"/>
          </p:cNvSpPr>
          <p:nvPr>
            <p:ph type="dt" sz="half" idx="10"/>
          </p:nvPr>
        </p:nvSpPr>
        <p:spPr/>
        <p:txBody>
          <a:bodyPr/>
          <a:lstStyle/>
          <a:p>
            <a:fld id="{C488E7DE-74A2-4604-A791-59D71B9EEA72}" type="datetimeFigureOut">
              <a:rPr lang="de-DE" smtClean="0"/>
              <a:t>12.05.2021</a:t>
            </a:fld>
            <a:endParaRPr lang="de-DE"/>
          </a:p>
        </p:txBody>
      </p:sp>
      <p:sp>
        <p:nvSpPr>
          <p:cNvPr id="6" name="Fußzeilenplatzhalter 5">
            <a:extLst>
              <a:ext uri="{FF2B5EF4-FFF2-40B4-BE49-F238E27FC236}">
                <a16:creationId xmlns:a16="http://schemas.microsoft.com/office/drawing/2014/main" id="{19505ED6-0AEF-4FC1-9A1F-AA034C38F74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A30150B-7C26-485B-B494-3C7355C3E88D}"/>
              </a:ext>
            </a:extLst>
          </p:cNvPr>
          <p:cNvSpPr>
            <a:spLocks noGrp="1"/>
          </p:cNvSpPr>
          <p:nvPr>
            <p:ph type="sldNum" sz="quarter" idx="12"/>
          </p:nvPr>
        </p:nvSpPr>
        <p:spPr/>
        <p:txBody>
          <a:bodyPr/>
          <a:lstStyle/>
          <a:p>
            <a:fld id="{DF5CBD45-0E11-4C60-8648-BF121A4E6D8A}" type="slidenum">
              <a:rPr lang="de-DE" smtClean="0"/>
              <a:t>‹Nr.›</a:t>
            </a:fld>
            <a:endParaRPr lang="de-DE"/>
          </a:p>
        </p:txBody>
      </p:sp>
    </p:spTree>
    <p:extLst>
      <p:ext uri="{BB962C8B-B14F-4D97-AF65-F5344CB8AC3E}">
        <p14:creationId xmlns:p14="http://schemas.microsoft.com/office/powerpoint/2010/main" val="134692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B86EAD-3601-41B9-A42A-86B550BC5FFC}"/>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F33FB030-4E5E-464B-B6B3-7E21342861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D4D17A1B-B213-4044-8FD0-1012EC8447D5}"/>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6CD6F90B-D539-421C-871A-51AEBE63CB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339114D9-2119-4C3D-887C-595C44A2C650}"/>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BA46D43A-938F-46AE-84E5-667BFA674AAA}"/>
              </a:ext>
            </a:extLst>
          </p:cNvPr>
          <p:cNvSpPr>
            <a:spLocks noGrp="1"/>
          </p:cNvSpPr>
          <p:nvPr>
            <p:ph type="dt" sz="half" idx="10"/>
          </p:nvPr>
        </p:nvSpPr>
        <p:spPr/>
        <p:txBody>
          <a:bodyPr/>
          <a:lstStyle/>
          <a:p>
            <a:fld id="{C488E7DE-74A2-4604-A791-59D71B9EEA72}" type="datetimeFigureOut">
              <a:rPr lang="de-DE" smtClean="0"/>
              <a:t>12.05.2021</a:t>
            </a:fld>
            <a:endParaRPr lang="de-DE"/>
          </a:p>
        </p:txBody>
      </p:sp>
      <p:sp>
        <p:nvSpPr>
          <p:cNvPr id="8" name="Fußzeilenplatzhalter 7">
            <a:extLst>
              <a:ext uri="{FF2B5EF4-FFF2-40B4-BE49-F238E27FC236}">
                <a16:creationId xmlns:a16="http://schemas.microsoft.com/office/drawing/2014/main" id="{A624C749-BDED-4B3C-B2D8-09B24C43FB8B}"/>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8BEE3379-67DC-4A15-B4F9-68575F326B40}"/>
              </a:ext>
            </a:extLst>
          </p:cNvPr>
          <p:cNvSpPr>
            <a:spLocks noGrp="1"/>
          </p:cNvSpPr>
          <p:nvPr>
            <p:ph type="sldNum" sz="quarter" idx="12"/>
          </p:nvPr>
        </p:nvSpPr>
        <p:spPr/>
        <p:txBody>
          <a:bodyPr/>
          <a:lstStyle/>
          <a:p>
            <a:fld id="{DF5CBD45-0E11-4C60-8648-BF121A4E6D8A}" type="slidenum">
              <a:rPr lang="de-DE" smtClean="0"/>
              <a:t>‹Nr.›</a:t>
            </a:fld>
            <a:endParaRPr lang="de-DE"/>
          </a:p>
        </p:txBody>
      </p:sp>
    </p:spTree>
    <p:extLst>
      <p:ext uri="{BB962C8B-B14F-4D97-AF65-F5344CB8AC3E}">
        <p14:creationId xmlns:p14="http://schemas.microsoft.com/office/powerpoint/2010/main" val="3139383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B2F5AF-FF14-4DD4-88D2-E44C65618BB6}"/>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40CF696D-5DF5-4D51-A670-4A9FCED0A12D}"/>
              </a:ext>
            </a:extLst>
          </p:cNvPr>
          <p:cNvSpPr>
            <a:spLocks noGrp="1"/>
          </p:cNvSpPr>
          <p:nvPr>
            <p:ph type="dt" sz="half" idx="10"/>
          </p:nvPr>
        </p:nvSpPr>
        <p:spPr/>
        <p:txBody>
          <a:bodyPr/>
          <a:lstStyle/>
          <a:p>
            <a:fld id="{C488E7DE-74A2-4604-A791-59D71B9EEA72}" type="datetimeFigureOut">
              <a:rPr lang="de-DE" smtClean="0"/>
              <a:t>12.05.2021</a:t>
            </a:fld>
            <a:endParaRPr lang="de-DE"/>
          </a:p>
        </p:txBody>
      </p:sp>
      <p:sp>
        <p:nvSpPr>
          <p:cNvPr id="4" name="Fußzeilenplatzhalter 3">
            <a:extLst>
              <a:ext uri="{FF2B5EF4-FFF2-40B4-BE49-F238E27FC236}">
                <a16:creationId xmlns:a16="http://schemas.microsoft.com/office/drawing/2014/main" id="{30A0F76B-F6ED-4937-9E7D-5881911B531C}"/>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7BFB0D86-4C06-4A57-B1B8-88DF9A7E6F9F}"/>
              </a:ext>
            </a:extLst>
          </p:cNvPr>
          <p:cNvSpPr>
            <a:spLocks noGrp="1"/>
          </p:cNvSpPr>
          <p:nvPr>
            <p:ph type="sldNum" sz="quarter" idx="12"/>
          </p:nvPr>
        </p:nvSpPr>
        <p:spPr/>
        <p:txBody>
          <a:bodyPr/>
          <a:lstStyle/>
          <a:p>
            <a:fld id="{DF5CBD45-0E11-4C60-8648-BF121A4E6D8A}" type="slidenum">
              <a:rPr lang="de-DE" smtClean="0"/>
              <a:t>‹Nr.›</a:t>
            </a:fld>
            <a:endParaRPr lang="de-DE"/>
          </a:p>
        </p:txBody>
      </p:sp>
    </p:spTree>
    <p:extLst>
      <p:ext uri="{BB962C8B-B14F-4D97-AF65-F5344CB8AC3E}">
        <p14:creationId xmlns:p14="http://schemas.microsoft.com/office/powerpoint/2010/main" val="674100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133DAD16-75D7-4CEC-AF49-1DBA24A870D7}"/>
              </a:ext>
            </a:extLst>
          </p:cNvPr>
          <p:cNvSpPr>
            <a:spLocks noGrp="1"/>
          </p:cNvSpPr>
          <p:nvPr>
            <p:ph type="dt" sz="half" idx="10"/>
          </p:nvPr>
        </p:nvSpPr>
        <p:spPr/>
        <p:txBody>
          <a:bodyPr/>
          <a:lstStyle/>
          <a:p>
            <a:fld id="{C488E7DE-74A2-4604-A791-59D71B9EEA72}" type="datetimeFigureOut">
              <a:rPr lang="de-DE" smtClean="0"/>
              <a:t>12.05.2021</a:t>
            </a:fld>
            <a:endParaRPr lang="de-DE"/>
          </a:p>
        </p:txBody>
      </p:sp>
      <p:sp>
        <p:nvSpPr>
          <p:cNvPr id="3" name="Fußzeilenplatzhalter 2">
            <a:extLst>
              <a:ext uri="{FF2B5EF4-FFF2-40B4-BE49-F238E27FC236}">
                <a16:creationId xmlns:a16="http://schemas.microsoft.com/office/drawing/2014/main" id="{FB0D645D-B183-4761-B49E-56368D767AC7}"/>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72DB2707-F096-4FD0-AA9F-9CCA2908E686}"/>
              </a:ext>
            </a:extLst>
          </p:cNvPr>
          <p:cNvSpPr>
            <a:spLocks noGrp="1"/>
          </p:cNvSpPr>
          <p:nvPr>
            <p:ph type="sldNum" sz="quarter" idx="12"/>
          </p:nvPr>
        </p:nvSpPr>
        <p:spPr/>
        <p:txBody>
          <a:bodyPr/>
          <a:lstStyle/>
          <a:p>
            <a:fld id="{DF5CBD45-0E11-4C60-8648-BF121A4E6D8A}" type="slidenum">
              <a:rPr lang="de-DE" smtClean="0"/>
              <a:t>‹Nr.›</a:t>
            </a:fld>
            <a:endParaRPr lang="de-DE"/>
          </a:p>
        </p:txBody>
      </p:sp>
    </p:spTree>
    <p:extLst>
      <p:ext uri="{BB962C8B-B14F-4D97-AF65-F5344CB8AC3E}">
        <p14:creationId xmlns:p14="http://schemas.microsoft.com/office/powerpoint/2010/main" val="2094690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7127ED-A192-4873-85FB-7FD6BE86A09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98DCAC9F-DE97-4677-B9B7-699015F0FB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BEEF4186-CDAC-42C0-9BAB-1DEB9D54D5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B23379F-DB4D-4891-AF9C-EA17F2D921DF}"/>
              </a:ext>
            </a:extLst>
          </p:cNvPr>
          <p:cNvSpPr>
            <a:spLocks noGrp="1"/>
          </p:cNvSpPr>
          <p:nvPr>
            <p:ph type="dt" sz="half" idx="10"/>
          </p:nvPr>
        </p:nvSpPr>
        <p:spPr/>
        <p:txBody>
          <a:bodyPr/>
          <a:lstStyle/>
          <a:p>
            <a:fld id="{C488E7DE-74A2-4604-A791-59D71B9EEA72}" type="datetimeFigureOut">
              <a:rPr lang="de-DE" smtClean="0"/>
              <a:t>12.05.2021</a:t>
            </a:fld>
            <a:endParaRPr lang="de-DE"/>
          </a:p>
        </p:txBody>
      </p:sp>
      <p:sp>
        <p:nvSpPr>
          <p:cNvPr id="6" name="Fußzeilenplatzhalter 5">
            <a:extLst>
              <a:ext uri="{FF2B5EF4-FFF2-40B4-BE49-F238E27FC236}">
                <a16:creationId xmlns:a16="http://schemas.microsoft.com/office/drawing/2014/main" id="{DD187E69-9709-4416-ADC1-B381DCB2504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FDA26B3-C6A5-456C-B095-196EDB182D9B}"/>
              </a:ext>
            </a:extLst>
          </p:cNvPr>
          <p:cNvSpPr>
            <a:spLocks noGrp="1"/>
          </p:cNvSpPr>
          <p:nvPr>
            <p:ph type="sldNum" sz="quarter" idx="12"/>
          </p:nvPr>
        </p:nvSpPr>
        <p:spPr/>
        <p:txBody>
          <a:bodyPr/>
          <a:lstStyle/>
          <a:p>
            <a:fld id="{DF5CBD45-0E11-4C60-8648-BF121A4E6D8A}" type="slidenum">
              <a:rPr lang="de-DE" smtClean="0"/>
              <a:t>‹Nr.›</a:t>
            </a:fld>
            <a:endParaRPr lang="de-DE"/>
          </a:p>
        </p:txBody>
      </p:sp>
    </p:spTree>
    <p:extLst>
      <p:ext uri="{BB962C8B-B14F-4D97-AF65-F5344CB8AC3E}">
        <p14:creationId xmlns:p14="http://schemas.microsoft.com/office/powerpoint/2010/main" val="3248425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E4A962-9989-4725-8177-E6DA7DB5C29B}"/>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80B3A9AD-6050-42B9-9061-C3E68105B0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FEAFC4D7-BA94-4C1F-9EE7-9C5524E15E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196C67D-A15E-44B7-980C-678D3B740446}"/>
              </a:ext>
            </a:extLst>
          </p:cNvPr>
          <p:cNvSpPr>
            <a:spLocks noGrp="1"/>
          </p:cNvSpPr>
          <p:nvPr>
            <p:ph type="dt" sz="half" idx="10"/>
          </p:nvPr>
        </p:nvSpPr>
        <p:spPr/>
        <p:txBody>
          <a:bodyPr/>
          <a:lstStyle/>
          <a:p>
            <a:fld id="{C488E7DE-74A2-4604-A791-59D71B9EEA72}" type="datetimeFigureOut">
              <a:rPr lang="de-DE" smtClean="0"/>
              <a:t>12.05.2021</a:t>
            </a:fld>
            <a:endParaRPr lang="de-DE"/>
          </a:p>
        </p:txBody>
      </p:sp>
      <p:sp>
        <p:nvSpPr>
          <p:cNvPr id="6" name="Fußzeilenplatzhalter 5">
            <a:extLst>
              <a:ext uri="{FF2B5EF4-FFF2-40B4-BE49-F238E27FC236}">
                <a16:creationId xmlns:a16="http://schemas.microsoft.com/office/drawing/2014/main" id="{250DD914-74E3-4179-A0F0-DD8FFCC8CB6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4CF0D91B-01E6-4F34-A4CE-037AD037DC5D}"/>
              </a:ext>
            </a:extLst>
          </p:cNvPr>
          <p:cNvSpPr>
            <a:spLocks noGrp="1"/>
          </p:cNvSpPr>
          <p:nvPr>
            <p:ph type="sldNum" sz="quarter" idx="12"/>
          </p:nvPr>
        </p:nvSpPr>
        <p:spPr/>
        <p:txBody>
          <a:bodyPr/>
          <a:lstStyle/>
          <a:p>
            <a:fld id="{DF5CBD45-0E11-4C60-8648-BF121A4E6D8A}" type="slidenum">
              <a:rPr lang="de-DE" smtClean="0"/>
              <a:t>‹Nr.›</a:t>
            </a:fld>
            <a:endParaRPr lang="de-DE"/>
          </a:p>
        </p:txBody>
      </p:sp>
    </p:spTree>
    <p:extLst>
      <p:ext uri="{BB962C8B-B14F-4D97-AF65-F5344CB8AC3E}">
        <p14:creationId xmlns:p14="http://schemas.microsoft.com/office/powerpoint/2010/main" val="1636344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4BC72E93-229D-47C1-985D-055405486B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956A787D-4E7A-4812-AEEE-39E3F13DAB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DAF03D2-F3F7-4E76-AF2A-43C1C66C84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88E7DE-74A2-4604-A791-59D71B9EEA72}" type="datetimeFigureOut">
              <a:rPr lang="de-DE" smtClean="0"/>
              <a:t>12.05.2021</a:t>
            </a:fld>
            <a:endParaRPr lang="de-DE"/>
          </a:p>
        </p:txBody>
      </p:sp>
      <p:sp>
        <p:nvSpPr>
          <p:cNvPr id="5" name="Fußzeilenplatzhalter 4">
            <a:extLst>
              <a:ext uri="{FF2B5EF4-FFF2-40B4-BE49-F238E27FC236}">
                <a16:creationId xmlns:a16="http://schemas.microsoft.com/office/drawing/2014/main" id="{13BFAA6F-EA61-44EA-902E-6FD1230953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9070E1AC-56F1-4A6D-B031-696B893651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5CBD45-0E11-4C60-8648-BF121A4E6D8A}" type="slidenum">
              <a:rPr lang="de-DE" smtClean="0"/>
              <a:t>‹Nr.›</a:t>
            </a:fld>
            <a:endParaRPr lang="de-DE"/>
          </a:p>
        </p:txBody>
      </p:sp>
    </p:spTree>
    <p:extLst>
      <p:ext uri="{BB962C8B-B14F-4D97-AF65-F5344CB8AC3E}">
        <p14:creationId xmlns:p14="http://schemas.microsoft.com/office/powerpoint/2010/main" val="1672912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hyperlink" Target="http://www.physics.csbsju.edu/stats/box2.html"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png"/><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jpg"/><Relationship Id="rId1" Type="http://schemas.openxmlformats.org/officeDocument/2006/relationships/slideLayout" Target="../slideLayouts/slideLayout2.xml"/><Relationship Id="rId4" Type="http://schemas.openxmlformats.org/officeDocument/2006/relationships/hyperlink" Target="http://www.ibm.com/developerworks/data/li" TargetMode="External"/></Relationships>
</file>

<file path=ppt/slides/_rels/slide65.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math.uprm.edu/~edgar/dm8.ppt)" TargetMode="External"/><Relationship Id="rId2" Type="http://schemas.openxmlformats.org/officeDocument/2006/relationships/hyperlink" Target="http://www.kdnuggets.com/data_mining_course/dm1-introduction-ml-data-mining.pp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Deep Learning</a:t>
            </a:r>
            <a:br>
              <a:rPr lang="de-DE" dirty="0"/>
            </a:br>
            <a:r>
              <a:rPr lang="de-DE" sz="2000" dirty="0"/>
              <a:t>Ausblick</a:t>
            </a:r>
          </a:p>
        </p:txBody>
      </p:sp>
      <p:sp>
        <p:nvSpPr>
          <p:cNvPr id="5" name="Foliennummernplatzhalter 4"/>
          <p:cNvSpPr>
            <a:spLocks noGrp="1"/>
          </p:cNvSpPr>
          <p:nvPr>
            <p:ph type="sldNum" sz="quarter" idx="12"/>
          </p:nvPr>
        </p:nvSpPr>
        <p:spPr/>
        <p:txBody>
          <a:bodyPr/>
          <a:lstStyle/>
          <a:p>
            <a:fld id="{0625EBFC-0345-4FA4-A801-51797D94B198}" type="slidenum">
              <a:rPr lang="de-DE" smtClean="0"/>
              <a:t>1</a:t>
            </a:fld>
            <a:endParaRPr lang="de-DE" dirty="0"/>
          </a:p>
        </p:txBody>
      </p:sp>
      <p:graphicFrame>
        <p:nvGraphicFramePr>
          <p:cNvPr id="17" name="Diagramm 16"/>
          <p:cNvGraphicFramePr/>
          <p:nvPr/>
        </p:nvGraphicFramePr>
        <p:xfrm>
          <a:off x="-3602" y="1347076"/>
          <a:ext cx="7103318" cy="47355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feld 7"/>
          <p:cNvSpPr txBox="1"/>
          <p:nvPr/>
        </p:nvSpPr>
        <p:spPr>
          <a:xfrm>
            <a:off x="7099716" y="1700808"/>
            <a:ext cx="4108852" cy="2308324"/>
          </a:xfrm>
          <a:prstGeom prst="rect">
            <a:avLst/>
          </a:prstGeom>
          <a:noFill/>
        </p:spPr>
        <p:txBody>
          <a:bodyPr wrap="square" rtlCol="0">
            <a:spAutoFit/>
          </a:bodyPr>
          <a:lstStyle/>
          <a:p>
            <a:r>
              <a:rPr lang="en-US" b="1"/>
              <a:t>Recurrent neural networks (RNN)
introduction
Sequences: What time is it?
Embedding Layers
Building an ANN
Long Short-Term Memory (LSTM)
Keras code
</a:t>
            </a:r>
            <a:endParaRPr lang="de-DE" dirty="0"/>
          </a:p>
        </p:txBody>
      </p:sp>
      <p:cxnSp>
        <p:nvCxnSpPr>
          <p:cNvPr id="10" name="Gerader Verbinder 9"/>
          <p:cNvCxnSpPr/>
          <p:nvPr/>
        </p:nvCxnSpPr>
        <p:spPr bwMode="auto">
          <a:xfrm flipH="1">
            <a:off x="7099716" y="1988840"/>
            <a:ext cx="4324876"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Rekurrentes</a:t>
            </a:r>
            <a:r>
              <a:rPr lang="de-DE" dirty="0"/>
              <a:t> Neuronales Netz - RNN</a:t>
            </a:r>
            <a:br>
              <a:rPr lang="de-DE" dirty="0"/>
            </a:br>
            <a:r>
              <a:rPr lang="de-DE" sz="2000" dirty="0"/>
              <a:t>LSTM – Input Gate Layer</a:t>
            </a:r>
          </a:p>
        </p:txBody>
      </p:sp>
      <p:sp>
        <p:nvSpPr>
          <p:cNvPr id="5" name="Foliennummernplatzhalter 4"/>
          <p:cNvSpPr>
            <a:spLocks noGrp="1"/>
          </p:cNvSpPr>
          <p:nvPr>
            <p:ph type="sldNum" sz="quarter" idx="12"/>
          </p:nvPr>
        </p:nvSpPr>
        <p:spPr/>
        <p:txBody>
          <a:bodyPr/>
          <a:lstStyle/>
          <a:p>
            <a:fld id="{0625EBFC-0345-4FA4-A801-51797D94B198}" type="slidenum">
              <a:rPr lang="de-DE" smtClean="0"/>
              <a:t>10</a:t>
            </a:fld>
            <a:endParaRPr lang="de-DE" dirty="0"/>
          </a:p>
        </p:txBody>
      </p:sp>
      <mc:AlternateContent xmlns:mc="http://schemas.openxmlformats.org/markup-compatibility/2006" xmlns:a14="http://schemas.microsoft.com/office/drawing/2010/main">
        <mc:Choice Requires="a14">
          <p:sp>
            <p:nvSpPr>
              <p:cNvPr id="15" name="Rechteck 14"/>
              <p:cNvSpPr/>
              <p:nvPr/>
            </p:nvSpPr>
            <p:spPr>
              <a:xfrm>
                <a:off x="5982932" y="1452409"/>
                <a:ext cx="5703322" cy="3976025"/>
              </a:xfrm>
              <a:prstGeom prst="rect">
                <a:avLst/>
              </a:prstGeom>
            </p:spPr>
            <p:txBody>
              <a:bodyPr wrap="square">
                <a:spAutoFit/>
              </a:bodyPr>
              <a:lstStyle/>
              <a:p>
                <a:r>
                  <a:rPr lang="de-DE" dirty="0"/>
                  <a:t>update </a:t>
                </a:r>
                <a:r>
                  <a:rPr lang="de-DE" dirty="0" err="1"/>
                  <a:t>of</a:t>
                </a:r>
                <a:r>
                  <a:rPr lang="de-DE" dirty="0"/>
                  <a:t> </a:t>
                </a:r>
                <a:r>
                  <a:rPr lang="de-DE" dirty="0" err="1"/>
                  <a:t>Cell</a:t>
                </a:r>
                <a:r>
                  <a:rPr lang="de-DE" dirty="0"/>
                  <a:t> </a:t>
                </a:r>
                <a:r>
                  <a:rPr lang="de-DE" dirty="0" err="1"/>
                  <a:t>state</a:t>
                </a:r>
                <a:endParaRPr lang="de-DE" dirty="0"/>
              </a:p>
              <a:p>
                <a:pPr marL="342900" indent="-342900">
                  <a:buFont typeface="+mj-lt"/>
                  <a:buAutoNum type="arabicPeriod"/>
                </a:pPr>
                <a:r>
                  <a:rPr lang="de-DE" dirty="0"/>
                  <a:t>Input Gate Layer</a:t>
                </a:r>
              </a:p>
              <a:p>
                <a:pPr marL="796613" lvl="1" indent="-342900">
                  <a:buFont typeface="Symbol" panose="05050102010706020507" pitchFamily="18" charset="2"/>
                  <a:buChar char="-"/>
                </a:pPr>
                <a:r>
                  <a:rPr lang="de-DE" dirty="0" err="1"/>
                  <a:t>What</a:t>
                </a:r>
                <a:r>
                  <a:rPr lang="de-DE" dirty="0"/>
                  <a:t> </a:t>
                </a:r>
                <a:r>
                  <a:rPr lang="de-DE" dirty="0" err="1"/>
                  <a:t>values</a:t>
                </a:r>
                <a:r>
                  <a:rPr lang="de-DE" dirty="0"/>
                  <a:t> </a:t>
                </a:r>
                <a:r>
                  <a:rPr lang="de-DE" dirty="0" err="1"/>
                  <a:t>to</a:t>
                </a:r>
                <a:r>
                  <a:rPr lang="de-DE" dirty="0"/>
                  <a:t> update</a:t>
                </a:r>
              </a:p>
              <a:p>
                <a:pPr marL="342900" indent="-342900">
                  <a:buFont typeface="+mj-lt"/>
                  <a:buAutoNum type="arabicPeriod"/>
                </a:pPr>
                <a14:m>
                  <m:oMath xmlns:m="http://schemas.openxmlformats.org/officeDocument/2006/math">
                    <m:r>
                      <a:rPr lang="de-DE" i="1">
                        <a:latin typeface="Cambria Math" panose="02040503050406030204" pitchFamily="18" charset="0"/>
                      </a:rPr>
                      <m:t>𝑡𝑎𝑛h</m:t>
                    </m:r>
                  </m:oMath>
                </a14:m>
                <a:r>
                  <a:rPr lang="de-DE" dirty="0"/>
                  <a:t> - </a:t>
                </a:r>
                <a:r>
                  <a:rPr lang="de-DE" dirty="0" err="1"/>
                  <a:t>layer</a:t>
                </a:r>
                <a:endParaRPr lang="de-DE" dirty="0"/>
              </a:p>
              <a:p>
                <a:pPr marL="796613" lvl="1" indent="-342900">
                  <a:buFont typeface="Symbol" panose="05050102010706020507" pitchFamily="18" charset="2"/>
                  <a:buChar char="-"/>
                </a:pPr>
                <a:r>
                  <a:rPr lang="de-DE" dirty="0"/>
                  <a:t>Create potential </a:t>
                </a:r>
                <a:r>
                  <a:rPr lang="de-DE" dirty="0" err="1"/>
                  <a:t>candidates</a:t>
                </a:r>
                <a:endParaRPr lang="de-DE" dirty="0"/>
              </a:p>
              <a:p>
                <a:pPr marL="342900" indent="-342900">
                  <a:buFont typeface="+mj-lt"/>
                  <a:buAutoNum type="arabicPeriod"/>
                </a:pPr>
                <a:r>
                  <a:rPr lang="de-DE" dirty="0" err="1"/>
                  <a:t>Unification</a:t>
                </a:r>
                <a:r>
                  <a:rPr lang="de-DE" dirty="0"/>
                  <a:t> </a:t>
                </a:r>
                <a:r>
                  <a:rPr lang="de-DE" dirty="0" err="1"/>
                  <a:t>of</a:t>
                </a:r>
                <a:r>
                  <a:rPr lang="de-DE" dirty="0"/>
                  <a:t> </a:t>
                </a:r>
                <a:r>
                  <a:rPr lang="de-DE" dirty="0" err="1"/>
                  <a:t>both</a:t>
                </a:r>
                <a:r>
                  <a:rPr lang="de-DE" dirty="0"/>
                  <a:t> </a:t>
                </a:r>
                <a:r>
                  <a:rPr lang="de-DE" dirty="0" err="1"/>
                  <a:t>steps</a:t>
                </a:r>
                <a:r>
                  <a:rPr lang="de-DE" dirty="0"/>
                  <a:t>: </a:t>
                </a:r>
                <a:br>
                  <a:rPr lang="de-DE" dirty="0"/>
                </a:br>
                <a:r>
                  <a:rPr lang="de-DE" dirty="0"/>
                  <a:t>→ </a:t>
                </a:r>
                <a:r>
                  <a:rPr lang="de-DE" dirty="0" err="1"/>
                  <a:t>receive</a:t>
                </a:r>
                <a:r>
                  <a:rPr lang="de-DE" dirty="0"/>
                  <a:t> </a:t>
                </a:r>
                <a:r>
                  <a:rPr lang="de-DE" dirty="0" err="1"/>
                  <a:t>cell</a:t>
                </a:r>
                <a:r>
                  <a:rPr lang="de-DE" dirty="0"/>
                  <a:t> </a:t>
                </a:r>
                <a:r>
                  <a:rPr lang="de-DE" dirty="0" err="1"/>
                  <a:t>state</a:t>
                </a:r>
                <a:r>
                  <a:rPr lang="de-DE" dirty="0"/>
                  <a:t> </a:t>
                </a:r>
                <a:r>
                  <a:rPr lang="de-DE" dirty="0" err="1"/>
                  <a:t>updates</a:t>
                </a:r>
                <a:endParaRPr lang="de-DE" dirty="0"/>
              </a:p>
              <a:p>
                <a:pPr lvl="1" algn="l"/>
                <a:endParaRPr lang="de-DE" dirty="0"/>
              </a:p>
              <a:p>
                <a:pPr marL="285750" indent="-285750">
                  <a:buFont typeface="Wingdings" panose="05000000000000000000" pitchFamily="2" charset="2"/>
                  <a:buChar char="§"/>
                </a:pPr>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rPr>
                          <m:t>𝑖</m:t>
                        </m:r>
                      </m:e>
                      <m:sub>
                        <m:r>
                          <a:rPr lang="de-DE" i="1">
                            <a:latin typeface="Cambria Math" panose="02040503050406030204" pitchFamily="18" charset="0"/>
                          </a:rPr>
                          <m:t>𝑡</m:t>
                        </m:r>
                      </m:sub>
                    </m:sSub>
                    <m:r>
                      <a:rPr lang="de-DE" i="1">
                        <a:latin typeface="Cambria Math" panose="02040503050406030204" pitchFamily="18" charset="0"/>
                      </a:rPr>
                      <m:t>=</m:t>
                    </m:r>
                    <m:r>
                      <a:rPr lang="de-DE" i="1">
                        <a:latin typeface="Cambria Math" panose="02040503050406030204" pitchFamily="18" charset="0"/>
                      </a:rPr>
                      <m:t>𝜎</m:t>
                    </m:r>
                    <m:r>
                      <a:rPr lang="de-DE" i="1">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𝑊</m:t>
                        </m:r>
                      </m:e>
                      <m:sub>
                        <m:r>
                          <a:rPr lang="de-DE" i="1">
                            <a:latin typeface="Cambria Math" panose="02040503050406030204" pitchFamily="18" charset="0"/>
                          </a:rPr>
                          <m:t>𝑖</m:t>
                        </m:r>
                      </m:sub>
                    </m:sSub>
                    <m:r>
                      <a:rPr lang="de-DE" i="1">
                        <a:latin typeface="Cambria Math" panose="02040503050406030204" pitchFamily="18" charset="0"/>
                      </a:rPr>
                      <m:t>⋅</m:t>
                    </m:r>
                    <m:d>
                      <m:dPr>
                        <m:begChr m:val="["/>
                        <m:endChr m:val="]"/>
                        <m:ctrlPr>
                          <a:rPr lang="de-DE" i="1">
                            <a:latin typeface="Cambria Math" panose="02040503050406030204" pitchFamily="18" charset="0"/>
                          </a:rPr>
                        </m:ctrlPr>
                      </m:dPr>
                      <m:e>
                        <m:sSub>
                          <m:sSubPr>
                            <m:ctrlPr>
                              <a:rPr lang="de-DE" i="1">
                                <a:latin typeface="Cambria Math" panose="02040503050406030204" pitchFamily="18" charset="0"/>
                              </a:rPr>
                            </m:ctrlPr>
                          </m:sSubPr>
                          <m:e>
                            <m:r>
                              <a:rPr lang="de-DE" i="1">
                                <a:latin typeface="Cambria Math" panose="02040503050406030204" pitchFamily="18" charset="0"/>
                              </a:rPr>
                              <m:t>h</m:t>
                            </m:r>
                          </m:e>
                          <m:sub>
                            <m:r>
                              <a:rPr lang="de-DE" i="1">
                                <a:latin typeface="Cambria Math" panose="02040503050406030204" pitchFamily="18" charset="0"/>
                              </a:rPr>
                              <m:t>𝑡</m:t>
                            </m:r>
                            <m:r>
                              <a:rPr lang="de-DE" i="1">
                                <a:latin typeface="Cambria Math" panose="02040503050406030204" pitchFamily="18" charset="0"/>
                              </a:rPr>
                              <m:t>−1</m:t>
                            </m:r>
                          </m:sub>
                        </m:sSub>
                        <m:r>
                          <a:rPr lang="de-DE" i="1">
                            <a:latin typeface="Cambria Math" panose="02040503050406030204" pitchFamily="18" charset="0"/>
                          </a:rPr>
                          <m:t>, </m:t>
                        </m:r>
                        <m:sSub>
                          <m:sSubPr>
                            <m:ctrlPr>
                              <a:rPr lang="de-DE" i="1">
                                <a:latin typeface="Cambria Math" panose="02040503050406030204" pitchFamily="18" charset="0"/>
                              </a:rPr>
                            </m:ctrlPr>
                          </m:sSubPr>
                          <m:e>
                            <m:r>
                              <a:rPr lang="de-DE" i="1">
                                <a:latin typeface="Cambria Math" panose="02040503050406030204" pitchFamily="18" charset="0"/>
                              </a:rPr>
                              <m:t>𝑥</m:t>
                            </m:r>
                          </m:e>
                          <m:sub>
                            <m:r>
                              <a:rPr lang="de-DE" i="1">
                                <a:latin typeface="Cambria Math" panose="02040503050406030204" pitchFamily="18" charset="0"/>
                              </a:rPr>
                              <m:t>𝑡</m:t>
                            </m:r>
                          </m:sub>
                        </m:sSub>
                      </m:e>
                    </m:d>
                    <m:r>
                      <a:rPr lang="de-DE" i="1">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𝑏</m:t>
                        </m:r>
                      </m:e>
                      <m:sub>
                        <m:r>
                          <a:rPr lang="de-DE" i="1">
                            <a:latin typeface="Cambria Math" panose="02040503050406030204" pitchFamily="18" charset="0"/>
                          </a:rPr>
                          <m:t>𝑖</m:t>
                        </m:r>
                      </m:sub>
                    </m:sSub>
                  </m:oMath>
                </a14:m>
                <a:r>
                  <a:rPr lang="de-DE" dirty="0"/>
                  <a:t>)</a:t>
                </a:r>
              </a:p>
              <a:p>
                <a:pPr marL="285750" indent="-285750">
                  <a:buFont typeface="Wingdings" panose="05000000000000000000" pitchFamily="2" charset="2"/>
                  <a:buChar char="§"/>
                </a:pPr>
                <a14:m>
                  <m:oMath xmlns:m="http://schemas.openxmlformats.org/officeDocument/2006/math">
                    <m:sSub>
                      <m:sSubPr>
                        <m:ctrlPr>
                          <a:rPr lang="de-DE" i="1" dirty="0">
                            <a:latin typeface="Cambria Math" panose="02040503050406030204" pitchFamily="18" charset="0"/>
                          </a:rPr>
                        </m:ctrlPr>
                      </m:sSubPr>
                      <m:e>
                        <m:acc>
                          <m:accPr>
                            <m:chr m:val="̃"/>
                            <m:ctrlPr>
                              <a:rPr lang="de-DE" i="1">
                                <a:latin typeface="Cambria Math" panose="02040503050406030204" pitchFamily="18" charset="0"/>
                              </a:rPr>
                            </m:ctrlPr>
                          </m:accPr>
                          <m:e>
                            <m:r>
                              <a:rPr lang="de-DE" i="1">
                                <a:latin typeface="Cambria Math" panose="02040503050406030204" pitchFamily="18" charset="0"/>
                              </a:rPr>
                              <m:t>𝐶</m:t>
                            </m:r>
                          </m:e>
                        </m:acc>
                      </m:e>
                      <m:sub>
                        <m:r>
                          <a:rPr lang="de-DE" i="1" dirty="0">
                            <a:latin typeface="Cambria Math" panose="02040503050406030204" pitchFamily="18" charset="0"/>
                          </a:rPr>
                          <m:t>𝑡</m:t>
                        </m:r>
                      </m:sub>
                    </m:sSub>
                    <m:r>
                      <a:rPr lang="de-DE" i="1" dirty="0">
                        <a:latin typeface="Cambria Math" panose="02040503050406030204" pitchFamily="18" charset="0"/>
                      </a:rPr>
                      <m:t>= </m:t>
                    </m:r>
                    <m:func>
                      <m:funcPr>
                        <m:ctrlPr>
                          <a:rPr lang="de-DE" i="1">
                            <a:latin typeface="Cambria Math" panose="02040503050406030204" pitchFamily="18" charset="0"/>
                          </a:rPr>
                        </m:ctrlPr>
                      </m:funcPr>
                      <m:fName>
                        <m:r>
                          <m:rPr>
                            <m:sty m:val="p"/>
                          </m:rPr>
                          <a:rPr lang="de-DE">
                            <a:latin typeface="Cambria Math" panose="02040503050406030204" pitchFamily="18" charset="0"/>
                          </a:rPr>
                          <m:t>tanh</m:t>
                        </m:r>
                      </m:fName>
                      <m:e>
                        <m:r>
                          <a:rPr lang="de-DE" i="1">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𝑊</m:t>
                            </m:r>
                          </m:e>
                          <m:sub>
                            <m:r>
                              <a:rPr lang="de-DE" i="1">
                                <a:latin typeface="Cambria Math" panose="02040503050406030204" pitchFamily="18" charset="0"/>
                              </a:rPr>
                              <m:t>𝐶</m:t>
                            </m:r>
                          </m:sub>
                        </m:sSub>
                        <m:r>
                          <a:rPr lang="de-DE" i="1">
                            <a:latin typeface="Cambria Math" panose="02040503050406030204" pitchFamily="18" charset="0"/>
                          </a:rPr>
                          <m:t>⋅</m:t>
                        </m:r>
                        <m:d>
                          <m:dPr>
                            <m:begChr m:val="["/>
                            <m:endChr m:val="]"/>
                            <m:ctrlPr>
                              <a:rPr lang="de-DE" i="1">
                                <a:latin typeface="Cambria Math" panose="02040503050406030204" pitchFamily="18" charset="0"/>
                              </a:rPr>
                            </m:ctrlPr>
                          </m:dPr>
                          <m:e>
                            <m:sSub>
                              <m:sSubPr>
                                <m:ctrlPr>
                                  <a:rPr lang="de-DE" i="1">
                                    <a:latin typeface="Cambria Math" panose="02040503050406030204" pitchFamily="18" charset="0"/>
                                  </a:rPr>
                                </m:ctrlPr>
                              </m:sSubPr>
                              <m:e>
                                <m:r>
                                  <a:rPr lang="de-DE" i="1">
                                    <a:latin typeface="Cambria Math" panose="02040503050406030204" pitchFamily="18" charset="0"/>
                                  </a:rPr>
                                  <m:t>h</m:t>
                                </m:r>
                              </m:e>
                              <m:sub>
                                <m:r>
                                  <a:rPr lang="de-DE" i="1">
                                    <a:latin typeface="Cambria Math" panose="02040503050406030204" pitchFamily="18" charset="0"/>
                                  </a:rPr>
                                  <m:t>𝑡</m:t>
                                </m:r>
                                <m:r>
                                  <a:rPr lang="de-DE" i="1">
                                    <a:latin typeface="Cambria Math" panose="02040503050406030204" pitchFamily="18" charset="0"/>
                                  </a:rPr>
                                  <m:t>−1</m:t>
                                </m:r>
                              </m:sub>
                            </m:sSub>
                            <m:r>
                              <a:rPr lang="de-DE" i="1">
                                <a:latin typeface="Cambria Math" panose="02040503050406030204" pitchFamily="18" charset="0"/>
                              </a:rPr>
                              <m:t>, </m:t>
                            </m:r>
                            <m:sSub>
                              <m:sSubPr>
                                <m:ctrlPr>
                                  <a:rPr lang="de-DE" i="1">
                                    <a:latin typeface="Cambria Math" panose="02040503050406030204" pitchFamily="18" charset="0"/>
                                  </a:rPr>
                                </m:ctrlPr>
                              </m:sSubPr>
                              <m:e>
                                <m:r>
                                  <a:rPr lang="de-DE" i="1">
                                    <a:latin typeface="Cambria Math" panose="02040503050406030204" pitchFamily="18" charset="0"/>
                                  </a:rPr>
                                  <m:t>𝑥</m:t>
                                </m:r>
                              </m:e>
                              <m:sub>
                                <m:r>
                                  <a:rPr lang="de-DE" i="1">
                                    <a:latin typeface="Cambria Math" panose="02040503050406030204" pitchFamily="18" charset="0"/>
                                  </a:rPr>
                                  <m:t>𝑡</m:t>
                                </m:r>
                              </m:sub>
                            </m:sSub>
                          </m:e>
                        </m:d>
                        <m:r>
                          <a:rPr lang="de-DE" i="1">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𝑏</m:t>
                            </m:r>
                          </m:e>
                          <m:sub>
                            <m:r>
                              <a:rPr lang="de-DE" i="1">
                                <a:latin typeface="Cambria Math" panose="02040503050406030204" pitchFamily="18" charset="0"/>
                              </a:rPr>
                              <m:t>𝐶</m:t>
                            </m:r>
                          </m:sub>
                        </m:sSub>
                        <m:r>
                          <a:rPr lang="de-DE" i="1">
                            <a:latin typeface="Cambria Math" panose="02040503050406030204" pitchFamily="18" charset="0"/>
                          </a:rPr>
                          <m:t>)</m:t>
                        </m:r>
                      </m:e>
                    </m:func>
                    <m:r>
                      <a:rPr lang="de-DE" i="1">
                        <a:latin typeface="Cambria Math" panose="02040503050406030204" pitchFamily="18" charset="0"/>
                      </a:rPr>
                      <m:t> </m:t>
                    </m:r>
                  </m:oMath>
                </a14:m>
                <a:br>
                  <a:rPr lang="de-DE" dirty="0"/>
                </a:br>
                <a:endParaRPr lang="de-DE" dirty="0"/>
              </a:p>
              <a:p>
                <a:pPr algn="l"/>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p:txBody>
          </p:sp>
        </mc:Choice>
        <mc:Fallback xmlns="">
          <p:sp>
            <p:nvSpPr>
              <p:cNvPr id="15" name="Rechteck 14"/>
              <p:cNvSpPr>
                <a:spLocks noRot="1" noChangeAspect="1" noMove="1" noResize="1" noEditPoints="1" noAdjustHandles="1" noChangeArrowheads="1" noChangeShapeType="1" noTextEdit="1"/>
              </p:cNvSpPr>
              <p:nvPr/>
            </p:nvSpPr>
            <p:spPr>
              <a:xfrm>
                <a:off x="5982932" y="1452409"/>
                <a:ext cx="5703322" cy="3976025"/>
              </a:xfrm>
              <a:prstGeom prst="rect">
                <a:avLst/>
              </a:prstGeom>
              <a:blipFill>
                <a:blip r:embed="rId3"/>
                <a:stretch>
                  <a:fillRect l="-855" t="-767"/>
                </a:stretch>
              </a:blipFill>
            </p:spPr>
            <p:txBody>
              <a:bodyPr/>
              <a:lstStyle/>
              <a:p>
                <a:r>
                  <a:rPr lang="de-DE">
                    <a:noFill/>
                  </a:rPr>
                  <a:t> </a:t>
                </a:r>
              </a:p>
            </p:txBody>
          </p:sp>
        </mc:Fallback>
      </mc:AlternateContent>
      <p:pic>
        <p:nvPicPr>
          <p:cNvPr id="19" name="Grafik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353" y="2198351"/>
            <a:ext cx="4627334" cy="303299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Rekurrentes</a:t>
            </a:r>
            <a:r>
              <a:rPr lang="de-DE" dirty="0"/>
              <a:t> Neuronales Netz - RNN</a:t>
            </a:r>
            <a:br>
              <a:rPr lang="de-DE" dirty="0"/>
            </a:br>
            <a:r>
              <a:rPr lang="de-DE" sz="2000" dirty="0"/>
              <a:t>LSTM – Aktualisierung des Zellzustandes</a:t>
            </a:r>
          </a:p>
        </p:txBody>
      </p:sp>
      <p:sp>
        <p:nvSpPr>
          <p:cNvPr id="5" name="Foliennummernplatzhalter 4"/>
          <p:cNvSpPr>
            <a:spLocks noGrp="1"/>
          </p:cNvSpPr>
          <p:nvPr>
            <p:ph type="sldNum" sz="quarter" idx="12"/>
          </p:nvPr>
        </p:nvSpPr>
        <p:spPr/>
        <p:txBody>
          <a:bodyPr/>
          <a:lstStyle/>
          <a:p>
            <a:fld id="{0625EBFC-0345-4FA4-A801-51797D94B198}" type="slidenum">
              <a:rPr lang="de-DE" smtClean="0"/>
              <a:t>11</a:t>
            </a:fld>
            <a:endParaRPr lang="de-DE" dirty="0"/>
          </a:p>
        </p:txBody>
      </p:sp>
      <mc:AlternateContent xmlns:mc="http://schemas.openxmlformats.org/markup-compatibility/2006" xmlns:a14="http://schemas.microsoft.com/office/drawing/2010/main">
        <mc:Choice Requires="a14">
          <p:sp>
            <p:nvSpPr>
              <p:cNvPr id="15" name="Rechteck 14"/>
              <p:cNvSpPr/>
              <p:nvPr/>
            </p:nvSpPr>
            <p:spPr>
              <a:xfrm>
                <a:off x="5982932" y="1452409"/>
                <a:ext cx="5873708" cy="2596737"/>
              </a:xfrm>
              <a:prstGeom prst="rect">
                <a:avLst/>
              </a:prstGeom>
            </p:spPr>
            <p:txBody>
              <a:bodyPr wrap="square">
                <a:spAutoFit/>
              </a:bodyPr>
              <a:lstStyle/>
              <a:p>
                <a:pPr marL="285750" indent="-285750">
                  <a:buFont typeface="Wingdings" panose="05000000000000000000" pitchFamily="2" charset="2"/>
                  <a:buChar char="§"/>
                </a:pPr>
                <a:r>
                  <a:rPr lang="de-DE" dirty="0"/>
                  <a:t>Perform an update</a:t>
                </a:r>
              </a:p>
              <a:p>
                <a:pPr marL="739463" lvl="1" indent="-285750">
                  <a:buFont typeface="Symbol" panose="05050102010706020507" pitchFamily="18" charset="2"/>
                  <a:buChar char="-"/>
                </a:pPr>
                <a:r>
                  <a:rPr lang="en-US" dirty="0"/>
                  <a:t>Multiply the old cell state</a:t>
                </a:r>
                <a:r>
                  <a:rPr lang="de-DE" dirty="0"/>
                  <a:t> </a:t>
                </a:r>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rPr>
                          <m:t>𝐶</m:t>
                        </m:r>
                      </m:e>
                      <m:sub>
                        <m:r>
                          <a:rPr lang="de-DE" i="1">
                            <a:latin typeface="Cambria Math" panose="02040503050406030204" pitchFamily="18" charset="0"/>
                          </a:rPr>
                          <m:t>𝑡</m:t>
                        </m:r>
                        <m:r>
                          <a:rPr lang="de-DE" i="1">
                            <a:latin typeface="Cambria Math" panose="02040503050406030204" pitchFamily="18" charset="0"/>
                          </a:rPr>
                          <m:t>−1</m:t>
                        </m:r>
                      </m:sub>
                    </m:sSub>
                  </m:oMath>
                </a14:m>
                <a:r>
                  <a:rPr lang="de-DE" dirty="0"/>
                  <a:t> with </a:t>
                </a:r>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rPr>
                          <m:t>𝑓</m:t>
                        </m:r>
                      </m:e>
                      <m:sub>
                        <m:r>
                          <a:rPr lang="de-DE" i="1">
                            <a:latin typeface="Cambria Math" panose="02040503050406030204" pitchFamily="18" charset="0"/>
                          </a:rPr>
                          <m:t>𝑡</m:t>
                        </m:r>
                      </m:sub>
                    </m:sSub>
                  </m:oMath>
                </a14:m>
                <a:br>
                  <a:rPr lang="de-DE" dirty="0"/>
                </a:br>
                <a:r>
                  <a:rPr lang="de-DE" dirty="0"/>
                  <a:t>(</a:t>
                </a:r>
                <a:r>
                  <a:rPr lang="de-DE" dirty="0" err="1"/>
                  <a:t>forget</a:t>
                </a:r>
                <a:r>
                  <a:rPr lang="de-DE" dirty="0"/>
                  <a:t> </a:t>
                </a:r>
                <a:r>
                  <a:rPr lang="de-DE" dirty="0" err="1"/>
                  <a:t>about</a:t>
                </a:r>
                <a:r>
                  <a:rPr lang="de-DE" dirty="0"/>
                  <a:t> </a:t>
                </a:r>
                <a:r>
                  <a:rPr lang="de-DE" dirty="0" err="1"/>
                  <a:t>selected</a:t>
                </a:r>
                <a:r>
                  <a:rPr lang="de-DE" dirty="0"/>
                  <a:t> </a:t>
                </a:r>
                <a:r>
                  <a:rPr lang="de-DE" dirty="0" err="1"/>
                  <a:t>information</a:t>
                </a:r>
                <a:r>
                  <a:rPr lang="de-DE" dirty="0"/>
                  <a:t>)</a:t>
                </a:r>
              </a:p>
              <a:p>
                <a:pPr marL="739463" lvl="1" indent="-285750">
                  <a:buFont typeface="Symbol" panose="05050102010706020507" pitchFamily="18" charset="2"/>
                  <a:buChar char="-"/>
                </a:pPr>
                <a:r>
                  <a:rPr lang="en-US" dirty="0"/>
                  <a:t>Add up the new candidate values</a:t>
                </a:r>
                <a:br>
                  <a:rPr lang="de-DE" dirty="0"/>
                </a:br>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rPr>
                          <m:t>𝑖</m:t>
                        </m:r>
                      </m:e>
                      <m:sub>
                        <m:r>
                          <a:rPr lang="de-DE" i="1">
                            <a:latin typeface="Cambria Math" panose="02040503050406030204" pitchFamily="18" charset="0"/>
                          </a:rPr>
                          <m:t>𝑡</m:t>
                        </m:r>
                      </m:sub>
                    </m:sSub>
                    <m:r>
                      <a:rPr lang="de-DE" i="1">
                        <a:latin typeface="Cambria Math" panose="02040503050406030204" pitchFamily="18" charset="0"/>
                      </a:rPr>
                      <m:t>⋅</m:t>
                    </m:r>
                    <m:sSub>
                      <m:sSubPr>
                        <m:ctrlPr>
                          <a:rPr lang="de-DE" i="1">
                            <a:latin typeface="Cambria Math" panose="02040503050406030204" pitchFamily="18" charset="0"/>
                          </a:rPr>
                        </m:ctrlPr>
                      </m:sSubPr>
                      <m:e>
                        <m:acc>
                          <m:accPr>
                            <m:chr m:val="̃"/>
                            <m:ctrlPr>
                              <a:rPr lang="de-DE" i="1">
                                <a:latin typeface="Cambria Math" panose="02040503050406030204" pitchFamily="18" charset="0"/>
                              </a:rPr>
                            </m:ctrlPr>
                          </m:accPr>
                          <m:e>
                            <m:r>
                              <a:rPr lang="de-DE" i="1">
                                <a:latin typeface="Cambria Math" panose="02040503050406030204" pitchFamily="18" charset="0"/>
                              </a:rPr>
                              <m:t>𝐶</m:t>
                            </m:r>
                          </m:e>
                        </m:acc>
                      </m:e>
                      <m:sub>
                        <m:r>
                          <a:rPr lang="de-DE" i="1">
                            <a:latin typeface="Cambria Math" panose="02040503050406030204" pitchFamily="18" charset="0"/>
                          </a:rPr>
                          <m:t>𝑡</m:t>
                        </m:r>
                      </m:sub>
                    </m:sSub>
                  </m:oMath>
                </a14:m>
                <a:r>
                  <a:rPr lang="de-DE" dirty="0"/>
                  <a:t> (new scaled candidates)</a:t>
                </a:r>
              </a:p>
              <a:p>
                <a:pPr lvl="1" algn="l"/>
                <a:endParaRPr lang="de-DE" dirty="0"/>
              </a:p>
              <a:p>
                <a:pPr lvl="1" algn="l"/>
                <a:endParaRPr lang="de-DE" dirty="0"/>
              </a:p>
              <a:p>
                <a:pPr lvl="1" algn="l"/>
                <a:endParaRPr lang="de-DE" dirty="0"/>
              </a:p>
              <a:p>
                <a:pPr marL="285750" indent="-285750">
                  <a:buFont typeface="Wingdings" panose="05000000000000000000" pitchFamily="2" charset="2"/>
                  <a:buChar char="§"/>
                </a:pPr>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rPr>
                          <m:t>𝐶</m:t>
                        </m:r>
                      </m:e>
                      <m:sub>
                        <m:r>
                          <a:rPr lang="de-DE" i="1">
                            <a:latin typeface="Cambria Math" panose="02040503050406030204" pitchFamily="18" charset="0"/>
                          </a:rPr>
                          <m:t>𝑡</m:t>
                        </m:r>
                      </m:sub>
                    </m:sSub>
                    <m:r>
                      <a:rPr lang="de-DE" i="1">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𝑓</m:t>
                        </m:r>
                      </m:e>
                      <m:sub>
                        <m:r>
                          <a:rPr lang="de-DE" i="1">
                            <a:latin typeface="Cambria Math" panose="02040503050406030204" pitchFamily="18" charset="0"/>
                          </a:rPr>
                          <m:t>𝑡</m:t>
                        </m:r>
                      </m:sub>
                    </m:sSub>
                    <m:r>
                      <a:rPr lang="de-DE" i="1">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𝐶</m:t>
                        </m:r>
                      </m:e>
                      <m:sub>
                        <m:r>
                          <a:rPr lang="de-DE" i="1">
                            <a:latin typeface="Cambria Math" panose="02040503050406030204" pitchFamily="18" charset="0"/>
                          </a:rPr>
                          <m:t>𝑡</m:t>
                        </m:r>
                        <m:r>
                          <a:rPr lang="de-DE" i="1">
                            <a:latin typeface="Cambria Math" panose="02040503050406030204" pitchFamily="18" charset="0"/>
                          </a:rPr>
                          <m:t>−1</m:t>
                        </m:r>
                      </m:sub>
                    </m:sSub>
                    <m:r>
                      <a:rPr lang="de-DE" i="1">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𝑖</m:t>
                        </m:r>
                      </m:e>
                      <m:sub>
                        <m:r>
                          <a:rPr lang="de-DE" i="1">
                            <a:latin typeface="Cambria Math" panose="02040503050406030204" pitchFamily="18" charset="0"/>
                          </a:rPr>
                          <m:t>𝑡</m:t>
                        </m:r>
                      </m:sub>
                    </m:sSub>
                    <m:r>
                      <a:rPr lang="de-DE" i="1">
                        <a:latin typeface="Cambria Math" panose="02040503050406030204" pitchFamily="18" charset="0"/>
                      </a:rPr>
                      <m:t>⋅</m:t>
                    </m:r>
                    <m:sSub>
                      <m:sSubPr>
                        <m:ctrlPr>
                          <a:rPr lang="de-DE" i="1">
                            <a:latin typeface="Cambria Math" panose="02040503050406030204" pitchFamily="18" charset="0"/>
                          </a:rPr>
                        </m:ctrlPr>
                      </m:sSubPr>
                      <m:e>
                        <m:acc>
                          <m:accPr>
                            <m:chr m:val="̃"/>
                            <m:ctrlPr>
                              <a:rPr lang="de-DE" i="1">
                                <a:latin typeface="Cambria Math" panose="02040503050406030204" pitchFamily="18" charset="0"/>
                              </a:rPr>
                            </m:ctrlPr>
                          </m:accPr>
                          <m:e>
                            <m:r>
                              <a:rPr lang="de-DE" i="1">
                                <a:latin typeface="Cambria Math" panose="02040503050406030204" pitchFamily="18" charset="0"/>
                              </a:rPr>
                              <m:t>𝐶</m:t>
                            </m:r>
                          </m:e>
                        </m:acc>
                      </m:e>
                      <m:sub>
                        <m:r>
                          <a:rPr lang="de-DE" i="1">
                            <a:latin typeface="Cambria Math" panose="02040503050406030204" pitchFamily="18" charset="0"/>
                          </a:rPr>
                          <m:t>𝑡</m:t>
                        </m:r>
                      </m:sub>
                    </m:sSub>
                  </m:oMath>
                </a14:m>
                <a:endParaRPr lang="de-DE" dirty="0"/>
              </a:p>
            </p:txBody>
          </p:sp>
        </mc:Choice>
        <mc:Fallback xmlns="">
          <p:sp>
            <p:nvSpPr>
              <p:cNvPr id="15" name="Rechteck 14"/>
              <p:cNvSpPr>
                <a:spLocks noRot="1" noChangeAspect="1" noMove="1" noResize="1" noEditPoints="1" noAdjustHandles="1" noChangeArrowheads="1" noChangeShapeType="1" noTextEdit="1"/>
              </p:cNvSpPr>
              <p:nvPr/>
            </p:nvSpPr>
            <p:spPr>
              <a:xfrm>
                <a:off x="5982932" y="1452409"/>
                <a:ext cx="5873708" cy="2596737"/>
              </a:xfrm>
              <a:prstGeom prst="rect">
                <a:avLst/>
              </a:prstGeom>
              <a:blipFill>
                <a:blip r:embed="rId3"/>
                <a:stretch>
                  <a:fillRect l="-622" t="-1174" b="-1878"/>
                </a:stretch>
              </a:blipFill>
            </p:spPr>
            <p:txBody>
              <a:bodyPr/>
              <a:lstStyle/>
              <a:p>
                <a:r>
                  <a:rPr lang="de-DE">
                    <a:noFill/>
                  </a:rPr>
                  <a:t> </a:t>
                </a:r>
              </a:p>
            </p:txBody>
          </p:sp>
        </mc:Fallback>
      </mc:AlternateContent>
      <p:pic>
        <p:nvPicPr>
          <p:cNvPr id="17" name="Grafik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353" y="2198351"/>
            <a:ext cx="4627334" cy="303299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Rekurrentes</a:t>
            </a:r>
            <a:r>
              <a:rPr lang="de-DE" dirty="0"/>
              <a:t> Neuronales Netz - RNN</a:t>
            </a:r>
            <a:br>
              <a:rPr lang="de-DE" dirty="0"/>
            </a:br>
            <a:r>
              <a:rPr lang="de-DE" sz="2000" dirty="0"/>
              <a:t>LSTM – Generieren einer Ausgabe</a:t>
            </a:r>
          </a:p>
        </p:txBody>
      </p:sp>
      <p:sp>
        <p:nvSpPr>
          <p:cNvPr id="5" name="Foliennummernplatzhalter 4"/>
          <p:cNvSpPr>
            <a:spLocks noGrp="1"/>
          </p:cNvSpPr>
          <p:nvPr>
            <p:ph type="sldNum" sz="quarter" idx="12"/>
          </p:nvPr>
        </p:nvSpPr>
        <p:spPr/>
        <p:txBody>
          <a:bodyPr/>
          <a:lstStyle/>
          <a:p>
            <a:fld id="{0625EBFC-0345-4FA4-A801-51797D94B198}" type="slidenum">
              <a:rPr lang="de-DE" smtClean="0"/>
              <a:t>12</a:t>
            </a:fld>
            <a:endParaRPr lang="de-DE" dirty="0"/>
          </a:p>
        </p:txBody>
      </p:sp>
      <mc:AlternateContent xmlns:mc="http://schemas.openxmlformats.org/markup-compatibility/2006" xmlns:a14="http://schemas.microsoft.com/office/drawing/2010/main">
        <mc:Choice Requires="a14">
          <p:sp>
            <p:nvSpPr>
              <p:cNvPr id="15" name="Rechteck 14"/>
              <p:cNvSpPr/>
              <p:nvPr/>
            </p:nvSpPr>
            <p:spPr>
              <a:xfrm>
                <a:off x="5982932" y="1452409"/>
                <a:ext cx="5703322" cy="2585323"/>
              </a:xfrm>
              <a:prstGeom prst="rect">
                <a:avLst/>
              </a:prstGeom>
            </p:spPr>
            <p:txBody>
              <a:bodyPr wrap="square">
                <a:spAutoFit/>
              </a:bodyPr>
              <a:lstStyle/>
              <a:p>
                <a:r>
                  <a:rPr lang="de-DE" dirty="0"/>
                  <a:t>Generating </a:t>
                </a:r>
                <a:r>
                  <a:rPr lang="de-DE" dirty="0" err="1"/>
                  <a:t>the</a:t>
                </a:r>
                <a:r>
                  <a:rPr lang="de-DE" dirty="0"/>
                  <a:t> </a:t>
                </a:r>
                <a:r>
                  <a:rPr lang="de-DE" dirty="0" err="1"/>
                  <a:t>output</a:t>
                </a:r>
                <a:r>
                  <a:rPr lang="de-DE" dirty="0"/>
                  <a:t> (Output Gate Layer)</a:t>
                </a:r>
              </a:p>
              <a:p>
                <a:pPr marL="342900" indent="-342900">
                  <a:buFont typeface="+mj-lt"/>
                  <a:buAutoNum type="arabicPeriod"/>
                </a:pPr>
                <a:r>
                  <a:rPr lang="en-US" dirty="0"/>
                  <a:t>Set the cell state through the tanh layer to the values between -1 and +1</a:t>
                </a:r>
                <a:br>
                  <a:rPr lang="en-US" dirty="0"/>
                </a:br>
                <a:r>
                  <a:rPr lang="de-DE" dirty="0"/>
                  <a:t>→ Filters Information</a:t>
                </a:r>
              </a:p>
              <a:p>
                <a:pPr marL="342900" indent="-342900">
                  <a:buFont typeface="+mj-lt"/>
                  <a:buAutoNum type="arabicPeriod"/>
                </a:pPr>
                <a:r>
                  <a:rPr lang="en-US" dirty="0"/>
                  <a:t>Multiply the filtered values by the </a:t>
                </a:r>
                <a:r>
                  <a:rPr lang="de-DE" dirty="0"/>
                  <a:t>Sigmoid-Gate</a:t>
                </a:r>
              </a:p>
              <a:p>
                <a:r>
                  <a:rPr lang="de-DE" dirty="0"/>
                  <a:t>→ </a:t>
                </a:r>
                <a:r>
                  <a:rPr lang="en-US" dirty="0"/>
                  <a:t>Output is limited to information we have chosen</a:t>
                </a:r>
                <a:endParaRPr lang="de-DE" dirty="0"/>
              </a:p>
              <a:p>
                <a:pPr algn="l"/>
                <a:endParaRPr lang="de-DE" dirty="0"/>
              </a:p>
              <a:p>
                <a:pPr marL="285750" indent="-285750">
                  <a:buFont typeface="Wingdings" panose="05000000000000000000" pitchFamily="2" charset="2"/>
                  <a:buChar char="§"/>
                </a:pPr>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rPr>
                          <m:t>𝑜</m:t>
                        </m:r>
                      </m:e>
                      <m:sub>
                        <m:r>
                          <a:rPr lang="de-DE" i="1">
                            <a:latin typeface="Cambria Math" panose="02040503050406030204" pitchFamily="18" charset="0"/>
                          </a:rPr>
                          <m:t>𝑡</m:t>
                        </m:r>
                      </m:sub>
                    </m:sSub>
                    <m:r>
                      <a:rPr lang="de-DE" i="1">
                        <a:latin typeface="Cambria Math" panose="02040503050406030204" pitchFamily="18" charset="0"/>
                      </a:rPr>
                      <m:t>=</m:t>
                    </m:r>
                    <m:r>
                      <a:rPr lang="de-DE" i="1">
                        <a:latin typeface="Cambria Math" panose="02040503050406030204" pitchFamily="18" charset="0"/>
                      </a:rPr>
                      <m:t>𝜎</m:t>
                    </m:r>
                    <m:d>
                      <m:dPr>
                        <m:ctrlPr>
                          <a:rPr lang="de-DE" i="1">
                            <a:latin typeface="Cambria Math" panose="02040503050406030204" pitchFamily="18" charset="0"/>
                          </a:rPr>
                        </m:ctrlPr>
                      </m:dPr>
                      <m:e>
                        <m:sSub>
                          <m:sSubPr>
                            <m:ctrlPr>
                              <a:rPr lang="de-DE" i="1">
                                <a:latin typeface="Cambria Math" panose="02040503050406030204" pitchFamily="18" charset="0"/>
                              </a:rPr>
                            </m:ctrlPr>
                          </m:sSubPr>
                          <m:e>
                            <m:r>
                              <a:rPr lang="de-DE" i="1">
                                <a:latin typeface="Cambria Math" panose="02040503050406030204" pitchFamily="18" charset="0"/>
                              </a:rPr>
                              <m:t>𝑊</m:t>
                            </m:r>
                          </m:e>
                          <m:sub>
                            <m:r>
                              <a:rPr lang="de-DE" i="1">
                                <a:latin typeface="Cambria Math" panose="02040503050406030204" pitchFamily="18" charset="0"/>
                              </a:rPr>
                              <m:t>𝑜</m:t>
                            </m:r>
                          </m:sub>
                        </m:sSub>
                        <m:d>
                          <m:dPr>
                            <m:begChr m:val="["/>
                            <m:endChr m:val="]"/>
                            <m:ctrlPr>
                              <a:rPr lang="de-DE" i="1">
                                <a:latin typeface="Cambria Math" panose="02040503050406030204" pitchFamily="18" charset="0"/>
                              </a:rPr>
                            </m:ctrlPr>
                          </m:dPr>
                          <m:e>
                            <m:sSub>
                              <m:sSubPr>
                                <m:ctrlPr>
                                  <a:rPr lang="de-DE" i="1">
                                    <a:latin typeface="Cambria Math" panose="02040503050406030204" pitchFamily="18" charset="0"/>
                                  </a:rPr>
                                </m:ctrlPr>
                              </m:sSubPr>
                              <m:e>
                                <m:r>
                                  <a:rPr lang="de-DE" i="1">
                                    <a:latin typeface="Cambria Math" panose="02040503050406030204" pitchFamily="18" charset="0"/>
                                  </a:rPr>
                                  <m:t>h</m:t>
                                </m:r>
                              </m:e>
                              <m:sub>
                                <m:r>
                                  <a:rPr lang="de-DE" i="1">
                                    <a:latin typeface="Cambria Math" panose="02040503050406030204" pitchFamily="18" charset="0"/>
                                  </a:rPr>
                                  <m:t>𝑡</m:t>
                                </m:r>
                                <m:r>
                                  <a:rPr lang="de-DE" i="1">
                                    <a:latin typeface="Cambria Math" panose="02040503050406030204" pitchFamily="18" charset="0"/>
                                  </a:rPr>
                                  <m:t>−1</m:t>
                                </m:r>
                              </m:sub>
                            </m:sSub>
                            <m:r>
                              <a:rPr lang="de-DE" i="1">
                                <a:latin typeface="Cambria Math" panose="02040503050406030204" pitchFamily="18" charset="0"/>
                              </a:rPr>
                              <m:t>, </m:t>
                            </m:r>
                            <m:sSub>
                              <m:sSubPr>
                                <m:ctrlPr>
                                  <a:rPr lang="de-DE" i="1">
                                    <a:latin typeface="Cambria Math" panose="02040503050406030204" pitchFamily="18" charset="0"/>
                                  </a:rPr>
                                </m:ctrlPr>
                              </m:sSubPr>
                              <m:e>
                                <m:r>
                                  <a:rPr lang="de-DE" i="1">
                                    <a:latin typeface="Cambria Math" panose="02040503050406030204" pitchFamily="18" charset="0"/>
                                  </a:rPr>
                                  <m:t>𝑥</m:t>
                                </m:r>
                              </m:e>
                              <m:sub>
                                <m:r>
                                  <a:rPr lang="de-DE" i="1">
                                    <a:latin typeface="Cambria Math" panose="02040503050406030204" pitchFamily="18" charset="0"/>
                                  </a:rPr>
                                  <m:t>𝑡</m:t>
                                </m:r>
                              </m:sub>
                            </m:sSub>
                          </m:e>
                        </m:d>
                        <m:r>
                          <a:rPr lang="de-DE" i="1">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𝑏</m:t>
                            </m:r>
                          </m:e>
                          <m:sub>
                            <m:r>
                              <a:rPr lang="de-DE" i="1">
                                <a:latin typeface="Cambria Math" panose="02040503050406030204" pitchFamily="18" charset="0"/>
                              </a:rPr>
                              <m:t>𝑜</m:t>
                            </m:r>
                          </m:sub>
                        </m:sSub>
                      </m:e>
                    </m:d>
                  </m:oMath>
                </a14:m>
                <a:endParaRPr lang="de-DE" dirty="0"/>
              </a:p>
              <a:p>
                <a:pPr marL="285750" indent="-285750">
                  <a:buFont typeface="Wingdings" panose="05000000000000000000" pitchFamily="2" charset="2"/>
                  <a:buChar char="§"/>
                </a:pPr>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rPr>
                          <m:t>h</m:t>
                        </m:r>
                      </m:e>
                      <m:sub>
                        <m:r>
                          <a:rPr lang="de-DE" i="1">
                            <a:latin typeface="Cambria Math" panose="02040503050406030204" pitchFamily="18" charset="0"/>
                          </a:rPr>
                          <m:t>𝑡</m:t>
                        </m:r>
                      </m:sub>
                    </m:sSub>
                    <m:r>
                      <a:rPr lang="de-DE" i="1">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𝑜</m:t>
                        </m:r>
                      </m:e>
                      <m:sub>
                        <m:r>
                          <a:rPr lang="de-DE" i="1">
                            <a:latin typeface="Cambria Math" panose="02040503050406030204" pitchFamily="18" charset="0"/>
                          </a:rPr>
                          <m:t>𝑡</m:t>
                        </m:r>
                      </m:sub>
                    </m:sSub>
                    <m:r>
                      <a:rPr lang="de-DE" i="1">
                        <a:latin typeface="Cambria Math" panose="02040503050406030204" pitchFamily="18" charset="0"/>
                      </a:rPr>
                      <m:t>⋅</m:t>
                    </m:r>
                    <m:r>
                      <m:rPr>
                        <m:sty m:val="p"/>
                      </m:rPr>
                      <a:rPr lang="de-DE">
                        <a:latin typeface="Cambria Math" panose="02040503050406030204" pitchFamily="18" charset="0"/>
                      </a:rPr>
                      <m:t>tanh</m:t>
                    </m:r>
                    <m:r>
                      <a:rPr lang="de-DE" i="1">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𝐶</m:t>
                        </m:r>
                      </m:e>
                      <m:sub>
                        <m:r>
                          <a:rPr lang="de-DE" i="1">
                            <a:latin typeface="Cambria Math" panose="02040503050406030204" pitchFamily="18" charset="0"/>
                          </a:rPr>
                          <m:t>𝑡</m:t>
                        </m:r>
                      </m:sub>
                    </m:sSub>
                    <m:r>
                      <a:rPr lang="de-DE" i="1">
                        <a:latin typeface="Cambria Math" panose="02040503050406030204" pitchFamily="18" charset="0"/>
                      </a:rPr>
                      <m:t>)</m:t>
                    </m:r>
                  </m:oMath>
                </a14:m>
                <a:endParaRPr lang="de-DE" dirty="0"/>
              </a:p>
            </p:txBody>
          </p:sp>
        </mc:Choice>
        <mc:Fallback xmlns="">
          <p:sp>
            <p:nvSpPr>
              <p:cNvPr id="15" name="Rechteck 14"/>
              <p:cNvSpPr>
                <a:spLocks noRot="1" noChangeAspect="1" noMove="1" noResize="1" noEditPoints="1" noAdjustHandles="1" noChangeArrowheads="1" noChangeShapeType="1" noTextEdit="1"/>
              </p:cNvSpPr>
              <p:nvPr/>
            </p:nvSpPr>
            <p:spPr>
              <a:xfrm>
                <a:off x="5982932" y="1452409"/>
                <a:ext cx="5703322" cy="2585323"/>
              </a:xfrm>
              <a:prstGeom prst="rect">
                <a:avLst/>
              </a:prstGeom>
              <a:blipFill>
                <a:blip r:embed="rId3"/>
                <a:stretch>
                  <a:fillRect l="-855" t="-1179" b="-1887"/>
                </a:stretch>
              </a:blipFill>
            </p:spPr>
            <p:txBody>
              <a:bodyPr/>
              <a:lstStyle/>
              <a:p>
                <a:r>
                  <a:rPr lang="de-DE">
                    <a:noFill/>
                  </a:rPr>
                  <a:t> </a:t>
                </a:r>
              </a:p>
            </p:txBody>
          </p:sp>
        </mc:Fallback>
      </mc:AlternateContent>
      <p:pic>
        <p:nvPicPr>
          <p:cNvPr id="20" name="Grafik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353" y="2198351"/>
            <a:ext cx="4627334" cy="303299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Rekurrentes</a:t>
            </a:r>
            <a:r>
              <a:rPr lang="de-DE" dirty="0"/>
              <a:t> Neuronales Netz - RNN</a:t>
            </a:r>
            <a:br>
              <a:rPr lang="de-DE" dirty="0"/>
            </a:br>
            <a:r>
              <a:rPr lang="de-DE" sz="2000" dirty="0"/>
              <a:t>Keras Implementierung eines LSTMs</a:t>
            </a:r>
          </a:p>
        </p:txBody>
      </p:sp>
      <p:sp>
        <p:nvSpPr>
          <p:cNvPr id="5" name="Foliennummernplatzhalter 4"/>
          <p:cNvSpPr>
            <a:spLocks noGrp="1"/>
          </p:cNvSpPr>
          <p:nvPr>
            <p:ph type="sldNum" sz="quarter" idx="12"/>
          </p:nvPr>
        </p:nvSpPr>
        <p:spPr/>
        <p:txBody>
          <a:bodyPr/>
          <a:lstStyle/>
          <a:p>
            <a:fld id="{0625EBFC-0345-4FA4-A801-51797D94B198}" type="slidenum">
              <a:rPr lang="de-DE" smtClean="0"/>
              <a:t>13</a:t>
            </a:fld>
            <a:endParaRPr lang="de-DE" dirty="0"/>
          </a:p>
        </p:txBody>
      </p:sp>
      <p:sp>
        <p:nvSpPr>
          <p:cNvPr id="11" name="Textfeld 10"/>
          <p:cNvSpPr txBox="1"/>
          <p:nvPr/>
        </p:nvSpPr>
        <p:spPr>
          <a:xfrm>
            <a:off x="248662" y="1480436"/>
            <a:ext cx="5631314" cy="4247317"/>
          </a:xfrm>
          <a:prstGeom prst="rect">
            <a:avLst/>
          </a:prstGeom>
          <a:noFill/>
        </p:spPr>
        <p:txBody>
          <a:bodyPr wrap="square" rtlCol="0">
            <a:spAutoFit/>
          </a:bodyPr>
          <a:lstStyle/>
          <a:p>
            <a:pPr marL="342900" indent="-342900">
              <a:buFont typeface="+mj-lt"/>
              <a:buAutoNum type="arabicPeriod"/>
            </a:pPr>
            <a:r>
              <a:rPr lang="de-DE" dirty="0"/>
              <a:t>Input-</a:t>
            </a:r>
            <a:r>
              <a:rPr lang="de-DE" dirty="0" err="1"/>
              <a:t>Sequence</a:t>
            </a:r>
            <a:r>
              <a:rPr lang="de-DE" dirty="0"/>
              <a:t>-Arrays</a:t>
            </a:r>
          </a:p>
          <a:p>
            <a:pPr marL="796613" lvl="1" indent="-342900">
              <a:buFont typeface="Symbol" panose="05050102010706020507" pitchFamily="18" charset="2"/>
              <a:buChar char="-"/>
            </a:pPr>
            <a:r>
              <a:rPr lang="en-US" dirty="0"/>
              <a:t>Instances: 15631, </a:t>
            </a:r>
          </a:p>
          <a:p>
            <a:pPr marL="796613" lvl="1" indent="-342900">
              <a:buFont typeface="Symbol" panose="05050102010706020507" pitchFamily="18" charset="2"/>
              <a:buChar char="-"/>
            </a:pPr>
            <a:r>
              <a:rPr lang="en-US" dirty="0"/>
              <a:t>Sequence Length: 50, Features: </a:t>
            </a:r>
            <a:r>
              <a:rPr lang="de-DE" dirty="0"/>
              <a:t>25</a:t>
            </a:r>
          </a:p>
          <a:p>
            <a:pPr marL="342900" indent="-342900">
              <a:buFont typeface="+mj-lt"/>
              <a:buAutoNum type="arabicPeriod"/>
            </a:pPr>
            <a:r>
              <a:rPr lang="de-DE" dirty="0" err="1"/>
              <a:t>Creating</a:t>
            </a:r>
            <a:r>
              <a:rPr lang="de-DE" dirty="0"/>
              <a:t> </a:t>
            </a:r>
            <a:r>
              <a:rPr lang="de-DE" dirty="0" err="1"/>
              <a:t>the</a:t>
            </a:r>
            <a:r>
              <a:rPr lang="de-DE" dirty="0"/>
              <a:t> </a:t>
            </a:r>
            <a:r>
              <a:rPr lang="de-DE" dirty="0" err="1"/>
              <a:t>model</a:t>
            </a:r>
            <a:endParaRPr lang="de-DE" dirty="0"/>
          </a:p>
          <a:p>
            <a:pPr marL="796613" lvl="1" indent="-342900">
              <a:buFont typeface="Symbol" panose="05050102010706020507" pitchFamily="18" charset="2"/>
              <a:buChar char="-"/>
            </a:pPr>
            <a:r>
              <a:rPr lang="de-DE" dirty="0"/>
              <a:t>LSTM </a:t>
            </a:r>
            <a:r>
              <a:rPr lang="de-DE" dirty="0" err="1"/>
              <a:t>layer</a:t>
            </a:r>
            <a:r>
              <a:rPr lang="de-DE" dirty="0"/>
              <a:t>:</a:t>
            </a:r>
            <a:br>
              <a:rPr lang="de-DE" dirty="0"/>
            </a:br>
            <a:r>
              <a:rPr lang="de-DE" dirty="0"/>
              <a:t>Input </a:t>
            </a:r>
            <a:r>
              <a:rPr lang="de-DE" dirty="0" err="1"/>
              <a:t>dimension</a:t>
            </a:r>
            <a:r>
              <a:rPr lang="de-DE" dirty="0"/>
              <a:t>: (50, 25)</a:t>
            </a:r>
            <a:br>
              <a:rPr lang="de-DE" dirty="0"/>
            </a:br>
            <a:r>
              <a:rPr lang="de-DE" dirty="0"/>
              <a:t>Units: 100
Dropout </a:t>
            </a:r>
            <a:r>
              <a:rPr lang="de-DE" dirty="0" err="1"/>
              <a:t>layer</a:t>
            </a:r>
            <a:r>
              <a:rPr lang="de-DE" dirty="0"/>
              <a:t>
LSTM </a:t>
            </a:r>
            <a:r>
              <a:rPr lang="de-DE" dirty="0" err="1"/>
              <a:t>layer</a:t>
            </a:r>
            <a:r>
              <a:rPr lang="de-DE" dirty="0"/>
              <a:t>:</a:t>
            </a:r>
            <a:br>
              <a:rPr lang="de-DE" dirty="0"/>
            </a:br>
            <a:r>
              <a:rPr lang="de-DE" dirty="0"/>
              <a:t>Input </a:t>
            </a:r>
            <a:r>
              <a:rPr lang="de-DE" dirty="0" err="1"/>
              <a:t>dimension</a:t>
            </a:r>
            <a:r>
              <a:rPr lang="de-DE" dirty="0"/>
              <a:t>: (50, 25)</a:t>
            </a:r>
            <a:br>
              <a:rPr lang="de-DE" dirty="0"/>
            </a:br>
            <a:r>
              <a:rPr lang="de-DE" dirty="0"/>
              <a:t>Units: 50 
</a:t>
            </a:r>
            <a:r>
              <a:rPr lang="de-DE" dirty="0" err="1"/>
              <a:t>dropout</a:t>
            </a:r>
            <a:r>
              <a:rPr lang="de-DE" dirty="0"/>
              <a:t>
Fully </a:t>
            </a:r>
            <a:r>
              <a:rPr lang="de-DE" dirty="0" err="1"/>
              <a:t>crosslinked</a:t>
            </a:r>
            <a:r>
              <a:rPr lang="de-DE" dirty="0"/>
              <a:t> </a:t>
            </a:r>
            <a:r>
              <a:rPr lang="de-DE" dirty="0" err="1"/>
              <a:t>layer</a:t>
            </a:r>
            <a:br>
              <a:rPr lang="de-DE" dirty="0"/>
            </a:br>
            <a:r>
              <a:rPr lang="de-DE" dirty="0"/>
              <a:t>Units: 50
</a:t>
            </a:r>
          </a:p>
        </p:txBody>
      </p:sp>
      <p:pic>
        <p:nvPicPr>
          <p:cNvPr id="10" name="Grafik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7892" y="1494683"/>
            <a:ext cx="3254901" cy="701586"/>
          </a:xfrm>
          <a:prstGeom prst="rect">
            <a:avLst/>
          </a:prstGeom>
        </p:spPr>
      </p:pic>
      <p:pic>
        <p:nvPicPr>
          <p:cNvPr id="12" name="Grafik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7892" y="2619454"/>
            <a:ext cx="7349409" cy="31168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Rekurrentes</a:t>
            </a:r>
            <a:r>
              <a:rPr lang="de-DE" dirty="0"/>
              <a:t> Neuronales Netz - RNN</a:t>
            </a:r>
            <a:br>
              <a:rPr lang="de-DE" dirty="0"/>
            </a:br>
            <a:r>
              <a:rPr lang="de-DE" sz="2000" dirty="0"/>
              <a:t>Keras Implementierung eines LSTMs</a:t>
            </a:r>
          </a:p>
        </p:txBody>
      </p:sp>
      <p:sp>
        <p:nvSpPr>
          <p:cNvPr id="5" name="Foliennummernplatzhalter 4"/>
          <p:cNvSpPr>
            <a:spLocks noGrp="1"/>
          </p:cNvSpPr>
          <p:nvPr>
            <p:ph type="sldNum" sz="quarter" idx="12"/>
          </p:nvPr>
        </p:nvSpPr>
        <p:spPr/>
        <p:txBody>
          <a:bodyPr/>
          <a:lstStyle/>
          <a:p>
            <a:fld id="{0625EBFC-0345-4FA4-A801-51797D94B198}" type="slidenum">
              <a:rPr lang="de-DE" smtClean="0"/>
              <a:t>14</a:t>
            </a:fld>
            <a:endParaRPr lang="de-DE" dirty="0"/>
          </a:p>
        </p:txBody>
      </p:sp>
      <p:sp>
        <p:nvSpPr>
          <p:cNvPr id="11" name="Textfeld 10"/>
          <p:cNvSpPr txBox="1"/>
          <p:nvPr/>
        </p:nvSpPr>
        <p:spPr>
          <a:xfrm>
            <a:off x="248662" y="1480437"/>
            <a:ext cx="2534970" cy="646331"/>
          </a:xfrm>
          <a:prstGeom prst="rect">
            <a:avLst/>
          </a:prstGeom>
          <a:noFill/>
        </p:spPr>
        <p:txBody>
          <a:bodyPr wrap="square" rtlCol="0">
            <a:spAutoFit/>
          </a:bodyPr>
          <a:lstStyle/>
          <a:p>
            <a:pPr marL="342900" indent="-342900">
              <a:buFont typeface="+mj-lt"/>
              <a:buAutoNum type="arabicPeriod" startAt="3"/>
            </a:pPr>
            <a:r>
              <a:rPr lang="de-DE" dirty="0"/>
              <a:t>Summary </a:t>
            </a:r>
            <a:r>
              <a:rPr lang="de-DE" dirty="0" err="1"/>
              <a:t>of</a:t>
            </a:r>
            <a:r>
              <a:rPr lang="de-DE" dirty="0"/>
              <a:t> </a:t>
            </a:r>
            <a:r>
              <a:rPr lang="de-DE" dirty="0" err="1"/>
              <a:t>the</a:t>
            </a:r>
            <a:r>
              <a:rPr lang="de-DE" dirty="0"/>
              <a:t> </a:t>
            </a:r>
            <a:r>
              <a:rPr lang="de-DE" dirty="0" err="1"/>
              <a:t>model</a:t>
            </a:r>
            <a:endParaRPr lang="de-DE" dirty="0"/>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7688" y="1556793"/>
            <a:ext cx="7488832" cy="45452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a:t>Recurrent neural network - RNN</a:t>
            </a:r>
            <a:br>
              <a:rPr lang="en-US"/>
            </a:br>
            <a:r>
              <a:rPr lang="en-US"/>
              <a:t>Calculation of parameters of an LSTMa
</a:t>
            </a:r>
            <a:endParaRPr lang="de-DE" sz="2000" dirty="0"/>
          </a:p>
        </p:txBody>
      </p:sp>
      <p:sp>
        <p:nvSpPr>
          <p:cNvPr id="5" name="Foliennummernplatzhalter 4"/>
          <p:cNvSpPr>
            <a:spLocks noGrp="1"/>
          </p:cNvSpPr>
          <p:nvPr>
            <p:ph type="sldNum" sz="quarter" idx="12"/>
          </p:nvPr>
        </p:nvSpPr>
        <p:spPr/>
        <p:txBody>
          <a:bodyPr/>
          <a:lstStyle/>
          <a:p>
            <a:fld id="{0625EBFC-0345-4FA4-A801-51797D94B198}" type="slidenum">
              <a:rPr lang="de-DE" smtClean="0"/>
              <a:t>15</a:t>
            </a:fld>
            <a:endParaRPr lang="de-DE" dirty="0"/>
          </a:p>
        </p:txBody>
      </p:sp>
      <mc:AlternateContent xmlns:mc="http://schemas.openxmlformats.org/markup-compatibility/2006" xmlns:a14="http://schemas.microsoft.com/office/drawing/2010/main">
        <mc:Choice Requires="a14">
          <p:sp>
            <p:nvSpPr>
              <p:cNvPr id="11" name="Textfeld 10"/>
              <p:cNvSpPr txBox="1"/>
              <p:nvPr/>
            </p:nvSpPr>
            <p:spPr>
              <a:xfrm>
                <a:off x="248662" y="1480437"/>
                <a:ext cx="6918297" cy="4524315"/>
              </a:xfrm>
              <a:prstGeom prst="rect">
                <a:avLst/>
              </a:prstGeom>
              <a:noFill/>
            </p:spPr>
            <p:txBody>
              <a:bodyPr wrap="square" rtlCol="0">
                <a:spAutoFit/>
              </a:bodyPr>
              <a:lstStyle/>
              <a:p>
                <a:r>
                  <a:rPr lang="de-DE" b="1" dirty="0"/>
                  <a:t>First, </a:t>
                </a:r>
                <a:r>
                  <a:rPr lang="de-DE" b="1" dirty="0" err="1"/>
                  <a:t>consider</a:t>
                </a:r>
                <a:r>
                  <a:rPr lang="de-DE" b="1" dirty="0"/>
                  <a:t> simple RNN: </a:t>
                </a:r>
              </a:p>
              <a:p>
                <a:pPr marL="285750" indent="-285750">
                  <a:buFont typeface="Symbol" panose="05050102010706020507" pitchFamily="18" charset="2"/>
                  <a:buChar char="-"/>
                </a:pPr>
                <a:r>
                  <a:rPr lang="en-US" dirty="0"/>
                  <a:t>100 cells (blue)
25 Features
Calculation of parameters</a:t>
                </a:r>
                <a:r>
                  <a:rPr lang="de-DE" dirty="0"/>
                  <a:t>:</a:t>
                </a:r>
              </a:p>
              <a:p>
                <a:pPr marL="739463" lvl="1" indent="-285750">
                  <a:buFont typeface="Symbol" panose="05050102010706020507" pitchFamily="18" charset="2"/>
                  <a:buChar char="-"/>
                </a:pPr>
                <a:r>
                  <a:rPr lang="de-DE" dirty="0" err="1"/>
                  <a:t>Recurrent</a:t>
                </a:r>
                <a:r>
                  <a:rPr lang="de-DE" dirty="0"/>
                  <a:t> </a:t>
                </a:r>
                <a:r>
                  <a:rPr lang="de-DE" dirty="0" err="1"/>
                  <a:t>connections</a:t>
                </a:r>
                <a:r>
                  <a:rPr lang="de-DE" dirty="0"/>
                  <a:t>:</a:t>
                </a:r>
                <a:br>
                  <a:rPr lang="de-DE" dirty="0"/>
                </a:br>
                <a:r>
                  <a:rPr lang="de-DE" i="1" dirty="0" err="1"/>
                  <a:t>num_units</a:t>
                </a:r>
                <a:r>
                  <a:rPr lang="de-DE" i="1" dirty="0"/>
                  <a:t> * </a:t>
                </a:r>
                <a:r>
                  <a:rPr lang="de-DE" i="1" dirty="0" err="1"/>
                  <a:t>num_units</a:t>
                </a:r>
                <a:r>
                  <a:rPr lang="de-DE" i="1" dirty="0"/>
                  <a:t> </a:t>
                </a:r>
                <a:r>
                  <a:rPr lang="de-DE" dirty="0"/>
                  <a:t>= </a:t>
                </a:r>
                <a14:m>
                  <m:oMath xmlns:m="http://schemas.openxmlformats.org/officeDocument/2006/math">
                    <m:sSup>
                      <m:sSupPr>
                        <m:ctrlPr>
                          <a:rPr lang="de-DE" i="1">
                            <a:latin typeface="Cambria Math" panose="02040503050406030204" pitchFamily="18" charset="0"/>
                          </a:rPr>
                        </m:ctrlPr>
                      </m:sSupPr>
                      <m:e>
                        <m:r>
                          <a:rPr lang="de-DE" i="1">
                            <a:latin typeface="Cambria Math" panose="02040503050406030204" pitchFamily="18" charset="0"/>
                          </a:rPr>
                          <m:t>100</m:t>
                        </m:r>
                      </m:e>
                      <m:sup>
                        <m:r>
                          <a:rPr lang="de-DE" i="1">
                            <a:latin typeface="Cambria Math" panose="02040503050406030204" pitchFamily="18" charset="0"/>
                          </a:rPr>
                          <m:t>2</m:t>
                        </m:r>
                      </m:sup>
                    </m:sSup>
                  </m:oMath>
                </a14:m>
                <a:endParaRPr lang="de-DE" dirty="0"/>
              </a:p>
              <a:p>
                <a:pPr marL="739463" lvl="1" indent="-285750">
                  <a:buFont typeface="Symbol" panose="05050102010706020507" pitchFamily="18" charset="2"/>
                  <a:buChar char="-"/>
                </a:pPr>
                <a:r>
                  <a:rPr lang="de-DE" dirty="0" err="1"/>
                  <a:t>input</a:t>
                </a:r>
                <a:r>
                  <a:rPr lang="de-DE" dirty="0"/>
                  <a:t>:</a:t>
                </a:r>
                <a:br>
                  <a:rPr lang="de-DE" dirty="0"/>
                </a:br>
                <a:r>
                  <a:rPr lang="de-DE" i="1" dirty="0" err="1"/>
                  <a:t>input_dim</a:t>
                </a:r>
                <a:r>
                  <a:rPr lang="de-DE" i="1" dirty="0"/>
                  <a:t> * </a:t>
                </a:r>
                <a:r>
                  <a:rPr lang="de-DE" i="1" dirty="0" err="1"/>
                  <a:t>num_units</a:t>
                </a:r>
                <a:r>
                  <a:rPr lang="de-DE" i="1" dirty="0"/>
                  <a:t> + </a:t>
                </a:r>
                <a:r>
                  <a:rPr lang="de-DE" i="1" dirty="0" err="1"/>
                  <a:t>num_units</a:t>
                </a:r>
                <a:r>
                  <a:rPr lang="de-DE" i="1" dirty="0"/>
                  <a:t> </a:t>
                </a:r>
                <a:r>
                  <a:rPr lang="de-DE" dirty="0"/>
                  <a:t>= </a:t>
                </a:r>
                <a14:m>
                  <m:oMath xmlns:m="http://schemas.openxmlformats.org/officeDocument/2006/math">
                    <m:r>
                      <a:rPr lang="de-DE" i="1">
                        <a:latin typeface="Cambria Math" panose="02040503050406030204" pitchFamily="18" charset="0"/>
                      </a:rPr>
                      <m:t>25⋅100+100</m:t>
                    </m:r>
                  </m:oMath>
                </a14:m>
                <a:endParaRPr lang="de-DE" dirty="0"/>
              </a:p>
              <a:p>
                <a:pPr marL="739463" lvl="1" indent="-285750">
                  <a:buFont typeface="Symbol" panose="05050102010706020507" pitchFamily="18" charset="2"/>
                  <a:buChar char="-"/>
                </a:pPr>
                <a:r>
                  <a:rPr lang="de-DE" dirty="0" err="1"/>
                  <a:t>together</a:t>
                </a:r>
                <a:r>
                  <a:rPr lang="de-DE" dirty="0"/>
                  <a:t>:</a:t>
                </a:r>
                <a:br>
                  <a:rPr lang="de-DE" dirty="0"/>
                </a:br>
                <a14:m>
                  <m:oMath xmlns:m="http://schemas.openxmlformats.org/officeDocument/2006/math">
                    <m:sSup>
                      <m:sSupPr>
                        <m:ctrlPr>
                          <a:rPr lang="de-DE" i="1">
                            <a:latin typeface="Cambria Math" panose="02040503050406030204" pitchFamily="18" charset="0"/>
                          </a:rPr>
                        </m:ctrlPr>
                      </m:sSupPr>
                      <m:e>
                        <m:r>
                          <a:rPr lang="de-DE">
                            <a:latin typeface="Cambria Math" panose="02040503050406030204" pitchFamily="18" charset="0"/>
                          </a:rPr>
                          <m:t>100</m:t>
                        </m:r>
                      </m:e>
                      <m:sup>
                        <m:r>
                          <a:rPr lang="de-DE">
                            <a:latin typeface="Cambria Math" panose="02040503050406030204" pitchFamily="18" charset="0"/>
                          </a:rPr>
                          <m:t>2</m:t>
                        </m:r>
                      </m:sup>
                    </m:sSup>
                    <m:r>
                      <a:rPr lang="de-DE" i="1">
                        <a:latin typeface="Cambria Math" panose="02040503050406030204" pitchFamily="18" charset="0"/>
                      </a:rPr>
                      <m:t>+25⋅100+100=12600</m:t>
                    </m:r>
                  </m:oMath>
                </a14:m>
                <a:br>
                  <a:rPr lang="de-DE" dirty="0"/>
                </a:br>
                <a:endParaRPr lang="de-DE" dirty="0"/>
              </a:p>
              <a:p>
                <a:r>
                  <a:rPr lang="de-DE" b="1" dirty="0"/>
                  <a:t>LSTM </a:t>
                </a:r>
                <a:r>
                  <a:rPr lang="de-DE" b="1" dirty="0" err="1"/>
                  <a:t>layer</a:t>
                </a:r>
                <a:r>
                  <a:rPr lang="de-DE" b="1" dirty="0"/>
                  <a:t>:</a:t>
                </a:r>
                <a:br>
                  <a:rPr lang="de-DE" dirty="0"/>
                </a:br>
                <a:r>
                  <a:rPr lang="de-DE" dirty="0" err="1"/>
                  <a:t>Issue</a:t>
                </a:r>
                <a:r>
                  <a:rPr lang="de-DE" dirty="0"/>
                  <a:t> </a:t>
                </a:r>
                <a:r>
                  <a:rPr lang="de-DE" dirty="0" err="1"/>
                  <a:t>times</a:t>
                </a:r>
                <a:r>
                  <a:rPr lang="de-DE" dirty="0"/>
                  <a:t> 4: </a:t>
                </a:r>
                <a:endParaRPr lang="de-DE" i="1" dirty="0">
                  <a:latin typeface="Cambria Math" panose="02040503050406030204" pitchFamily="18" charset="0"/>
                </a:endParaRPr>
              </a:p>
              <a:p>
                <a:pPr algn="l"/>
                <a14:m>
                  <m:oMathPara xmlns:m="http://schemas.openxmlformats.org/officeDocument/2006/math">
                    <m:oMathParaPr>
                      <m:jc m:val="center"/>
                    </m:oMathParaPr>
                    <m:oMath xmlns:m="http://schemas.openxmlformats.org/officeDocument/2006/math">
                      <m:r>
                        <a:rPr lang="de-DE" i="1">
                          <a:latin typeface="Cambria Math" panose="02040503050406030204" pitchFamily="18" charset="0"/>
                        </a:rPr>
                        <m:t>12600⋅4=50400</m:t>
                      </m:r>
                    </m:oMath>
                  </m:oMathPara>
                </a14:m>
                <a:endParaRPr lang="de-DE" dirty="0"/>
              </a:p>
              <a:p>
                <a:pPr algn="l"/>
                <a:endParaRPr lang="de-DE" dirty="0"/>
              </a:p>
              <a:p>
                <a:endParaRPr lang="de-DE" dirty="0"/>
              </a:p>
              <a:p>
                <a:pPr marL="342900" indent="-342900">
                  <a:buAutoNum type="arabicPeriod"/>
                </a:pPr>
                <a:endParaRPr lang="de-DE" dirty="0"/>
              </a:p>
            </p:txBody>
          </p:sp>
        </mc:Choice>
        <mc:Fallback xmlns="">
          <p:sp>
            <p:nvSpPr>
              <p:cNvPr id="11" name="Textfeld 10"/>
              <p:cNvSpPr txBox="1">
                <a:spLocks noRot="1" noChangeAspect="1" noMove="1" noResize="1" noEditPoints="1" noAdjustHandles="1" noChangeArrowheads="1" noChangeShapeType="1" noTextEdit="1"/>
              </p:cNvSpPr>
              <p:nvPr/>
            </p:nvSpPr>
            <p:spPr>
              <a:xfrm>
                <a:off x="248662" y="1480437"/>
                <a:ext cx="6918297" cy="4524315"/>
              </a:xfrm>
              <a:prstGeom prst="rect">
                <a:avLst/>
              </a:prstGeom>
              <a:blipFill>
                <a:blip r:embed="rId3"/>
                <a:stretch>
                  <a:fillRect l="-793" t="-809"/>
                </a:stretch>
              </a:blipFill>
            </p:spPr>
            <p:txBody>
              <a:bodyPr/>
              <a:lstStyle/>
              <a:p>
                <a:r>
                  <a:rPr lang="de-DE">
                    <a:noFill/>
                  </a:rPr>
                  <a:t> </a:t>
                </a:r>
              </a:p>
            </p:txBody>
          </p:sp>
        </mc:Fallback>
      </mc:AlternateContent>
      <p:pic>
        <p:nvPicPr>
          <p:cNvPr id="13" name="Grafik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4008" y="1325703"/>
            <a:ext cx="3773201" cy="2401128"/>
          </a:xfrm>
          <a:prstGeom prst="rect">
            <a:avLst/>
          </a:prstGeom>
        </p:spPr>
      </p:pic>
      <p:pic>
        <p:nvPicPr>
          <p:cNvPr id="14" name="Grafik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50595" y="3898632"/>
            <a:ext cx="4348263" cy="206819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Rekurrentes</a:t>
            </a:r>
            <a:r>
              <a:rPr lang="de-DE" dirty="0"/>
              <a:t> Neuronales Netz - RNN</a:t>
            </a:r>
            <a:br>
              <a:rPr lang="de-DE" dirty="0"/>
            </a:br>
            <a:r>
              <a:rPr lang="de-DE" sz="2000" dirty="0"/>
              <a:t>Keras Implementierung eines LSTMs</a:t>
            </a:r>
          </a:p>
        </p:txBody>
      </p:sp>
      <p:sp>
        <p:nvSpPr>
          <p:cNvPr id="5" name="Foliennummernplatzhalter 4"/>
          <p:cNvSpPr>
            <a:spLocks noGrp="1"/>
          </p:cNvSpPr>
          <p:nvPr>
            <p:ph type="sldNum" sz="quarter" idx="12"/>
          </p:nvPr>
        </p:nvSpPr>
        <p:spPr/>
        <p:txBody>
          <a:bodyPr/>
          <a:lstStyle/>
          <a:p>
            <a:fld id="{0625EBFC-0345-4FA4-A801-51797D94B198}" type="slidenum">
              <a:rPr lang="de-DE" smtClean="0"/>
              <a:t>16</a:t>
            </a:fld>
            <a:endParaRPr lang="de-DE" dirty="0"/>
          </a:p>
        </p:txBody>
      </p:sp>
      <p:sp>
        <p:nvSpPr>
          <p:cNvPr id="11" name="Textfeld 10"/>
          <p:cNvSpPr txBox="1"/>
          <p:nvPr/>
        </p:nvSpPr>
        <p:spPr>
          <a:xfrm>
            <a:off x="248662" y="1480436"/>
            <a:ext cx="3615090" cy="2031325"/>
          </a:xfrm>
          <a:prstGeom prst="rect">
            <a:avLst/>
          </a:prstGeom>
          <a:noFill/>
        </p:spPr>
        <p:txBody>
          <a:bodyPr wrap="square" rtlCol="0">
            <a:spAutoFit/>
          </a:bodyPr>
          <a:lstStyle/>
          <a:p>
            <a:pPr marL="342900" indent="-342900">
              <a:buFont typeface="+mj-lt"/>
              <a:buAutoNum type="arabicPeriod" startAt="4"/>
            </a:pPr>
            <a:r>
              <a:rPr lang="de-DE" dirty="0"/>
              <a:t>Train </a:t>
            </a:r>
            <a:r>
              <a:rPr lang="de-DE" dirty="0" err="1"/>
              <a:t>the</a:t>
            </a:r>
            <a:r>
              <a:rPr lang="de-DE" dirty="0"/>
              <a:t> </a:t>
            </a:r>
            <a:r>
              <a:rPr lang="de-DE" dirty="0" err="1"/>
              <a:t>model</a:t>
            </a:r>
            <a:endParaRPr lang="de-DE" dirty="0"/>
          </a:p>
          <a:p>
            <a:pPr marL="796613" lvl="1" indent="-342900">
              <a:buFont typeface="+mj-lt"/>
              <a:buAutoNum type="arabicPeriod"/>
            </a:pPr>
            <a:endParaRPr lang="de-DE" dirty="0"/>
          </a:p>
          <a:p>
            <a:pPr algn="l"/>
            <a:endParaRPr lang="de-DE" dirty="0"/>
          </a:p>
          <a:p>
            <a:pPr algn="l"/>
            <a:endParaRPr lang="de-DE" dirty="0"/>
          </a:p>
          <a:p>
            <a:pPr algn="l"/>
            <a:endParaRPr lang="de-DE" dirty="0"/>
          </a:p>
          <a:p>
            <a:pPr marL="342900" indent="-342900">
              <a:buAutoNum type="arabicPeriod"/>
            </a:pPr>
            <a:endParaRPr lang="de-DE" dirty="0"/>
          </a:p>
          <a:p>
            <a:pPr marL="342900" indent="-342900">
              <a:buAutoNum type="arabicPeriod"/>
            </a:pPr>
            <a:endParaRPr lang="de-DE" dirty="0"/>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385" y="2103422"/>
            <a:ext cx="11412781" cy="384585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Rekurrentes</a:t>
            </a:r>
            <a:r>
              <a:rPr lang="de-DE" dirty="0"/>
              <a:t> Neuronales Netz - RNN</a:t>
            </a:r>
            <a:br>
              <a:rPr lang="de-DE" dirty="0"/>
            </a:br>
            <a:r>
              <a:rPr lang="de-DE" sz="2000" dirty="0"/>
              <a:t>Keras Implementierung eines LSTMs</a:t>
            </a:r>
          </a:p>
        </p:txBody>
      </p:sp>
      <p:sp>
        <p:nvSpPr>
          <p:cNvPr id="5" name="Foliennummernplatzhalter 4"/>
          <p:cNvSpPr>
            <a:spLocks noGrp="1"/>
          </p:cNvSpPr>
          <p:nvPr>
            <p:ph type="sldNum" sz="quarter" idx="12"/>
          </p:nvPr>
        </p:nvSpPr>
        <p:spPr/>
        <p:txBody>
          <a:bodyPr/>
          <a:lstStyle/>
          <a:p>
            <a:fld id="{0625EBFC-0345-4FA4-A801-51797D94B198}" type="slidenum">
              <a:rPr lang="de-DE" smtClean="0"/>
              <a:t>17</a:t>
            </a:fld>
            <a:endParaRPr lang="de-DE" dirty="0"/>
          </a:p>
        </p:txBody>
      </p:sp>
      <p:sp>
        <p:nvSpPr>
          <p:cNvPr id="11" name="Textfeld 10"/>
          <p:cNvSpPr txBox="1"/>
          <p:nvPr/>
        </p:nvSpPr>
        <p:spPr>
          <a:xfrm>
            <a:off x="248662" y="1480436"/>
            <a:ext cx="2534970" cy="2308324"/>
          </a:xfrm>
          <a:prstGeom prst="rect">
            <a:avLst/>
          </a:prstGeom>
          <a:noFill/>
        </p:spPr>
        <p:txBody>
          <a:bodyPr wrap="square" rtlCol="0">
            <a:spAutoFit/>
          </a:bodyPr>
          <a:lstStyle/>
          <a:p>
            <a:pPr marL="342900" indent="-342900">
              <a:buFont typeface="+mj-lt"/>
              <a:buAutoNum type="arabicPeriod" startAt="5"/>
            </a:pPr>
            <a:r>
              <a:rPr lang="de-DE" dirty="0" err="1"/>
              <a:t>Evaluating</a:t>
            </a:r>
            <a:r>
              <a:rPr lang="de-DE" dirty="0"/>
              <a:t> </a:t>
            </a:r>
            <a:r>
              <a:rPr lang="de-DE" dirty="0" err="1"/>
              <a:t>the</a:t>
            </a:r>
            <a:r>
              <a:rPr lang="de-DE" dirty="0"/>
              <a:t> </a:t>
            </a:r>
            <a:r>
              <a:rPr lang="de-DE" dirty="0" err="1"/>
              <a:t>model</a:t>
            </a:r>
            <a:r>
              <a:rPr lang="de-DE" dirty="0"/>
              <a:t>
</a:t>
            </a:r>
          </a:p>
          <a:p>
            <a:pPr marL="796613" lvl="1" indent="-342900">
              <a:buFont typeface="+mj-lt"/>
              <a:buAutoNum type="arabicPeriod"/>
            </a:pPr>
            <a:endParaRPr lang="de-DE" dirty="0"/>
          </a:p>
          <a:p>
            <a:pPr algn="l"/>
            <a:endParaRPr lang="de-DE" dirty="0"/>
          </a:p>
          <a:p>
            <a:pPr algn="l"/>
            <a:endParaRPr lang="de-DE" dirty="0"/>
          </a:p>
          <a:p>
            <a:pPr algn="l"/>
            <a:endParaRPr lang="de-DE" dirty="0"/>
          </a:p>
          <a:p>
            <a:pPr marL="342900" indent="-342900">
              <a:buAutoNum type="arabicPeriod"/>
            </a:pPr>
            <a:endParaRPr lang="de-DE" dirty="0"/>
          </a:p>
          <a:p>
            <a:pPr marL="342900" indent="-342900">
              <a:buAutoNum type="arabicPeriod"/>
            </a:pPr>
            <a:endParaRPr lang="de-DE" dirty="0"/>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344" y="1988840"/>
            <a:ext cx="11931562" cy="374441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Deep Learning</a:t>
            </a:r>
            <a:br>
              <a:rPr lang="de-DE" dirty="0"/>
            </a:br>
            <a:r>
              <a:rPr lang="de-DE" sz="2000" dirty="0"/>
              <a:t>Gegenüberstellung: KNNs, CNNs und RNNs</a:t>
            </a:r>
          </a:p>
        </p:txBody>
      </p:sp>
      <p:sp>
        <p:nvSpPr>
          <p:cNvPr id="5" name="Foliennummernplatzhalter 4"/>
          <p:cNvSpPr>
            <a:spLocks noGrp="1"/>
          </p:cNvSpPr>
          <p:nvPr>
            <p:ph type="sldNum" sz="quarter" idx="12"/>
          </p:nvPr>
        </p:nvSpPr>
        <p:spPr/>
        <p:txBody>
          <a:bodyPr/>
          <a:lstStyle/>
          <a:p>
            <a:fld id="{0625EBFC-0345-4FA4-A801-51797D94B198}" type="slidenum">
              <a:rPr lang="de-DE" smtClean="0"/>
              <a:t>18</a:t>
            </a:fld>
            <a:endParaRPr lang="de-DE" dirty="0"/>
          </a:p>
        </p:txBody>
      </p:sp>
      <p:graphicFrame>
        <p:nvGraphicFramePr>
          <p:cNvPr id="7" name="Tabelle 6">
            <a:extLst>
              <a:ext uri="{FF2B5EF4-FFF2-40B4-BE49-F238E27FC236}">
                <a16:creationId xmlns:a16="http://schemas.microsoft.com/office/drawing/2014/main" id="{33C35185-16D4-4882-87C7-6B88C73E9782}"/>
              </a:ext>
            </a:extLst>
          </p:cNvPr>
          <p:cNvGraphicFramePr>
            <a:graphicFrameLocks noGrp="1"/>
          </p:cNvGraphicFramePr>
          <p:nvPr>
            <p:extLst>
              <p:ext uri="{D42A27DB-BD31-4B8C-83A1-F6EECF244321}">
                <p14:modId xmlns:p14="http://schemas.microsoft.com/office/powerpoint/2010/main" val="917252284"/>
              </p:ext>
            </p:extLst>
          </p:nvPr>
        </p:nvGraphicFramePr>
        <p:xfrm>
          <a:off x="319294" y="2060848"/>
          <a:ext cx="11449272" cy="3870960"/>
        </p:xfrm>
        <a:graphic>
          <a:graphicData uri="http://schemas.openxmlformats.org/drawingml/2006/table">
            <a:tbl>
              <a:tblPr firstRow="1" bandRow="1">
                <a:tableStyleId>{3B4B98B0-60AC-42C2-AFA5-B58CD77FA1E5}</a:tableStyleId>
              </a:tblPr>
              <a:tblGrid>
                <a:gridCol w="3382656">
                  <a:extLst>
                    <a:ext uri="{9D8B030D-6E8A-4147-A177-3AD203B41FA5}">
                      <a16:colId xmlns:a16="http://schemas.microsoft.com/office/drawing/2014/main" val="4196737177"/>
                    </a:ext>
                  </a:extLst>
                </a:gridCol>
                <a:gridCol w="3217649">
                  <a:extLst>
                    <a:ext uri="{9D8B030D-6E8A-4147-A177-3AD203B41FA5}">
                      <a16:colId xmlns:a16="http://schemas.microsoft.com/office/drawing/2014/main" val="3812047390"/>
                    </a:ext>
                  </a:extLst>
                </a:gridCol>
                <a:gridCol w="2392611">
                  <a:extLst>
                    <a:ext uri="{9D8B030D-6E8A-4147-A177-3AD203B41FA5}">
                      <a16:colId xmlns:a16="http://schemas.microsoft.com/office/drawing/2014/main" val="3546509083"/>
                    </a:ext>
                  </a:extLst>
                </a:gridCol>
                <a:gridCol w="2456356">
                  <a:extLst>
                    <a:ext uri="{9D8B030D-6E8A-4147-A177-3AD203B41FA5}">
                      <a16:colId xmlns:a16="http://schemas.microsoft.com/office/drawing/2014/main" val="4261928030"/>
                    </a:ext>
                  </a:extLst>
                </a:gridCol>
              </a:tblGrid>
              <a:tr h="0">
                <a:tc>
                  <a:txBody>
                    <a:bodyPr/>
                    <a:lstStyle/>
                    <a:p>
                      <a:pPr algn="ctr"/>
                      <a:endParaRPr lang="de-DE" dirty="0"/>
                    </a:p>
                  </a:txBody>
                  <a:tcPr anchor="ctr"/>
                </a:tc>
                <a:tc>
                  <a:txBody>
                    <a:bodyPr/>
                    <a:lstStyle/>
                    <a:p>
                      <a:pPr algn="ctr"/>
                      <a:r>
                        <a:rPr lang="de-DE" dirty="0"/>
                        <a:t>KNNs (MLP)</a:t>
                      </a:r>
                    </a:p>
                  </a:txBody>
                  <a:tcPr anchor="ctr"/>
                </a:tc>
                <a:tc>
                  <a:txBody>
                    <a:bodyPr/>
                    <a:lstStyle/>
                    <a:p>
                      <a:pPr algn="ctr"/>
                      <a:r>
                        <a:rPr lang="de-DE" dirty="0"/>
                        <a:t>CNNs</a:t>
                      </a:r>
                    </a:p>
                  </a:txBody>
                  <a:tcPr anchor="ctr"/>
                </a:tc>
                <a:tc>
                  <a:txBody>
                    <a:bodyPr/>
                    <a:lstStyle/>
                    <a:p>
                      <a:pPr algn="ctr"/>
                      <a:r>
                        <a:rPr lang="de-DE" dirty="0"/>
                        <a:t>RNNs</a:t>
                      </a:r>
                    </a:p>
                  </a:txBody>
                  <a:tcPr anchor="ctr"/>
                </a:tc>
                <a:extLst>
                  <a:ext uri="{0D108BD9-81ED-4DB2-BD59-A6C34878D82A}">
                    <a16:rowId xmlns:a16="http://schemas.microsoft.com/office/drawing/2014/main" val="695645350"/>
                  </a:ext>
                </a:extLst>
              </a:tr>
              <a:tr h="0">
                <a:tc>
                  <a:txBody>
                    <a:bodyPr/>
                    <a:lstStyle/>
                    <a:p>
                      <a:pPr algn="ctr"/>
                      <a:r>
                        <a:rPr lang="de-DE" sz="2000" dirty="0" err="1"/>
                        <a:t>data</a:t>
                      </a:r>
                      <a:endParaRPr lang="de-DE" sz="2000" dirty="0"/>
                    </a:p>
                  </a:txBody>
                  <a:tcPr anchor="ctr"/>
                </a:tc>
                <a:tc>
                  <a:txBody>
                    <a:bodyPr/>
                    <a:lstStyle/>
                    <a:p>
                      <a:pPr algn="ctr"/>
                      <a:r>
                        <a:rPr lang="de-DE" sz="2000" dirty="0" err="1"/>
                        <a:t>tabular</a:t>
                      </a:r>
                      <a:endParaRPr lang="de-DE" sz="2000" dirty="0"/>
                    </a:p>
                  </a:txBody>
                  <a:tcPr anchor="ctr"/>
                </a:tc>
                <a:tc>
                  <a:txBody>
                    <a:bodyPr/>
                    <a:lstStyle/>
                    <a:p>
                      <a:pPr algn="ctr"/>
                      <a:r>
                        <a:rPr lang="de-DE" sz="2000" dirty="0"/>
                        <a:t>Image</a:t>
                      </a:r>
                    </a:p>
                  </a:txBody>
                  <a:tcPr anchor="ctr"/>
                </a:tc>
                <a:tc>
                  <a:txBody>
                    <a:bodyPr/>
                    <a:lstStyle/>
                    <a:p>
                      <a:pPr algn="ctr"/>
                      <a:r>
                        <a:rPr lang="de-DE" sz="2000" dirty="0" err="1"/>
                        <a:t>sequences</a:t>
                      </a:r>
                      <a:endParaRPr lang="de-DE" sz="2000" dirty="0"/>
                    </a:p>
                  </a:txBody>
                  <a:tcPr anchor="ctr"/>
                </a:tc>
                <a:extLst>
                  <a:ext uri="{0D108BD9-81ED-4DB2-BD59-A6C34878D82A}">
                    <a16:rowId xmlns:a16="http://schemas.microsoft.com/office/drawing/2014/main" val="144841422"/>
                  </a:ext>
                </a:extLst>
              </a:tr>
              <a:tr h="0">
                <a:tc>
                  <a:txBody>
                    <a:bodyPr/>
                    <a:lstStyle/>
                    <a:p>
                      <a:pPr algn="ctr"/>
                      <a:r>
                        <a:rPr lang="de-DE" sz="2000" dirty="0" err="1"/>
                        <a:t>Recurrent</a:t>
                      </a:r>
                      <a:r>
                        <a:rPr lang="de-DE" sz="2000" dirty="0"/>
                        <a:t> </a:t>
                      </a:r>
                      <a:r>
                        <a:rPr lang="de-DE" sz="2000" dirty="0" err="1"/>
                        <a:t>connections</a:t>
                      </a:r>
                      <a:r>
                        <a:rPr lang="de-DE" sz="2000" dirty="0"/>
                        <a:t>
</a:t>
                      </a:r>
                    </a:p>
                  </a:txBody>
                  <a:tcPr anchor="ctr"/>
                </a:tc>
                <a:tc>
                  <a:txBody>
                    <a:bodyPr/>
                    <a:lstStyle/>
                    <a:p>
                      <a:pPr algn="ctr"/>
                      <a:r>
                        <a:rPr lang="de-DE" sz="2000" dirty="0"/>
                        <a:t>N</a:t>
                      </a:r>
                    </a:p>
                  </a:txBody>
                  <a:tcPr anchor="ctr"/>
                </a:tc>
                <a:tc>
                  <a:txBody>
                    <a:bodyPr/>
                    <a:lstStyle/>
                    <a:p>
                      <a:pPr algn="ctr"/>
                      <a:r>
                        <a:rPr lang="de-DE" sz="2000" dirty="0"/>
                        <a:t>N</a:t>
                      </a:r>
                    </a:p>
                  </a:txBody>
                  <a:tcPr anchor="ctr"/>
                </a:tc>
                <a:tc>
                  <a:txBody>
                    <a:bodyPr/>
                    <a:lstStyle/>
                    <a:p>
                      <a:pPr algn="ctr"/>
                      <a:r>
                        <a:rPr lang="de-DE" sz="2000" dirty="0"/>
                        <a:t>Y</a:t>
                      </a:r>
                    </a:p>
                  </a:txBody>
                  <a:tcPr anchor="ctr"/>
                </a:tc>
                <a:extLst>
                  <a:ext uri="{0D108BD9-81ED-4DB2-BD59-A6C34878D82A}">
                    <a16:rowId xmlns:a16="http://schemas.microsoft.com/office/drawing/2014/main" val="703214162"/>
                  </a:ext>
                </a:extLst>
              </a:tr>
              <a:tr h="0">
                <a:tc>
                  <a:txBody>
                    <a:bodyPr/>
                    <a:lstStyle/>
                    <a:p>
                      <a:pPr algn="ctr"/>
                      <a:r>
                        <a:rPr lang="de-DE" sz="2000" dirty="0" err="1"/>
                        <a:t>Shared</a:t>
                      </a:r>
                      <a:r>
                        <a:rPr lang="de-DE" sz="2000" dirty="0"/>
                        <a:t> </a:t>
                      </a:r>
                      <a:r>
                        <a:rPr lang="de-DE" sz="2000" dirty="0" err="1"/>
                        <a:t>parameters</a:t>
                      </a:r>
                      <a:r>
                        <a:rPr lang="de-DE" sz="2000" dirty="0"/>
                        <a:t>
</a:t>
                      </a:r>
                    </a:p>
                  </a:txBody>
                  <a:tcPr anchor="ctr"/>
                </a:tc>
                <a:tc>
                  <a:txBody>
                    <a:bodyPr/>
                    <a:lstStyle/>
                    <a:p>
                      <a:pPr algn="ctr"/>
                      <a:r>
                        <a:rPr lang="de-DE" sz="2000" dirty="0"/>
                        <a:t>N</a:t>
                      </a:r>
                    </a:p>
                  </a:txBody>
                  <a:tcPr anchor="ctr"/>
                </a:tc>
                <a:tc>
                  <a:txBody>
                    <a:bodyPr/>
                    <a:lstStyle/>
                    <a:p>
                      <a:pPr algn="ctr"/>
                      <a:r>
                        <a:rPr lang="de-DE" sz="2000" dirty="0"/>
                        <a:t>Y</a:t>
                      </a:r>
                    </a:p>
                  </a:txBody>
                  <a:tcPr anchor="ctr"/>
                </a:tc>
                <a:tc>
                  <a:txBody>
                    <a:bodyPr/>
                    <a:lstStyle/>
                    <a:p>
                      <a:pPr algn="ctr"/>
                      <a:r>
                        <a:rPr lang="de-DE" sz="2000" dirty="0"/>
                        <a:t>Y</a:t>
                      </a:r>
                    </a:p>
                  </a:txBody>
                  <a:tcPr anchor="ctr"/>
                </a:tc>
                <a:extLst>
                  <a:ext uri="{0D108BD9-81ED-4DB2-BD59-A6C34878D82A}">
                    <a16:rowId xmlns:a16="http://schemas.microsoft.com/office/drawing/2014/main" val="2829938443"/>
                  </a:ext>
                </a:extLst>
              </a:tr>
              <a:tr h="0">
                <a:tc>
                  <a:txBody>
                    <a:bodyPr/>
                    <a:lstStyle/>
                    <a:p>
                      <a:pPr algn="ctr"/>
                      <a:r>
                        <a:rPr lang="de-DE" sz="2000" dirty="0" err="1"/>
                        <a:t>Identifying</a:t>
                      </a:r>
                      <a:r>
                        <a:rPr lang="de-DE" sz="2000" dirty="0"/>
                        <a:t> </a:t>
                      </a:r>
                      <a:r>
                        <a:rPr lang="de-DE" sz="2000" dirty="0" err="1"/>
                        <a:t>spatial</a:t>
                      </a:r>
                      <a:r>
                        <a:rPr lang="de-DE" sz="2000" dirty="0"/>
                        <a:t> </a:t>
                      </a:r>
                      <a:r>
                        <a:rPr lang="de-DE" sz="2000" dirty="0" err="1"/>
                        <a:t>relationships</a:t>
                      </a:r>
                      <a:r>
                        <a:rPr lang="de-DE" sz="2000" dirty="0"/>
                        <a:t>
</a:t>
                      </a:r>
                    </a:p>
                  </a:txBody>
                  <a:tcPr anchor="ctr"/>
                </a:tc>
                <a:tc>
                  <a:txBody>
                    <a:bodyPr/>
                    <a:lstStyle/>
                    <a:p>
                      <a:pPr algn="ctr"/>
                      <a:r>
                        <a:rPr lang="de-DE" sz="2000" dirty="0"/>
                        <a:t>N</a:t>
                      </a:r>
                    </a:p>
                  </a:txBody>
                  <a:tcPr anchor="ctr"/>
                </a:tc>
                <a:tc>
                  <a:txBody>
                    <a:bodyPr/>
                    <a:lstStyle/>
                    <a:p>
                      <a:pPr algn="ctr"/>
                      <a:r>
                        <a:rPr lang="de-DE" sz="2000" dirty="0"/>
                        <a:t>Y</a:t>
                      </a:r>
                    </a:p>
                  </a:txBody>
                  <a:tcPr anchor="ctr"/>
                </a:tc>
                <a:tc>
                  <a:txBody>
                    <a:bodyPr/>
                    <a:lstStyle/>
                    <a:p>
                      <a:pPr algn="ctr"/>
                      <a:r>
                        <a:rPr lang="de-DE" sz="2000" dirty="0" err="1"/>
                        <a:t>No</a:t>
                      </a:r>
                      <a:endParaRPr lang="de-DE" sz="2000" dirty="0"/>
                    </a:p>
                  </a:txBody>
                  <a:tcPr anchor="ctr"/>
                </a:tc>
                <a:extLst>
                  <a:ext uri="{0D108BD9-81ED-4DB2-BD59-A6C34878D82A}">
                    <a16:rowId xmlns:a16="http://schemas.microsoft.com/office/drawing/2014/main" val="2157548739"/>
                  </a:ext>
                </a:extLst>
              </a:tr>
              <a:tr h="0">
                <a:tc>
                  <a:txBody>
                    <a:bodyPr/>
                    <a:lstStyle/>
                    <a:p>
                      <a:pPr algn="ctr"/>
                      <a:r>
                        <a:rPr lang="de-DE" sz="2000" dirty="0" err="1"/>
                        <a:t>Vanishing</a:t>
                      </a:r>
                      <a:r>
                        <a:rPr lang="de-DE" sz="2000" dirty="0"/>
                        <a:t> &amp; </a:t>
                      </a:r>
                      <a:r>
                        <a:rPr lang="de-DE" sz="2000" dirty="0" err="1"/>
                        <a:t>Exploding</a:t>
                      </a:r>
                      <a:r>
                        <a:rPr lang="de-DE" sz="2000" dirty="0"/>
                        <a:t> </a:t>
                      </a:r>
                      <a:r>
                        <a:rPr lang="de-DE" sz="2000" dirty="0" err="1"/>
                        <a:t>Gradients</a:t>
                      </a:r>
                      <a:endParaRPr lang="de-DE" sz="2000" dirty="0"/>
                    </a:p>
                  </a:txBody>
                  <a:tcPr anchor="ctr"/>
                </a:tc>
                <a:tc>
                  <a:txBody>
                    <a:bodyPr/>
                    <a:lstStyle/>
                    <a:p>
                      <a:pPr algn="ctr"/>
                      <a:r>
                        <a:rPr lang="de-DE" sz="2000" dirty="0"/>
                        <a:t>Y</a:t>
                      </a:r>
                    </a:p>
                  </a:txBody>
                  <a:tcPr anchor="ctr"/>
                </a:tc>
                <a:tc>
                  <a:txBody>
                    <a:bodyPr/>
                    <a:lstStyle/>
                    <a:p>
                      <a:pPr algn="ctr"/>
                      <a:r>
                        <a:rPr lang="de-DE" sz="2000" dirty="0"/>
                        <a:t>Y</a:t>
                      </a:r>
                    </a:p>
                  </a:txBody>
                  <a:tcPr anchor="ctr"/>
                </a:tc>
                <a:tc>
                  <a:txBody>
                    <a:bodyPr/>
                    <a:lstStyle/>
                    <a:p>
                      <a:pPr algn="ctr"/>
                      <a:r>
                        <a:rPr lang="de-DE" sz="2000" dirty="0"/>
                        <a:t>Y</a:t>
                      </a:r>
                    </a:p>
                  </a:txBody>
                  <a:tcPr anchor="ctr"/>
                </a:tc>
                <a:extLst>
                  <a:ext uri="{0D108BD9-81ED-4DB2-BD59-A6C34878D82A}">
                    <a16:rowId xmlns:a16="http://schemas.microsoft.com/office/drawing/2014/main" val="3297567737"/>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36753" y="2009674"/>
            <a:ext cx="5719031" cy="1702289"/>
          </a:xfrm>
          <a:prstGeom prst="rect">
            <a:avLst/>
          </a:prstGeom>
        </p:spPr>
        <p:txBody>
          <a:bodyPr vert="horz" wrap="square" lIns="0" tIns="274665" rIns="0" bIns="0" rtlCol="0" anchor="ctr">
            <a:spAutoFit/>
          </a:bodyPr>
          <a:lstStyle/>
          <a:p>
            <a:pPr algn="ctr">
              <a:lnSpc>
                <a:spcPct val="100000"/>
              </a:lnSpc>
              <a:spcBef>
                <a:spcPts val="2163"/>
              </a:spcBef>
            </a:pPr>
            <a:r>
              <a:rPr sz="5441" dirty="0">
                <a:latin typeface="+mj-lt"/>
              </a:rPr>
              <a:t>Data</a:t>
            </a:r>
            <a:r>
              <a:rPr sz="5441" spc="-91" dirty="0">
                <a:latin typeface="+mj-lt"/>
              </a:rPr>
              <a:t> </a:t>
            </a:r>
            <a:r>
              <a:rPr sz="5441" dirty="0">
                <a:latin typeface="+mj-lt"/>
              </a:rPr>
              <a:t>Preparation</a:t>
            </a:r>
          </a:p>
          <a:p>
            <a:pPr algn="ctr">
              <a:lnSpc>
                <a:spcPct val="100000"/>
              </a:lnSpc>
              <a:spcBef>
                <a:spcPts val="1102"/>
              </a:spcBef>
            </a:pPr>
            <a:r>
              <a:rPr spc="-9" dirty="0">
                <a:latin typeface="+mj-lt"/>
              </a:rPr>
              <a:t>(Data</a:t>
            </a:r>
            <a:r>
              <a:rPr spc="5" dirty="0">
                <a:latin typeface="+mj-lt"/>
              </a:rPr>
              <a:t> </a:t>
            </a:r>
            <a:r>
              <a:rPr spc="-5" dirty="0">
                <a:latin typeface="+mj-lt"/>
              </a:rPr>
              <a:t>pre-processing)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a:t>Recurrent neural network - RNN</a:t>
            </a:r>
            <a:br>
              <a:rPr lang="de-DE"/>
            </a:br>
            <a:r>
              <a:rPr lang="de-DE"/>
              <a:t>Feedforward Vs. RNNs
</a:t>
            </a:r>
            <a:endParaRPr lang="de-DE" sz="2000" dirty="0"/>
          </a:p>
        </p:txBody>
      </p:sp>
      <p:sp>
        <p:nvSpPr>
          <p:cNvPr id="5" name="Foliennummernplatzhalter 4"/>
          <p:cNvSpPr>
            <a:spLocks noGrp="1"/>
          </p:cNvSpPr>
          <p:nvPr>
            <p:ph type="sldNum" sz="quarter" idx="12"/>
          </p:nvPr>
        </p:nvSpPr>
        <p:spPr/>
        <p:txBody>
          <a:bodyPr/>
          <a:lstStyle/>
          <a:p>
            <a:fld id="{0625EBFC-0345-4FA4-A801-51797D94B198}" type="slidenum">
              <a:rPr lang="de-DE" smtClean="0"/>
              <a:t>2</a:t>
            </a:fld>
            <a:endParaRPr lang="de-DE" dirty="0"/>
          </a:p>
        </p:txBody>
      </p:sp>
      <p:sp>
        <p:nvSpPr>
          <p:cNvPr id="7" name="Rechteck 6"/>
          <p:cNvSpPr/>
          <p:nvPr/>
        </p:nvSpPr>
        <p:spPr>
          <a:xfrm>
            <a:off x="248662" y="1452409"/>
            <a:ext cx="11391954" cy="2308324"/>
          </a:xfrm>
          <a:prstGeom prst="rect">
            <a:avLst/>
          </a:prstGeom>
        </p:spPr>
        <p:txBody>
          <a:bodyPr wrap="square">
            <a:spAutoFit/>
          </a:bodyPr>
          <a:lstStyle/>
          <a:p>
            <a:r>
              <a:rPr lang="de-DE" b="1" dirty="0" err="1"/>
              <a:t>Recurrents</a:t>
            </a:r>
            <a:r>
              <a:rPr lang="de-DE" b="1" dirty="0"/>
              <a:t> </a:t>
            </a:r>
            <a:r>
              <a:rPr lang="de-DE" b="1" dirty="0" err="1"/>
              <a:t>neural</a:t>
            </a:r>
            <a:r>
              <a:rPr lang="de-DE" b="1" dirty="0"/>
              <a:t> network
</a:t>
            </a:r>
            <a:r>
              <a:rPr lang="en-US" dirty="0"/>
              <a:t>Output depends on previous calculations
</a:t>
            </a:r>
            <a:endParaRPr lang="de-DE" dirty="0"/>
          </a:p>
          <a:p>
            <a:pPr algn="l"/>
            <a:br>
              <a:rPr lang="de-DE" dirty="0"/>
            </a:br>
            <a:endParaRPr lang="de-DE" dirty="0"/>
          </a:p>
          <a:p>
            <a:pPr algn="l"/>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p:txBody>
      </p:sp>
      <p:graphicFrame>
        <p:nvGraphicFramePr>
          <p:cNvPr id="9" name="Tabelle 8"/>
          <p:cNvGraphicFramePr>
            <a:graphicFrameLocks noGrp="1"/>
          </p:cNvGraphicFramePr>
          <p:nvPr/>
        </p:nvGraphicFramePr>
        <p:xfrm>
          <a:off x="335360" y="2440632"/>
          <a:ext cx="11449272" cy="4114800"/>
        </p:xfrm>
        <a:graphic>
          <a:graphicData uri="http://schemas.openxmlformats.org/drawingml/2006/table">
            <a:tbl>
              <a:tblPr firstRow="1" bandRow="1">
                <a:tableStyleId>{5C22544A-7EE6-4342-B048-85BDC9FD1C3A}</a:tableStyleId>
              </a:tblPr>
              <a:tblGrid>
                <a:gridCol w="1080120">
                  <a:extLst>
                    <a:ext uri="{9D8B030D-6E8A-4147-A177-3AD203B41FA5}">
                      <a16:colId xmlns:a16="http://schemas.microsoft.com/office/drawing/2014/main" val="3698002951"/>
                    </a:ext>
                  </a:extLst>
                </a:gridCol>
                <a:gridCol w="2160240">
                  <a:extLst>
                    <a:ext uri="{9D8B030D-6E8A-4147-A177-3AD203B41FA5}">
                      <a16:colId xmlns:a16="http://schemas.microsoft.com/office/drawing/2014/main" val="4177089541"/>
                    </a:ext>
                  </a:extLst>
                </a:gridCol>
                <a:gridCol w="1728192">
                  <a:extLst>
                    <a:ext uri="{9D8B030D-6E8A-4147-A177-3AD203B41FA5}">
                      <a16:colId xmlns:a16="http://schemas.microsoft.com/office/drawing/2014/main" val="1093262077"/>
                    </a:ext>
                  </a:extLst>
                </a:gridCol>
                <a:gridCol w="2304256">
                  <a:extLst>
                    <a:ext uri="{9D8B030D-6E8A-4147-A177-3AD203B41FA5}">
                      <a16:colId xmlns:a16="http://schemas.microsoft.com/office/drawing/2014/main" val="1726396715"/>
                    </a:ext>
                  </a:extLst>
                </a:gridCol>
                <a:gridCol w="2497237">
                  <a:extLst>
                    <a:ext uri="{9D8B030D-6E8A-4147-A177-3AD203B41FA5}">
                      <a16:colId xmlns:a16="http://schemas.microsoft.com/office/drawing/2014/main" val="786527939"/>
                    </a:ext>
                  </a:extLst>
                </a:gridCol>
                <a:gridCol w="1679227">
                  <a:extLst>
                    <a:ext uri="{9D8B030D-6E8A-4147-A177-3AD203B41FA5}">
                      <a16:colId xmlns:a16="http://schemas.microsoft.com/office/drawing/2014/main" val="76283941"/>
                    </a:ext>
                  </a:extLst>
                </a:gridCol>
              </a:tblGrid>
              <a:tr h="138318">
                <a:tc>
                  <a:txBody>
                    <a:bodyPr/>
                    <a:lstStyle/>
                    <a:p>
                      <a:endParaRPr lang="de-DE" sz="1800" dirty="0"/>
                    </a:p>
                  </a:txBody>
                  <a:tcPr/>
                </a:tc>
                <a:tc>
                  <a:txBody>
                    <a:bodyPr/>
                    <a:lstStyle/>
                    <a:p>
                      <a:pPr algn="ctr"/>
                      <a:r>
                        <a:rPr lang="de-DE" sz="1800" dirty="0"/>
                        <a:t>Architecture &amp; Signal Flow
</a:t>
                      </a:r>
                    </a:p>
                  </a:txBody>
                  <a:tcPr/>
                </a:tc>
                <a:tc>
                  <a:txBody>
                    <a:bodyPr/>
                    <a:lstStyle/>
                    <a:p>
                      <a:pPr algn="ctr"/>
                      <a:r>
                        <a:rPr lang="de-DE" sz="1800" dirty="0" err="1"/>
                        <a:t>Inspired</a:t>
                      </a:r>
                      <a:r>
                        <a:rPr lang="de-DE" sz="1800" dirty="0"/>
                        <a:t> </a:t>
                      </a:r>
                      <a:r>
                        <a:rPr lang="de-DE" sz="1800" dirty="0" err="1"/>
                        <a:t>by</a:t>
                      </a:r>
                      <a:r>
                        <a:rPr lang="de-DE" sz="1800" dirty="0"/>
                        <a:t>
</a:t>
                      </a:r>
                    </a:p>
                  </a:txBody>
                  <a:tcPr/>
                </a:tc>
                <a:tc>
                  <a:txBody>
                    <a:bodyPr/>
                    <a:lstStyle/>
                    <a:p>
                      <a:pPr algn="ctr"/>
                      <a:r>
                        <a:rPr lang="de-DE" sz="1800" dirty="0" err="1"/>
                        <a:t>memory</a:t>
                      </a:r>
                      <a:endParaRPr lang="de-DE" sz="1800" dirty="0"/>
                    </a:p>
                  </a:txBody>
                  <a:tcPr/>
                </a:tc>
                <a:tc>
                  <a:txBody>
                    <a:bodyPr/>
                    <a:lstStyle/>
                    <a:p>
                      <a:pPr algn="ctr"/>
                      <a:r>
                        <a:rPr lang="de-DE" sz="1800" dirty="0" err="1"/>
                        <a:t>input</a:t>
                      </a:r>
                      <a:r>
                        <a:rPr lang="de-DE" sz="1800" dirty="0"/>
                        <a:t>
and </a:t>
                      </a:r>
                      <a:r>
                        <a:rPr lang="de-DE" sz="1800" dirty="0" err="1"/>
                        <a:t>output</a:t>
                      </a:r>
                      <a:r>
                        <a:rPr lang="de-DE" sz="1800" dirty="0"/>
                        <a:t>
</a:t>
                      </a:r>
                    </a:p>
                  </a:txBody>
                  <a:tcPr/>
                </a:tc>
                <a:tc>
                  <a:txBody>
                    <a:bodyPr/>
                    <a:lstStyle/>
                    <a:p>
                      <a:pPr algn="ctr"/>
                      <a:r>
                        <a:rPr lang="de-DE" sz="1800" dirty="0" err="1"/>
                        <a:t>Detection</a:t>
                      </a:r>
                      <a:r>
                        <a:rPr lang="de-DE" sz="1800" dirty="0"/>
                        <a:t> </a:t>
                      </a:r>
                      <a:r>
                        <a:rPr lang="de-DE" sz="1800" dirty="0" err="1"/>
                        <a:t>of</a:t>
                      </a:r>
                      <a:r>
                        <a:rPr lang="de-DE" sz="1800" dirty="0"/>
                        <a:t>
</a:t>
                      </a:r>
                    </a:p>
                  </a:txBody>
                  <a:tcPr/>
                </a:tc>
                <a:extLst>
                  <a:ext uri="{0D108BD9-81ED-4DB2-BD59-A6C34878D82A}">
                    <a16:rowId xmlns:a16="http://schemas.microsoft.com/office/drawing/2014/main" val="2732478472"/>
                  </a:ext>
                </a:extLst>
              </a:tr>
              <a:tr h="370840">
                <a:tc>
                  <a:txBody>
                    <a:bodyPr/>
                    <a:lstStyle/>
                    <a:p>
                      <a:r>
                        <a:rPr lang="de-DE" sz="1800" dirty="0"/>
                        <a:t>KNN &amp;</a:t>
                      </a:r>
                      <a:r>
                        <a:rPr lang="de-DE" sz="1800" baseline="0" dirty="0"/>
                        <a:t> CNN</a:t>
                      </a:r>
                      <a:endParaRPr lang="de-DE" sz="1800" dirty="0"/>
                    </a:p>
                  </a:txBody>
                  <a:tcPr/>
                </a:tc>
                <a:tc>
                  <a:txBody>
                    <a:bodyPr/>
                    <a:lstStyle/>
                    <a:p>
                      <a:pPr marL="285750" indent="-285750">
                        <a:buFont typeface="Arial" panose="020B0604020202020204" pitchFamily="34" charset="0"/>
                        <a:buChar char="•"/>
                      </a:pPr>
                      <a:r>
                        <a:rPr lang="de-DE" sz="1800" dirty="0" err="1"/>
                        <a:t>Feedforward</a:t>
                      </a:r>
                      <a:r>
                        <a:rPr lang="de-DE" sz="1800" baseline="0" dirty="0"/>
                        <a:t> </a:t>
                      </a:r>
                    </a:p>
                    <a:p>
                      <a:pPr marL="285750" indent="-285750">
                        <a:buFont typeface="Arial" panose="020B0604020202020204" pitchFamily="34" charset="0"/>
                        <a:buChar char="•"/>
                      </a:pPr>
                      <a:r>
                        <a:rPr lang="en-US" sz="1800" baseline="0" dirty="0"/>
                        <a:t>one direction (from the entrance to the exit)
</a:t>
                      </a:r>
                      <a:endParaRPr lang="de-DE" sz="1800" dirty="0"/>
                    </a:p>
                  </a:txBody>
                  <a:tcPr/>
                </a:tc>
                <a:tc>
                  <a:txBody>
                    <a:bodyPr/>
                    <a:lstStyle/>
                    <a:p>
                      <a:pPr marL="285750" indent="-285750">
                        <a:buFont typeface="Arial" panose="020B0604020202020204" pitchFamily="34" charset="0"/>
                        <a:buChar char="•"/>
                      </a:pPr>
                      <a:r>
                        <a:rPr lang="de-DE" sz="1800" dirty="0"/>
                        <a:t>Neuronen</a:t>
                      </a:r>
                      <a:endParaRPr lang="de-DE" sz="1800" baseline="0" dirty="0"/>
                    </a:p>
                    <a:p>
                      <a:pPr marL="285750" indent="-285750">
                        <a:buFont typeface="Arial" panose="020B0604020202020204" pitchFamily="34" charset="0"/>
                        <a:buChar char="•"/>
                      </a:pPr>
                      <a:r>
                        <a:rPr lang="de-DE" sz="1800" baseline="0" dirty="0"/>
                        <a:t>visueller Cortex</a:t>
                      </a:r>
                      <a:endParaRPr lang="de-DE" sz="1800" dirty="0"/>
                    </a:p>
                  </a:txBody>
                  <a:tcPr/>
                </a:tc>
                <a:tc>
                  <a:txBody>
                    <a:bodyPr/>
                    <a:lstStyle/>
                    <a:p>
                      <a:pPr marL="285750" indent="-285750">
                        <a:buFont typeface="Arial" panose="020B0604020202020204" pitchFamily="34" charset="0"/>
                        <a:buChar char="•"/>
                      </a:pPr>
                      <a:r>
                        <a:rPr lang="en-US" sz="1800" dirty="0"/>
                        <a:t>None to static memory (FNN-TD)
</a:t>
                      </a:r>
                      <a:endParaRPr lang="de-DE" sz="1800" dirty="0"/>
                    </a:p>
                  </a:txBody>
                  <a:tcPr/>
                </a:tc>
                <a:tc>
                  <a:txBody>
                    <a:bodyPr/>
                    <a:lstStyle/>
                    <a:p>
                      <a:pPr marL="285750" indent="-285750">
                        <a:buFont typeface="Arial" panose="020B0604020202020204" pitchFamily="34" charset="0"/>
                        <a:buChar char="•"/>
                      </a:pPr>
                      <a:r>
                        <a:rPr lang="en-US" sz="1800" dirty="0"/>
                        <a:t>Fixed size
pictures
text
audio
</a:t>
                      </a:r>
                      <a:endParaRPr lang="de-DE" sz="1800" dirty="0"/>
                    </a:p>
                  </a:txBody>
                  <a:tcPr/>
                </a:tc>
                <a:tc>
                  <a:txBody>
                    <a:bodyPr/>
                    <a:lstStyle/>
                    <a:p>
                      <a:pPr marL="285750" indent="-285750">
                        <a:buFont typeface="Arial" panose="020B0604020202020204" pitchFamily="34" charset="0"/>
                        <a:buChar char="•"/>
                      </a:pPr>
                      <a:r>
                        <a:rPr lang="de-DE" sz="1800" dirty="0" err="1"/>
                        <a:t>pattern</a:t>
                      </a:r>
                      <a:endParaRPr lang="de-DE" sz="1800" dirty="0"/>
                    </a:p>
                  </a:txBody>
                  <a:tcPr/>
                </a:tc>
                <a:extLst>
                  <a:ext uri="{0D108BD9-81ED-4DB2-BD59-A6C34878D82A}">
                    <a16:rowId xmlns:a16="http://schemas.microsoft.com/office/drawing/2014/main" val="1379500631"/>
                  </a:ext>
                </a:extLst>
              </a:tr>
              <a:tr h="370840">
                <a:tc>
                  <a:txBody>
                    <a:bodyPr/>
                    <a:lstStyle/>
                    <a:p>
                      <a:r>
                        <a:rPr lang="de-DE" sz="1800" dirty="0"/>
                        <a:t>RNN</a:t>
                      </a:r>
                    </a:p>
                  </a:txBody>
                  <a:tcPr/>
                </a:tc>
                <a:tc>
                  <a:txBody>
                    <a:bodyPr/>
                    <a:lstStyle/>
                    <a:p>
                      <a:pPr marL="285750" indent="-285750">
                        <a:buFont typeface="Arial" panose="020B0604020202020204" pitchFamily="34" charset="0"/>
                        <a:buChar char="•"/>
                      </a:pPr>
                      <a:r>
                        <a:rPr lang="de-DE" sz="1800" dirty="0"/>
                        <a:t>Feedback</a:t>
                      </a:r>
                      <a:endParaRPr lang="de-DE" sz="1800" baseline="0" dirty="0"/>
                    </a:p>
                    <a:p>
                      <a:pPr marL="285750" indent="-285750">
                        <a:buFont typeface="Arial" panose="020B0604020202020204" pitchFamily="34" charset="0"/>
                        <a:buChar char="•"/>
                      </a:pPr>
                      <a:r>
                        <a:rPr lang="de-DE" sz="1800" baseline="0" dirty="0"/>
                        <a:t>Both </a:t>
                      </a:r>
                      <a:r>
                        <a:rPr lang="de-DE" sz="1800" baseline="0" dirty="0" err="1"/>
                        <a:t>directions</a:t>
                      </a:r>
                      <a:r>
                        <a:rPr lang="de-DE" sz="1800" baseline="0" dirty="0"/>
                        <a:t> (</a:t>
                      </a:r>
                      <a:r>
                        <a:rPr lang="de-DE" sz="1800" baseline="0" dirty="0" err="1"/>
                        <a:t>loops</a:t>
                      </a:r>
                      <a:r>
                        <a:rPr lang="de-DE" sz="1800" baseline="0" dirty="0"/>
                        <a:t>)
</a:t>
                      </a:r>
                      <a:endParaRPr lang="de-DE" sz="1800" dirty="0"/>
                    </a:p>
                  </a:txBody>
                  <a:tcPr/>
                </a:tc>
                <a:tc>
                  <a:txBody>
                    <a:bodyPr/>
                    <a:lstStyle/>
                    <a:p>
                      <a:pPr marL="285750" indent="-285750">
                        <a:buFont typeface="Arial" panose="020B0604020202020204" pitchFamily="34" charset="0"/>
                        <a:buChar char="•"/>
                      </a:pPr>
                      <a:r>
                        <a:rPr lang="de-DE" sz="1800" dirty="0"/>
                        <a:t>Neocortex</a:t>
                      </a:r>
                    </a:p>
                  </a:txBody>
                  <a:tcPr/>
                </a:tc>
                <a:tc>
                  <a:txBody>
                    <a:bodyPr/>
                    <a:lstStyle/>
                    <a:p>
                      <a:pPr marL="285750" indent="-285750">
                        <a:buFont typeface="Arial" panose="020B0604020202020204" pitchFamily="34" charset="0"/>
                        <a:buChar char="•"/>
                      </a:pPr>
                      <a:r>
                        <a:rPr lang="de-DE" sz="1800" dirty="0"/>
                        <a:t>Dynamic Memory
</a:t>
                      </a:r>
                    </a:p>
                  </a:txBody>
                  <a:tcPr/>
                </a:tc>
                <a:tc>
                  <a:txBody>
                    <a:bodyPr/>
                    <a:lstStyle/>
                    <a:p>
                      <a:pPr marL="285750" indent="-285750">
                        <a:buFont typeface="Arial" panose="020B0604020202020204" pitchFamily="34" charset="0"/>
                        <a:buChar char="•"/>
                      </a:pPr>
                      <a:r>
                        <a:rPr lang="en-US" sz="1800" dirty="0"/>
                        <a:t>Any size
Data in sequential form (</a:t>
                      </a:r>
                      <a:r>
                        <a:rPr lang="en-US" sz="1800" dirty="0" err="1"/>
                        <a:t>e.B.</a:t>
                      </a:r>
                      <a:r>
                        <a:rPr lang="en-US" sz="1800" dirty="0"/>
                        <a:t> time series)
</a:t>
                      </a:r>
                      <a:endParaRPr lang="de-DE" sz="1800" dirty="0"/>
                    </a:p>
                  </a:txBody>
                  <a:tcPr/>
                </a:tc>
                <a:tc>
                  <a:txBody>
                    <a:bodyPr/>
                    <a:lstStyle/>
                    <a:p>
                      <a:pPr marL="285750" indent="-285750">
                        <a:buFont typeface="Arial" panose="020B0604020202020204" pitchFamily="34" charset="0"/>
                        <a:buChar char="•"/>
                      </a:pPr>
                      <a:r>
                        <a:rPr lang="de-DE" sz="1800" baseline="0" dirty="0"/>
                        <a:t>Time-</a:t>
                      </a:r>
                      <a:r>
                        <a:rPr lang="de-DE" sz="1800" baseline="0" dirty="0" err="1"/>
                        <a:t>coded</a:t>
                      </a:r>
                      <a:r>
                        <a:rPr lang="de-DE" sz="1800" baseline="0" dirty="0"/>
                        <a:t> </a:t>
                      </a:r>
                      <a:r>
                        <a:rPr lang="de-DE" sz="1800" baseline="0" dirty="0" err="1"/>
                        <a:t>information</a:t>
                      </a:r>
                      <a:r>
                        <a:rPr lang="de-DE" sz="1800" baseline="0" dirty="0"/>
                        <a:t>
</a:t>
                      </a:r>
                      <a:endParaRPr lang="de-DE" sz="1800" dirty="0"/>
                    </a:p>
                  </a:txBody>
                  <a:tcPr/>
                </a:tc>
                <a:extLst>
                  <a:ext uri="{0D108BD9-81ED-4DB2-BD59-A6C34878D82A}">
                    <a16:rowId xmlns:a16="http://schemas.microsoft.com/office/drawing/2014/main" val="201686617"/>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81712" y="404974"/>
            <a:ext cx="3058749" cy="1365265"/>
          </a:xfrm>
          <a:prstGeom prst="rect">
            <a:avLst/>
          </a:prstGeom>
        </p:spPr>
        <p:txBody>
          <a:bodyPr vert="horz" wrap="square" lIns="0" tIns="10941" rIns="0" bIns="0" rtlCol="0" anchor="ctr">
            <a:spAutoFit/>
          </a:bodyPr>
          <a:lstStyle/>
          <a:p>
            <a:pPr marL="11516">
              <a:lnSpc>
                <a:spcPct val="100000"/>
              </a:lnSpc>
              <a:spcBef>
                <a:spcPts val="86"/>
              </a:spcBef>
            </a:pPr>
            <a:r>
              <a:rPr spc="-5" dirty="0"/>
              <a:t>Data</a:t>
            </a:r>
            <a:r>
              <a:rPr spc="-32" dirty="0"/>
              <a:t> </a:t>
            </a:r>
            <a:r>
              <a:rPr spc="-5" dirty="0"/>
              <a:t>Preparation</a:t>
            </a:r>
          </a:p>
        </p:txBody>
      </p:sp>
      <p:sp>
        <p:nvSpPr>
          <p:cNvPr id="4" name="object 4"/>
          <p:cNvSpPr txBox="1"/>
          <p:nvPr/>
        </p:nvSpPr>
        <p:spPr>
          <a:xfrm>
            <a:off x="9756249" y="6175948"/>
            <a:ext cx="215932" cy="193002"/>
          </a:xfrm>
          <a:prstGeom prst="rect">
            <a:avLst/>
          </a:prstGeom>
        </p:spPr>
        <p:txBody>
          <a:bodyPr vert="horz" wrap="square" lIns="0" tIns="25336" rIns="0" bIns="0" rtlCol="0">
            <a:spAutoFit/>
          </a:bodyPr>
          <a:lstStyle/>
          <a:p>
            <a:pPr marL="34549">
              <a:spcBef>
                <a:spcPts val="199"/>
              </a:spcBef>
            </a:pPr>
            <a:fld id="{81D60167-4931-47E6-BA6A-407CBD079E47}" type="slidenum">
              <a:rPr sz="1088" dirty="0">
                <a:latin typeface="Comic Sans MS"/>
                <a:cs typeface="Comic Sans MS"/>
              </a:rPr>
              <a:pPr marL="34549">
                <a:spcBef>
                  <a:spcPts val="199"/>
                </a:spcBef>
              </a:pPr>
              <a:t>20</a:t>
            </a:fld>
            <a:endParaRPr sz="1088">
              <a:latin typeface="Comic Sans MS"/>
              <a:cs typeface="Comic Sans MS"/>
            </a:endParaRPr>
          </a:p>
        </p:txBody>
      </p:sp>
      <p:sp>
        <p:nvSpPr>
          <p:cNvPr id="3" name="object 3"/>
          <p:cNvSpPr txBox="1"/>
          <p:nvPr/>
        </p:nvSpPr>
        <p:spPr>
          <a:xfrm>
            <a:off x="2434841" y="1732110"/>
            <a:ext cx="6110587" cy="4264609"/>
          </a:xfrm>
          <a:prstGeom prst="rect">
            <a:avLst/>
          </a:prstGeom>
        </p:spPr>
        <p:txBody>
          <a:bodyPr vert="horz" wrap="square" lIns="0" tIns="149713" rIns="0" bIns="0" rtlCol="0">
            <a:spAutoFit/>
          </a:bodyPr>
          <a:lstStyle/>
          <a:p>
            <a:pPr marL="322458" indent="-310942">
              <a:spcBef>
                <a:spcPts val="1179"/>
              </a:spcBef>
              <a:buClr>
                <a:srgbClr val="FF0000"/>
              </a:buClr>
              <a:buChar char="•"/>
              <a:tabLst>
                <a:tab pos="321882" algn="l"/>
                <a:tab pos="322458" algn="l"/>
              </a:tabLst>
            </a:pPr>
            <a:r>
              <a:rPr sz="2539" spc="-5" dirty="0">
                <a:solidFill>
                  <a:srgbClr val="0000CC"/>
                </a:solidFill>
                <a:cs typeface="Comic Sans MS"/>
              </a:rPr>
              <a:t>Introduction to </a:t>
            </a:r>
            <a:r>
              <a:rPr sz="2539" dirty="0">
                <a:solidFill>
                  <a:srgbClr val="0000CC"/>
                </a:solidFill>
                <a:cs typeface="Comic Sans MS"/>
              </a:rPr>
              <a:t>Data</a:t>
            </a:r>
            <a:r>
              <a:rPr sz="2539" spc="5" dirty="0">
                <a:solidFill>
                  <a:srgbClr val="0000CC"/>
                </a:solidFill>
                <a:cs typeface="Comic Sans MS"/>
              </a:rPr>
              <a:t> </a:t>
            </a:r>
            <a:r>
              <a:rPr sz="2539" dirty="0">
                <a:solidFill>
                  <a:srgbClr val="0000CC"/>
                </a:solidFill>
                <a:cs typeface="Comic Sans MS"/>
              </a:rPr>
              <a:t>Preparation</a:t>
            </a:r>
            <a:endParaRPr sz="2539" dirty="0">
              <a:cs typeface="Comic Sans MS"/>
            </a:endParaRPr>
          </a:p>
          <a:p>
            <a:pPr marL="322458" indent="-310942">
              <a:spcBef>
                <a:spcPts val="1088"/>
              </a:spcBef>
              <a:buClr>
                <a:srgbClr val="FF0000"/>
              </a:buClr>
              <a:buChar char="•"/>
              <a:tabLst>
                <a:tab pos="321882" algn="l"/>
                <a:tab pos="322458" algn="l"/>
              </a:tabLst>
            </a:pPr>
            <a:r>
              <a:rPr sz="2539" dirty="0">
                <a:solidFill>
                  <a:srgbClr val="3333CC"/>
                </a:solidFill>
                <a:cs typeface="Comic Sans MS"/>
              </a:rPr>
              <a:t>Types of Data</a:t>
            </a:r>
            <a:endParaRPr sz="2539" dirty="0">
              <a:cs typeface="Comic Sans MS"/>
            </a:endParaRPr>
          </a:p>
          <a:p>
            <a:pPr marL="322458" indent="-310942">
              <a:spcBef>
                <a:spcPts val="1088"/>
              </a:spcBef>
              <a:buClr>
                <a:srgbClr val="FF0000"/>
              </a:buClr>
              <a:buChar char="•"/>
              <a:tabLst>
                <a:tab pos="321882" algn="l"/>
                <a:tab pos="322458" algn="l"/>
              </a:tabLst>
            </a:pPr>
            <a:r>
              <a:rPr sz="2539" dirty="0">
                <a:solidFill>
                  <a:srgbClr val="3333CC"/>
                </a:solidFill>
                <a:cs typeface="Comic Sans MS"/>
              </a:rPr>
              <a:t>Discretization of Continuous</a:t>
            </a:r>
            <a:r>
              <a:rPr sz="2539" spc="-50" dirty="0">
                <a:solidFill>
                  <a:srgbClr val="3333CC"/>
                </a:solidFill>
                <a:cs typeface="Comic Sans MS"/>
              </a:rPr>
              <a:t> </a:t>
            </a:r>
            <a:r>
              <a:rPr sz="2539" dirty="0">
                <a:solidFill>
                  <a:srgbClr val="3333CC"/>
                </a:solidFill>
                <a:cs typeface="Comic Sans MS"/>
              </a:rPr>
              <a:t>Variables</a:t>
            </a:r>
            <a:endParaRPr sz="2539" dirty="0">
              <a:cs typeface="Comic Sans MS"/>
            </a:endParaRPr>
          </a:p>
          <a:p>
            <a:pPr marL="322458" indent="-310942">
              <a:spcBef>
                <a:spcPts val="1088"/>
              </a:spcBef>
              <a:buClr>
                <a:srgbClr val="FF0000"/>
              </a:buClr>
              <a:buChar char="•"/>
              <a:tabLst>
                <a:tab pos="321882" algn="l"/>
                <a:tab pos="322458" algn="l"/>
              </a:tabLst>
            </a:pPr>
            <a:r>
              <a:rPr sz="2539" spc="-5" dirty="0">
                <a:solidFill>
                  <a:srgbClr val="3333CC"/>
                </a:solidFill>
                <a:cs typeface="Comic Sans MS"/>
              </a:rPr>
              <a:t>Outliers</a:t>
            </a:r>
            <a:endParaRPr sz="2539" dirty="0">
              <a:cs typeface="Comic Sans MS"/>
            </a:endParaRPr>
          </a:p>
          <a:p>
            <a:pPr marL="322458" indent="-310942">
              <a:spcBef>
                <a:spcPts val="1088"/>
              </a:spcBef>
              <a:buClr>
                <a:srgbClr val="FF0000"/>
              </a:buClr>
              <a:buChar char="•"/>
              <a:tabLst>
                <a:tab pos="321882" algn="l"/>
                <a:tab pos="322458" algn="l"/>
              </a:tabLst>
            </a:pPr>
            <a:r>
              <a:rPr sz="2539" dirty="0">
                <a:solidFill>
                  <a:srgbClr val="3333CC"/>
                </a:solidFill>
                <a:cs typeface="Comic Sans MS"/>
              </a:rPr>
              <a:t>Data</a:t>
            </a:r>
            <a:r>
              <a:rPr sz="2539" spc="9" dirty="0">
                <a:solidFill>
                  <a:srgbClr val="3333CC"/>
                </a:solidFill>
                <a:cs typeface="Comic Sans MS"/>
              </a:rPr>
              <a:t> </a:t>
            </a:r>
            <a:r>
              <a:rPr sz="2539" dirty="0">
                <a:solidFill>
                  <a:srgbClr val="3333CC"/>
                </a:solidFill>
                <a:cs typeface="Comic Sans MS"/>
              </a:rPr>
              <a:t>Transformation</a:t>
            </a:r>
            <a:endParaRPr sz="2539" dirty="0">
              <a:cs typeface="Comic Sans MS"/>
            </a:endParaRPr>
          </a:p>
          <a:p>
            <a:pPr marL="322458" indent="-310942">
              <a:spcBef>
                <a:spcPts val="1088"/>
              </a:spcBef>
              <a:buClr>
                <a:srgbClr val="FF0000"/>
              </a:buClr>
              <a:buChar char="•"/>
              <a:tabLst>
                <a:tab pos="321882" algn="l"/>
                <a:tab pos="322458" algn="l"/>
              </a:tabLst>
            </a:pPr>
            <a:r>
              <a:rPr sz="2539" dirty="0">
                <a:solidFill>
                  <a:srgbClr val="3333CC"/>
                </a:solidFill>
                <a:cs typeface="Comic Sans MS"/>
              </a:rPr>
              <a:t>Missing</a:t>
            </a:r>
            <a:r>
              <a:rPr sz="2539" spc="-5" dirty="0">
                <a:solidFill>
                  <a:srgbClr val="3333CC"/>
                </a:solidFill>
                <a:cs typeface="Comic Sans MS"/>
              </a:rPr>
              <a:t> </a:t>
            </a:r>
            <a:r>
              <a:rPr sz="2539" dirty="0">
                <a:solidFill>
                  <a:srgbClr val="3333CC"/>
                </a:solidFill>
                <a:cs typeface="Comic Sans MS"/>
              </a:rPr>
              <a:t>Data</a:t>
            </a:r>
            <a:endParaRPr sz="2539" dirty="0">
              <a:cs typeface="Comic Sans MS"/>
            </a:endParaRPr>
          </a:p>
          <a:p>
            <a:pPr marL="322458" indent="-310942">
              <a:spcBef>
                <a:spcPts val="1088"/>
              </a:spcBef>
              <a:buClr>
                <a:srgbClr val="FF0000"/>
              </a:buClr>
              <a:buChar char="•"/>
              <a:tabLst>
                <a:tab pos="321882" algn="l"/>
                <a:tab pos="322458" algn="l"/>
              </a:tabLst>
            </a:pPr>
            <a:r>
              <a:rPr sz="2539" spc="-5" dirty="0">
                <a:solidFill>
                  <a:srgbClr val="3333CC"/>
                </a:solidFill>
                <a:cs typeface="Comic Sans MS"/>
              </a:rPr>
              <a:t>Handling</a:t>
            </a:r>
            <a:r>
              <a:rPr sz="2539" spc="-9" dirty="0">
                <a:solidFill>
                  <a:srgbClr val="3333CC"/>
                </a:solidFill>
                <a:cs typeface="Comic Sans MS"/>
              </a:rPr>
              <a:t> </a:t>
            </a:r>
            <a:r>
              <a:rPr sz="2539" spc="-5" dirty="0">
                <a:solidFill>
                  <a:srgbClr val="3333CC"/>
                </a:solidFill>
                <a:cs typeface="Comic Sans MS"/>
              </a:rPr>
              <a:t>Redundancy</a:t>
            </a:r>
            <a:endParaRPr sz="2539" dirty="0">
              <a:cs typeface="Comic Sans MS"/>
            </a:endParaRPr>
          </a:p>
          <a:p>
            <a:pPr marL="322458" indent="-310942">
              <a:spcBef>
                <a:spcPts val="1088"/>
              </a:spcBef>
              <a:buClr>
                <a:srgbClr val="FF0000"/>
              </a:buClr>
              <a:buChar char="•"/>
              <a:tabLst>
                <a:tab pos="321882" algn="l"/>
                <a:tab pos="322458" algn="l"/>
              </a:tabLst>
            </a:pPr>
            <a:r>
              <a:rPr sz="2539" spc="-5" dirty="0">
                <a:solidFill>
                  <a:srgbClr val="3333CC"/>
                </a:solidFill>
                <a:cs typeface="Comic Sans MS"/>
              </a:rPr>
              <a:t>Sampling </a:t>
            </a:r>
            <a:r>
              <a:rPr sz="2539" dirty="0">
                <a:solidFill>
                  <a:srgbClr val="3333CC"/>
                </a:solidFill>
                <a:cs typeface="Comic Sans MS"/>
              </a:rPr>
              <a:t>and Unbalanced</a:t>
            </a:r>
            <a:r>
              <a:rPr sz="2539" spc="-18" dirty="0">
                <a:solidFill>
                  <a:srgbClr val="3333CC"/>
                </a:solidFill>
                <a:cs typeface="Comic Sans MS"/>
              </a:rPr>
              <a:t> </a:t>
            </a:r>
            <a:r>
              <a:rPr sz="2539" dirty="0">
                <a:solidFill>
                  <a:srgbClr val="3333CC"/>
                </a:solidFill>
                <a:cs typeface="Comic Sans MS"/>
              </a:rPr>
              <a:t>Datasets</a:t>
            </a:r>
            <a:endParaRPr sz="2539" dirty="0">
              <a:cs typeface="Comic Sans M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69649" y="3897287"/>
            <a:ext cx="6319034" cy="1593665"/>
          </a:xfrm>
          <a:prstGeom prst="rect">
            <a:avLst/>
          </a:prstGeom>
        </p:spPr>
        <p:txBody>
          <a:bodyPr vert="horz" wrap="square" lIns="0" tIns="11516" rIns="0" bIns="0" rtlCol="0" anchor="ctr">
            <a:spAutoFit/>
          </a:bodyPr>
          <a:lstStyle/>
          <a:p>
            <a:pPr marL="11516" marR="4607">
              <a:lnSpc>
                <a:spcPct val="150000"/>
              </a:lnSpc>
              <a:spcBef>
                <a:spcPts val="91"/>
              </a:spcBef>
            </a:pPr>
            <a:r>
              <a:rPr sz="3627" spc="-5" dirty="0"/>
              <a:t>INTRODUCTION </a:t>
            </a:r>
            <a:r>
              <a:rPr sz="3627" dirty="0"/>
              <a:t>TO</a:t>
            </a:r>
            <a:r>
              <a:rPr sz="3627" spc="-54" dirty="0"/>
              <a:t> </a:t>
            </a:r>
            <a:r>
              <a:rPr sz="3627" dirty="0"/>
              <a:t>DATA  PREPARATION</a:t>
            </a:r>
          </a:p>
        </p:txBody>
      </p:sp>
      <p:sp>
        <p:nvSpPr>
          <p:cNvPr id="3" name="object 3"/>
          <p:cNvSpPr txBox="1"/>
          <p:nvPr/>
        </p:nvSpPr>
        <p:spPr>
          <a:xfrm>
            <a:off x="9756249" y="6175948"/>
            <a:ext cx="215932" cy="193002"/>
          </a:xfrm>
          <a:prstGeom prst="rect">
            <a:avLst/>
          </a:prstGeom>
        </p:spPr>
        <p:txBody>
          <a:bodyPr vert="horz" wrap="square" lIns="0" tIns="25336" rIns="0" bIns="0" rtlCol="0">
            <a:spAutoFit/>
          </a:bodyPr>
          <a:lstStyle/>
          <a:p>
            <a:pPr marL="34549">
              <a:spcBef>
                <a:spcPts val="199"/>
              </a:spcBef>
            </a:pPr>
            <a:fld id="{81D60167-4931-47E6-BA6A-407CBD079E47}" type="slidenum">
              <a:rPr sz="1088" dirty="0">
                <a:latin typeface="Comic Sans MS"/>
                <a:cs typeface="Comic Sans MS"/>
              </a:rPr>
              <a:pPr marL="34549">
                <a:spcBef>
                  <a:spcPts val="199"/>
                </a:spcBef>
              </a:pPr>
              <a:t>21</a:t>
            </a:fld>
            <a:endParaRPr sz="1088">
              <a:latin typeface="Comic Sans MS"/>
              <a:cs typeface="Comic Sans M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28121" y="404974"/>
            <a:ext cx="3567196" cy="1365265"/>
          </a:xfrm>
          <a:prstGeom prst="rect">
            <a:avLst/>
          </a:prstGeom>
        </p:spPr>
        <p:txBody>
          <a:bodyPr vert="horz" wrap="square" lIns="0" tIns="10941" rIns="0" bIns="0" rtlCol="0" anchor="ctr">
            <a:spAutoFit/>
          </a:bodyPr>
          <a:lstStyle/>
          <a:p>
            <a:pPr marL="11516">
              <a:lnSpc>
                <a:spcPct val="100000"/>
              </a:lnSpc>
              <a:spcBef>
                <a:spcPts val="86"/>
              </a:spcBef>
            </a:pPr>
            <a:r>
              <a:rPr spc="-5" dirty="0"/>
              <a:t>Why Prepare</a:t>
            </a:r>
            <a:r>
              <a:rPr spc="-27" dirty="0"/>
              <a:t> </a:t>
            </a:r>
            <a:r>
              <a:rPr spc="-5" dirty="0"/>
              <a:t>Data?</a:t>
            </a:r>
          </a:p>
        </p:txBody>
      </p:sp>
      <p:sp>
        <p:nvSpPr>
          <p:cNvPr id="4" name="object 4"/>
          <p:cNvSpPr txBox="1"/>
          <p:nvPr/>
        </p:nvSpPr>
        <p:spPr>
          <a:xfrm>
            <a:off x="9756249" y="6175948"/>
            <a:ext cx="215932" cy="193002"/>
          </a:xfrm>
          <a:prstGeom prst="rect">
            <a:avLst/>
          </a:prstGeom>
        </p:spPr>
        <p:txBody>
          <a:bodyPr vert="horz" wrap="square" lIns="0" tIns="25336" rIns="0" bIns="0" rtlCol="0">
            <a:spAutoFit/>
          </a:bodyPr>
          <a:lstStyle/>
          <a:p>
            <a:pPr marL="34549">
              <a:spcBef>
                <a:spcPts val="199"/>
              </a:spcBef>
            </a:pPr>
            <a:fld id="{81D60167-4931-47E6-BA6A-407CBD079E47}" type="slidenum">
              <a:rPr sz="1088" dirty="0">
                <a:latin typeface="Comic Sans MS"/>
                <a:cs typeface="Comic Sans MS"/>
              </a:rPr>
              <a:pPr marL="34549">
                <a:spcBef>
                  <a:spcPts val="199"/>
                </a:spcBef>
              </a:pPr>
              <a:t>22</a:t>
            </a:fld>
            <a:endParaRPr sz="1088">
              <a:latin typeface="Comic Sans MS"/>
              <a:cs typeface="Comic Sans MS"/>
            </a:endParaRPr>
          </a:p>
        </p:txBody>
      </p:sp>
      <p:sp>
        <p:nvSpPr>
          <p:cNvPr id="3" name="object 3"/>
          <p:cNvSpPr txBox="1"/>
          <p:nvPr/>
        </p:nvSpPr>
        <p:spPr>
          <a:xfrm>
            <a:off x="2434841" y="2029645"/>
            <a:ext cx="7201764" cy="2793865"/>
          </a:xfrm>
          <a:prstGeom prst="rect">
            <a:avLst/>
          </a:prstGeom>
        </p:spPr>
        <p:txBody>
          <a:bodyPr vert="horz" wrap="square" lIns="0" tIns="11516" rIns="0" bIns="0" rtlCol="0">
            <a:spAutoFit/>
          </a:bodyPr>
          <a:lstStyle/>
          <a:p>
            <a:pPr marL="322458" indent="-310942">
              <a:spcBef>
                <a:spcPts val="91"/>
              </a:spcBef>
              <a:buClr>
                <a:srgbClr val="FF0000"/>
              </a:buClr>
              <a:buChar char="•"/>
              <a:tabLst>
                <a:tab pos="321882" algn="l"/>
                <a:tab pos="322458" algn="l"/>
              </a:tabLst>
            </a:pPr>
            <a:r>
              <a:rPr sz="2176" spc="-5" dirty="0">
                <a:solidFill>
                  <a:srgbClr val="3333CC"/>
                </a:solidFill>
                <a:latin typeface="Comic Sans MS"/>
                <a:cs typeface="Comic Sans MS"/>
              </a:rPr>
              <a:t>Some data </a:t>
            </a:r>
            <a:r>
              <a:rPr sz="2176" dirty="0">
                <a:solidFill>
                  <a:srgbClr val="3333CC"/>
                </a:solidFill>
                <a:latin typeface="Comic Sans MS"/>
                <a:cs typeface="Comic Sans MS"/>
              </a:rPr>
              <a:t>preparation </a:t>
            </a:r>
            <a:r>
              <a:rPr sz="2176" spc="-5" dirty="0">
                <a:solidFill>
                  <a:srgbClr val="3333CC"/>
                </a:solidFill>
                <a:latin typeface="Comic Sans MS"/>
                <a:cs typeface="Comic Sans MS"/>
              </a:rPr>
              <a:t>is needed for </a:t>
            </a:r>
            <a:r>
              <a:rPr sz="2176" dirty="0">
                <a:solidFill>
                  <a:srgbClr val="3333CC"/>
                </a:solidFill>
                <a:latin typeface="Comic Sans MS"/>
                <a:cs typeface="Comic Sans MS"/>
              </a:rPr>
              <a:t>all mining</a:t>
            </a:r>
            <a:r>
              <a:rPr sz="2176" spc="-68" dirty="0">
                <a:solidFill>
                  <a:srgbClr val="3333CC"/>
                </a:solidFill>
                <a:latin typeface="Comic Sans MS"/>
                <a:cs typeface="Comic Sans MS"/>
              </a:rPr>
              <a:t> </a:t>
            </a:r>
            <a:r>
              <a:rPr sz="2176" spc="-5" dirty="0">
                <a:solidFill>
                  <a:srgbClr val="3333CC"/>
                </a:solidFill>
                <a:latin typeface="Comic Sans MS"/>
                <a:cs typeface="Comic Sans MS"/>
              </a:rPr>
              <a:t>tools</a:t>
            </a:r>
            <a:endParaRPr sz="2176">
              <a:latin typeface="Comic Sans MS"/>
              <a:cs typeface="Comic Sans MS"/>
            </a:endParaRPr>
          </a:p>
          <a:p>
            <a:pPr>
              <a:spcBef>
                <a:spcPts val="27"/>
              </a:spcBef>
              <a:buClr>
                <a:srgbClr val="FF0000"/>
              </a:buClr>
              <a:buFont typeface="Comic Sans MS"/>
              <a:buChar char="•"/>
            </a:pPr>
            <a:endParaRPr sz="2040">
              <a:latin typeface="Comic Sans MS"/>
              <a:cs typeface="Comic Sans MS"/>
            </a:endParaRPr>
          </a:p>
          <a:p>
            <a:pPr marL="322458" marR="4607" indent="-310942">
              <a:lnSpc>
                <a:spcPct val="110000"/>
              </a:lnSpc>
              <a:buClr>
                <a:srgbClr val="FF0000"/>
              </a:buClr>
              <a:buChar char="•"/>
              <a:tabLst>
                <a:tab pos="321882" algn="l"/>
                <a:tab pos="322458" algn="l"/>
              </a:tabLst>
            </a:pPr>
            <a:r>
              <a:rPr sz="2176" dirty="0">
                <a:solidFill>
                  <a:srgbClr val="3333CC"/>
                </a:solidFill>
                <a:latin typeface="Comic Sans MS"/>
                <a:cs typeface="Comic Sans MS"/>
              </a:rPr>
              <a:t>The purpose </a:t>
            </a:r>
            <a:r>
              <a:rPr sz="2176" spc="-5" dirty="0">
                <a:solidFill>
                  <a:srgbClr val="3333CC"/>
                </a:solidFill>
                <a:latin typeface="Comic Sans MS"/>
                <a:cs typeface="Comic Sans MS"/>
              </a:rPr>
              <a:t>of </a:t>
            </a:r>
            <a:r>
              <a:rPr sz="2176" dirty="0">
                <a:solidFill>
                  <a:srgbClr val="3333CC"/>
                </a:solidFill>
                <a:latin typeface="Comic Sans MS"/>
                <a:cs typeface="Comic Sans MS"/>
              </a:rPr>
              <a:t>preparation </a:t>
            </a:r>
            <a:r>
              <a:rPr sz="2176" spc="-5" dirty="0">
                <a:solidFill>
                  <a:srgbClr val="3333CC"/>
                </a:solidFill>
                <a:latin typeface="Comic Sans MS"/>
                <a:cs typeface="Comic Sans MS"/>
              </a:rPr>
              <a:t>is to transform data</a:t>
            </a:r>
            <a:r>
              <a:rPr sz="2176" spc="-103" dirty="0">
                <a:solidFill>
                  <a:srgbClr val="3333CC"/>
                </a:solidFill>
                <a:latin typeface="Comic Sans MS"/>
                <a:cs typeface="Comic Sans MS"/>
              </a:rPr>
              <a:t> </a:t>
            </a:r>
            <a:r>
              <a:rPr sz="2176" dirty="0">
                <a:solidFill>
                  <a:srgbClr val="3333CC"/>
                </a:solidFill>
                <a:latin typeface="Comic Sans MS"/>
                <a:cs typeface="Comic Sans MS"/>
              </a:rPr>
              <a:t>sets  </a:t>
            </a:r>
            <a:r>
              <a:rPr sz="2176" spc="-5" dirty="0">
                <a:solidFill>
                  <a:srgbClr val="3333CC"/>
                </a:solidFill>
                <a:latin typeface="Comic Sans MS"/>
                <a:cs typeface="Comic Sans MS"/>
              </a:rPr>
              <a:t>so that their </a:t>
            </a:r>
            <a:r>
              <a:rPr sz="2176" spc="-5" dirty="0">
                <a:solidFill>
                  <a:srgbClr val="008000"/>
                </a:solidFill>
                <a:latin typeface="Comic Sans MS"/>
                <a:cs typeface="Comic Sans MS"/>
              </a:rPr>
              <a:t>information content is best exposed </a:t>
            </a:r>
            <a:r>
              <a:rPr sz="2176" spc="-5" dirty="0">
                <a:solidFill>
                  <a:srgbClr val="3333CC"/>
                </a:solidFill>
                <a:latin typeface="Comic Sans MS"/>
                <a:cs typeface="Comic Sans MS"/>
              </a:rPr>
              <a:t>to  the mining</a:t>
            </a:r>
            <a:r>
              <a:rPr sz="2176" spc="5" dirty="0">
                <a:solidFill>
                  <a:srgbClr val="3333CC"/>
                </a:solidFill>
                <a:latin typeface="Comic Sans MS"/>
                <a:cs typeface="Comic Sans MS"/>
              </a:rPr>
              <a:t> </a:t>
            </a:r>
            <a:r>
              <a:rPr sz="2176" spc="-5" dirty="0">
                <a:solidFill>
                  <a:srgbClr val="3333CC"/>
                </a:solidFill>
                <a:latin typeface="Comic Sans MS"/>
                <a:cs typeface="Comic Sans MS"/>
              </a:rPr>
              <a:t>tool</a:t>
            </a:r>
            <a:endParaRPr sz="2176">
              <a:latin typeface="Comic Sans MS"/>
              <a:cs typeface="Comic Sans MS"/>
            </a:endParaRPr>
          </a:p>
          <a:p>
            <a:pPr>
              <a:spcBef>
                <a:spcPts val="32"/>
              </a:spcBef>
              <a:buClr>
                <a:srgbClr val="FF0000"/>
              </a:buClr>
              <a:buFont typeface="Comic Sans MS"/>
              <a:buChar char="•"/>
            </a:pPr>
            <a:endParaRPr sz="2040">
              <a:latin typeface="Comic Sans MS"/>
              <a:cs typeface="Comic Sans MS"/>
            </a:endParaRPr>
          </a:p>
          <a:p>
            <a:pPr marL="322458" marR="239540" indent="-310942">
              <a:lnSpc>
                <a:spcPct val="110000"/>
              </a:lnSpc>
              <a:buClr>
                <a:srgbClr val="FF0000"/>
              </a:buClr>
              <a:buChar char="•"/>
              <a:tabLst>
                <a:tab pos="321882" algn="l"/>
                <a:tab pos="322458" algn="l"/>
              </a:tabLst>
            </a:pPr>
            <a:r>
              <a:rPr sz="2176" dirty="0">
                <a:solidFill>
                  <a:srgbClr val="008000"/>
                </a:solidFill>
                <a:latin typeface="Comic Sans MS"/>
                <a:cs typeface="Comic Sans MS"/>
              </a:rPr>
              <a:t>Error </a:t>
            </a:r>
            <a:r>
              <a:rPr sz="2176" dirty="0">
                <a:solidFill>
                  <a:srgbClr val="3333CC"/>
                </a:solidFill>
                <a:latin typeface="Comic Sans MS"/>
                <a:cs typeface="Comic Sans MS"/>
              </a:rPr>
              <a:t>prediction </a:t>
            </a:r>
            <a:r>
              <a:rPr sz="2176" spc="-5" dirty="0">
                <a:solidFill>
                  <a:srgbClr val="3333CC"/>
                </a:solidFill>
                <a:latin typeface="Comic Sans MS"/>
                <a:cs typeface="Comic Sans MS"/>
              </a:rPr>
              <a:t>rate should be </a:t>
            </a:r>
            <a:r>
              <a:rPr sz="2176" dirty="0">
                <a:solidFill>
                  <a:srgbClr val="008000"/>
                </a:solidFill>
                <a:latin typeface="Comic Sans MS"/>
                <a:cs typeface="Comic Sans MS"/>
              </a:rPr>
              <a:t>lower </a:t>
            </a:r>
            <a:r>
              <a:rPr sz="2176" spc="-5" dirty="0">
                <a:solidFill>
                  <a:srgbClr val="3333CC"/>
                </a:solidFill>
                <a:latin typeface="Comic Sans MS"/>
                <a:cs typeface="Comic Sans MS"/>
              </a:rPr>
              <a:t>(or the</a:t>
            </a:r>
            <a:r>
              <a:rPr sz="2176" spc="-113" dirty="0">
                <a:solidFill>
                  <a:srgbClr val="3333CC"/>
                </a:solidFill>
                <a:latin typeface="Comic Sans MS"/>
                <a:cs typeface="Comic Sans MS"/>
              </a:rPr>
              <a:t> </a:t>
            </a:r>
            <a:r>
              <a:rPr sz="2176" spc="-5" dirty="0">
                <a:solidFill>
                  <a:srgbClr val="3333CC"/>
                </a:solidFill>
                <a:latin typeface="Comic Sans MS"/>
                <a:cs typeface="Comic Sans MS"/>
              </a:rPr>
              <a:t>same)  </a:t>
            </a:r>
            <a:r>
              <a:rPr sz="2176" dirty="0">
                <a:solidFill>
                  <a:srgbClr val="3333CC"/>
                </a:solidFill>
                <a:latin typeface="Comic Sans MS"/>
                <a:cs typeface="Comic Sans MS"/>
              </a:rPr>
              <a:t>after </a:t>
            </a:r>
            <a:r>
              <a:rPr sz="2176" spc="-5" dirty="0">
                <a:solidFill>
                  <a:srgbClr val="3333CC"/>
                </a:solidFill>
                <a:latin typeface="Comic Sans MS"/>
                <a:cs typeface="Comic Sans MS"/>
              </a:rPr>
              <a:t>the </a:t>
            </a:r>
            <a:r>
              <a:rPr sz="2176" dirty="0">
                <a:solidFill>
                  <a:srgbClr val="3333CC"/>
                </a:solidFill>
                <a:latin typeface="Comic Sans MS"/>
                <a:cs typeface="Comic Sans MS"/>
              </a:rPr>
              <a:t>preparation as </a:t>
            </a:r>
            <a:r>
              <a:rPr sz="2176" spc="-5" dirty="0">
                <a:solidFill>
                  <a:srgbClr val="3333CC"/>
                </a:solidFill>
                <a:latin typeface="Comic Sans MS"/>
                <a:cs typeface="Comic Sans MS"/>
              </a:rPr>
              <a:t>before</a:t>
            </a:r>
            <a:r>
              <a:rPr sz="2176" spc="-54" dirty="0">
                <a:solidFill>
                  <a:srgbClr val="3333CC"/>
                </a:solidFill>
                <a:latin typeface="Comic Sans MS"/>
                <a:cs typeface="Comic Sans MS"/>
              </a:rPr>
              <a:t> </a:t>
            </a:r>
            <a:r>
              <a:rPr sz="2176" spc="-5" dirty="0">
                <a:solidFill>
                  <a:srgbClr val="3333CC"/>
                </a:solidFill>
                <a:latin typeface="Comic Sans MS"/>
                <a:cs typeface="Comic Sans MS"/>
              </a:rPr>
              <a:t>it</a:t>
            </a:r>
            <a:endParaRPr sz="2176">
              <a:latin typeface="Comic Sans MS"/>
              <a:cs typeface="Comic Sans M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28121" y="404974"/>
            <a:ext cx="3567196" cy="1365265"/>
          </a:xfrm>
          <a:prstGeom prst="rect">
            <a:avLst/>
          </a:prstGeom>
        </p:spPr>
        <p:txBody>
          <a:bodyPr vert="horz" wrap="square" lIns="0" tIns="10941" rIns="0" bIns="0" rtlCol="0" anchor="ctr">
            <a:spAutoFit/>
          </a:bodyPr>
          <a:lstStyle/>
          <a:p>
            <a:pPr marL="11516">
              <a:lnSpc>
                <a:spcPct val="100000"/>
              </a:lnSpc>
              <a:spcBef>
                <a:spcPts val="86"/>
              </a:spcBef>
            </a:pPr>
            <a:r>
              <a:rPr spc="-5" dirty="0"/>
              <a:t>Why Prepare</a:t>
            </a:r>
            <a:r>
              <a:rPr spc="-27" dirty="0"/>
              <a:t> </a:t>
            </a:r>
            <a:r>
              <a:rPr spc="-5" dirty="0"/>
              <a:t>Data?</a:t>
            </a:r>
          </a:p>
        </p:txBody>
      </p:sp>
      <p:sp>
        <p:nvSpPr>
          <p:cNvPr id="5" name="object 5"/>
          <p:cNvSpPr txBox="1"/>
          <p:nvPr/>
        </p:nvSpPr>
        <p:spPr>
          <a:xfrm>
            <a:off x="9756249" y="6175948"/>
            <a:ext cx="215932" cy="193002"/>
          </a:xfrm>
          <a:prstGeom prst="rect">
            <a:avLst/>
          </a:prstGeom>
        </p:spPr>
        <p:txBody>
          <a:bodyPr vert="horz" wrap="square" lIns="0" tIns="25336" rIns="0" bIns="0" rtlCol="0">
            <a:spAutoFit/>
          </a:bodyPr>
          <a:lstStyle/>
          <a:p>
            <a:pPr marL="34549">
              <a:spcBef>
                <a:spcPts val="199"/>
              </a:spcBef>
            </a:pPr>
            <a:fld id="{81D60167-4931-47E6-BA6A-407CBD079E47}" type="slidenum">
              <a:rPr sz="1088" dirty="0">
                <a:latin typeface="Comic Sans MS"/>
                <a:cs typeface="Comic Sans MS"/>
              </a:rPr>
              <a:pPr marL="34549">
                <a:spcBef>
                  <a:spcPts val="199"/>
                </a:spcBef>
              </a:pPr>
              <a:t>23</a:t>
            </a:fld>
            <a:endParaRPr sz="1088">
              <a:latin typeface="Comic Sans MS"/>
              <a:cs typeface="Comic Sans MS"/>
            </a:endParaRPr>
          </a:p>
        </p:txBody>
      </p:sp>
      <p:sp>
        <p:nvSpPr>
          <p:cNvPr id="3" name="object 3"/>
          <p:cNvSpPr txBox="1"/>
          <p:nvPr/>
        </p:nvSpPr>
        <p:spPr>
          <a:xfrm>
            <a:off x="2434841" y="2125692"/>
            <a:ext cx="7064143" cy="1094554"/>
          </a:xfrm>
          <a:prstGeom prst="rect">
            <a:avLst/>
          </a:prstGeom>
        </p:spPr>
        <p:txBody>
          <a:bodyPr vert="horz" wrap="square" lIns="0" tIns="11516" rIns="0" bIns="0" rtlCol="0">
            <a:spAutoFit/>
          </a:bodyPr>
          <a:lstStyle/>
          <a:p>
            <a:pPr marL="322458" marR="4607" indent="-310942">
              <a:lnSpc>
                <a:spcPct val="110000"/>
              </a:lnSpc>
              <a:spcBef>
                <a:spcPts val="91"/>
              </a:spcBef>
              <a:buClr>
                <a:srgbClr val="FF0000"/>
              </a:buClr>
              <a:buChar char="•"/>
              <a:tabLst>
                <a:tab pos="321882" algn="l"/>
                <a:tab pos="322458" algn="l"/>
              </a:tabLst>
            </a:pPr>
            <a:r>
              <a:rPr sz="2176" dirty="0">
                <a:solidFill>
                  <a:srgbClr val="3333CC"/>
                </a:solidFill>
                <a:latin typeface="Comic Sans MS"/>
                <a:cs typeface="Comic Sans MS"/>
              </a:rPr>
              <a:t>Preparing </a:t>
            </a:r>
            <a:r>
              <a:rPr sz="2176" spc="-5" dirty="0">
                <a:solidFill>
                  <a:srgbClr val="3333CC"/>
                </a:solidFill>
                <a:latin typeface="Comic Sans MS"/>
                <a:cs typeface="Comic Sans MS"/>
              </a:rPr>
              <a:t>data </a:t>
            </a:r>
            <a:r>
              <a:rPr sz="2176" dirty="0">
                <a:solidFill>
                  <a:srgbClr val="3333CC"/>
                </a:solidFill>
                <a:latin typeface="Comic Sans MS"/>
                <a:cs typeface="Comic Sans MS"/>
              </a:rPr>
              <a:t>also </a:t>
            </a:r>
            <a:r>
              <a:rPr sz="2176" dirty="0">
                <a:solidFill>
                  <a:srgbClr val="008000"/>
                </a:solidFill>
                <a:latin typeface="Comic Sans MS"/>
                <a:cs typeface="Comic Sans MS"/>
              </a:rPr>
              <a:t>prepares </a:t>
            </a:r>
            <a:r>
              <a:rPr sz="2176" spc="-5" dirty="0">
                <a:solidFill>
                  <a:srgbClr val="008000"/>
                </a:solidFill>
                <a:latin typeface="Comic Sans MS"/>
                <a:cs typeface="Comic Sans MS"/>
              </a:rPr>
              <a:t>the miner </a:t>
            </a:r>
            <a:r>
              <a:rPr sz="2176" spc="-5" dirty="0">
                <a:solidFill>
                  <a:srgbClr val="3333CC"/>
                </a:solidFill>
                <a:latin typeface="Comic Sans MS"/>
                <a:cs typeface="Comic Sans MS"/>
              </a:rPr>
              <a:t>so that</a:t>
            </a:r>
            <a:r>
              <a:rPr sz="2176" spc="-159" dirty="0">
                <a:solidFill>
                  <a:srgbClr val="3333CC"/>
                </a:solidFill>
                <a:latin typeface="Comic Sans MS"/>
                <a:cs typeface="Comic Sans MS"/>
              </a:rPr>
              <a:t> </a:t>
            </a:r>
            <a:r>
              <a:rPr sz="2176" spc="-5" dirty="0">
                <a:solidFill>
                  <a:srgbClr val="3333CC"/>
                </a:solidFill>
                <a:latin typeface="Comic Sans MS"/>
                <a:cs typeface="Comic Sans MS"/>
              </a:rPr>
              <a:t>when  using </a:t>
            </a:r>
            <a:r>
              <a:rPr sz="2176" dirty="0">
                <a:solidFill>
                  <a:srgbClr val="3333CC"/>
                </a:solidFill>
                <a:latin typeface="Comic Sans MS"/>
                <a:cs typeface="Comic Sans MS"/>
              </a:rPr>
              <a:t>prepared </a:t>
            </a:r>
            <a:r>
              <a:rPr sz="2176" spc="-5" dirty="0">
                <a:solidFill>
                  <a:srgbClr val="3333CC"/>
                </a:solidFill>
                <a:latin typeface="Comic Sans MS"/>
                <a:cs typeface="Comic Sans MS"/>
              </a:rPr>
              <a:t>data the </a:t>
            </a:r>
            <a:r>
              <a:rPr sz="2176" dirty="0">
                <a:solidFill>
                  <a:srgbClr val="3333CC"/>
                </a:solidFill>
                <a:latin typeface="Comic Sans MS"/>
                <a:cs typeface="Comic Sans MS"/>
              </a:rPr>
              <a:t>miner produces </a:t>
            </a:r>
            <a:r>
              <a:rPr sz="2176" spc="-5" dirty="0">
                <a:solidFill>
                  <a:srgbClr val="3333CC"/>
                </a:solidFill>
                <a:latin typeface="Comic Sans MS"/>
                <a:cs typeface="Comic Sans MS"/>
              </a:rPr>
              <a:t>better  </a:t>
            </a:r>
            <a:r>
              <a:rPr sz="2176" dirty="0">
                <a:solidFill>
                  <a:srgbClr val="3333CC"/>
                </a:solidFill>
                <a:latin typeface="Comic Sans MS"/>
                <a:cs typeface="Comic Sans MS"/>
              </a:rPr>
              <a:t>models,</a:t>
            </a:r>
            <a:r>
              <a:rPr sz="2176" spc="-18" dirty="0">
                <a:solidFill>
                  <a:srgbClr val="3333CC"/>
                </a:solidFill>
                <a:latin typeface="Comic Sans MS"/>
                <a:cs typeface="Comic Sans MS"/>
              </a:rPr>
              <a:t> </a:t>
            </a:r>
            <a:r>
              <a:rPr sz="2176" spc="-5" dirty="0">
                <a:solidFill>
                  <a:srgbClr val="3333CC"/>
                </a:solidFill>
                <a:latin typeface="Comic Sans MS"/>
                <a:cs typeface="Comic Sans MS"/>
              </a:rPr>
              <a:t>faster</a:t>
            </a:r>
            <a:endParaRPr sz="2176">
              <a:latin typeface="Comic Sans MS"/>
              <a:cs typeface="Comic Sans MS"/>
            </a:endParaRPr>
          </a:p>
        </p:txBody>
      </p:sp>
      <p:sp>
        <p:nvSpPr>
          <p:cNvPr id="4" name="object 4"/>
          <p:cNvSpPr txBox="1"/>
          <p:nvPr/>
        </p:nvSpPr>
        <p:spPr>
          <a:xfrm>
            <a:off x="2434841" y="4182056"/>
            <a:ext cx="6617884" cy="726248"/>
          </a:xfrm>
          <a:prstGeom prst="rect">
            <a:avLst/>
          </a:prstGeom>
        </p:spPr>
        <p:txBody>
          <a:bodyPr vert="horz" wrap="square" lIns="0" tIns="11516" rIns="0" bIns="0" rtlCol="0">
            <a:spAutoFit/>
          </a:bodyPr>
          <a:lstStyle/>
          <a:p>
            <a:pPr marL="322458" marR="4607" indent="-310942">
              <a:lnSpc>
                <a:spcPct val="110000"/>
              </a:lnSpc>
              <a:spcBef>
                <a:spcPts val="91"/>
              </a:spcBef>
              <a:buClr>
                <a:srgbClr val="FF0000"/>
              </a:buClr>
              <a:buChar char="•"/>
              <a:tabLst>
                <a:tab pos="321882" algn="l"/>
                <a:tab pos="322458" algn="l"/>
              </a:tabLst>
            </a:pPr>
            <a:r>
              <a:rPr sz="2176" dirty="0">
                <a:solidFill>
                  <a:srgbClr val="008000"/>
                </a:solidFill>
                <a:latin typeface="Comic Sans MS"/>
                <a:cs typeface="Comic Sans MS"/>
              </a:rPr>
              <a:t>GIGO </a:t>
            </a:r>
            <a:r>
              <a:rPr sz="2176" dirty="0">
                <a:solidFill>
                  <a:srgbClr val="3333CC"/>
                </a:solidFill>
                <a:latin typeface="Comic Sans MS"/>
                <a:cs typeface="Comic Sans MS"/>
              </a:rPr>
              <a:t>- </a:t>
            </a:r>
            <a:r>
              <a:rPr sz="2176" spc="-5" dirty="0">
                <a:solidFill>
                  <a:srgbClr val="3333CC"/>
                </a:solidFill>
                <a:latin typeface="Comic Sans MS"/>
                <a:cs typeface="Comic Sans MS"/>
              </a:rPr>
              <a:t>good data is </a:t>
            </a:r>
            <a:r>
              <a:rPr sz="2176" dirty="0">
                <a:solidFill>
                  <a:srgbClr val="3333CC"/>
                </a:solidFill>
                <a:latin typeface="Comic Sans MS"/>
                <a:cs typeface="Comic Sans MS"/>
              </a:rPr>
              <a:t>a prerequisite </a:t>
            </a:r>
            <a:r>
              <a:rPr sz="2176" spc="-5" dirty="0">
                <a:solidFill>
                  <a:srgbClr val="3333CC"/>
                </a:solidFill>
                <a:latin typeface="Comic Sans MS"/>
                <a:cs typeface="Comic Sans MS"/>
              </a:rPr>
              <a:t>for</a:t>
            </a:r>
            <a:r>
              <a:rPr sz="2176" spc="-113" dirty="0">
                <a:solidFill>
                  <a:srgbClr val="3333CC"/>
                </a:solidFill>
                <a:latin typeface="Comic Sans MS"/>
                <a:cs typeface="Comic Sans MS"/>
              </a:rPr>
              <a:t> </a:t>
            </a:r>
            <a:r>
              <a:rPr sz="2176" dirty="0">
                <a:solidFill>
                  <a:srgbClr val="3333CC"/>
                </a:solidFill>
                <a:latin typeface="Comic Sans MS"/>
                <a:cs typeface="Comic Sans MS"/>
              </a:rPr>
              <a:t>producing  effective models of any</a:t>
            </a:r>
            <a:r>
              <a:rPr sz="2176" spc="-14" dirty="0">
                <a:solidFill>
                  <a:srgbClr val="3333CC"/>
                </a:solidFill>
                <a:latin typeface="Comic Sans MS"/>
                <a:cs typeface="Comic Sans MS"/>
              </a:rPr>
              <a:t> </a:t>
            </a:r>
            <a:r>
              <a:rPr sz="2176" spc="-5" dirty="0">
                <a:solidFill>
                  <a:srgbClr val="3333CC"/>
                </a:solidFill>
                <a:latin typeface="Comic Sans MS"/>
                <a:cs typeface="Comic Sans MS"/>
              </a:rPr>
              <a:t>type</a:t>
            </a:r>
            <a:endParaRPr sz="2176">
              <a:latin typeface="Comic Sans MS"/>
              <a:cs typeface="Comic Sans M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28121" y="404974"/>
            <a:ext cx="3567196" cy="1365265"/>
          </a:xfrm>
          <a:prstGeom prst="rect">
            <a:avLst/>
          </a:prstGeom>
        </p:spPr>
        <p:txBody>
          <a:bodyPr vert="horz" wrap="square" lIns="0" tIns="10941" rIns="0" bIns="0" rtlCol="0" anchor="ctr">
            <a:spAutoFit/>
          </a:bodyPr>
          <a:lstStyle/>
          <a:p>
            <a:pPr marL="11516">
              <a:lnSpc>
                <a:spcPct val="100000"/>
              </a:lnSpc>
              <a:spcBef>
                <a:spcPts val="86"/>
              </a:spcBef>
            </a:pPr>
            <a:r>
              <a:rPr spc="-5" dirty="0"/>
              <a:t>Why Prepare</a:t>
            </a:r>
            <a:r>
              <a:rPr spc="-27" dirty="0"/>
              <a:t> </a:t>
            </a:r>
            <a:r>
              <a:rPr spc="-5" dirty="0"/>
              <a:t>Data?</a:t>
            </a:r>
          </a:p>
        </p:txBody>
      </p:sp>
      <p:sp>
        <p:nvSpPr>
          <p:cNvPr id="4" name="object 4"/>
          <p:cNvSpPr txBox="1"/>
          <p:nvPr/>
        </p:nvSpPr>
        <p:spPr>
          <a:xfrm>
            <a:off x="9756249" y="6175948"/>
            <a:ext cx="215932" cy="193002"/>
          </a:xfrm>
          <a:prstGeom prst="rect">
            <a:avLst/>
          </a:prstGeom>
        </p:spPr>
        <p:txBody>
          <a:bodyPr vert="horz" wrap="square" lIns="0" tIns="25336" rIns="0" bIns="0" rtlCol="0">
            <a:spAutoFit/>
          </a:bodyPr>
          <a:lstStyle/>
          <a:p>
            <a:pPr marL="34549">
              <a:spcBef>
                <a:spcPts val="199"/>
              </a:spcBef>
            </a:pPr>
            <a:fld id="{81D60167-4931-47E6-BA6A-407CBD079E47}" type="slidenum">
              <a:rPr sz="1088" dirty="0">
                <a:latin typeface="Comic Sans MS"/>
                <a:cs typeface="Comic Sans MS"/>
              </a:rPr>
              <a:pPr marL="34549">
                <a:spcBef>
                  <a:spcPts val="199"/>
                </a:spcBef>
              </a:pPr>
              <a:t>24</a:t>
            </a:fld>
            <a:endParaRPr sz="1088">
              <a:latin typeface="Comic Sans MS"/>
              <a:cs typeface="Comic Sans MS"/>
            </a:endParaRPr>
          </a:p>
        </p:txBody>
      </p:sp>
      <p:sp>
        <p:nvSpPr>
          <p:cNvPr id="3" name="object 3"/>
          <p:cNvSpPr txBox="1"/>
          <p:nvPr/>
        </p:nvSpPr>
        <p:spPr>
          <a:xfrm>
            <a:off x="2434841" y="1588107"/>
            <a:ext cx="7342263" cy="4408410"/>
          </a:xfrm>
          <a:prstGeom prst="rect">
            <a:avLst/>
          </a:prstGeom>
        </p:spPr>
        <p:txBody>
          <a:bodyPr vert="horz" wrap="square" lIns="0" tIns="11516" rIns="0" bIns="0" rtlCol="0">
            <a:spAutoFit/>
          </a:bodyPr>
          <a:lstStyle/>
          <a:p>
            <a:pPr marL="322458" indent="-310942">
              <a:spcBef>
                <a:spcPts val="91"/>
              </a:spcBef>
              <a:buClr>
                <a:srgbClr val="FF0000"/>
              </a:buClr>
              <a:buChar char="•"/>
              <a:tabLst>
                <a:tab pos="321882" algn="l"/>
                <a:tab pos="322458" algn="l"/>
              </a:tabLst>
            </a:pPr>
            <a:r>
              <a:rPr sz="1632" dirty="0">
                <a:solidFill>
                  <a:srgbClr val="3333CC"/>
                </a:solidFill>
                <a:latin typeface="Comic Sans MS"/>
                <a:cs typeface="Comic Sans MS"/>
              </a:rPr>
              <a:t>Data </a:t>
            </a:r>
            <a:r>
              <a:rPr sz="1632" spc="-5" dirty="0">
                <a:solidFill>
                  <a:srgbClr val="3333CC"/>
                </a:solidFill>
                <a:latin typeface="Comic Sans MS"/>
                <a:cs typeface="Comic Sans MS"/>
              </a:rPr>
              <a:t>need to be formatted for </a:t>
            </a:r>
            <a:r>
              <a:rPr sz="1632" dirty="0">
                <a:solidFill>
                  <a:srgbClr val="3333CC"/>
                </a:solidFill>
                <a:latin typeface="Comic Sans MS"/>
                <a:cs typeface="Comic Sans MS"/>
              </a:rPr>
              <a:t>a given software</a:t>
            </a:r>
            <a:r>
              <a:rPr sz="1632" spc="18" dirty="0">
                <a:solidFill>
                  <a:srgbClr val="3333CC"/>
                </a:solidFill>
                <a:latin typeface="Comic Sans MS"/>
                <a:cs typeface="Comic Sans MS"/>
              </a:rPr>
              <a:t> </a:t>
            </a:r>
            <a:r>
              <a:rPr sz="1632" spc="-5" dirty="0">
                <a:solidFill>
                  <a:srgbClr val="3333CC"/>
                </a:solidFill>
                <a:latin typeface="Comic Sans MS"/>
                <a:cs typeface="Comic Sans MS"/>
              </a:rPr>
              <a:t>tool</a:t>
            </a:r>
            <a:endParaRPr sz="1632" dirty="0">
              <a:latin typeface="Comic Sans MS"/>
              <a:cs typeface="Comic Sans MS"/>
            </a:endParaRPr>
          </a:p>
          <a:p>
            <a:pPr marL="322458" indent="-310942">
              <a:spcBef>
                <a:spcPts val="1959"/>
              </a:spcBef>
              <a:buClr>
                <a:srgbClr val="FF0000"/>
              </a:buClr>
              <a:buChar char="•"/>
              <a:tabLst>
                <a:tab pos="321882" algn="l"/>
                <a:tab pos="322458" algn="l"/>
              </a:tabLst>
            </a:pPr>
            <a:r>
              <a:rPr sz="1632" dirty="0">
                <a:solidFill>
                  <a:srgbClr val="3333CC"/>
                </a:solidFill>
                <a:latin typeface="Comic Sans MS"/>
                <a:cs typeface="Comic Sans MS"/>
              </a:rPr>
              <a:t>Data </a:t>
            </a:r>
            <a:r>
              <a:rPr sz="1632" spc="-5" dirty="0">
                <a:solidFill>
                  <a:srgbClr val="3333CC"/>
                </a:solidFill>
                <a:latin typeface="Comic Sans MS"/>
                <a:cs typeface="Comic Sans MS"/>
              </a:rPr>
              <a:t>need to be </a:t>
            </a:r>
            <a:r>
              <a:rPr sz="1632" dirty="0">
                <a:solidFill>
                  <a:srgbClr val="3333CC"/>
                </a:solidFill>
                <a:latin typeface="Comic Sans MS"/>
                <a:cs typeface="Comic Sans MS"/>
              </a:rPr>
              <a:t>made adequate </a:t>
            </a:r>
            <a:r>
              <a:rPr sz="1632" spc="-5" dirty="0">
                <a:solidFill>
                  <a:srgbClr val="3333CC"/>
                </a:solidFill>
                <a:latin typeface="Comic Sans MS"/>
                <a:cs typeface="Comic Sans MS"/>
              </a:rPr>
              <a:t>for </a:t>
            </a:r>
            <a:r>
              <a:rPr sz="1632" dirty="0">
                <a:solidFill>
                  <a:srgbClr val="3333CC"/>
                </a:solidFill>
                <a:latin typeface="Comic Sans MS"/>
                <a:cs typeface="Comic Sans MS"/>
              </a:rPr>
              <a:t>a given</a:t>
            </a:r>
            <a:r>
              <a:rPr sz="1632" spc="18" dirty="0">
                <a:solidFill>
                  <a:srgbClr val="3333CC"/>
                </a:solidFill>
                <a:latin typeface="Comic Sans MS"/>
                <a:cs typeface="Comic Sans MS"/>
              </a:rPr>
              <a:t> </a:t>
            </a:r>
            <a:r>
              <a:rPr sz="1632" spc="-5" dirty="0">
                <a:solidFill>
                  <a:srgbClr val="3333CC"/>
                </a:solidFill>
                <a:latin typeface="Comic Sans MS"/>
                <a:cs typeface="Comic Sans MS"/>
              </a:rPr>
              <a:t>method</a:t>
            </a:r>
            <a:endParaRPr sz="1632" dirty="0">
              <a:latin typeface="Comic Sans MS"/>
              <a:cs typeface="Comic Sans MS"/>
            </a:endParaRPr>
          </a:p>
          <a:p>
            <a:pPr marL="322458" indent="-310942">
              <a:spcBef>
                <a:spcPts val="1959"/>
              </a:spcBef>
              <a:buClr>
                <a:srgbClr val="FF0000"/>
              </a:buClr>
              <a:buChar char="•"/>
              <a:tabLst>
                <a:tab pos="321882" algn="l"/>
                <a:tab pos="322458" algn="l"/>
              </a:tabLst>
            </a:pPr>
            <a:r>
              <a:rPr sz="1632" dirty="0">
                <a:solidFill>
                  <a:srgbClr val="3333CC"/>
                </a:solidFill>
                <a:latin typeface="Comic Sans MS"/>
                <a:cs typeface="Comic Sans MS"/>
              </a:rPr>
              <a:t>Data </a:t>
            </a:r>
            <a:r>
              <a:rPr sz="1632" spc="-5" dirty="0">
                <a:solidFill>
                  <a:srgbClr val="3333CC"/>
                </a:solidFill>
                <a:latin typeface="Comic Sans MS"/>
                <a:cs typeface="Comic Sans MS"/>
              </a:rPr>
              <a:t>in the real world is dirty</a:t>
            </a:r>
            <a:endParaRPr sz="1632" dirty="0">
              <a:latin typeface="Comic Sans MS"/>
              <a:cs typeface="Comic Sans MS"/>
            </a:endParaRPr>
          </a:p>
          <a:p>
            <a:pPr marL="684648" marR="4607" lvl="1" indent="-259118">
              <a:lnSpc>
                <a:spcPct val="110000"/>
              </a:lnSpc>
              <a:spcBef>
                <a:spcPts val="1600"/>
              </a:spcBef>
              <a:buClr>
                <a:srgbClr val="FF0000"/>
              </a:buClr>
              <a:buChar char="•"/>
              <a:tabLst>
                <a:tab pos="684648" algn="l"/>
                <a:tab pos="685223" algn="l"/>
              </a:tabLst>
            </a:pPr>
            <a:r>
              <a:rPr sz="1451" spc="-5" dirty="0">
                <a:solidFill>
                  <a:srgbClr val="008000"/>
                </a:solidFill>
                <a:latin typeface="Comic Sans MS"/>
                <a:cs typeface="Comic Sans MS"/>
              </a:rPr>
              <a:t>incomplete: </a:t>
            </a:r>
            <a:r>
              <a:rPr sz="1451" dirty="0">
                <a:solidFill>
                  <a:srgbClr val="3333CC"/>
                </a:solidFill>
                <a:latin typeface="Comic Sans MS"/>
                <a:cs typeface="Comic Sans MS"/>
              </a:rPr>
              <a:t>lacking attribute </a:t>
            </a:r>
            <a:r>
              <a:rPr sz="1451" spc="-5" dirty="0">
                <a:solidFill>
                  <a:srgbClr val="3333CC"/>
                </a:solidFill>
                <a:latin typeface="Comic Sans MS"/>
                <a:cs typeface="Comic Sans MS"/>
              </a:rPr>
              <a:t>values, </a:t>
            </a:r>
            <a:r>
              <a:rPr sz="1451" dirty="0">
                <a:solidFill>
                  <a:srgbClr val="3333CC"/>
                </a:solidFill>
                <a:latin typeface="Comic Sans MS"/>
                <a:cs typeface="Comic Sans MS"/>
              </a:rPr>
              <a:t>lacking certain attributes of </a:t>
            </a:r>
            <a:r>
              <a:rPr sz="1451" spc="-5" dirty="0">
                <a:solidFill>
                  <a:srgbClr val="3333CC"/>
                </a:solidFill>
                <a:latin typeface="Comic Sans MS"/>
                <a:cs typeface="Comic Sans MS"/>
              </a:rPr>
              <a:t>interest, </a:t>
            </a:r>
            <a:r>
              <a:rPr sz="1451" dirty="0">
                <a:solidFill>
                  <a:srgbClr val="3333CC"/>
                </a:solidFill>
                <a:latin typeface="Comic Sans MS"/>
                <a:cs typeface="Comic Sans MS"/>
              </a:rPr>
              <a:t>or  containing only aggregate</a:t>
            </a:r>
            <a:r>
              <a:rPr sz="1451" spc="-27" dirty="0">
                <a:solidFill>
                  <a:srgbClr val="3333CC"/>
                </a:solidFill>
                <a:latin typeface="Comic Sans MS"/>
                <a:cs typeface="Comic Sans MS"/>
              </a:rPr>
              <a:t> </a:t>
            </a:r>
            <a:r>
              <a:rPr sz="1451" spc="-5" dirty="0">
                <a:solidFill>
                  <a:srgbClr val="3333CC"/>
                </a:solidFill>
                <a:latin typeface="Comic Sans MS"/>
                <a:cs typeface="Comic Sans MS"/>
              </a:rPr>
              <a:t>data</a:t>
            </a:r>
            <a:endParaRPr sz="1451" dirty="0">
              <a:latin typeface="Comic Sans MS"/>
              <a:cs typeface="Comic Sans MS"/>
            </a:endParaRPr>
          </a:p>
          <a:p>
            <a:pPr marL="1047413" lvl="2" indent="-207870">
              <a:spcBef>
                <a:spcPts val="784"/>
              </a:spcBef>
              <a:buClr>
                <a:srgbClr val="FF0000"/>
              </a:buClr>
              <a:buSzPct val="89285"/>
              <a:buChar char="•"/>
              <a:tabLst>
                <a:tab pos="1047413" algn="l"/>
                <a:tab pos="1047989" algn="l"/>
              </a:tabLst>
            </a:pPr>
            <a:r>
              <a:rPr sz="1270" spc="-5" dirty="0">
                <a:solidFill>
                  <a:srgbClr val="3333CC"/>
                </a:solidFill>
                <a:latin typeface="Comic Sans MS"/>
                <a:cs typeface="Comic Sans MS"/>
              </a:rPr>
              <a:t>e.g.,</a:t>
            </a:r>
            <a:r>
              <a:rPr sz="1270" spc="-18" dirty="0">
                <a:solidFill>
                  <a:srgbClr val="3333CC"/>
                </a:solidFill>
                <a:latin typeface="Comic Sans MS"/>
                <a:cs typeface="Comic Sans MS"/>
              </a:rPr>
              <a:t> </a:t>
            </a:r>
            <a:r>
              <a:rPr sz="1270" spc="-5" dirty="0">
                <a:solidFill>
                  <a:srgbClr val="3333CC"/>
                </a:solidFill>
                <a:latin typeface="Comic Sans MS"/>
                <a:cs typeface="Comic Sans MS"/>
              </a:rPr>
              <a:t>occupation=“”</a:t>
            </a:r>
            <a:endParaRPr sz="1270" dirty="0">
              <a:latin typeface="Comic Sans MS"/>
              <a:cs typeface="Comic Sans MS"/>
            </a:endParaRPr>
          </a:p>
          <a:p>
            <a:pPr marL="684648" lvl="1" indent="-259694">
              <a:spcBef>
                <a:spcPts val="848"/>
              </a:spcBef>
              <a:buClr>
                <a:srgbClr val="FF0000"/>
              </a:buClr>
              <a:buChar char="•"/>
              <a:tabLst>
                <a:tab pos="684648" algn="l"/>
                <a:tab pos="685223" algn="l"/>
              </a:tabLst>
            </a:pPr>
            <a:r>
              <a:rPr sz="1451" spc="-5" dirty="0">
                <a:solidFill>
                  <a:srgbClr val="008000"/>
                </a:solidFill>
                <a:latin typeface="Comic Sans MS"/>
                <a:cs typeface="Comic Sans MS"/>
              </a:rPr>
              <a:t>noisy: </a:t>
            </a:r>
            <a:r>
              <a:rPr sz="1451" dirty="0">
                <a:solidFill>
                  <a:srgbClr val="3333CC"/>
                </a:solidFill>
                <a:latin typeface="Comic Sans MS"/>
                <a:cs typeface="Comic Sans MS"/>
              </a:rPr>
              <a:t>containing errors or</a:t>
            </a:r>
            <a:r>
              <a:rPr sz="1451" spc="-23" dirty="0">
                <a:solidFill>
                  <a:srgbClr val="3333CC"/>
                </a:solidFill>
                <a:latin typeface="Comic Sans MS"/>
                <a:cs typeface="Comic Sans MS"/>
              </a:rPr>
              <a:t> </a:t>
            </a:r>
            <a:r>
              <a:rPr sz="1451" spc="-5" dirty="0">
                <a:solidFill>
                  <a:srgbClr val="3333CC"/>
                </a:solidFill>
                <a:latin typeface="Comic Sans MS"/>
                <a:cs typeface="Comic Sans MS"/>
              </a:rPr>
              <a:t>outliers</a:t>
            </a:r>
            <a:endParaRPr sz="1451" dirty="0">
              <a:latin typeface="Comic Sans MS"/>
              <a:cs typeface="Comic Sans MS"/>
            </a:endParaRPr>
          </a:p>
          <a:p>
            <a:pPr marL="1047413" lvl="2" indent="-207870">
              <a:spcBef>
                <a:spcPts val="784"/>
              </a:spcBef>
              <a:buClr>
                <a:srgbClr val="FF0000"/>
              </a:buClr>
              <a:buSzPct val="89285"/>
              <a:buChar char="•"/>
              <a:tabLst>
                <a:tab pos="1047413" algn="l"/>
                <a:tab pos="1047989" algn="l"/>
              </a:tabLst>
            </a:pPr>
            <a:r>
              <a:rPr sz="1270" spc="-5" dirty="0">
                <a:solidFill>
                  <a:srgbClr val="3333CC"/>
                </a:solidFill>
                <a:latin typeface="Comic Sans MS"/>
                <a:cs typeface="Comic Sans MS"/>
              </a:rPr>
              <a:t>e.g., </a:t>
            </a:r>
            <a:r>
              <a:rPr sz="1270" spc="-9" dirty="0">
                <a:solidFill>
                  <a:srgbClr val="3333CC"/>
                </a:solidFill>
                <a:latin typeface="Comic Sans MS"/>
                <a:cs typeface="Comic Sans MS"/>
              </a:rPr>
              <a:t>Salary=“-10”,</a:t>
            </a:r>
            <a:r>
              <a:rPr sz="1270" spc="-23" dirty="0">
                <a:solidFill>
                  <a:srgbClr val="3333CC"/>
                </a:solidFill>
                <a:latin typeface="Comic Sans MS"/>
                <a:cs typeface="Comic Sans MS"/>
              </a:rPr>
              <a:t> </a:t>
            </a:r>
            <a:r>
              <a:rPr sz="1270" spc="-9" dirty="0">
                <a:solidFill>
                  <a:srgbClr val="3333CC"/>
                </a:solidFill>
                <a:latin typeface="Comic Sans MS"/>
                <a:cs typeface="Comic Sans MS"/>
              </a:rPr>
              <a:t>Age=“222”</a:t>
            </a:r>
            <a:endParaRPr sz="1270" dirty="0">
              <a:latin typeface="Comic Sans MS"/>
              <a:cs typeface="Comic Sans MS"/>
            </a:endParaRPr>
          </a:p>
          <a:p>
            <a:pPr marL="684648" lvl="1" indent="-259694">
              <a:spcBef>
                <a:spcPts val="848"/>
              </a:spcBef>
              <a:buClr>
                <a:srgbClr val="FF0000"/>
              </a:buClr>
              <a:buChar char="•"/>
              <a:tabLst>
                <a:tab pos="684648" algn="l"/>
                <a:tab pos="685223" algn="l"/>
              </a:tabLst>
            </a:pPr>
            <a:r>
              <a:rPr sz="1451" spc="-5" dirty="0">
                <a:solidFill>
                  <a:srgbClr val="008000"/>
                </a:solidFill>
                <a:latin typeface="Comic Sans MS"/>
                <a:cs typeface="Comic Sans MS"/>
              </a:rPr>
              <a:t>inconsistent: </a:t>
            </a:r>
            <a:r>
              <a:rPr sz="1451" dirty="0">
                <a:solidFill>
                  <a:srgbClr val="3333CC"/>
                </a:solidFill>
                <a:latin typeface="Comic Sans MS"/>
                <a:cs typeface="Comic Sans MS"/>
              </a:rPr>
              <a:t>containing </a:t>
            </a:r>
            <a:r>
              <a:rPr sz="1451" spc="-5" dirty="0">
                <a:solidFill>
                  <a:srgbClr val="3333CC"/>
                </a:solidFill>
                <a:latin typeface="Comic Sans MS"/>
                <a:cs typeface="Comic Sans MS"/>
              </a:rPr>
              <a:t>discrepancies in </a:t>
            </a:r>
            <a:r>
              <a:rPr sz="1451" dirty="0">
                <a:solidFill>
                  <a:srgbClr val="3333CC"/>
                </a:solidFill>
                <a:latin typeface="Comic Sans MS"/>
                <a:cs typeface="Comic Sans MS"/>
              </a:rPr>
              <a:t>codes or</a:t>
            </a:r>
            <a:r>
              <a:rPr sz="1451" spc="-63" dirty="0">
                <a:solidFill>
                  <a:srgbClr val="3333CC"/>
                </a:solidFill>
                <a:latin typeface="Comic Sans MS"/>
                <a:cs typeface="Comic Sans MS"/>
              </a:rPr>
              <a:t> </a:t>
            </a:r>
            <a:r>
              <a:rPr sz="1451" spc="-5" dirty="0">
                <a:solidFill>
                  <a:srgbClr val="3333CC"/>
                </a:solidFill>
                <a:latin typeface="Comic Sans MS"/>
                <a:cs typeface="Comic Sans MS"/>
              </a:rPr>
              <a:t>names</a:t>
            </a:r>
            <a:endParaRPr sz="1451" dirty="0">
              <a:latin typeface="Comic Sans MS"/>
              <a:cs typeface="Comic Sans MS"/>
            </a:endParaRPr>
          </a:p>
          <a:p>
            <a:pPr marL="1047413" lvl="2" indent="-207870">
              <a:spcBef>
                <a:spcPts val="784"/>
              </a:spcBef>
              <a:buClr>
                <a:srgbClr val="FF0000"/>
              </a:buClr>
              <a:buSzPct val="89285"/>
              <a:buChar char="•"/>
              <a:tabLst>
                <a:tab pos="1047413" algn="l"/>
                <a:tab pos="1047989" algn="l"/>
              </a:tabLst>
            </a:pPr>
            <a:r>
              <a:rPr sz="1270" spc="-5" dirty="0">
                <a:solidFill>
                  <a:srgbClr val="3333CC"/>
                </a:solidFill>
                <a:latin typeface="Comic Sans MS"/>
                <a:cs typeface="Comic Sans MS"/>
              </a:rPr>
              <a:t>e.g., </a:t>
            </a:r>
            <a:r>
              <a:rPr sz="1270" spc="-9" dirty="0">
                <a:solidFill>
                  <a:srgbClr val="3333CC"/>
                </a:solidFill>
                <a:latin typeface="Comic Sans MS"/>
                <a:cs typeface="Comic Sans MS"/>
              </a:rPr>
              <a:t>Age=“42”</a:t>
            </a:r>
            <a:r>
              <a:rPr sz="1270" spc="-36" dirty="0">
                <a:solidFill>
                  <a:srgbClr val="3333CC"/>
                </a:solidFill>
                <a:latin typeface="Comic Sans MS"/>
                <a:cs typeface="Comic Sans MS"/>
              </a:rPr>
              <a:t> </a:t>
            </a:r>
            <a:r>
              <a:rPr sz="1270" spc="-9" dirty="0">
                <a:solidFill>
                  <a:srgbClr val="3333CC"/>
                </a:solidFill>
                <a:latin typeface="Comic Sans MS"/>
                <a:cs typeface="Comic Sans MS"/>
              </a:rPr>
              <a:t>Birthday=“03/07/1997”</a:t>
            </a:r>
            <a:endParaRPr sz="1270" dirty="0">
              <a:latin typeface="Comic Sans MS"/>
              <a:cs typeface="Comic Sans MS"/>
            </a:endParaRPr>
          </a:p>
          <a:p>
            <a:pPr marL="1047413" lvl="2" indent="-207870">
              <a:spcBef>
                <a:spcPts val="762"/>
              </a:spcBef>
              <a:buClr>
                <a:srgbClr val="FF0000"/>
              </a:buClr>
              <a:buSzPct val="89285"/>
              <a:buChar char="•"/>
              <a:tabLst>
                <a:tab pos="1047413" algn="l"/>
                <a:tab pos="1047989" algn="l"/>
              </a:tabLst>
            </a:pPr>
            <a:r>
              <a:rPr sz="1270" spc="-5" dirty="0">
                <a:solidFill>
                  <a:srgbClr val="3333CC"/>
                </a:solidFill>
                <a:latin typeface="Comic Sans MS"/>
                <a:cs typeface="Comic Sans MS"/>
              </a:rPr>
              <a:t>e.g., Was </a:t>
            </a:r>
            <a:r>
              <a:rPr sz="1270" spc="-9" dirty="0">
                <a:solidFill>
                  <a:srgbClr val="3333CC"/>
                </a:solidFill>
                <a:latin typeface="Comic Sans MS"/>
                <a:cs typeface="Comic Sans MS"/>
              </a:rPr>
              <a:t>rating </a:t>
            </a:r>
            <a:r>
              <a:rPr sz="1270" spc="-5" dirty="0">
                <a:solidFill>
                  <a:srgbClr val="3333CC"/>
                </a:solidFill>
                <a:latin typeface="Comic Sans MS"/>
                <a:cs typeface="Comic Sans MS"/>
              </a:rPr>
              <a:t>“1,2,3”, now </a:t>
            </a:r>
            <a:r>
              <a:rPr sz="1270" spc="-9" dirty="0">
                <a:solidFill>
                  <a:srgbClr val="3333CC"/>
                </a:solidFill>
                <a:latin typeface="Comic Sans MS"/>
                <a:cs typeface="Comic Sans MS"/>
              </a:rPr>
              <a:t>rating </a:t>
            </a:r>
            <a:r>
              <a:rPr sz="1270" spc="-5" dirty="0">
                <a:solidFill>
                  <a:srgbClr val="3333CC"/>
                </a:solidFill>
                <a:latin typeface="Comic Sans MS"/>
                <a:cs typeface="Comic Sans MS"/>
              </a:rPr>
              <a:t>“A, B,</a:t>
            </a:r>
            <a:r>
              <a:rPr sz="1270" spc="23" dirty="0">
                <a:solidFill>
                  <a:srgbClr val="3333CC"/>
                </a:solidFill>
                <a:latin typeface="Comic Sans MS"/>
                <a:cs typeface="Comic Sans MS"/>
              </a:rPr>
              <a:t> </a:t>
            </a:r>
            <a:r>
              <a:rPr sz="1270" spc="-5" dirty="0">
                <a:solidFill>
                  <a:srgbClr val="3333CC"/>
                </a:solidFill>
                <a:latin typeface="Comic Sans MS"/>
                <a:cs typeface="Comic Sans MS"/>
              </a:rPr>
              <a:t>C”</a:t>
            </a:r>
            <a:endParaRPr sz="1270" dirty="0">
              <a:latin typeface="Comic Sans MS"/>
              <a:cs typeface="Comic Sans MS"/>
            </a:endParaRPr>
          </a:p>
          <a:p>
            <a:pPr marL="1047413" lvl="2" indent="-207870">
              <a:spcBef>
                <a:spcPts val="762"/>
              </a:spcBef>
              <a:buClr>
                <a:srgbClr val="FF0000"/>
              </a:buClr>
              <a:buSzPct val="89285"/>
              <a:buChar char="•"/>
              <a:tabLst>
                <a:tab pos="1047413" algn="l"/>
                <a:tab pos="1047989" algn="l"/>
              </a:tabLst>
            </a:pPr>
            <a:r>
              <a:rPr sz="1270" spc="-5" dirty="0">
                <a:solidFill>
                  <a:srgbClr val="3333CC"/>
                </a:solidFill>
                <a:latin typeface="Comic Sans MS"/>
                <a:cs typeface="Comic Sans MS"/>
              </a:rPr>
              <a:t>e.g., </a:t>
            </a:r>
            <a:r>
              <a:rPr sz="1270" spc="-9" dirty="0">
                <a:solidFill>
                  <a:srgbClr val="3333CC"/>
                </a:solidFill>
                <a:latin typeface="Comic Sans MS"/>
                <a:cs typeface="Comic Sans MS"/>
              </a:rPr>
              <a:t>discrepancy </a:t>
            </a:r>
            <a:r>
              <a:rPr sz="1270" spc="-5" dirty="0">
                <a:solidFill>
                  <a:srgbClr val="3333CC"/>
                </a:solidFill>
                <a:latin typeface="Comic Sans MS"/>
                <a:cs typeface="Comic Sans MS"/>
              </a:rPr>
              <a:t>between </a:t>
            </a:r>
            <a:r>
              <a:rPr sz="1270" spc="-9" dirty="0">
                <a:solidFill>
                  <a:srgbClr val="3333CC"/>
                </a:solidFill>
                <a:latin typeface="Comic Sans MS"/>
                <a:cs typeface="Comic Sans MS"/>
              </a:rPr>
              <a:t>duplicate</a:t>
            </a:r>
            <a:r>
              <a:rPr sz="1270" spc="59" dirty="0">
                <a:solidFill>
                  <a:srgbClr val="3333CC"/>
                </a:solidFill>
                <a:latin typeface="Comic Sans MS"/>
                <a:cs typeface="Comic Sans MS"/>
              </a:rPr>
              <a:t> </a:t>
            </a:r>
            <a:r>
              <a:rPr sz="1270" spc="-5" dirty="0">
                <a:solidFill>
                  <a:srgbClr val="3333CC"/>
                </a:solidFill>
                <a:latin typeface="Comic Sans MS"/>
                <a:cs typeface="Comic Sans MS"/>
              </a:rPr>
              <a:t>records</a:t>
            </a:r>
            <a:endParaRPr sz="1270" dirty="0">
              <a:latin typeface="Comic Sans MS"/>
              <a:cs typeface="Comic Sans MS"/>
            </a:endParaRPr>
          </a:p>
          <a:p>
            <a:pPr marL="1047413" lvl="2" indent="-207870">
              <a:spcBef>
                <a:spcPts val="716"/>
              </a:spcBef>
              <a:buClr>
                <a:srgbClr val="FF0000"/>
              </a:buClr>
              <a:buSzPct val="89285"/>
              <a:buChar char="•"/>
              <a:tabLst>
                <a:tab pos="1047413" algn="l"/>
                <a:tab pos="1047989" algn="l"/>
              </a:tabLst>
            </a:pPr>
            <a:r>
              <a:rPr sz="1270" spc="-5" dirty="0">
                <a:solidFill>
                  <a:srgbClr val="3333CC"/>
                </a:solidFill>
                <a:latin typeface="Comic Sans MS"/>
                <a:cs typeface="Comic Sans MS"/>
              </a:rPr>
              <a:t>e.g., </a:t>
            </a:r>
            <a:r>
              <a:rPr sz="1315" b="1" i="1" spc="-27" dirty="0">
                <a:solidFill>
                  <a:srgbClr val="3333CC"/>
                </a:solidFill>
                <a:latin typeface="Comic Sans MS"/>
                <a:cs typeface="Comic Sans MS"/>
              </a:rPr>
              <a:t>Endereço: </a:t>
            </a:r>
            <a:r>
              <a:rPr sz="1270" spc="-9" dirty="0">
                <a:solidFill>
                  <a:srgbClr val="3333CC"/>
                </a:solidFill>
                <a:latin typeface="Comic Sans MS"/>
                <a:cs typeface="Comic Sans MS"/>
              </a:rPr>
              <a:t>travessa </a:t>
            </a:r>
            <a:r>
              <a:rPr sz="1270" spc="-5" dirty="0">
                <a:solidFill>
                  <a:srgbClr val="3333CC"/>
                </a:solidFill>
                <a:latin typeface="Comic Sans MS"/>
                <a:cs typeface="Comic Sans MS"/>
              </a:rPr>
              <a:t>da </a:t>
            </a:r>
            <a:r>
              <a:rPr sz="1270" spc="-9" dirty="0">
                <a:solidFill>
                  <a:srgbClr val="3333CC"/>
                </a:solidFill>
                <a:latin typeface="Comic Sans MS"/>
                <a:cs typeface="Comic Sans MS"/>
              </a:rPr>
              <a:t>Igreja </a:t>
            </a:r>
            <a:r>
              <a:rPr sz="1270" spc="-5" dirty="0">
                <a:solidFill>
                  <a:srgbClr val="3333CC"/>
                </a:solidFill>
                <a:latin typeface="Comic Sans MS"/>
                <a:cs typeface="Comic Sans MS"/>
              </a:rPr>
              <a:t>de Nevogilde </a:t>
            </a:r>
            <a:r>
              <a:rPr sz="1315" b="1" i="1" spc="-32" dirty="0">
                <a:solidFill>
                  <a:srgbClr val="3333CC"/>
                </a:solidFill>
                <a:latin typeface="Comic Sans MS"/>
                <a:cs typeface="Comic Sans MS"/>
              </a:rPr>
              <a:t>Freguesia:</a:t>
            </a:r>
            <a:r>
              <a:rPr sz="1315" b="1" i="1" spc="-308" dirty="0">
                <a:solidFill>
                  <a:srgbClr val="3333CC"/>
                </a:solidFill>
                <a:latin typeface="Comic Sans MS"/>
                <a:cs typeface="Comic Sans MS"/>
              </a:rPr>
              <a:t> </a:t>
            </a:r>
            <a:r>
              <a:rPr sz="1270" spc="-5" dirty="0">
                <a:solidFill>
                  <a:srgbClr val="3333CC"/>
                </a:solidFill>
                <a:latin typeface="Comic Sans MS"/>
                <a:cs typeface="Comic Sans MS"/>
              </a:rPr>
              <a:t>Paranhos</a:t>
            </a:r>
            <a:endParaRPr sz="1270" dirty="0">
              <a:latin typeface="Comic Sans MS"/>
              <a:cs typeface="Comic Sans M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54606" y="824518"/>
            <a:ext cx="5169700" cy="402376"/>
          </a:xfrm>
          <a:prstGeom prst="rect">
            <a:avLst/>
          </a:prstGeom>
        </p:spPr>
        <p:txBody>
          <a:bodyPr vert="horz" wrap="square" lIns="0" tIns="11516" rIns="0" bIns="0" rtlCol="0" anchor="ctr">
            <a:spAutoFit/>
          </a:bodyPr>
          <a:lstStyle/>
          <a:p>
            <a:pPr marL="11516">
              <a:lnSpc>
                <a:spcPct val="100000"/>
              </a:lnSpc>
              <a:spcBef>
                <a:spcPts val="91"/>
              </a:spcBef>
            </a:pPr>
            <a:r>
              <a:rPr sz="2539" spc="-5" dirty="0"/>
              <a:t>Major Tasks in </a:t>
            </a:r>
            <a:r>
              <a:rPr sz="2539" dirty="0"/>
              <a:t>Data</a:t>
            </a:r>
            <a:r>
              <a:rPr sz="2539" spc="-54" dirty="0"/>
              <a:t> </a:t>
            </a:r>
            <a:r>
              <a:rPr sz="2539" spc="-5" dirty="0"/>
              <a:t>Preparation</a:t>
            </a:r>
            <a:endParaRPr sz="2539"/>
          </a:p>
        </p:txBody>
      </p:sp>
      <p:sp>
        <p:nvSpPr>
          <p:cNvPr id="4" name="object 4"/>
          <p:cNvSpPr txBox="1"/>
          <p:nvPr/>
        </p:nvSpPr>
        <p:spPr>
          <a:xfrm>
            <a:off x="9756249" y="6175948"/>
            <a:ext cx="215932" cy="193002"/>
          </a:xfrm>
          <a:prstGeom prst="rect">
            <a:avLst/>
          </a:prstGeom>
        </p:spPr>
        <p:txBody>
          <a:bodyPr vert="horz" wrap="square" lIns="0" tIns="25336" rIns="0" bIns="0" rtlCol="0">
            <a:spAutoFit/>
          </a:bodyPr>
          <a:lstStyle/>
          <a:p>
            <a:pPr marL="34549">
              <a:spcBef>
                <a:spcPts val="199"/>
              </a:spcBef>
            </a:pPr>
            <a:fld id="{81D60167-4931-47E6-BA6A-407CBD079E47}" type="slidenum">
              <a:rPr sz="1088" dirty="0">
                <a:latin typeface="Comic Sans MS"/>
                <a:cs typeface="Comic Sans MS"/>
              </a:rPr>
              <a:pPr marL="34549">
                <a:spcBef>
                  <a:spcPts val="199"/>
                </a:spcBef>
              </a:pPr>
              <a:t>25</a:t>
            </a:fld>
            <a:endParaRPr sz="1088">
              <a:latin typeface="Comic Sans MS"/>
              <a:cs typeface="Comic Sans MS"/>
            </a:endParaRPr>
          </a:p>
        </p:txBody>
      </p:sp>
      <p:sp>
        <p:nvSpPr>
          <p:cNvPr id="3" name="object 3"/>
          <p:cNvSpPr txBox="1"/>
          <p:nvPr/>
        </p:nvSpPr>
        <p:spPr>
          <a:xfrm>
            <a:off x="2574419" y="1693137"/>
            <a:ext cx="7106754" cy="3854283"/>
          </a:xfrm>
          <a:prstGeom prst="rect">
            <a:avLst/>
          </a:prstGeom>
        </p:spPr>
        <p:txBody>
          <a:bodyPr vert="horz" wrap="square" lIns="0" tIns="11516" rIns="0" bIns="0" rtlCol="0">
            <a:spAutoFit/>
          </a:bodyPr>
          <a:lstStyle/>
          <a:p>
            <a:pPr marL="322458" indent="-310942">
              <a:spcBef>
                <a:spcPts val="91"/>
              </a:spcBef>
              <a:buClr>
                <a:srgbClr val="FF0000"/>
              </a:buClr>
              <a:buChar char="•"/>
              <a:tabLst>
                <a:tab pos="321882" algn="l"/>
                <a:tab pos="322458" algn="l"/>
              </a:tabLst>
            </a:pPr>
            <a:r>
              <a:rPr sz="1632" dirty="0">
                <a:solidFill>
                  <a:srgbClr val="3333CC"/>
                </a:solidFill>
                <a:latin typeface="Comic Sans MS"/>
                <a:cs typeface="Comic Sans MS"/>
              </a:rPr>
              <a:t>Data</a:t>
            </a:r>
            <a:r>
              <a:rPr sz="1632" spc="-5" dirty="0">
                <a:solidFill>
                  <a:srgbClr val="3333CC"/>
                </a:solidFill>
                <a:latin typeface="Comic Sans MS"/>
                <a:cs typeface="Comic Sans MS"/>
              </a:rPr>
              <a:t> discretization</a:t>
            </a:r>
            <a:endParaRPr sz="1632">
              <a:latin typeface="Comic Sans MS"/>
              <a:cs typeface="Comic Sans MS"/>
            </a:endParaRPr>
          </a:p>
          <a:p>
            <a:pPr marL="684648" lvl="1" indent="-259694">
              <a:spcBef>
                <a:spcPts val="1351"/>
              </a:spcBef>
              <a:buClr>
                <a:srgbClr val="FF0000"/>
              </a:buClr>
              <a:buChar char="•"/>
              <a:tabLst>
                <a:tab pos="684648" algn="l"/>
                <a:tab pos="685223" algn="l"/>
              </a:tabLst>
            </a:pPr>
            <a:r>
              <a:rPr sz="1270" spc="-5" dirty="0">
                <a:solidFill>
                  <a:srgbClr val="3333CC"/>
                </a:solidFill>
                <a:latin typeface="Comic Sans MS"/>
                <a:cs typeface="Comic Sans MS"/>
              </a:rPr>
              <a:t>Part of data </a:t>
            </a:r>
            <a:r>
              <a:rPr sz="1270" spc="-9" dirty="0">
                <a:solidFill>
                  <a:srgbClr val="3333CC"/>
                </a:solidFill>
                <a:latin typeface="Comic Sans MS"/>
                <a:cs typeface="Comic Sans MS"/>
              </a:rPr>
              <a:t>reduction </a:t>
            </a:r>
            <a:r>
              <a:rPr sz="1270" spc="-5" dirty="0">
                <a:solidFill>
                  <a:srgbClr val="3333CC"/>
                </a:solidFill>
                <a:latin typeface="Comic Sans MS"/>
                <a:cs typeface="Comic Sans MS"/>
              </a:rPr>
              <a:t>but with particular </a:t>
            </a:r>
            <a:r>
              <a:rPr sz="1270" spc="-9" dirty="0">
                <a:solidFill>
                  <a:srgbClr val="3333CC"/>
                </a:solidFill>
                <a:latin typeface="Comic Sans MS"/>
                <a:cs typeface="Comic Sans MS"/>
              </a:rPr>
              <a:t>importance, </a:t>
            </a:r>
            <a:r>
              <a:rPr sz="1270" spc="-5" dirty="0">
                <a:solidFill>
                  <a:srgbClr val="3333CC"/>
                </a:solidFill>
                <a:latin typeface="Comic Sans MS"/>
                <a:cs typeface="Comic Sans MS"/>
              </a:rPr>
              <a:t>especially for </a:t>
            </a:r>
            <a:r>
              <a:rPr sz="1270" spc="-9" dirty="0">
                <a:solidFill>
                  <a:srgbClr val="3333CC"/>
                </a:solidFill>
                <a:latin typeface="Comic Sans MS"/>
                <a:cs typeface="Comic Sans MS"/>
              </a:rPr>
              <a:t>numerical</a:t>
            </a:r>
            <a:r>
              <a:rPr sz="1270" spc="150" dirty="0">
                <a:solidFill>
                  <a:srgbClr val="3333CC"/>
                </a:solidFill>
                <a:latin typeface="Comic Sans MS"/>
                <a:cs typeface="Comic Sans MS"/>
              </a:rPr>
              <a:t> </a:t>
            </a:r>
            <a:r>
              <a:rPr sz="1270" spc="-5" dirty="0">
                <a:solidFill>
                  <a:srgbClr val="3333CC"/>
                </a:solidFill>
                <a:latin typeface="Comic Sans MS"/>
                <a:cs typeface="Comic Sans MS"/>
              </a:rPr>
              <a:t>data</a:t>
            </a:r>
            <a:endParaRPr sz="1270">
              <a:latin typeface="Comic Sans MS"/>
              <a:cs typeface="Comic Sans MS"/>
            </a:endParaRPr>
          </a:p>
          <a:p>
            <a:pPr marL="322458" indent="-310942">
              <a:spcBef>
                <a:spcPts val="671"/>
              </a:spcBef>
              <a:buClr>
                <a:srgbClr val="FF0000"/>
              </a:buClr>
              <a:buChar char="•"/>
              <a:tabLst>
                <a:tab pos="321882" algn="l"/>
                <a:tab pos="322458" algn="l"/>
              </a:tabLst>
            </a:pPr>
            <a:r>
              <a:rPr sz="1632" dirty="0">
                <a:solidFill>
                  <a:srgbClr val="3333CC"/>
                </a:solidFill>
                <a:latin typeface="Comic Sans MS"/>
                <a:cs typeface="Comic Sans MS"/>
              </a:rPr>
              <a:t>Data</a:t>
            </a:r>
            <a:r>
              <a:rPr sz="1632" spc="-5" dirty="0">
                <a:solidFill>
                  <a:srgbClr val="3333CC"/>
                </a:solidFill>
                <a:latin typeface="Comic Sans MS"/>
                <a:cs typeface="Comic Sans MS"/>
              </a:rPr>
              <a:t> </a:t>
            </a:r>
            <a:r>
              <a:rPr sz="1632" dirty="0">
                <a:solidFill>
                  <a:srgbClr val="3333CC"/>
                </a:solidFill>
                <a:latin typeface="Comic Sans MS"/>
                <a:cs typeface="Comic Sans MS"/>
              </a:rPr>
              <a:t>cleaning</a:t>
            </a:r>
            <a:endParaRPr sz="1632">
              <a:latin typeface="Comic Sans MS"/>
              <a:cs typeface="Comic Sans MS"/>
            </a:endParaRPr>
          </a:p>
          <a:p>
            <a:pPr marL="684648" marR="412862" lvl="1" indent="-259118">
              <a:lnSpc>
                <a:spcPts val="1369"/>
              </a:lnSpc>
              <a:spcBef>
                <a:spcPts val="1528"/>
              </a:spcBef>
              <a:buClr>
                <a:srgbClr val="FF0000"/>
              </a:buClr>
              <a:buChar char="•"/>
              <a:tabLst>
                <a:tab pos="684648" algn="l"/>
                <a:tab pos="685223" algn="l"/>
              </a:tabLst>
            </a:pPr>
            <a:r>
              <a:rPr sz="1270" spc="-5" dirty="0">
                <a:solidFill>
                  <a:srgbClr val="3333CC"/>
                </a:solidFill>
                <a:latin typeface="Comic Sans MS"/>
                <a:cs typeface="Comic Sans MS"/>
              </a:rPr>
              <a:t>Fill in missing </a:t>
            </a:r>
            <a:r>
              <a:rPr sz="1270" spc="-9" dirty="0">
                <a:solidFill>
                  <a:srgbClr val="3333CC"/>
                </a:solidFill>
                <a:latin typeface="Comic Sans MS"/>
                <a:cs typeface="Comic Sans MS"/>
              </a:rPr>
              <a:t>values, </a:t>
            </a:r>
            <a:r>
              <a:rPr sz="1270" spc="-5" dirty="0">
                <a:solidFill>
                  <a:srgbClr val="3333CC"/>
                </a:solidFill>
                <a:latin typeface="Comic Sans MS"/>
                <a:cs typeface="Comic Sans MS"/>
              </a:rPr>
              <a:t>smooth noisy data, identify or </a:t>
            </a:r>
            <a:r>
              <a:rPr sz="1270" spc="-9" dirty="0">
                <a:solidFill>
                  <a:srgbClr val="3333CC"/>
                </a:solidFill>
                <a:latin typeface="Comic Sans MS"/>
                <a:cs typeface="Comic Sans MS"/>
              </a:rPr>
              <a:t>remove </a:t>
            </a:r>
            <a:r>
              <a:rPr sz="1270" spc="-5" dirty="0">
                <a:solidFill>
                  <a:srgbClr val="3333CC"/>
                </a:solidFill>
                <a:latin typeface="Comic Sans MS"/>
                <a:cs typeface="Comic Sans MS"/>
              </a:rPr>
              <a:t>outliers, and </a:t>
            </a:r>
            <a:r>
              <a:rPr sz="1270" spc="-9" dirty="0">
                <a:solidFill>
                  <a:srgbClr val="3333CC"/>
                </a:solidFill>
                <a:latin typeface="Comic Sans MS"/>
                <a:cs typeface="Comic Sans MS"/>
              </a:rPr>
              <a:t>resolve  </a:t>
            </a:r>
            <a:r>
              <a:rPr sz="1270" spc="-5" dirty="0">
                <a:solidFill>
                  <a:srgbClr val="3333CC"/>
                </a:solidFill>
                <a:latin typeface="Comic Sans MS"/>
                <a:cs typeface="Comic Sans MS"/>
              </a:rPr>
              <a:t>inconsistencies</a:t>
            </a:r>
            <a:endParaRPr sz="1270">
              <a:latin typeface="Comic Sans MS"/>
              <a:cs typeface="Comic Sans MS"/>
            </a:endParaRPr>
          </a:p>
          <a:p>
            <a:pPr marL="322458" indent="-310942">
              <a:spcBef>
                <a:spcPts val="653"/>
              </a:spcBef>
              <a:buClr>
                <a:srgbClr val="FF0000"/>
              </a:buClr>
              <a:buChar char="•"/>
              <a:tabLst>
                <a:tab pos="321882" algn="l"/>
                <a:tab pos="322458" algn="l"/>
              </a:tabLst>
            </a:pPr>
            <a:r>
              <a:rPr sz="1632" dirty="0">
                <a:solidFill>
                  <a:srgbClr val="3333CC"/>
                </a:solidFill>
                <a:latin typeface="Comic Sans MS"/>
                <a:cs typeface="Comic Sans MS"/>
              </a:rPr>
              <a:t>Data</a:t>
            </a:r>
            <a:r>
              <a:rPr sz="1632" spc="-5" dirty="0">
                <a:solidFill>
                  <a:srgbClr val="3333CC"/>
                </a:solidFill>
                <a:latin typeface="Comic Sans MS"/>
                <a:cs typeface="Comic Sans MS"/>
              </a:rPr>
              <a:t> integration</a:t>
            </a:r>
            <a:endParaRPr sz="1632">
              <a:latin typeface="Comic Sans MS"/>
              <a:cs typeface="Comic Sans MS"/>
            </a:endParaRPr>
          </a:p>
          <a:p>
            <a:pPr marL="684648" lvl="1" indent="-259694">
              <a:spcBef>
                <a:spcPts val="1351"/>
              </a:spcBef>
              <a:buClr>
                <a:srgbClr val="FF0000"/>
              </a:buClr>
              <a:buChar char="•"/>
              <a:tabLst>
                <a:tab pos="684648" algn="l"/>
                <a:tab pos="685223" algn="l"/>
              </a:tabLst>
            </a:pPr>
            <a:r>
              <a:rPr sz="1270" spc="-9" dirty="0">
                <a:solidFill>
                  <a:srgbClr val="3333CC"/>
                </a:solidFill>
                <a:latin typeface="Comic Sans MS"/>
                <a:cs typeface="Comic Sans MS"/>
              </a:rPr>
              <a:t>Integration </a:t>
            </a:r>
            <a:r>
              <a:rPr sz="1270" spc="-5" dirty="0">
                <a:solidFill>
                  <a:srgbClr val="3333CC"/>
                </a:solidFill>
                <a:latin typeface="Comic Sans MS"/>
                <a:cs typeface="Comic Sans MS"/>
              </a:rPr>
              <a:t>of multiple databases, data cubes, or</a:t>
            </a:r>
            <a:r>
              <a:rPr sz="1270" spc="5" dirty="0">
                <a:solidFill>
                  <a:srgbClr val="3333CC"/>
                </a:solidFill>
                <a:latin typeface="Comic Sans MS"/>
                <a:cs typeface="Comic Sans MS"/>
              </a:rPr>
              <a:t> </a:t>
            </a:r>
            <a:r>
              <a:rPr sz="1270" spc="-9" dirty="0">
                <a:solidFill>
                  <a:srgbClr val="3333CC"/>
                </a:solidFill>
                <a:latin typeface="Comic Sans MS"/>
                <a:cs typeface="Comic Sans MS"/>
              </a:rPr>
              <a:t>files</a:t>
            </a:r>
            <a:endParaRPr sz="1270">
              <a:latin typeface="Comic Sans MS"/>
              <a:cs typeface="Comic Sans MS"/>
            </a:endParaRPr>
          </a:p>
          <a:p>
            <a:pPr marL="322458" indent="-310942">
              <a:spcBef>
                <a:spcPts val="671"/>
              </a:spcBef>
              <a:buClr>
                <a:srgbClr val="FF0000"/>
              </a:buClr>
              <a:buChar char="•"/>
              <a:tabLst>
                <a:tab pos="321882" algn="l"/>
                <a:tab pos="322458" algn="l"/>
              </a:tabLst>
            </a:pPr>
            <a:r>
              <a:rPr sz="1632" dirty="0">
                <a:solidFill>
                  <a:srgbClr val="3333CC"/>
                </a:solidFill>
                <a:latin typeface="Comic Sans MS"/>
                <a:cs typeface="Comic Sans MS"/>
              </a:rPr>
              <a:t>Data</a:t>
            </a:r>
            <a:r>
              <a:rPr sz="1632" spc="-5" dirty="0">
                <a:solidFill>
                  <a:srgbClr val="3333CC"/>
                </a:solidFill>
                <a:latin typeface="Comic Sans MS"/>
                <a:cs typeface="Comic Sans MS"/>
              </a:rPr>
              <a:t> </a:t>
            </a:r>
            <a:r>
              <a:rPr sz="1632" dirty="0">
                <a:solidFill>
                  <a:srgbClr val="3333CC"/>
                </a:solidFill>
                <a:latin typeface="Comic Sans MS"/>
                <a:cs typeface="Comic Sans MS"/>
              </a:rPr>
              <a:t>transformation</a:t>
            </a:r>
            <a:endParaRPr sz="1632">
              <a:latin typeface="Comic Sans MS"/>
              <a:cs typeface="Comic Sans MS"/>
            </a:endParaRPr>
          </a:p>
          <a:p>
            <a:pPr marL="684648" lvl="1" indent="-259694">
              <a:spcBef>
                <a:spcPts val="1356"/>
              </a:spcBef>
              <a:buClr>
                <a:srgbClr val="FF0000"/>
              </a:buClr>
              <a:buChar char="•"/>
              <a:tabLst>
                <a:tab pos="684648" algn="l"/>
                <a:tab pos="685223" algn="l"/>
              </a:tabLst>
            </a:pPr>
            <a:r>
              <a:rPr sz="1270" spc="-5" dirty="0">
                <a:solidFill>
                  <a:srgbClr val="3333CC"/>
                </a:solidFill>
                <a:latin typeface="Comic Sans MS"/>
                <a:cs typeface="Comic Sans MS"/>
              </a:rPr>
              <a:t>Normalization and aggregation</a:t>
            </a:r>
            <a:endParaRPr sz="1270">
              <a:latin typeface="Comic Sans MS"/>
              <a:cs typeface="Comic Sans MS"/>
            </a:endParaRPr>
          </a:p>
          <a:p>
            <a:pPr marL="322458" indent="-310942">
              <a:spcBef>
                <a:spcPts val="671"/>
              </a:spcBef>
              <a:buClr>
                <a:srgbClr val="FF0000"/>
              </a:buClr>
              <a:buChar char="•"/>
              <a:tabLst>
                <a:tab pos="321882" algn="l"/>
                <a:tab pos="322458" algn="l"/>
              </a:tabLst>
            </a:pPr>
            <a:r>
              <a:rPr sz="1632" dirty="0">
                <a:solidFill>
                  <a:srgbClr val="3333CC"/>
                </a:solidFill>
                <a:latin typeface="Comic Sans MS"/>
                <a:cs typeface="Comic Sans MS"/>
              </a:rPr>
              <a:t>Data</a:t>
            </a:r>
            <a:r>
              <a:rPr sz="1632" spc="-5" dirty="0">
                <a:solidFill>
                  <a:srgbClr val="3333CC"/>
                </a:solidFill>
                <a:latin typeface="Comic Sans MS"/>
                <a:cs typeface="Comic Sans MS"/>
              </a:rPr>
              <a:t> reduction</a:t>
            </a:r>
            <a:endParaRPr sz="1632">
              <a:latin typeface="Comic Sans MS"/>
              <a:cs typeface="Comic Sans MS"/>
            </a:endParaRPr>
          </a:p>
          <a:p>
            <a:pPr marL="684648" marR="4607" lvl="1" indent="-259118">
              <a:lnSpc>
                <a:spcPts val="1369"/>
              </a:lnSpc>
              <a:spcBef>
                <a:spcPts val="1528"/>
              </a:spcBef>
              <a:buClr>
                <a:srgbClr val="FF0000"/>
              </a:buClr>
              <a:buChar char="•"/>
              <a:tabLst>
                <a:tab pos="684648" algn="l"/>
                <a:tab pos="685223" algn="l"/>
              </a:tabLst>
            </a:pPr>
            <a:r>
              <a:rPr sz="1270" spc="-9" dirty="0">
                <a:solidFill>
                  <a:srgbClr val="3333CC"/>
                </a:solidFill>
                <a:latin typeface="Comic Sans MS"/>
                <a:cs typeface="Comic Sans MS"/>
              </a:rPr>
              <a:t>Obtains reduced representation </a:t>
            </a:r>
            <a:r>
              <a:rPr sz="1270" spc="-5" dirty="0">
                <a:solidFill>
                  <a:srgbClr val="3333CC"/>
                </a:solidFill>
                <a:latin typeface="Comic Sans MS"/>
                <a:cs typeface="Comic Sans MS"/>
              </a:rPr>
              <a:t>in </a:t>
            </a:r>
            <a:r>
              <a:rPr sz="1270" spc="-9" dirty="0">
                <a:solidFill>
                  <a:srgbClr val="3333CC"/>
                </a:solidFill>
                <a:latin typeface="Comic Sans MS"/>
                <a:cs typeface="Comic Sans MS"/>
              </a:rPr>
              <a:t>volume </a:t>
            </a:r>
            <a:r>
              <a:rPr sz="1270" spc="5" dirty="0">
                <a:solidFill>
                  <a:srgbClr val="3333CC"/>
                </a:solidFill>
                <a:latin typeface="Comic Sans MS"/>
                <a:cs typeface="Comic Sans MS"/>
              </a:rPr>
              <a:t>but </a:t>
            </a:r>
            <a:r>
              <a:rPr sz="1270" spc="-5" dirty="0">
                <a:solidFill>
                  <a:srgbClr val="3333CC"/>
                </a:solidFill>
                <a:latin typeface="Comic Sans MS"/>
                <a:cs typeface="Comic Sans MS"/>
              </a:rPr>
              <a:t>produces the same or similar analytical  </a:t>
            </a:r>
            <a:r>
              <a:rPr sz="1270" spc="-9" dirty="0">
                <a:solidFill>
                  <a:srgbClr val="3333CC"/>
                </a:solidFill>
                <a:latin typeface="Comic Sans MS"/>
                <a:cs typeface="Comic Sans MS"/>
              </a:rPr>
              <a:t>results</a:t>
            </a:r>
            <a:endParaRPr sz="1270">
              <a:latin typeface="Comic Sans MS"/>
              <a:cs typeface="Comic Sans M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33070" y="861660"/>
            <a:ext cx="4578334" cy="681299"/>
          </a:xfrm>
          <a:prstGeom prst="rect">
            <a:avLst/>
          </a:prstGeom>
        </p:spPr>
        <p:txBody>
          <a:bodyPr vert="horz" wrap="square" lIns="0" tIns="11516" rIns="0" bIns="0" rtlCol="0" anchor="ctr">
            <a:spAutoFit/>
          </a:bodyPr>
          <a:lstStyle/>
          <a:p>
            <a:pPr marL="11516" marR="4607">
              <a:lnSpc>
                <a:spcPct val="100000"/>
              </a:lnSpc>
              <a:spcBef>
                <a:spcPts val="91"/>
              </a:spcBef>
            </a:pPr>
            <a:r>
              <a:rPr sz="2176" dirty="0">
                <a:solidFill>
                  <a:srgbClr val="3333CC"/>
                </a:solidFill>
              </a:rPr>
              <a:t>Data Preparation as a step </a:t>
            </a:r>
            <a:r>
              <a:rPr sz="2176" spc="-5" dirty="0">
                <a:solidFill>
                  <a:srgbClr val="3333CC"/>
                </a:solidFill>
              </a:rPr>
              <a:t>in</a:t>
            </a:r>
            <a:r>
              <a:rPr sz="2176" spc="-82" dirty="0">
                <a:solidFill>
                  <a:srgbClr val="3333CC"/>
                </a:solidFill>
              </a:rPr>
              <a:t> </a:t>
            </a:r>
            <a:r>
              <a:rPr sz="2176" spc="-5" dirty="0">
                <a:solidFill>
                  <a:srgbClr val="3333CC"/>
                </a:solidFill>
              </a:rPr>
              <a:t>the  </a:t>
            </a:r>
            <a:r>
              <a:rPr sz="2176" dirty="0">
                <a:solidFill>
                  <a:srgbClr val="3333CC"/>
                </a:solidFill>
              </a:rPr>
              <a:t>Knowledge Discovery</a:t>
            </a:r>
            <a:r>
              <a:rPr sz="2176" spc="-41" dirty="0">
                <a:solidFill>
                  <a:srgbClr val="3333CC"/>
                </a:solidFill>
              </a:rPr>
              <a:t> </a:t>
            </a:r>
            <a:r>
              <a:rPr sz="2176" dirty="0">
                <a:solidFill>
                  <a:srgbClr val="3333CC"/>
                </a:solidFill>
              </a:rPr>
              <a:t>Process</a:t>
            </a:r>
            <a:endParaRPr sz="2176"/>
          </a:p>
        </p:txBody>
      </p:sp>
      <p:sp>
        <p:nvSpPr>
          <p:cNvPr id="3" name="object 3"/>
          <p:cNvSpPr/>
          <p:nvPr/>
        </p:nvSpPr>
        <p:spPr>
          <a:xfrm>
            <a:off x="3046821" y="1836642"/>
            <a:ext cx="5814041" cy="3677754"/>
          </a:xfrm>
          <a:custGeom>
            <a:avLst/>
            <a:gdLst/>
            <a:ahLst/>
            <a:cxnLst/>
            <a:rect l="l" t="t" r="r" b="b"/>
            <a:pathLst>
              <a:path w="6411595" h="4055745">
                <a:moveTo>
                  <a:pt x="1001268" y="3429000"/>
                </a:moveTo>
                <a:lnTo>
                  <a:pt x="835914" y="3433572"/>
                </a:lnTo>
                <a:lnTo>
                  <a:pt x="817626" y="3452622"/>
                </a:lnTo>
                <a:lnTo>
                  <a:pt x="819099" y="3460077"/>
                </a:lnTo>
                <a:lnTo>
                  <a:pt x="823150" y="3466046"/>
                </a:lnTo>
                <a:lnTo>
                  <a:pt x="829195" y="3469868"/>
                </a:lnTo>
                <a:lnTo>
                  <a:pt x="836676" y="3470910"/>
                </a:lnTo>
                <a:lnTo>
                  <a:pt x="898994" y="3469475"/>
                </a:lnTo>
                <a:lnTo>
                  <a:pt x="0" y="4022598"/>
                </a:lnTo>
                <a:lnTo>
                  <a:pt x="20574" y="4055364"/>
                </a:lnTo>
                <a:lnTo>
                  <a:pt x="918476" y="3502469"/>
                </a:lnTo>
                <a:lnTo>
                  <a:pt x="889254" y="3557016"/>
                </a:lnTo>
                <a:lnTo>
                  <a:pt x="887234" y="3564166"/>
                </a:lnTo>
                <a:lnTo>
                  <a:pt x="888009" y="3571392"/>
                </a:lnTo>
                <a:lnTo>
                  <a:pt x="891501" y="3577907"/>
                </a:lnTo>
                <a:lnTo>
                  <a:pt x="897636" y="3582924"/>
                </a:lnTo>
                <a:lnTo>
                  <a:pt x="904773" y="3584930"/>
                </a:lnTo>
                <a:lnTo>
                  <a:pt x="911923" y="3584156"/>
                </a:lnTo>
                <a:lnTo>
                  <a:pt x="918210" y="3580663"/>
                </a:lnTo>
                <a:lnTo>
                  <a:pt x="922782" y="3574542"/>
                </a:lnTo>
                <a:lnTo>
                  <a:pt x="978408" y="3471380"/>
                </a:lnTo>
                <a:lnTo>
                  <a:pt x="1001268" y="3429000"/>
                </a:lnTo>
                <a:close/>
              </a:path>
              <a:path w="6411595" h="4055745">
                <a:moveTo>
                  <a:pt x="3058668" y="2057400"/>
                </a:moveTo>
                <a:lnTo>
                  <a:pt x="2893314" y="2061972"/>
                </a:lnTo>
                <a:lnTo>
                  <a:pt x="2875026" y="2081022"/>
                </a:lnTo>
                <a:lnTo>
                  <a:pt x="2876499" y="2088476"/>
                </a:lnTo>
                <a:lnTo>
                  <a:pt x="2880550" y="2094445"/>
                </a:lnTo>
                <a:lnTo>
                  <a:pt x="2886595" y="2098268"/>
                </a:lnTo>
                <a:lnTo>
                  <a:pt x="2894076" y="2099310"/>
                </a:lnTo>
                <a:lnTo>
                  <a:pt x="2956395" y="2097874"/>
                </a:lnTo>
                <a:lnTo>
                  <a:pt x="2057400" y="2650998"/>
                </a:lnTo>
                <a:lnTo>
                  <a:pt x="2077974" y="2683764"/>
                </a:lnTo>
                <a:lnTo>
                  <a:pt x="2975876" y="2130869"/>
                </a:lnTo>
                <a:lnTo>
                  <a:pt x="2946654" y="2185416"/>
                </a:lnTo>
                <a:lnTo>
                  <a:pt x="2944634" y="2192566"/>
                </a:lnTo>
                <a:lnTo>
                  <a:pt x="2945409" y="2199792"/>
                </a:lnTo>
                <a:lnTo>
                  <a:pt x="2948902" y="2206307"/>
                </a:lnTo>
                <a:lnTo>
                  <a:pt x="2955036" y="2211324"/>
                </a:lnTo>
                <a:lnTo>
                  <a:pt x="2962173" y="2213330"/>
                </a:lnTo>
                <a:lnTo>
                  <a:pt x="2969323" y="2212556"/>
                </a:lnTo>
                <a:lnTo>
                  <a:pt x="2975610" y="2209063"/>
                </a:lnTo>
                <a:lnTo>
                  <a:pt x="2980182" y="2202942"/>
                </a:lnTo>
                <a:lnTo>
                  <a:pt x="3035808" y="2099779"/>
                </a:lnTo>
                <a:lnTo>
                  <a:pt x="3058668" y="2057400"/>
                </a:lnTo>
                <a:close/>
              </a:path>
              <a:path w="6411595" h="4055745">
                <a:moveTo>
                  <a:pt x="4887468" y="990600"/>
                </a:moveTo>
                <a:lnTo>
                  <a:pt x="4722114" y="995172"/>
                </a:lnTo>
                <a:lnTo>
                  <a:pt x="4703826" y="1014222"/>
                </a:lnTo>
                <a:lnTo>
                  <a:pt x="4705299" y="1021676"/>
                </a:lnTo>
                <a:lnTo>
                  <a:pt x="4709350" y="1027645"/>
                </a:lnTo>
                <a:lnTo>
                  <a:pt x="4715395" y="1031468"/>
                </a:lnTo>
                <a:lnTo>
                  <a:pt x="4722876" y="1032510"/>
                </a:lnTo>
                <a:lnTo>
                  <a:pt x="4785195" y="1031074"/>
                </a:lnTo>
                <a:lnTo>
                  <a:pt x="3886200" y="1584198"/>
                </a:lnTo>
                <a:lnTo>
                  <a:pt x="3906774" y="1616964"/>
                </a:lnTo>
                <a:lnTo>
                  <a:pt x="4804676" y="1064069"/>
                </a:lnTo>
                <a:lnTo>
                  <a:pt x="4775454" y="1118616"/>
                </a:lnTo>
                <a:lnTo>
                  <a:pt x="4773434" y="1125766"/>
                </a:lnTo>
                <a:lnTo>
                  <a:pt x="4774209" y="1132992"/>
                </a:lnTo>
                <a:lnTo>
                  <a:pt x="4777702" y="1139507"/>
                </a:lnTo>
                <a:lnTo>
                  <a:pt x="4783836" y="1144524"/>
                </a:lnTo>
                <a:lnTo>
                  <a:pt x="4790973" y="1146530"/>
                </a:lnTo>
                <a:lnTo>
                  <a:pt x="4798123" y="1145755"/>
                </a:lnTo>
                <a:lnTo>
                  <a:pt x="4804410" y="1142263"/>
                </a:lnTo>
                <a:lnTo>
                  <a:pt x="4808982" y="1136142"/>
                </a:lnTo>
                <a:lnTo>
                  <a:pt x="4864608" y="1032979"/>
                </a:lnTo>
                <a:lnTo>
                  <a:pt x="4887468" y="990600"/>
                </a:lnTo>
                <a:close/>
              </a:path>
              <a:path w="6411595" h="4055745">
                <a:moveTo>
                  <a:pt x="6411468" y="0"/>
                </a:moveTo>
                <a:lnTo>
                  <a:pt x="6246114" y="2286"/>
                </a:lnTo>
                <a:lnTo>
                  <a:pt x="6227064" y="21336"/>
                </a:lnTo>
                <a:lnTo>
                  <a:pt x="6228969" y="28803"/>
                </a:lnTo>
                <a:lnTo>
                  <a:pt x="6233249" y="34861"/>
                </a:lnTo>
                <a:lnTo>
                  <a:pt x="6239383" y="38900"/>
                </a:lnTo>
                <a:lnTo>
                  <a:pt x="6246876" y="40386"/>
                </a:lnTo>
                <a:lnTo>
                  <a:pt x="6307823" y="39674"/>
                </a:lnTo>
                <a:lnTo>
                  <a:pt x="5639562" y="441198"/>
                </a:lnTo>
                <a:lnTo>
                  <a:pt x="5658612" y="473964"/>
                </a:lnTo>
                <a:lnTo>
                  <a:pt x="6328499" y="71882"/>
                </a:lnTo>
                <a:lnTo>
                  <a:pt x="6298692" y="126492"/>
                </a:lnTo>
                <a:lnTo>
                  <a:pt x="6296215" y="133642"/>
                </a:lnTo>
                <a:lnTo>
                  <a:pt x="6296685" y="140868"/>
                </a:lnTo>
                <a:lnTo>
                  <a:pt x="6299860" y="147383"/>
                </a:lnTo>
                <a:lnTo>
                  <a:pt x="6305550" y="152400"/>
                </a:lnTo>
                <a:lnTo>
                  <a:pt x="6312801" y="154736"/>
                </a:lnTo>
                <a:lnTo>
                  <a:pt x="6320218" y="154012"/>
                </a:lnTo>
                <a:lnTo>
                  <a:pt x="6326759" y="150571"/>
                </a:lnTo>
                <a:lnTo>
                  <a:pt x="6331458" y="144780"/>
                </a:lnTo>
                <a:lnTo>
                  <a:pt x="6388608" y="41363"/>
                </a:lnTo>
                <a:lnTo>
                  <a:pt x="6411468" y="0"/>
                </a:lnTo>
                <a:close/>
              </a:path>
            </a:pathLst>
          </a:custGeom>
          <a:solidFill>
            <a:srgbClr val="3333CC"/>
          </a:solidFill>
        </p:spPr>
        <p:txBody>
          <a:bodyPr wrap="square" lIns="0" tIns="0" rIns="0" bIns="0" rtlCol="0"/>
          <a:lstStyle/>
          <a:p>
            <a:endParaRPr sz="1632"/>
          </a:p>
        </p:txBody>
      </p:sp>
      <p:sp>
        <p:nvSpPr>
          <p:cNvPr id="4" name="object 4"/>
          <p:cNvSpPr txBox="1"/>
          <p:nvPr/>
        </p:nvSpPr>
        <p:spPr>
          <a:xfrm>
            <a:off x="2552308" y="4553113"/>
            <a:ext cx="943767" cy="401924"/>
          </a:xfrm>
          <a:prstGeom prst="rect">
            <a:avLst/>
          </a:prstGeom>
        </p:spPr>
        <p:txBody>
          <a:bodyPr vert="horz" wrap="square" lIns="0" tIns="10941" rIns="0" bIns="0" rtlCol="0">
            <a:spAutoFit/>
          </a:bodyPr>
          <a:lstStyle/>
          <a:p>
            <a:pPr marL="58733" marR="4607" indent="-47793">
              <a:spcBef>
                <a:spcPts val="86"/>
              </a:spcBef>
            </a:pPr>
            <a:r>
              <a:rPr sz="1270" spc="-5" dirty="0">
                <a:latin typeface="Comic Sans MS"/>
                <a:cs typeface="Comic Sans MS"/>
              </a:rPr>
              <a:t>Cleaning</a:t>
            </a:r>
            <a:r>
              <a:rPr sz="1270" spc="-59" dirty="0">
                <a:latin typeface="Comic Sans MS"/>
                <a:cs typeface="Comic Sans MS"/>
              </a:rPr>
              <a:t> </a:t>
            </a:r>
            <a:r>
              <a:rPr sz="1270" spc="-5" dirty="0">
                <a:latin typeface="Comic Sans MS"/>
                <a:cs typeface="Comic Sans MS"/>
              </a:rPr>
              <a:t>and  Integration</a:t>
            </a:r>
            <a:endParaRPr sz="1270">
              <a:latin typeface="Comic Sans MS"/>
              <a:cs typeface="Comic Sans MS"/>
            </a:endParaRPr>
          </a:p>
        </p:txBody>
      </p:sp>
      <p:grpSp>
        <p:nvGrpSpPr>
          <p:cNvPr id="5" name="object 5"/>
          <p:cNvGrpSpPr/>
          <p:nvPr/>
        </p:nvGrpSpPr>
        <p:grpSpPr>
          <a:xfrm>
            <a:off x="7610760" y="2107497"/>
            <a:ext cx="703075" cy="633976"/>
            <a:chOff x="7017143" y="2324100"/>
            <a:chExt cx="775335" cy="699135"/>
          </a:xfrm>
        </p:grpSpPr>
        <p:sp>
          <p:nvSpPr>
            <p:cNvPr id="6" name="object 6"/>
            <p:cNvSpPr/>
            <p:nvPr/>
          </p:nvSpPr>
          <p:spPr>
            <a:xfrm>
              <a:off x="7362329" y="2330195"/>
              <a:ext cx="85090" cy="609600"/>
            </a:xfrm>
            <a:custGeom>
              <a:avLst/>
              <a:gdLst/>
              <a:ahLst/>
              <a:cxnLst/>
              <a:rect l="l" t="t" r="r" b="b"/>
              <a:pathLst>
                <a:path w="85090" h="609600">
                  <a:moveTo>
                    <a:pt x="84581" y="609600"/>
                  </a:moveTo>
                  <a:lnTo>
                    <a:pt x="84581" y="0"/>
                  </a:lnTo>
                  <a:lnTo>
                    <a:pt x="0" y="0"/>
                  </a:lnTo>
                  <a:lnTo>
                    <a:pt x="0" y="609600"/>
                  </a:lnTo>
                  <a:lnTo>
                    <a:pt x="84581" y="609600"/>
                  </a:lnTo>
                  <a:close/>
                </a:path>
              </a:pathLst>
            </a:custGeom>
            <a:solidFill>
              <a:srgbClr val="FF0000"/>
            </a:solidFill>
          </p:spPr>
          <p:txBody>
            <a:bodyPr wrap="square" lIns="0" tIns="0" rIns="0" bIns="0" rtlCol="0"/>
            <a:lstStyle/>
            <a:p>
              <a:endParaRPr sz="1632"/>
            </a:p>
          </p:txBody>
        </p:sp>
        <p:sp>
          <p:nvSpPr>
            <p:cNvPr id="7" name="object 7"/>
            <p:cNvSpPr/>
            <p:nvPr/>
          </p:nvSpPr>
          <p:spPr>
            <a:xfrm>
              <a:off x="7356221" y="2324100"/>
              <a:ext cx="97155" cy="622935"/>
            </a:xfrm>
            <a:custGeom>
              <a:avLst/>
              <a:gdLst/>
              <a:ahLst/>
              <a:cxnLst/>
              <a:rect l="l" t="t" r="r" b="b"/>
              <a:pathLst>
                <a:path w="97154" h="622935">
                  <a:moveTo>
                    <a:pt x="96775" y="622553"/>
                  </a:moveTo>
                  <a:lnTo>
                    <a:pt x="96775" y="0"/>
                  </a:lnTo>
                  <a:lnTo>
                    <a:pt x="0" y="0"/>
                  </a:lnTo>
                  <a:lnTo>
                    <a:pt x="0" y="622553"/>
                  </a:lnTo>
                  <a:lnTo>
                    <a:pt x="6108" y="622553"/>
                  </a:lnTo>
                  <a:lnTo>
                    <a:pt x="6108" y="12953"/>
                  </a:lnTo>
                  <a:lnTo>
                    <a:pt x="12192" y="6095"/>
                  </a:lnTo>
                  <a:lnTo>
                    <a:pt x="12192" y="12953"/>
                  </a:lnTo>
                  <a:lnTo>
                    <a:pt x="84594" y="12953"/>
                  </a:lnTo>
                  <a:lnTo>
                    <a:pt x="84594" y="6095"/>
                  </a:lnTo>
                  <a:lnTo>
                    <a:pt x="90677" y="12953"/>
                  </a:lnTo>
                  <a:lnTo>
                    <a:pt x="90677" y="622553"/>
                  </a:lnTo>
                  <a:lnTo>
                    <a:pt x="96775" y="622553"/>
                  </a:lnTo>
                  <a:close/>
                </a:path>
                <a:path w="97154" h="622935">
                  <a:moveTo>
                    <a:pt x="12192" y="12953"/>
                  </a:moveTo>
                  <a:lnTo>
                    <a:pt x="12192" y="6095"/>
                  </a:lnTo>
                  <a:lnTo>
                    <a:pt x="6108" y="12953"/>
                  </a:lnTo>
                  <a:lnTo>
                    <a:pt x="12192" y="12953"/>
                  </a:lnTo>
                  <a:close/>
                </a:path>
                <a:path w="97154" h="622935">
                  <a:moveTo>
                    <a:pt x="12192" y="609599"/>
                  </a:moveTo>
                  <a:lnTo>
                    <a:pt x="12192" y="12953"/>
                  </a:lnTo>
                  <a:lnTo>
                    <a:pt x="6108" y="12953"/>
                  </a:lnTo>
                  <a:lnTo>
                    <a:pt x="6108" y="609599"/>
                  </a:lnTo>
                  <a:lnTo>
                    <a:pt x="12192" y="609599"/>
                  </a:lnTo>
                  <a:close/>
                </a:path>
                <a:path w="97154" h="622935">
                  <a:moveTo>
                    <a:pt x="90677" y="609599"/>
                  </a:moveTo>
                  <a:lnTo>
                    <a:pt x="6108" y="609599"/>
                  </a:lnTo>
                  <a:lnTo>
                    <a:pt x="12192" y="615695"/>
                  </a:lnTo>
                  <a:lnTo>
                    <a:pt x="12192" y="622553"/>
                  </a:lnTo>
                  <a:lnTo>
                    <a:pt x="84594" y="622553"/>
                  </a:lnTo>
                  <a:lnTo>
                    <a:pt x="84594" y="615695"/>
                  </a:lnTo>
                  <a:lnTo>
                    <a:pt x="90677" y="609599"/>
                  </a:lnTo>
                  <a:close/>
                </a:path>
                <a:path w="97154" h="622935">
                  <a:moveTo>
                    <a:pt x="12192" y="622553"/>
                  </a:moveTo>
                  <a:lnTo>
                    <a:pt x="12192" y="615695"/>
                  </a:lnTo>
                  <a:lnTo>
                    <a:pt x="6108" y="609599"/>
                  </a:lnTo>
                  <a:lnTo>
                    <a:pt x="6108" y="622553"/>
                  </a:lnTo>
                  <a:lnTo>
                    <a:pt x="12192" y="622553"/>
                  </a:lnTo>
                  <a:close/>
                </a:path>
                <a:path w="97154" h="622935">
                  <a:moveTo>
                    <a:pt x="90677" y="12953"/>
                  </a:moveTo>
                  <a:lnTo>
                    <a:pt x="84594" y="6095"/>
                  </a:lnTo>
                  <a:lnTo>
                    <a:pt x="84594" y="12953"/>
                  </a:lnTo>
                  <a:lnTo>
                    <a:pt x="90677" y="12953"/>
                  </a:lnTo>
                  <a:close/>
                </a:path>
                <a:path w="97154" h="622935">
                  <a:moveTo>
                    <a:pt x="90677" y="609599"/>
                  </a:moveTo>
                  <a:lnTo>
                    <a:pt x="90677" y="12953"/>
                  </a:lnTo>
                  <a:lnTo>
                    <a:pt x="84594" y="12953"/>
                  </a:lnTo>
                  <a:lnTo>
                    <a:pt x="84594" y="609599"/>
                  </a:lnTo>
                  <a:lnTo>
                    <a:pt x="90677" y="609599"/>
                  </a:lnTo>
                  <a:close/>
                </a:path>
                <a:path w="97154" h="622935">
                  <a:moveTo>
                    <a:pt x="90677" y="622553"/>
                  </a:moveTo>
                  <a:lnTo>
                    <a:pt x="90677" y="609599"/>
                  </a:lnTo>
                  <a:lnTo>
                    <a:pt x="84594" y="615695"/>
                  </a:lnTo>
                  <a:lnTo>
                    <a:pt x="84594" y="622553"/>
                  </a:lnTo>
                  <a:lnTo>
                    <a:pt x="90677" y="622553"/>
                  </a:lnTo>
                  <a:close/>
                </a:path>
              </a:pathLst>
            </a:custGeom>
            <a:solidFill>
              <a:srgbClr val="000000"/>
            </a:solidFill>
          </p:spPr>
          <p:txBody>
            <a:bodyPr wrap="square" lIns="0" tIns="0" rIns="0" bIns="0" rtlCol="0"/>
            <a:lstStyle/>
            <a:p>
              <a:endParaRPr sz="1632"/>
            </a:p>
          </p:txBody>
        </p:sp>
        <p:sp>
          <p:nvSpPr>
            <p:cNvPr id="8" name="object 8"/>
            <p:cNvSpPr/>
            <p:nvPr/>
          </p:nvSpPr>
          <p:spPr>
            <a:xfrm>
              <a:off x="7446899" y="2558795"/>
              <a:ext cx="85090" cy="381000"/>
            </a:xfrm>
            <a:custGeom>
              <a:avLst/>
              <a:gdLst/>
              <a:ahLst/>
              <a:cxnLst/>
              <a:rect l="l" t="t" r="r" b="b"/>
              <a:pathLst>
                <a:path w="85090" h="381000">
                  <a:moveTo>
                    <a:pt x="84581" y="381000"/>
                  </a:moveTo>
                  <a:lnTo>
                    <a:pt x="84581" y="0"/>
                  </a:lnTo>
                  <a:lnTo>
                    <a:pt x="0" y="0"/>
                  </a:lnTo>
                  <a:lnTo>
                    <a:pt x="0" y="381000"/>
                  </a:lnTo>
                  <a:lnTo>
                    <a:pt x="84581" y="381000"/>
                  </a:lnTo>
                  <a:close/>
                </a:path>
              </a:pathLst>
            </a:custGeom>
            <a:solidFill>
              <a:srgbClr val="FFCF01"/>
            </a:solidFill>
          </p:spPr>
          <p:txBody>
            <a:bodyPr wrap="square" lIns="0" tIns="0" rIns="0" bIns="0" rtlCol="0"/>
            <a:lstStyle/>
            <a:p>
              <a:endParaRPr sz="1632"/>
            </a:p>
          </p:txBody>
        </p:sp>
        <p:sp>
          <p:nvSpPr>
            <p:cNvPr id="9" name="object 9"/>
            <p:cNvSpPr/>
            <p:nvPr/>
          </p:nvSpPr>
          <p:spPr>
            <a:xfrm>
              <a:off x="7440815" y="2552700"/>
              <a:ext cx="97155" cy="394335"/>
            </a:xfrm>
            <a:custGeom>
              <a:avLst/>
              <a:gdLst/>
              <a:ahLst/>
              <a:cxnLst/>
              <a:rect l="l" t="t" r="r" b="b"/>
              <a:pathLst>
                <a:path w="97154" h="394335">
                  <a:moveTo>
                    <a:pt x="96774" y="393953"/>
                  </a:moveTo>
                  <a:lnTo>
                    <a:pt x="96774" y="0"/>
                  </a:lnTo>
                  <a:lnTo>
                    <a:pt x="0" y="0"/>
                  </a:lnTo>
                  <a:lnTo>
                    <a:pt x="0" y="393953"/>
                  </a:lnTo>
                  <a:lnTo>
                    <a:pt x="6083" y="393953"/>
                  </a:lnTo>
                  <a:lnTo>
                    <a:pt x="6083" y="12953"/>
                  </a:lnTo>
                  <a:lnTo>
                    <a:pt x="12192" y="6095"/>
                  </a:lnTo>
                  <a:lnTo>
                    <a:pt x="12192" y="12953"/>
                  </a:lnTo>
                  <a:lnTo>
                    <a:pt x="84582" y="12953"/>
                  </a:lnTo>
                  <a:lnTo>
                    <a:pt x="84582" y="6095"/>
                  </a:lnTo>
                  <a:lnTo>
                    <a:pt x="90677" y="12953"/>
                  </a:lnTo>
                  <a:lnTo>
                    <a:pt x="90677" y="393953"/>
                  </a:lnTo>
                  <a:lnTo>
                    <a:pt x="96774" y="393953"/>
                  </a:lnTo>
                  <a:close/>
                </a:path>
                <a:path w="97154" h="394335">
                  <a:moveTo>
                    <a:pt x="12192" y="12953"/>
                  </a:moveTo>
                  <a:lnTo>
                    <a:pt x="12192" y="6095"/>
                  </a:lnTo>
                  <a:lnTo>
                    <a:pt x="6083" y="12953"/>
                  </a:lnTo>
                  <a:lnTo>
                    <a:pt x="12192" y="12953"/>
                  </a:lnTo>
                  <a:close/>
                </a:path>
                <a:path w="97154" h="394335">
                  <a:moveTo>
                    <a:pt x="12192" y="380999"/>
                  </a:moveTo>
                  <a:lnTo>
                    <a:pt x="12192" y="12953"/>
                  </a:lnTo>
                  <a:lnTo>
                    <a:pt x="6083" y="12953"/>
                  </a:lnTo>
                  <a:lnTo>
                    <a:pt x="6083" y="380999"/>
                  </a:lnTo>
                  <a:lnTo>
                    <a:pt x="12192" y="380999"/>
                  </a:lnTo>
                  <a:close/>
                </a:path>
                <a:path w="97154" h="394335">
                  <a:moveTo>
                    <a:pt x="90677" y="380999"/>
                  </a:moveTo>
                  <a:lnTo>
                    <a:pt x="6083" y="380999"/>
                  </a:lnTo>
                  <a:lnTo>
                    <a:pt x="12192" y="387095"/>
                  </a:lnTo>
                  <a:lnTo>
                    <a:pt x="12192" y="393953"/>
                  </a:lnTo>
                  <a:lnTo>
                    <a:pt x="84582" y="393953"/>
                  </a:lnTo>
                  <a:lnTo>
                    <a:pt x="84582" y="387095"/>
                  </a:lnTo>
                  <a:lnTo>
                    <a:pt x="90677" y="380999"/>
                  </a:lnTo>
                  <a:close/>
                </a:path>
                <a:path w="97154" h="394335">
                  <a:moveTo>
                    <a:pt x="12192" y="393953"/>
                  </a:moveTo>
                  <a:lnTo>
                    <a:pt x="12192" y="387095"/>
                  </a:lnTo>
                  <a:lnTo>
                    <a:pt x="6083" y="380999"/>
                  </a:lnTo>
                  <a:lnTo>
                    <a:pt x="6083" y="393953"/>
                  </a:lnTo>
                  <a:lnTo>
                    <a:pt x="12192" y="393953"/>
                  </a:lnTo>
                  <a:close/>
                </a:path>
                <a:path w="97154" h="394335">
                  <a:moveTo>
                    <a:pt x="90677" y="12953"/>
                  </a:moveTo>
                  <a:lnTo>
                    <a:pt x="84582" y="6095"/>
                  </a:lnTo>
                  <a:lnTo>
                    <a:pt x="84582" y="12953"/>
                  </a:lnTo>
                  <a:lnTo>
                    <a:pt x="90677" y="12953"/>
                  </a:lnTo>
                  <a:close/>
                </a:path>
                <a:path w="97154" h="394335">
                  <a:moveTo>
                    <a:pt x="90677" y="380999"/>
                  </a:moveTo>
                  <a:lnTo>
                    <a:pt x="90677" y="12953"/>
                  </a:lnTo>
                  <a:lnTo>
                    <a:pt x="84582" y="12953"/>
                  </a:lnTo>
                  <a:lnTo>
                    <a:pt x="84582" y="380999"/>
                  </a:lnTo>
                  <a:lnTo>
                    <a:pt x="90677" y="380999"/>
                  </a:lnTo>
                  <a:close/>
                </a:path>
                <a:path w="97154" h="394335">
                  <a:moveTo>
                    <a:pt x="90677" y="393953"/>
                  </a:moveTo>
                  <a:lnTo>
                    <a:pt x="90677" y="380999"/>
                  </a:lnTo>
                  <a:lnTo>
                    <a:pt x="84582" y="387095"/>
                  </a:lnTo>
                  <a:lnTo>
                    <a:pt x="84582" y="393953"/>
                  </a:lnTo>
                  <a:lnTo>
                    <a:pt x="90677" y="393953"/>
                  </a:lnTo>
                  <a:close/>
                </a:path>
              </a:pathLst>
            </a:custGeom>
            <a:solidFill>
              <a:srgbClr val="000000"/>
            </a:solidFill>
          </p:spPr>
          <p:txBody>
            <a:bodyPr wrap="square" lIns="0" tIns="0" rIns="0" bIns="0" rtlCol="0"/>
            <a:lstStyle/>
            <a:p>
              <a:endParaRPr sz="1632"/>
            </a:p>
          </p:txBody>
        </p:sp>
        <p:sp>
          <p:nvSpPr>
            <p:cNvPr id="10" name="object 10"/>
            <p:cNvSpPr/>
            <p:nvPr/>
          </p:nvSpPr>
          <p:spPr>
            <a:xfrm>
              <a:off x="7277747" y="2482595"/>
              <a:ext cx="85090" cy="457200"/>
            </a:xfrm>
            <a:custGeom>
              <a:avLst/>
              <a:gdLst/>
              <a:ahLst/>
              <a:cxnLst/>
              <a:rect l="l" t="t" r="r" b="b"/>
              <a:pathLst>
                <a:path w="85090" h="457200">
                  <a:moveTo>
                    <a:pt x="84581" y="457200"/>
                  </a:moveTo>
                  <a:lnTo>
                    <a:pt x="84581" y="0"/>
                  </a:lnTo>
                  <a:lnTo>
                    <a:pt x="0" y="0"/>
                  </a:lnTo>
                  <a:lnTo>
                    <a:pt x="0" y="457200"/>
                  </a:lnTo>
                  <a:lnTo>
                    <a:pt x="84581" y="457200"/>
                  </a:lnTo>
                  <a:close/>
                </a:path>
              </a:pathLst>
            </a:custGeom>
            <a:solidFill>
              <a:srgbClr val="00E4A8"/>
            </a:solidFill>
          </p:spPr>
          <p:txBody>
            <a:bodyPr wrap="square" lIns="0" tIns="0" rIns="0" bIns="0" rtlCol="0"/>
            <a:lstStyle/>
            <a:p>
              <a:endParaRPr sz="1632"/>
            </a:p>
          </p:txBody>
        </p:sp>
        <p:sp>
          <p:nvSpPr>
            <p:cNvPr id="11" name="object 11"/>
            <p:cNvSpPr/>
            <p:nvPr/>
          </p:nvSpPr>
          <p:spPr>
            <a:xfrm>
              <a:off x="7270877" y="2476512"/>
              <a:ext cx="352425" cy="470534"/>
            </a:xfrm>
            <a:custGeom>
              <a:avLst/>
              <a:gdLst/>
              <a:ahLst/>
              <a:cxnLst/>
              <a:rect l="l" t="t" r="r" b="b"/>
              <a:pathLst>
                <a:path w="352425" h="470535">
                  <a:moveTo>
                    <a:pt x="97523" y="0"/>
                  </a:moveTo>
                  <a:lnTo>
                    <a:pt x="85344" y="0"/>
                  </a:lnTo>
                  <a:lnTo>
                    <a:pt x="85344" y="12954"/>
                  </a:lnTo>
                  <a:lnTo>
                    <a:pt x="85344" y="457200"/>
                  </a:lnTo>
                  <a:lnTo>
                    <a:pt x="12966" y="457200"/>
                  </a:lnTo>
                  <a:lnTo>
                    <a:pt x="12966" y="12954"/>
                  </a:lnTo>
                  <a:lnTo>
                    <a:pt x="85344" y="12954"/>
                  </a:lnTo>
                  <a:lnTo>
                    <a:pt x="85344" y="0"/>
                  </a:lnTo>
                  <a:lnTo>
                    <a:pt x="0" y="0"/>
                  </a:lnTo>
                  <a:lnTo>
                    <a:pt x="0" y="470154"/>
                  </a:lnTo>
                  <a:lnTo>
                    <a:pt x="6870" y="470154"/>
                  </a:lnTo>
                  <a:lnTo>
                    <a:pt x="12966" y="470154"/>
                  </a:lnTo>
                  <a:lnTo>
                    <a:pt x="85344" y="470154"/>
                  </a:lnTo>
                  <a:lnTo>
                    <a:pt x="91452" y="470154"/>
                  </a:lnTo>
                  <a:lnTo>
                    <a:pt x="97523" y="470154"/>
                  </a:lnTo>
                  <a:lnTo>
                    <a:pt x="97523" y="0"/>
                  </a:lnTo>
                  <a:close/>
                </a:path>
                <a:path w="352425" h="470535">
                  <a:moveTo>
                    <a:pt x="352044" y="228600"/>
                  </a:moveTo>
                  <a:lnTo>
                    <a:pt x="254520" y="228600"/>
                  </a:lnTo>
                  <a:lnTo>
                    <a:pt x="254520" y="470154"/>
                  </a:lnTo>
                  <a:lnTo>
                    <a:pt x="260616" y="470154"/>
                  </a:lnTo>
                  <a:lnTo>
                    <a:pt x="266700" y="470154"/>
                  </a:lnTo>
                  <a:lnTo>
                    <a:pt x="339102" y="470154"/>
                  </a:lnTo>
                  <a:lnTo>
                    <a:pt x="345186" y="470154"/>
                  </a:lnTo>
                  <a:lnTo>
                    <a:pt x="352044" y="470154"/>
                  </a:lnTo>
                  <a:lnTo>
                    <a:pt x="352044" y="228600"/>
                  </a:lnTo>
                  <a:close/>
                </a:path>
              </a:pathLst>
            </a:custGeom>
            <a:solidFill>
              <a:srgbClr val="000000"/>
            </a:solidFill>
          </p:spPr>
          <p:txBody>
            <a:bodyPr wrap="square" lIns="0" tIns="0" rIns="0" bIns="0" rtlCol="0"/>
            <a:lstStyle/>
            <a:p>
              <a:endParaRPr sz="1632"/>
            </a:p>
          </p:txBody>
        </p:sp>
        <p:sp>
          <p:nvSpPr>
            <p:cNvPr id="12" name="object 12"/>
            <p:cNvSpPr/>
            <p:nvPr/>
          </p:nvSpPr>
          <p:spPr>
            <a:xfrm>
              <a:off x="7023227" y="2939795"/>
              <a:ext cx="762000" cy="76200"/>
            </a:xfrm>
            <a:custGeom>
              <a:avLst/>
              <a:gdLst/>
              <a:ahLst/>
              <a:cxnLst/>
              <a:rect l="l" t="t" r="r" b="b"/>
              <a:pathLst>
                <a:path w="762000" h="76200">
                  <a:moveTo>
                    <a:pt x="762000" y="76200"/>
                  </a:moveTo>
                  <a:lnTo>
                    <a:pt x="762000" y="0"/>
                  </a:lnTo>
                  <a:lnTo>
                    <a:pt x="0" y="0"/>
                  </a:lnTo>
                  <a:lnTo>
                    <a:pt x="0" y="76200"/>
                  </a:lnTo>
                  <a:lnTo>
                    <a:pt x="762000" y="76200"/>
                  </a:lnTo>
                  <a:close/>
                </a:path>
              </a:pathLst>
            </a:custGeom>
            <a:solidFill>
              <a:srgbClr val="00E4A8"/>
            </a:solidFill>
          </p:spPr>
          <p:txBody>
            <a:bodyPr wrap="square" lIns="0" tIns="0" rIns="0" bIns="0" rtlCol="0"/>
            <a:lstStyle/>
            <a:p>
              <a:endParaRPr sz="1632"/>
            </a:p>
          </p:txBody>
        </p:sp>
        <p:sp>
          <p:nvSpPr>
            <p:cNvPr id="13" name="object 13"/>
            <p:cNvSpPr/>
            <p:nvPr/>
          </p:nvSpPr>
          <p:spPr>
            <a:xfrm>
              <a:off x="7017143" y="2933700"/>
              <a:ext cx="775335" cy="89535"/>
            </a:xfrm>
            <a:custGeom>
              <a:avLst/>
              <a:gdLst/>
              <a:ahLst/>
              <a:cxnLst/>
              <a:rect l="l" t="t" r="r" b="b"/>
              <a:pathLst>
                <a:path w="775334" h="89535">
                  <a:moveTo>
                    <a:pt x="774953" y="89153"/>
                  </a:moveTo>
                  <a:lnTo>
                    <a:pt x="774953" y="0"/>
                  </a:lnTo>
                  <a:lnTo>
                    <a:pt x="0" y="0"/>
                  </a:lnTo>
                  <a:lnTo>
                    <a:pt x="0" y="89153"/>
                  </a:lnTo>
                  <a:lnTo>
                    <a:pt x="6083" y="89153"/>
                  </a:lnTo>
                  <a:lnTo>
                    <a:pt x="6083" y="12953"/>
                  </a:lnTo>
                  <a:lnTo>
                    <a:pt x="12954" y="6095"/>
                  </a:lnTo>
                  <a:lnTo>
                    <a:pt x="12954" y="12953"/>
                  </a:lnTo>
                  <a:lnTo>
                    <a:pt x="762000" y="12953"/>
                  </a:lnTo>
                  <a:lnTo>
                    <a:pt x="762000" y="6095"/>
                  </a:lnTo>
                  <a:lnTo>
                    <a:pt x="768083" y="12953"/>
                  </a:lnTo>
                  <a:lnTo>
                    <a:pt x="768083" y="89153"/>
                  </a:lnTo>
                  <a:lnTo>
                    <a:pt x="774953" y="89153"/>
                  </a:lnTo>
                  <a:close/>
                </a:path>
                <a:path w="775334" h="89535">
                  <a:moveTo>
                    <a:pt x="12954" y="12953"/>
                  </a:moveTo>
                  <a:lnTo>
                    <a:pt x="12954" y="6095"/>
                  </a:lnTo>
                  <a:lnTo>
                    <a:pt x="6083" y="12953"/>
                  </a:lnTo>
                  <a:lnTo>
                    <a:pt x="12954" y="12953"/>
                  </a:lnTo>
                  <a:close/>
                </a:path>
                <a:path w="775334" h="89535">
                  <a:moveTo>
                    <a:pt x="12954" y="76199"/>
                  </a:moveTo>
                  <a:lnTo>
                    <a:pt x="12954" y="12953"/>
                  </a:lnTo>
                  <a:lnTo>
                    <a:pt x="6083" y="12953"/>
                  </a:lnTo>
                  <a:lnTo>
                    <a:pt x="6083" y="76199"/>
                  </a:lnTo>
                  <a:lnTo>
                    <a:pt x="12954" y="76199"/>
                  </a:lnTo>
                  <a:close/>
                </a:path>
                <a:path w="775334" h="89535">
                  <a:moveTo>
                    <a:pt x="768083" y="76199"/>
                  </a:moveTo>
                  <a:lnTo>
                    <a:pt x="6083" y="76199"/>
                  </a:lnTo>
                  <a:lnTo>
                    <a:pt x="12954" y="82295"/>
                  </a:lnTo>
                  <a:lnTo>
                    <a:pt x="12954" y="89153"/>
                  </a:lnTo>
                  <a:lnTo>
                    <a:pt x="762000" y="89153"/>
                  </a:lnTo>
                  <a:lnTo>
                    <a:pt x="762000" y="82295"/>
                  </a:lnTo>
                  <a:lnTo>
                    <a:pt x="768083" y="76199"/>
                  </a:lnTo>
                  <a:close/>
                </a:path>
                <a:path w="775334" h="89535">
                  <a:moveTo>
                    <a:pt x="12954" y="89153"/>
                  </a:moveTo>
                  <a:lnTo>
                    <a:pt x="12954" y="82295"/>
                  </a:lnTo>
                  <a:lnTo>
                    <a:pt x="6083" y="76199"/>
                  </a:lnTo>
                  <a:lnTo>
                    <a:pt x="6083" y="89153"/>
                  </a:lnTo>
                  <a:lnTo>
                    <a:pt x="12954" y="89153"/>
                  </a:lnTo>
                  <a:close/>
                </a:path>
                <a:path w="775334" h="89535">
                  <a:moveTo>
                    <a:pt x="768083" y="12953"/>
                  </a:moveTo>
                  <a:lnTo>
                    <a:pt x="762000" y="6095"/>
                  </a:lnTo>
                  <a:lnTo>
                    <a:pt x="762000" y="12953"/>
                  </a:lnTo>
                  <a:lnTo>
                    <a:pt x="768083" y="12953"/>
                  </a:lnTo>
                  <a:close/>
                </a:path>
                <a:path w="775334" h="89535">
                  <a:moveTo>
                    <a:pt x="768083" y="76199"/>
                  </a:moveTo>
                  <a:lnTo>
                    <a:pt x="768083" y="12953"/>
                  </a:lnTo>
                  <a:lnTo>
                    <a:pt x="762000" y="12953"/>
                  </a:lnTo>
                  <a:lnTo>
                    <a:pt x="762000" y="76199"/>
                  </a:lnTo>
                  <a:lnTo>
                    <a:pt x="768083" y="76199"/>
                  </a:lnTo>
                  <a:close/>
                </a:path>
                <a:path w="775334" h="89535">
                  <a:moveTo>
                    <a:pt x="768083" y="89153"/>
                  </a:moveTo>
                  <a:lnTo>
                    <a:pt x="768083" y="76199"/>
                  </a:lnTo>
                  <a:lnTo>
                    <a:pt x="762000" y="82295"/>
                  </a:lnTo>
                  <a:lnTo>
                    <a:pt x="762000" y="89153"/>
                  </a:lnTo>
                  <a:lnTo>
                    <a:pt x="768083" y="89153"/>
                  </a:lnTo>
                  <a:close/>
                </a:path>
              </a:pathLst>
            </a:custGeom>
            <a:solidFill>
              <a:srgbClr val="000000"/>
            </a:solidFill>
          </p:spPr>
          <p:txBody>
            <a:bodyPr wrap="square" lIns="0" tIns="0" rIns="0" bIns="0" rtlCol="0"/>
            <a:lstStyle/>
            <a:p>
              <a:endParaRPr sz="1632"/>
            </a:p>
          </p:txBody>
        </p:sp>
        <p:sp>
          <p:nvSpPr>
            <p:cNvPr id="14" name="object 14"/>
            <p:cNvSpPr/>
            <p:nvPr/>
          </p:nvSpPr>
          <p:spPr>
            <a:xfrm>
              <a:off x="7108571" y="2711195"/>
              <a:ext cx="169545" cy="228600"/>
            </a:xfrm>
            <a:custGeom>
              <a:avLst/>
              <a:gdLst/>
              <a:ahLst/>
              <a:cxnLst/>
              <a:rect l="l" t="t" r="r" b="b"/>
              <a:pathLst>
                <a:path w="169545" h="228600">
                  <a:moveTo>
                    <a:pt x="169164" y="228600"/>
                  </a:moveTo>
                  <a:lnTo>
                    <a:pt x="169164" y="0"/>
                  </a:lnTo>
                  <a:lnTo>
                    <a:pt x="0" y="0"/>
                  </a:lnTo>
                  <a:lnTo>
                    <a:pt x="0" y="228600"/>
                  </a:lnTo>
                  <a:lnTo>
                    <a:pt x="169164" y="228600"/>
                  </a:lnTo>
                  <a:close/>
                </a:path>
              </a:pathLst>
            </a:custGeom>
            <a:solidFill>
              <a:srgbClr val="FF99FF"/>
            </a:solidFill>
          </p:spPr>
          <p:txBody>
            <a:bodyPr wrap="square" lIns="0" tIns="0" rIns="0" bIns="0" rtlCol="0"/>
            <a:lstStyle/>
            <a:p>
              <a:endParaRPr sz="1632"/>
            </a:p>
          </p:txBody>
        </p:sp>
        <p:sp>
          <p:nvSpPr>
            <p:cNvPr id="15" name="object 15"/>
            <p:cNvSpPr/>
            <p:nvPr/>
          </p:nvSpPr>
          <p:spPr>
            <a:xfrm>
              <a:off x="7101713" y="2705100"/>
              <a:ext cx="182245" cy="241935"/>
            </a:xfrm>
            <a:custGeom>
              <a:avLst/>
              <a:gdLst/>
              <a:ahLst/>
              <a:cxnLst/>
              <a:rect l="l" t="t" r="r" b="b"/>
              <a:pathLst>
                <a:path w="182245" h="241935">
                  <a:moveTo>
                    <a:pt x="182118" y="241553"/>
                  </a:moveTo>
                  <a:lnTo>
                    <a:pt x="182118" y="0"/>
                  </a:lnTo>
                  <a:lnTo>
                    <a:pt x="0" y="0"/>
                  </a:lnTo>
                  <a:lnTo>
                    <a:pt x="0" y="241553"/>
                  </a:lnTo>
                  <a:lnTo>
                    <a:pt x="6857" y="241553"/>
                  </a:lnTo>
                  <a:lnTo>
                    <a:pt x="6857" y="12953"/>
                  </a:lnTo>
                  <a:lnTo>
                    <a:pt x="12966" y="6095"/>
                  </a:lnTo>
                  <a:lnTo>
                    <a:pt x="12966" y="12953"/>
                  </a:lnTo>
                  <a:lnTo>
                    <a:pt x="169163" y="12953"/>
                  </a:lnTo>
                  <a:lnTo>
                    <a:pt x="169163" y="6095"/>
                  </a:lnTo>
                  <a:lnTo>
                    <a:pt x="176034" y="12953"/>
                  </a:lnTo>
                  <a:lnTo>
                    <a:pt x="176034" y="241553"/>
                  </a:lnTo>
                  <a:lnTo>
                    <a:pt x="182118" y="241553"/>
                  </a:lnTo>
                  <a:close/>
                </a:path>
                <a:path w="182245" h="241935">
                  <a:moveTo>
                    <a:pt x="12966" y="12953"/>
                  </a:moveTo>
                  <a:lnTo>
                    <a:pt x="12966" y="6095"/>
                  </a:lnTo>
                  <a:lnTo>
                    <a:pt x="6857" y="12953"/>
                  </a:lnTo>
                  <a:lnTo>
                    <a:pt x="12966" y="12953"/>
                  </a:lnTo>
                  <a:close/>
                </a:path>
                <a:path w="182245" h="241935">
                  <a:moveTo>
                    <a:pt x="12966" y="228599"/>
                  </a:moveTo>
                  <a:lnTo>
                    <a:pt x="12966" y="12953"/>
                  </a:lnTo>
                  <a:lnTo>
                    <a:pt x="6857" y="12953"/>
                  </a:lnTo>
                  <a:lnTo>
                    <a:pt x="6857" y="228599"/>
                  </a:lnTo>
                  <a:lnTo>
                    <a:pt x="12966" y="228599"/>
                  </a:lnTo>
                  <a:close/>
                </a:path>
                <a:path w="182245" h="241935">
                  <a:moveTo>
                    <a:pt x="176034" y="228599"/>
                  </a:moveTo>
                  <a:lnTo>
                    <a:pt x="6857" y="228599"/>
                  </a:lnTo>
                  <a:lnTo>
                    <a:pt x="12966" y="234695"/>
                  </a:lnTo>
                  <a:lnTo>
                    <a:pt x="12966" y="241553"/>
                  </a:lnTo>
                  <a:lnTo>
                    <a:pt x="169163" y="241553"/>
                  </a:lnTo>
                  <a:lnTo>
                    <a:pt x="169163" y="234695"/>
                  </a:lnTo>
                  <a:lnTo>
                    <a:pt x="176034" y="228599"/>
                  </a:lnTo>
                  <a:close/>
                </a:path>
                <a:path w="182245" h="241935">
                  <a:moveTo>
                    <a:pt x="12966" y="241553"/>
                  </a:moveTo>
                  <a:lnTo>
                    <a:pt x="12966" y="234695"/>
                  </a:lnTo>
                  <a:lnTo>
                    <a:pt x="6857" y="228599"/>
                  </a:lnTo>
                  <a:lnTo>
                    <a:pt x="6857" y="241553"/>
                  </a:lnTo>
                  <a:lnTo>
                    <a:pt x="12966" y="241553"/>
                  </a:lnTo>
                  <a:close/>
                </a:path>
                <a:path w="182245" h="241935">
                  <a:moveTo>
                    <a:pt x="176034" y="12953"/>
                  </a:moveTo>
                  <a:lnTo>
                    <a:pt x="169163" y="6095"/>
                  </a:lnTo>
                  <a:lnTo>
                    <a:pt x="169163" y="12953"/>
                  </a:lnTo>
                  <a:lnTo>
                    <a:pt x="176034" y="12953"/>
                  </a:lnTo>
                  <a:close/>
                </a:path>
                <a:path w="182245" h="241935">
                  <a:moveTo>
                    <a:pt x="176034" y="228599"/>
                  </a:moveTo>
                  <a:lnTo>
                    <a:pt x="176034" y="12953"/>
                  </a:lnTo>
                  <a:lnTo>
                    <a:pt x="169163" y="12953"/>
                  </a:lnTo>
                  <a:lnTo>
                    <a:pt x="169163" y="228599"/>
                  </a:lnTo>
                  <a:lnTo>
                    <a:pt x="176034" y="228599"/>
                  </a:lnTo>
                  <a:close/>
                </a:path>
                <a:path w="182245" h="241935">
                  <a:moveTo>
                    <a:pt x="176034" y="241553"/>
                  </a:moveTo>
                  <a:lnTo>
                    <a:pt x="176034" y="228599"/>
                  </a:lnTo>
                  <a:lnTo>
                    <a:pt x="169163" y="234695"/>
                  </a:lnTo>
                  <a:lnTo>
                    <a:pt x="169163" y="241553"/>
                  </a:lnTo>
                  <a:lnTo>
                    <a:pt x="176034" y="241553"/>
                  </a:lnTo>
                  <a:close/>
                </a:path>
              </a:pathLst>
            </a:custGeom>
            <a:solidFill>
              <a:srgbClr val="000000"/>
            </a:solidFill>
          </p:spPr>
          <p:txBody>
            <a:bodyPr wrap="square" lIns="0" tIns="0" rIns="0" bIns="0" rtlCol="0"/>
            <a:lstStyle/>
            <a:p>
              <a:endParaRPr sz="1632"/>
            </a:p>
          </p:txBody>
        </p:sp>
      </p:grpSp>
      <p:sp>
        <p:nvSpPr>
          <p:cNvPr id="16" name="object 16"/>
          <p:cNvSpPr txBox="1"/>
          <p:nvPr/>
        </p:nvSpPr>
        <p:spPr>
          <a:xfrm>
            <a:off x="3881050" y="3433030"/>
            <a:ext cx="1197127" cy="401924"/>
          </a:xfrm>
          <a:prstGeom prst="rect">
            <a:avLst/>
          </a:prstGeom>
        </p:spPr>
        <p:txBody>
          <a:bodyPr vert="horz" wrap="square" lIns="0" tIns="10941" rIns="0" bIns="0" rtlCol="0">
            <a:spAutoFit/>
          </a:bodyPr>
          <a:lstStyle/>
          <a:p>
            <a:pPr marL="11516" marR="4607" indent="53551">
              <a:spcBef>
                <a:spcPts val="86"/>
              </a:spcBef>
            </a:pPr>
            <a:r>
              <a:rPr sz="1270" spc="-5" dirty="0">
                <a:latin typeface="Comic Sans MS"/>
                <a:cs typeface="Comic Sans MS"/>
              </a:rPr>
              <a:t>Selection and  Transformation</a:t>
            </a:r>
            <a:endParaRPr sz="1270">
              <a:latin typeface="Comic Sans MS"/>
              <a:cs typeface="Comic Sans MS"/>
            </a:endParaRPr>
          </a:p>
        </p:txBody>
      </p:sp>
      <p:sp>
        <p:nvSpPr>
          <p:cNvPr id="17" name="object 17"/>
          <p:cNvSpPr txBox="1"/>
          <p:nvPr/>
        </p:nvSpPr>
        <p:spPr>
          <a:xfrm>
            <a:off x="5476534" y="2685387"/>
            <a:ext cx="1172943" cy="262787"/>
          </a:xfrm>
          <a:prstGeom prst="rect">
            <a:avLst/>
          </a:prstGeom>
        </p:spPr>
        <p:txBody>
          <a:bodyPr vert="horz" wrap="square" lIns="0" tIns="11516" rIns="0" bIns="0" rtlCol="0">
            <a:spAutoFit/>
          </a:bodyPr>
          <a:lstStyle/>
          <a:p>
            <a:pPr marL="11516">
              <a:spcBef>
                <a:spcPts val="91"/>
              </a:spcBef>
            </a:pPr>
            <a:r>
              <a:rPr sz="1632" dirty="0">
                <a:latin typeface="Comic Sans MS"/>
                <a:cs typeface="Comic Sans MS"/>
              </a:rPr>
              <a:t>Data</a:t>
            </a:r>
            <a:r>
              <a:rPr sz="1632" spc="-77" dirty="0">
                <a:latin typeface="Comic Sans MS"/>
                <a:cs typeface="Comic Sans MS"/>
              </a:rPr>
              <a:t> </a:t>
            </a:r>
            <a:r>
              <a:rPr sz="1632" dirty="0">
                <a:latin typeface="Comic Sans MS"/>
                <a:cs typeface="Comic Sans MS"/>
              </a:rPr>
              <a:t>Mining</a:t>
            </a:r>
            <a:endParaRPr sz="1632">
              <a:latin typeface="Comic Sans MS"/>
              <a:cs typeface="Comic Sans MS"/>
            </a:endParaRPr>
          </a:p>
        </p:txBody>
      </p:sp>
      <p:sp>
        <p:nvSpPr>
          <p:cNvPr id="18" name="object 18"/>
          <p:cNvSpPr txBox="1"/>
          <p:nvPr/>
        </p:nvSpPr>
        <p:spPr>
          <a:xfrm>
            <a:off x="7295200" y="1600545"/>
            <a:ext cx="1095207" cy="401924"/>
          </a:xfrm>
          <a:prstGeom prst="rect">
            <a:avLst/>
          </a:prstGeom>
        </p:spPr>
        <p:txBody>
          <a:bodyPr vert="horz" wrap="square" lIns="0" tIns="10941" rIns="0" bIns="0" rtlCol="0">
            <a:spAutoFit/>
          </a:bodyPr>
          <a:lstStyle/>
          <a:p>
            <a:pPr marL="96162" marR="4607" indent="-85221">
              <a:spcBef>
                <a:spcPts val="86"/>
              </a:spcBef>
            </a:pPr>
            <a:r>
              <a:rPr sz="1270" spc="-5" dirty="0">
                <a:latin typeface="Comic Sans MS"/>
                <a:cs typeface="Comic Sans MS"/>
              </a:rPr>
              <a:t>Evaluation</a:t>
            </a:r>
            <a:r>
              <a:rPr sz="1270" spc="-45" dirty="0">
                <a:latin typeface="Comic Sans MS"/>
                <a:cs typeface="Comic Sans MS"/>
              </a:rPr>
              <a:t> </a:t>
            </a:r>
            <a:r>
              <a:rPr sz="1270" spc="-5" dirty="0">
                <a:latin typeface="Comic Sans MS"/>
                <a:cs typeface="Comic Sans MS"/>
              </a:rPr>
              <a:t>and  Presentation</a:t>
            </a:r>
            <a:endParaRPr sz="1270">
              <a:latin typeface="Comic Sans MS"/>
              <a:cs typeface="Comic Sans MS"/>
            </a:endParaRPr>
          </a:p>
        </p:txBody>
      </p:sp>
      <p:grpSp>
        <p:nvGrpSpPr>
          <p:cNvPr id="19" name="object 19"/>
          <p:cNvGrpSpPr/>
          <p:nvPr/>
        </p:nvGrpSpPr>
        <p:grpSpPr>
          <a:xfrm>
            <a:off x="2360675" y="2164847"/>
            <a:ext cx="6275272" cy="4029003"/>
            <a:chOff x="1227467" y="2387345"/>
            <a:chExt cx="6920230" cy="4443095"/>
          </a:xfrm>
        </p:grpSpPr>
        <p:sp>
          <p:nvSpPr>
            <p:cNvPr id="20" name="object 20"/>
            <p:cNvSpPr/>
            <p:nvPr/>
          </p:nvSpPr>
          <p:spPr>
            <a:xfrm>
              <a:off x="2679839" y="2387358"/>
              <a:ext cx="5467350" cy="4114800"/>
            </a:xfrm>
            <a:custGeom>
              <a:avLst/>
              <a:gdLst/>
              <a:ahLst/>
              <a:cxnLst/>
              <a:rect l="l" t="t" r="r" b="b"/>
              <a:pathLst>
                <a:path w="5467350" h="4114800">
                  <a:moveTo>
                    <a:pt x="104127" y="3523018"/>
                  </a:moveTo>
                  <a:lnTo>
                    <a:pt x="102108" y="3515868"/>
                  </a:lnTo>
                  <a:lnTo>
                    <a:pt x="97091" y="3510064"/>
                  </a:lnTo>
                  <a:lnTo>
                    <a:pt x="90576" y="3506622"/>
                  </a:lnTo>
                  <a:lnTo>
                    <a:pt x="83350" y="3505898"/>
                  </a:lnTo>
                  <a:lnTo>
                    <a:pt x="76200" y="3508248"/>
                  </a:lnTo>
                  <a:lnTo>
                    <a:pt x="70396" y="3513251"/>
                  </a:lnTo>
                  <a:lnTo>
                    <a:pt x="66954" y="3519767"/>
                  </a:lnTo>
                  <a:lnTo>
                    <a:pt x="66230" y="3526993"/>
                  </a:lnTo>
                  <a:lnTo>
                    <a:pt x="68580" y="3534156"/>
                  </a:lnTo>
                  <a:lnTo>
                    <a:pt x="73583" y="3539845"/>
                  </a:lnTo>
                  <a:lnTo>
                    <a:pt x="80098" y="3543109"/>
                  </a:lnTo>
                  <a:lnTo>
                    <a:pt x="87325" y="3543795"/>
                  </a:lnTo>
                  <a:lnTo>
                    <a:pt x="94488" y="3541776"/>
                  </a:lnTo>
                  <a:lnTo>
                    <a:pt x="100177" y="3536759"/>
                  </a:lnTo>
                  <a:lnTo>
                    <a:pt x="103441" y="3530244"/>
                  </a:lnTo>
                  <a:lnTo>
                    <a:pt x="104127" y="3523018"/>
                  </a:lnTo>
                  <a:close/>
                </a:path>
                <a:path w="5467350" h="4114800">
                  <a:moveTo>
                    <a:pt x="105918" y="3444240"/>
                  </a:moveTo>
                  <a:lnTo>
                    <a:pt x="0" y="3371850"/>
                  </a:lnTo>
                  <a:lnTo>
                    <a:pt x="6096" y="3499866"/>
                  </a:lnTo>
                  <a:lnTo>
                    <a:pt x="29210" y="3486975"/>
                  </a:lnTo>
                  <a:lnTo>
                    <a:pt x="47193" y="3476955"/>
                  </a:lnTo>
                  <a:lnTo>
                    <a:pt x="49987" y="3477171"/>
                  </a:lnTo>
                  <a:lnTo>
                    <a:pt x="57150" y="3474720"/>
                  </a:lnTo>
                  <a:lnTo>
                    <a:pt x="62941" y="3469703"/>
                  </a:lnTo>
                  <a:lnTo>
                    <a:pt x="64084" y="3467544"/>
                  </a:lnTo>
                  <a:lnTo>
                    <a:pt x="67106" y="3465855"/>
                  </a:lnTo>
                  <a:lnTo>
                    <a:pt x="105918" y="3444240"/>
                  </a:lnTo>
                  <a:close/>
                </a:path>
                <a:path w="5467350" h="4114800">
                  <a:moveTo>
                    <a:pt x="141135" y="3589312"/>
                  </a:moveTo>
                  <a:lnTo>
                    <a:pt x="138684" y="3582162"/>
                  </a:lnTo>
                  <a:lnTo>
                    <a:pt x="133667" y="3576459"/>
                  </a:lnTo>
                  <a:lnTo>
                    <a:pt x="127152" y="3573208"/>
                  </a:lnTo>
                  <a:lnTo>
                    <a:pt x="119926" y="3572510"/>
                  </a:lnTo>
                  <a:lnTo>
                    <a:pt x="112776" y="3574542"/>
                  </a:lnTo>
                  <a:lnTo>
                    <a:pt x="107073" y="3579545"/>
                  </a:lnTo>
                  <a:lnTo>
                    <a:pt x="103822" y="3586061"/>
                  </a:lnTo>
                  <a:lnTo>
                    <a:pt x="103124" y="3593287"/>
                  </a:lnTo>
                  <a:lnTo>
                    <a:pt x="105156" y="3600450"/>
                  </a:lnTo>
                  <a:lnTo>
                    <a:pt x="110159" y="3606241"/>
                  </a:lnTo>
                  <a:lnTo>
                    <a:pt x="116674" y="3609683"/>
                  </a:lnTo>
                  <a:lnTo>
                    <a:pt x="123901" y="3610406"/>
                  </a:lnTo>
                  <a:lnTo>
                    <a:pt x="131064" y="3608070"/>
                  </a:lnTo>
                  <a:lnTo>
                    <a:pt x="137172" y="3603053"/>
                  </a:lnTo>
                  <a:lnTo>
                    <a:pt x="140589" y="3596538"/>
                  </a:lnTo>
                  <a:lnTo>
                    <a:pt x="141135" y="3589312"/>
                  </a:lnTo>
                  <a:close/>
                </a:path>
                <a:path w="5467350" h="4114800">
                  <a:moveTo>
                    <a:pt x="178041" y="3656368"/>
                  </a:moveTo>
                  <a:lnTo>
                    <a:pt x="176022" y="3649218"/>
                  </a:lnTo>
                  <a:lnTo>
                    <a:pt x="171005" y="3643096"/>
                  </a:lnTo>
                  <a:lnTo>
                    <a:pt x="164490" y="3639693"/>
                  </a:lnTo>
                  <a:lnTo>
                    <a:pt x="157264" y="3639134"/>
                  </a:lnTo>
                  <a:lnTo>
                    <a:pt x="150114" y="3641598"/>
                  </a:lnTo>
                  <a:lnTo>
                    <a:pt x="144310" y="3646601"/>
                  </a:lnTo>
                  <a:lnTo>
                    <a:pt x="140868" y="3653117"/>
                  </a:lnTo>
                  <a:lnTo>
                    <a:pt x="140144" y="3660343"/>
                  </a:lnTo>
                  <a:lnTo>
                    <a:pt x="142494" y="3667506"/>
                  </a:lnTo>
                  <a:lnTo>
                    <a:pt x="147497" y="3673195"/>
                  </a:lnTo>
                  <a:lnTo>
                    <a:pt x="154012" y="3676459"/>
                  </a:lnTo>
                  <a:lnTo>
                    <a:pt x="161239" y="3677145"/>
                  </a:lnTo>
                  <a:lnTo>
                    <a:pt x="168402" y="3675126"/>
                  </a:lnTo>
                  <a:lnTo>
                    <a:pt x="174091" y="3670109"/>
                  </a:lnTo>
                  <a:lnTo>
                    <a:pt x="177355" y="3663594"/>
                  </a:lnTo>
                  <a:lnTo>
                    <a:pt x="178041" y="3656368"/>
                  </a:lnTo>
                  <a:close/>
                </a:path>
                <a:path w="5467350" h="4114800">
                  <a:moveTo>
                    <a:pt x="215061" y="3722662"/>
                  </a:moveTo>
                  <a:lnTo>
                    <a:pt x="212598" y="3715512"/>
                  </a:lnTo>
                  <a:lnTo>
                    <a:pt x="207899" y="3709809"/>
                  </a:lnTo>
                  <a:lnTo>
                    <a:pt x="201358" y="3706558"/>
                  </a:lnTo>
                  <a:lnTo>
                    <a:pt x="193941" y="3705860"/>
                  </a:lnTo>
                  <a:lnTo>
                    <a:pt x="186690" y="3707892"/>
                  </a:lnTo>
                  <a:lnTo>
                    <a:pt x="181000" y="3712895"/>
                  </a:lnTo>
                  <a:lnTo>
                    <a:pt x="177825" y="3719411"/>
                  </a:lnTo>
                  <a:lnTo>
                    <a:pt x="177355" y="3726637"/>
                  </a:lnTo>
                  <a:lnTo>
                    <a:pt x="179832" y="3733800"/>
                  </a:lnTo>
                  <a:lnTo>
                    <a:pt x="184518" y="3739591"/>
                  </a:lnTo>
                  <a:lnTo>
                    <a:pt x="191071" y="3743033"/>
                  </a:lnTo>
                  <a:lnTo>
                    <a:pt x="198475" y="3743756"/>
                  </a:lnTo>
                  <a:lnTo>
                    <a:pt x="205740" y="3741420"/>
                  </a:lnTo>
                  <a:lnTo>
                    <a:pt x="211416" y="3736403"/>
                  </a:lnTo>
                  <a:lnTo>
                    <a:pt x="214591" y="3729888"/>
                  </a:lnTo>
                  <a:lnTo>
                    <a:pt x="215061" y="3722662"/>
                  </a:lnTo>
                  <a:close/>
                </a:path>
                <a:path w="5467350" h="4114800">
                  <a:moveTo>
                    <a:pt x="252272" y="3789388"/>
                  </a:moveTo>
                  <a:lnTo>
                    <a:pt x="249936" y="3781806"/>
                  </a:lnTo>
                  <a:lnTo>
                    <a:pt x="244919" y="3776116"/>
                  </a:lnTo>
                  <a:lnTo>
                    <a:pt x="238404" y="3772941"/>
                  </a:lnTo>
                  <a:lnTo>
                    <a:pt x="231178" y="3772471"/>
                  </a:lnTo>
                  <a:lnTo>
                    <a:pt x="224028" y="3774948"/>
                  </a:lnTo>
                  <a:lnTo>
                    <a:pt x="218325" y="3779634"/>
                  </a:lnTo>
                  <a:lnTo>
                    <a:pt x="215074" y="3786187"/>
                  </a:lnTo>
                  <a:lnTo>
                    <a:pt x="214376" y="3793591"/>
                  </a:lnTo>
                  <a:lnTo>
                    <a:pt x="216408" y="3800856"/>
                  </a:lnTo>
                  <a:lnTo>
                    <a:pt x="221411" y="3806533"/>
                  </a:lnTo>
                  <a:lnTo>
                    <a:pt x="227926" y="3809708"/>
                  </a:lnTo>
                  <a:lnTo>
                    <a:pt x="235153" y="3810177"/>
                  </a:lnTo>
                  <a:lnTo>
                    <a:pt x="242316" y="3807714"/>
                  </a:lnTo>
                  <a:lnTo>
                    <a:pt x="248107" y="3803129"/>
                  </a:lnTo>
                  <a:lnTo>
                    <a:pt x="251548" y="3796754"/>
                  </a:lnTo>
                  <a:lnTo>
                    <a:pt x="252272" y="3789388"/>
                  </a:lnTo>
                  <a:close/>
                </a:path>
                <a:path w="5467350" h="4114800">
                  <a:moveTo>
                    <a:pt x="289293" y="3856012"/>
                  </a:moveTo>
                  <a:lnTo>
                    <a:pt x="287274" y="3848862"/>
                  </a:lnTo>
                  <a:lnTo>
                    <a:pt x="282257" y="3843058"/>
                  </a:lnTo>
                  <a:lnTo>
                    <a:pt x="275742" y="3839616"/>
                  </a:lnTo>
                  <a:lnTo>
                    <a:pt x="268516" y="3838892"/>
                  </a:lnTo>
                  <a:lnTo>
                    <a:pt x="261366" y="3841242"/>
                  </a:lnTo>
                  <a:lnTo>
                    <a:pt x="255244" y="3846245"/>
                  </a:lnTo>
                  <a:lnTo>
                    <a:pt x="251841" y="3852761"/>
                  </a:lnTo>
                  <a:lnTo>
                    <a:pt x="251282" y="3859987"/>
                  </a:lnTo>
                  <a:lnTo>
                    <a:pt x="253746" y="3867150"/>
                  </a:lnTo>
                  <a:lnTo>
                    <a:pt x="258749" y="3872941"/>
                  </a:lnTo>
                  <a:lnTo>
                    <a:pt x="265264" y="3876383"/>
                  </a:lnTo>
                  <a:lnTo>
                    <a:pt x="272491" y="3877106"/>
                  </a:lnTo>
                  <a:lnTo>
                    <a:pt x="279654" y="3874770"/>
                  </a:lnTo>
                  <a:lnTo>
                    <a:pt x="285343" y="3869753"/>
                  </a:lnTo>
                  <a:lnTo>
                    <a:pt x="288607" y="3863238"/>
                  </a:lnTo>
                  <a:lnTo>
                    <a:pt x="289293" y="3856012"/>
                  </a:lnTo>
                  <a:close/>
                </a:path>
                <a:path w="5467350" h="4114800">
                  <a:moveTo>
                    <a:pt x="326301" y="3922407"/>
                  </a:moveTo>
                  <a:lnTo>
                    <a:pt x="323850" y="3915156"/>
                  </a:lnTo>
                  <a:lnTo>
                    <a:pt x="318833" y="3909466"/>
                  </a:lnTo>
                  <a:lnTo>
                    <a:pt x="312318" y="3906291"/>
                  </a:lnTo>
                  <a:lnTo>
                    <a:pt x="305092" y="3905821"/>
                  </a:lnTo>
                  <a:lnTo>
                    <a:pt x="297942" y="3908298"/>
                  </a:lnTo>
                  <a:lnTo>
                    <a:pt x="292239" y="3912984"/>
                  </a:lnTo>
                  <a:lnTo>
                    <a:pt x="288988" y="3919537"/>
                  </a:lnTo>
                  <a:lnTo>
                    <a:pt x="288290" y="3926941"/>
                  </a:lnTo>
                  <a:lnTo>
                    <a:pt x="290322" y="3934206"/>
                  </a:lnTo>
                  <a:lnTo>
                    <a:pt x="295325" y="3939883"/>
                  </a:lnTo>
                  <a:lnTo>
                    <a:pt x="301840" y="3943058"/>
                  </a:lnTo>
                  <a:lnTo>
                    <a:pt x="309067" y="3943527"/>
                  </a:lnTo>
                  <a:lnTo>
                    <a:pt x="316230" y="3941064"/>
                  </a:lnTo>
                  <a:lnTo>
                    <a:pt x="322338" y="3936365"/>
                  </a:lnTo>
                  <a:lnTo>
                    <a:pt x="325755" y="3929824"/>
                  </a:lnTo>
                  <a:lnTo>
                    <a:pt x="326301" y="3922407"/>
                  </a:lnTo>
                  <a:close/>
                </a:path>
                <a:path w="5467350" h="4114800">
                  <a:moveTo>
                    <a:pt x="363207" y="3989362"/>
                  </a:moveTo>
                  <a:lnTo>
                    <a:pt x="361188" y="3982212"/>
                  </a:lnTo>
                  <a:lnTo>
                    <a:pt x="356171" y="3976408"/>
                  </a:lnTo>
                  <a:lnTo>
                    <a:pt x="349656" y="3972966"/>
                  </a:lnTo>
                  <a:lnTo>
                    <a:pt x="342430" y="3972242"/>
                  </a:lnTo>
                  <a:lnTo>
                    <a:pt x="335280" y="3974592"/>
                  </a:lnTo>
                  <a:lnTo>
                    <a:pt x="329476" y="3979595"/>
                  </a:lnTo>
                  <a:lnTo>
                    <a:pt x="326034" y="3986111"/>
                  </a:lnTo>
                  <a:lnTo>
                    <a:pt x="325310" y="3993337"/>
                  </a:lnTo>
                  <a:lnTo>
                    <a:pt x="327660" y="4000500"/>
                  </a:lnTo>
                  <a:lnTo>
                    <a:pt x="332663" y="4006291"/>
                  </a:lnTo>
                  <a:lnTo>
                    <a:pt x="339178" y="4009733"/>
                  </a:lnTo>
                  <a:lnTo>
                    <a:pt x="346405" y="4010456"/>
                  </a:lnTo>
                  <a:lnTo>
                    <a:pt x="353568" y="4008120"/>
                  </a:lnTo>
                  <a:lnTo>
                    <a:pt x="359257" y="4003103"/>
                  </a:lnTo>
                  <a:lnTo>
                    <a:pt x="362521" y="3996588"/>
                  </a:lnTo>
                  <a:lnTo>
                    <a:pt x="363207" y="3989362"/>
                  </a:lnTo>
                  <a:close/>
                </a:path>
                <a:path w="5467350" h="4114800">
                  <a:moveTo>
                    <a:pt x="495287" y="4000500"/>
                  </a:moveTo>
                  <a:lnTo>
                    <a:pt x="397979" y="4049153"/>
                  </a:lnTo>
                  <a:lnTo>
                    <a:pt x="397764" y="4048506"/>
                  </a:lnTo>
                  <a:lnTo>
                    <a:pt x="393065" y="4042816"/>
                  </a:lnTo>
                  <a:lnTo>
                    <a:pt x="386524" y="4039641"/>
                  </a:lnTo>
                  <a:lnTo>
                    <a:pt x="379107" y="4039171"/>
                  </a:lnTo>
                  <a:lnTo>
                    <a:pt x="371856" y="4041648"/>
                  </a:lnTo>
                  <a:lnTo>
                    <a:pt x="366166" y="4046220"/>
                  </a:lnTo>
                  <a:lnTo>
                    <a:pt x="362991" y="4052595"/>
                  </a:lnTo>
                  <a:lnTo>
                    <a:pt x="362521" y="4059961"/>
                  </a:lnTo>
                  <a:lnTo>
                    <a:pt x="364998" y="4067556"/>
                  </a:lnTo>
                  <a:lnTo>
                    <a:pt x="369684" y="4073233"/>
                  </a:lnTo>
                  <a:lnTo>
                    <a:pt x="376237" y="4076408"/>
                  </a:lnTo>
                  <a:lnTo>
                    <a:pt x="383641" y="4076877"/>
                  </a:lnTo>
                  <a:lnTo>
                    <a:pt x="390906" y="4074414"/>
                  </a:lnTo>
                  <a:lnTo>
                    <a:pt x="396582" y="4069715"/>
                  </a:lnTo>
                  <a:lnTo>
                    <a:pt x="398246" y="4066286"/>
                  </a:lnTo>
                  <a:lnTo>
                    <a:pt x="495287" y="4114800"/>
                  </a:lnTo>
                  <a:lnTo>
                    <a:pt x="495287" y="4000500"/>
                  </a:lnTo>
                  <a:close/>
                </a:path>
                <a:path w="5467350" h="4114800">
                  <a:moveTo>
                    <a:pt x="550151" y="4057650"/>
                  </a:moveTo>
                  <a:lnTo>
                    <a:pt x="548665" y="4050487"/>
                  </a:lnTo>
                  <a:lnTo>
                    <a:pt x="544626" y="4044404"/>
                  </a:lnTo>
                  <a:lnTo>
                    <a:pt x="538568" y="4040174"/>
                  </a:lnTo>
                  <a:lnTo>
                    <a:pt x="531101" y="4038600"/>
                  </a:lnTo>
                  <a:lnTo>
                    <a:pt x="523621" y="4040174"/>
                  </a:lnTo>
                  <a:lnTo>
                    <a:pt x="517575" y="4044404"/>
                  </a:lnTo>
                  <a:lnTo>
                    <a:pt x="513524" y="4050487"/>
                  </a:lnTo>
                  <a:lnTo>
                    <a:pt x="512051" y="4057650"/>
                  </a:lnTo>
                  <a:lnTo>
                    <a:pt x="513524" y="4065117"/>
                  </a:lnTo>
                  <a:lnTo>
                    <a:pt x="517575" y="4071175"/>
                  </a:lnTo>
                  <a:lnTo>
                    <a:pt x="523621" y="4075214"/>
                  </a:lnTo>
                  <a:lnTo>
                    <a:pt x="531101" y="4076700"/>
                  </a:lnTo>
                  <a:lnTo>
                    <a:pt x="538568" y="4075214"/>
                  </a:lnTo>
                  <a:lnTo>
                    <a:pt x="544626" y="4071175"/>
                  </a:lnTo>
                  <a:lnTo>
                    <a:pt x="548665" y="4065117"/>
                  </a:lnTo>
                  <a:lnTo>
                    <a:pt x="550151" y="4057650"/>
                  </a:lnTo>
                  <a:close/>
                </a:path>
                <a:path w="5467350" h="4114800">
                  <a:moveTo>
                    <a:pt x="626351" y="4057650"/>
                  </a:moveTo>
                  <a:lnTo>
                    <a:pt x="624865" y="4050487"/>
                  </a:lnTo>
                  <a:lnTo>
                    <a:pt x="620826" y="4044404"/>
                  </a:lnTo>
                  <a:lnTo>
                    <a:pt x="614768" y="4040174"/>
                  </a:lnTo>
                  <a:lnTo>
                    <a:pt x="607301" y="4038600"/>
                  </a:lnTo>
                  <a:lnTo>
                    <a:pt x="599821" y="4040174"/>
                  </a:lnTo>
                  <a:lnTo>
                    <a:pt x="593775" y="4044404"/>
                  </a:lnTo>
                  <a:lnTo>
                    <a:pt x="589724" y="4050487"/>
                  </a:lnTo>
                  <a:lnTo>
                    <a:pt x="588251" y="4057650"/>
                  </a:lnTo>
                  <a:lnTo>
                    <a:pt x="589724" y="4065117"/>
                  </a:lnTo>
                  <a:lnTo>
                    <a:pt x="593775" y="4071175"/>
                  </a:lnTo>
                  <a:lnTo>
                    <a:pt x="599821" y="4075214"/>
                  </a:lnTo>
                  <a:lnTo>
                    <a:pt x="607301" y="4076700"/>
                  </a:lnTo>
                  <a:lnTo>
                    <a:pt x="614768" y="4075214"/>
                  </a:lnTo>
                  <a:lnTo>
                    <a:pt x="620826" y="4071175"/>
                  </a:lnTo>
                  <a:lnTo>
                    <a:pt x="624865" y="4065117"/>
                  </a:lnTo>
                  <a:lnTo>
                    <a:pt x="626351" y="4057650"/>
                  </a:lnTo>
                  <a:close/>
                </a:path>
                <a:path w="5467350" h="4114800">
                  <a:moveTo>
                    <a:pt x="702551" y="4057650"/>
                  </a:moveTo>
                  <a:lnTo>
                    <a:pt x="701065" y="4050487"/>
                  </a:lnTo>
                  <a:lnTo>
                    <a:pt x="697026" y="4044404"/>
                  </a:lnTo>
                  <a:lnTo>
                    <a:pt x="690968" y="4040174"/>
                  </a:lnTo>
                  <a:lnTo>
                    <a:pt x="683501" y="4038600"/>
                  </a:lnTo>
                  <a:lnTo>
                    <a:pt x="676338" y="4040174"/>
                  </a:lnTo>
                  <a:lnTo>
                    <a:pt x="670255" y="4044404"/>
                  </a:lnTo>
                  <a:lnTo>
                    <a:pt x="666026" y="4050487"/>
                  </a:lnTo>
                  <a:lnTo>
                    <a:pt x="664451" y="4057650"/>
                  </a:lnTo>
                  <a:lnTo>
                    <a:pt x="666026" y="4065117"/>
                  </a:lnTo>
                  <a:lnTo>
                    <a:pt x="670255" y="4071175"/>
                  </a:lnTo>
                  <a:lnTo>
                    <a:pt x="676338" y="4075214"/>
                  </a:lnTo>
                  <a:lnTo>
                    <a:pt x="683501" y="4076700"/>
                  </a:lnTo>
                  <a:lnTo>
                    <a:pt x="690968" y="4075214"/>
                  </a:lnTo>
                  <a:lnTo>
                    <a:pt x="697026" y="4071175"/>
                  </a:lnTo>
                  <a:lnTo>
                    <a:pt x="701065" y="4065117"/>
                  </a:lnTo>
                  <a:lnTo>
                    <a:pt x="702551" y="4057650"/>
                  </a:lnTo>
                  <a:close/>
                </a:path>
                <a:path w="5467350" h="4114800">
                  <a:moveTo>
                    <a:pt x="778751" y="4057650"/>
                  </a:moveTo>
                  <a:lnTo>
                    <a:pt x="777265" y="4050487"/>
                  </a:lnTo>
                  <a:lnTo>
                    <a:pt x="773226" y="4044404"/>
                  </a:lnTo>
                  <a:lnTo>
                    <a:pt x="767168" y="4040174"/>
                  </a:lnTo>
                  <a:lnTo>
                    <a:pt x="759701" y="4038600"/>
                  </a:lnTo>
                  <a:lnTo>
                    <a:pt x="752538" y="4040174"/>
                  </a:lnTo>
                  <a:lnTo>
                    <a:pt x="746455" y="4044404"/>
                  </a:lnTo>
                  <a:lnTo>
                    <a:pt x="742226" y="4050487"/>
                  </a:lnTo>
                  <a:lnTo>
                    <a:pt x="740651" y="4057650"/>
                  </a:lnTo>
                  <a:lnTo>
                    <a:pt x="742226" y="4065117"/>
                  </a:lnTo>
                  <a:lnTo>
                    <a:pt x="746455" y="4071175"/>
                  </a:lnTo>
                  <a:lnTo>
                    <a:pt x="752538" y="4075214"/>
                  </a:lnTo>
                  <a:lnTo>
                    <a:pt x="759701" y="4076700"/>
                  </a:lnTo>
                  <a:lnTo>
                    <a:pt x="767168" y="4075214"/>
                  </a:lnTo>
                  <a:lnTo>
                    <a:pt x="773226" y="4071175"/>
                  </a:lnTo>
                  <a:lnTo>
                    <a:pt x="777265" y="4065117"/>
                  </a:lnTo>
                  <a:lnTo>
                    <a:pt x="778751" y="4057650"/>
                  </a:lnTo>
                  <a:close/>
                </a:path>
                <a:path w="5467350" h="4114800">
                  <a:moveTo>
                    <a:pt x="854951" y="4057650"/>
                  </a:moveTo>
                  <a:lnTo>
                    <a:pt x="853465" y="4050487"/>
                  </a:lnTo>
                  <a:lnTo>
                    <a:pt x="849426" y="4044404"/>
                  </a:lnTo>
                  <a:lnTo>
                    <a:pt x="843368" y="4040174"/>
                  </a:lnTo>
                  <a:lnTo>
                    <a:pt x="835901" y="4038600"/>
                  </a:lnTo>
                  <a:lnTo>
                    <a:pt x="828738" y="4040174"/>
                  </a:lnTo>
                  <a:lnTo>
                    <a:pt x="822655" y="4044404"/>
                  </a:lnTo>
                  <a:lnTo>
                    <a:pt x="818426" y="4050487"/>
                  </a:lnTo>
                  <a:lnTo>
                    <a:pt x="816851" y="4057650"/>
                  </a:lnTo>
                  <a:lnTo>
                    <a:pt x="818426" y="4065117"/>
                  </a:lnTo>
                  <a:lnTo>
                    <a:pt x="822655" y="4071175"/>
                  </a:lnTo>
                  <a:lnTo>
                    <a:pt x="828738" y="4075214"/>
                  </a:lnTo>
                  <a:lnTo>
                    <a:pt x="835901" y="4076700"/>
                  </a:lnTo>
                  <a:lnTo>
                    <a:pt x="843368" y="4075214"/>
                  </a:lnTo>
                  <a:lnTo>
                    <a:pt x="849426" y="4071175"/>
                  </a:lnTo>
                  <a:lnTo>
                    <a:pt x="853465" y="4065117"/>
                  </a:lnTo>
                  <a:lnTo>
                    <a:pt x="854951" y="4057650"/>
                  </a:lnTo>
                  <a:close/>
                </a:path>
                <a:path w="5467350" h="4114800">
                  <a:moveTo>
                    <a:pt x="931913" y="4057650"/>
                  </a:moveTo>
                  <a:lnTo>
                    <a:pt x="930325" y="4050487"/>
                  </a:lnTo>
                  <a:lnTo>
                    <a:pt x="926096" y="4044404"/>
                  </a:lnTo>
                  <a:lnTo>
                    <a:pt x="920013" y="4040174"/>
                  </a:lnTo>
                  <a:lnTo>
                    <a:pt x="912863" y="4038600"/>
                  </a:lnTo>
                  <a:lnTo>
                    <a:pt x="912101" y="4038600"/>
                  </a:lnTo>
                  <a:lnTo>
                    <a:pt x="904938" y="4040174"/>
                  </a:lnTo>
                  <a:lnTo>
                    <a:pt x="898855" y="4044404"/>
                  </a:lnTo>
                  <a:lnTo>
                    <a:pt x="894626" y="4050487"/>
                  </a:lnTo>
                  <a:lnTo>
                    <a:pt x="893051" y="4057650"/>
                  </a:lnTo>
                  <a:lnTo>
                    <a:pt x="894626" y="4065117"/>
                  </a:lnTo>
                  <a:lnTo>
                    <a:pt x="898855" y="4071175"/>
                  </a:lnTo>
                  <a:lnTo>
                    <a:pt x="904938" y="4075214"/>
                  </a:lnTo>
                  <a:lnTo>
                    <a:pt x="912101" y="4076700"/>
                  </a:lnTo>
                  <a:lnTo>
                    <a:pt x="912863" y="4076700"/>
                  </a:lnTo>
                  <a:lnTo>
                    <a:pt x="920013" y="4075214"/>
                  </a:lnTo>
                  <a:lnTo>
                    <a:pt x="926096" y="4071175"/>
                  </a:lnTo>
                  <a:lnTo>
                    <a:pt x="930325" y="4065117"/>
                  </a:lnTo>
                  <a:lnTo>
                    <a:pt x="931913" y="4057650"/>
                  </a:lnTo>
                  <a:close/>
                </a:path>
                <a:path w="5467350" h="4114800">
                  <a:moveTo>
                    <a:pt x="1008113" y="4057650"/>
                  </a:moveTo>
                  <a:lnTo>
                    <a:pt x="1006525" y="4050487"/>
                  </a:lnTo>
                  <a:lnTo>
                    <a:pt x="1002296" y="4044404"/>
                  </a:lnTo>
                  <a:lnTo>
                    <a:pt x="996213" y="4040174"/>
                  </a:lnTo>
                  <a:lnTo>
                    <a:pt x="989063" y="4038600"/>
                  </a:lnTo>
                  <a:lnTo>
                    <a:pt x="981583" y="4040174"/>
                  </a:lnTo>
                  <a:lnTo>
                    <a:pt x="975537" y="4044404"/>
                  </a:lnTo>
                  <a:lnTo>
                    <a:pt x="971486" y="4050487"/>
                  </a:lnTo>
                  <a:lnTo>
                    <a:pt x="970013" y="4057650"/>
                  </a:lnTo>
                  <a:lnTo>
                    <a:pt x="971486" y="4065117"/>
                  </a:lnTo>
                  <a:lnTo>
                    <a:pt x="975537" y="4071175"/>
                  </a:lnTo>
                  <a:lnTo>
                    <a:pt x="981583" y="4075214"/>
                  </a:lnTo>
                  <a:lnTo>
                    <a:pt x="989063" y="4076700"/>
                  </a:lnTo>
                  <a:lnTo>
                    <a:pt x="996213" y="4075214"/>
                  </a:lnTo>
                  <a:lnTo>
                    <a:pt x="1002296" y="4071175"/>
                  </a:lnTo>
                  <a:lnTo>
                    <a:pt x="1006525" y="4065117"/>
                  </a:lnTo>
                  <a:lnTo>
                    <a:pt x="1008113" y="4057650"/>
                  </a:lnTo>
                  <a:close/>
                </a:path>
                <a:path w="5467350" h="4114800">
                  <a:moveTo>
                    <a:pt x="1084313" y="4057650"/>
                  </a:moveTo>
                  <a:lnTo>
                    <a:pt x="1082725" y="4050487"/>
                  </a:lnTo>
                  <a:lnTo>
                    <a:pt x="1078496" y="4044404"/>
                  </a:lnTo>
                  <a:lnTo>
                    <a:pt x="1072413" y="4040174"/>
                  </a:lnTo>
                  <a:lnTo>
                    <a:pt x="1065263" y="4038600"/>
                  </a:lnTo>
                  <a:lnTo>
                    <a:pt x="1057783" y="4040174"/>
                  </a:lnTo>
                  <a:lnTo>
                    <a:pt x="1051737" y="4044404"/>
                  </a:lnTo>
                  <a:lnTo>
                    <a:pt x="1047686" y="4050487"/>
                  </a:lnTo>
                  <a:lnTo>
                    <a:pt x="1046213" y="4057650"/>
                  </a:lnTo>
                  <a:lnTo>
                    <a:pt x="1047686" y="4065117"/>
                  </a:lnTo>
                  <a:lnTo>
                    <a:pt x="1051737" y="4071175"/>
                  </a:lnTo>
                  <a:lnTo>
                    <a:pt x="1057783" y="4075214"/>
                  </a:lnTo>
                  <a:lnTo>
                    <a:pt x="1065263" y="4076700"/>
                  </a:lnTo>
                  <a:lnTo>
                    <a:pt x="1072413" y="4075214"/>
                  </a:lnTo>
                  <a:lnTo>
                    <a:pt x="1078496" y="4071175"/>
                  </a:lnTo>
                  <a:lnTo>
                    <a:pt x="1082725" y="4065117"/>
                  </a:lnTo>
                  <a:lnTo>
                    <a:pt x="1084313" y="4057650"/>
                  </a:lnTo>
                  <a:close/>
                </a:path>
                <a:path w="5467350" h="4114800">
                  <a:moveTo>
                    <a:pt x="1160513" y="4057650"/>
                  </a:moveTo>
                  <a:lnTo>
                    <a:pt x="1158925" y="4050487"/>
                  </a:lnTo>
                  <a:lnTo>
                    <a:pt x="1154696" y="4044404"/>
                  </a:lnTo>
                  <a:lnTo>
                    <a:pt x="1148613" y="4040174"/>
                  </a:lnTo>
                  <a:lnTo>
                    <a:pt x="1141463" y="4038600"/>
                  </a:lnTo>
                  <a:lnTo>
                    <a:pt x="1133983" y="4040174"/>
                  </a:lnTo>
                  <a:lnTo>
                    <a:pt x="1127937" y="4044404"/>
                  </a:lnTo>
                  <a:lnTo>
                    <a:pt x="1123886" y="4050487"/>
                  </a:lnTo>
                  <a:lnTo>
                    <a:pt x="1122413" y="4057650"/>
                  </a:lnTo>
                  <a:lnTo>
                    <a:pt x="1123886" y="4065117"/>
                  </a:lnTo>
                  <a:lnTo>
                    <a:pt x="1127937" y="4071175"/>
                  </a:lnTo>
                  <a:lnTo>
                    <a:pt x="1133983" y="4075214"/>
                  </a:lnTo>
                  <a:lnTo>
                    <a:pt x="1141463" y="4076700"/>
                  </a:lnTo>
                  <a:lnTo>
                    <a:pt x="1148613" y="4075214"/>
                  </a:lnTo>
                  <a:lnTo>
                    <a:pt x="1154696" y="4071175"/>
                  </a:lnTo>
                  <a:lnTo>
                    <a:pt x="1158925" y="4065117"/>
                  </a:lnTo>
                  <a:lnTo>
                    <a:pt x="1160513" y="4057650"/>
                  </a:lnTo>
                  <a:close/>
                </a:path>
                <a:path w="5467350" h="4114800">
                  <a:moveTo>
                    <a:pt x="1236713" y="4057650"/>
                  </a:moveTo>
                  <a:lnTo>
                    <a:pt x="1235227" y="4050487"/>
                  </a:lnTo>
                  <a:lnTo>
                    <a:pt x="1231188" y="4044404"/>
                  </a:lnTo>
                  <a:lnTo>
                    <a:pt x="1225130" y="4040174"/>
                  </a:lnTo>
                  <a:lnTo>
                    <a:pt x="1217663" y="4038600"/>
                  </a:lnTo>
                  <a:lnTo>
                    <a:pt x="1210183" y="4040174"/>
                  </a:lnTo>
                  <a:lnTo>
                    <a:pt x="1204137" y="4044404"/>
                  </a:lnTo>
                  <a:lnTo>
                    <a:pt x="1200086" y="4050487"/>
                  </a:lnTo>
                  <a:lnTo>
                    <a:pt x="1198613" y="4057650"/>
                  </a:lnTo>
                  <a:lnTo>
                    <a:pt x="1200086" y="4065117"/>
                  </a:lnTo>
                  <a:lnTo>
                    <a:pt x="1204137" y="4071175"/>
                  </a:lnTo>
                  <a:lnTo>
                    <a:pt x="1210183" y="4075214"/>
                  </a:lnTo>
                  <a:lnTo>
                    <a:pt x="1217663" y="4076700"/>
                  </a:lnTo>
                  <a:lnTo>
                    <a:pt x="1225130" y="4075214"/>
                  </a:lnTo>
                  <a:lnTo>
                    <a:pt x="1231188" y="4071175"/>
                  </a:lnTo>
                  <a:lnTo>
                    <a:pt x="1235227" y="4065117"/>
                  </a:lnTo>
                  <a:lnTo>
                    <a:pt x="1236713" y="4057650"/>
                  </a:lnTo>
                  <a:close/>
                </a:path>
                <a:path w="5467350" h="4114800">
                  <a:moveTo>
                    <a:pt x="1312913" y="4057650"/>
                  </a:moveTo>
                  <a:lnTo>
                    <a:pt x="1311427" y="4050487"/>
                  </a:lnTo>
                  <a:lnTo>
                    <a:pt x="1307388" y="4044404"/>
                  </a:lnTo>
                  <a:lnTo>
                    <a:pt x="1301330" y="4040174"/>
                  </a:lnTo>
                  <a:lnTo>
                    <a:pt x="1293863" y="4038600"/>
                  </a:lnTo>
                  <a:lnTo>
                    <a:pt x="1286383" y="4040174"/>
                  </a:lnTo>
                  <a:lnTo>
                    <a:pt x="1280337" y="4044404"/>
                  </a:lnTo>
                  <a:lnTo>
                    <a:pt x="1276286" y="4050487"/>
                  </a:lnTo>
                  <a:lnTo>
                    <a:pt x="1274813" y="4057650"/>
                  </a:lnTo>
                  <a:lnTo>
                    <a:pt x="1276286" y="4065117"/>
                  </a:lnTo>
                  <a:lnTo>
                    <a:pt x="1280337" y="4071175"/>
                  </a:lnTo>
                  <a:lnTo>
                    <a:pt x="1286383" y="4075214"/>
                  </a:lnTo>
                  <a:lnTo>
                    <a:pt x="1293863" y="4076700"/>
                  </a:lnTo>
                  <a:lnTo>
                    <a:pt x="1301330" y="4075214"/>
                  </a:lnTo>
                  <a:lnTo>
                    <a:pt x="1307388" y="4071175"/>
                  </a:lnTo>
                  <a:lnTo>
                    <a:pt x="1311427" y="4065117"/>
                  </a:lnTo>
                  <a:lnTo>
                    <a:pt x="1312913" y="4057650"/>
                  </a:lnTo>
                  <a:close/>
                </a:path>
                <a:path w="5467350" h="4114800">
                  <a:moveTo>
                    <a:pt x="1389113" y="4057650"/>
                  </a:moveTo>
                  <a:lnTo>
                    <a:pt x="1387627" y="4050487"/>
                  </a:lnTo>
                  <a:lnTo>
                    <a:pt x="1383588" y="4044404"/>
                  </a:lnTo>
                  <a:lnTo>
                    <a:pt x="1377530" y="4040174"/>
                  </a:lnTo>
                  <a:lnTo>
                    <a:pt x="1370063" y="4038600"/>
                  </a:lnTo>
                  <a:lnTo>
                    <a:pt x="1362583" y="4040174"/>
                  </a:lnTo>
                  <a:lnTo>
                    <a:pt x="1356537" y="4044404"/>
                  </a:lnTo>
                  <a:lnTo>
                    <a:pt x="1352486" y="4050487"/>
                  </a:lnTo>
                  <a:lnTo>
                    <a:pt x="1351013" y="4057650"/>
                  </a:lnTo>
                  <a:lnTo>
                    <a:pt x="1352486" y="4065117"/>
                  </a:lnTo>
                  <a:lnTo>
                    <a:pt x="1356537" y="4071175"/>
                  </a:lnTo>
                  <a:lnTo>
                    <a:pt x="1362583" y="4075214"/>
                  </a:lnTo>
                  <a:lnTo>
                    <a:pt x="1370063" y="4076700"/>
                  </a:lnTo>
                  <a:lnTo>
                    <a:pt x="1377530" y="4075214"/>
                  </a:lnTo>
                  <a:lnTo>
                    <a:pt x="1383588" y="4071175"/>
                  </a:lnTo>
                  <a:lnTo>
                    <a:pt x="1387627" y="4065117"/>
                  </a:lnTo>
                  <a:lnTo>
                    <a:pt x="1389113" y="4057650"/>
                  </a:lnTo>
                  <a:close/>
                </a:path>
                <a:path w="5467350" h="4114800">
                  <a:moveTo>
                    <a:pt x="1465313" y="4057650"/>
                  </a:moveTo>
                  <a:lnTo>
                    <a:pt x="1463827" y="4050487"/>
                  </a:lnTo>
                  <a:lnTo>
                    <a:pt x="1459788" y="4044404"/>
                  </a:lnTo>
                  <a:lnTo>
                    <a:pt x="1453730" y="4040174"/>
                  </a:lnTo>
                  <a:lnTo>
                    <a:pt x="1446263" y="4038600"/>
                  </a:lnTo>
                  <a:lnTo>
                    <a:pt x="1438783" y="4040174"/>
                  </a:lnTo>
                  <a:lnTo>
                    <a:pt x="1432737" y="4044404"/>
                  </a:lnTo>
                  <a:lnTo>
                    <a:pt x="1428686" y="4050487"/>
                  </a:lnTo>
                  <a:lnTo>
                    <a:pt x="1427213" y="4057650"/>
                  </a:lnTo>
                  <a:lnTo>
                    <a:pt x="1428686" y="4065117"/>
                  </a:lnTo>
                  <a:lnTo>
                    <a:pt x="1432737" y="4071175"/>
                  </a:lnTo>
                  <a:lnTo>
                    <a:pt x="1438783" y="4075214"/>
                  </a:lnTo>
                  <a:lnTo>
                    <a:pt x="1446263" y="4076700"/>
                  </a:lnTo>
                  <a:lnTo>
                    <a:pt x="1453730" y="4075214"/>
                  </a:lnTo>
                  <a:lnTo>
                    <a:pt x="1459788" y="4071175"/>
                  </a:lnTo>
                  <a:lnTo>
                    <a:pt x="1463827" y="4065117"/>
                  </a:lnTo>
                  <a:lnTo>
                    <a:pt x="1465313" y="4057650"/>
                  </a:lnTo>
                  <a:close/>
                </a:path>
                <a:path w="5467350" h="4114800">
                  <a:moveTo>
                    <a:pt x="1541513" y="4057650"/>
                  </a:moveTo>
                  <a:lnTo>
                    <a:pt x="1540027" y="4050487"/>
                  </a:lnTo>
                  <a:lnTo>
                    <a:pt x="1535988" y="4044404"/>
                  </a:lnTo>
                  <a:lnTo>
                    <a:pt x="1529930" y="4040174"/>
                  </a:lnTo>
                  <a:lnTo>
                    <a:pt x="1522463" y="4038600"/>
                  </a:lnTo>
                  <a:lnTo>
                    <a:pt x="1514983" y="4040174"/>
                  </a:lnTo>
                  <a:lnTo>
                    <a:pt x="1508937" y="4044404"/>
                  </a:lnTo>
                  <a:lnTo>
                    <a:pt x="1504886" y="4050487"/>
                  </a:lnTo>
                  <a:lnTo>
                    <a:pt x="1503413" y="4057650"/>
                  </a:lnTo>
                  <a:lnTo>
                    <a:pt x="1504886" y="4065117"/>
                  </a:lnTo>
                  <a:lnTo>
                    <a:pt x="1508937" y="4071175"/>
                  </a:lnTo>
                  <a:lnTo>
                    <a:pt x="1514983" y="4075214"/>
                  </a:lnTo>
                  <a:lnTo>
                    <a:pt x="1522463" y="4076700"/>
                  </a:lnTo>
                  <a:lnTo>
                    <a:pt x="1529930" y="4075214"/>
                  </a:lnTo>
                  <a:lnTo>
                    <a:pt x="1535988" y="4071175"/>
                  </a:lnTo>
                  <a:lnTo>
                    <a:pt x="1540027" y="4065117"/>
                  </a:lnTo>
                  <a:lnTo>
                    <a:pt x="1541513" y="4057650"/>
                  </a:lnTo>
                  <a:close/>
                </a:path>
                <a:path w="5467350" h="4114800">
                  <a:moveTo>
                    <a:pt x="1617713" y="4057650"/>
                  </a:moveTo>
                  <a:lnTo>
                    <a:pt x="1616227" y="4050487"/>
                  </a:lnTo>
                  <a:lnTo>
                    <a:pt x="1612188" y="4044404"/>
                  </a:lnTo>
                  <a:lnTo>
                    <a:pt x="1606130" y="4040174"/>
                  </a:lnTo>
                  <a:lnTo>
                    <a:pt x="1598663" y="4038600"/>
                  </a:lnTo>
                  <a:lnTo>
                    <a:pt x="1591183" y="4040174"/>
                  </a:lnTo>
                  <a:lnTo>
                    <a:pt x="1585137" y="4044404"/>
                  </a:lnTo>
                  <a:lnTo>
                    <a:pt x="1581086" y="4050487"/>
                  </a:lnTo>
                  <a:lnTo>
                    <a:pt x="1579613" y="4057650"/>
                  </a:lnTo>
                  <a:lnTo>
                    <a:pt x="1581086" y="4065117"/>
                  </a:lnTo>
                  <a:lnTo>
                    <a:pt x="1585137" y="4071175"/>
                  </a:lnTo>
                  <a:lnTo>
                    <a:pt x="1591183" y="4075214"/>
                  </a:lnTo>
                  <a:lnTo>
                    <a:pt x="1598663" y="4076700"/>
                  </a:lnTo>
                  <a:lnTo>
                    <a:pt x="1606130" y="4075214"/>
                  </a:lnTo>
                  <a:lnTo>
                    <a:pt x="1612188" y="4071175"/>
                  </a:lnTo>
                  <a:lnTo>
                    <a:pt x="1616227" y="4065117"/>
                  </a:lnTo>
                  <a:lnTo>
                    <a:pt x="1617713" y="4057650"/>
                  </a:lnTo>
                  <a:close/>
                </a:path>
                <a:path w="5467350" h="4114800">
                  <a:moveTo>
                    <a:pt x="1693913" y="4057650"/>
                  </a:moveTo>
                  <a:lnTo>
                    <a:pt x="1692427" y="4050487"/>
                  </a:lnTo>
                  <a:lnTo>
                    <a:pt x="1688388" y="4044404"/>
                  </a:lnTo>
                  <a:lnTo>
                    <a:pt x="1682330" y="4040174"/>
                  </a:lnTo>
                  <a:lnTo>
                    <a:pt x="1674863" y="4038600"/>
                  </a:lnTo>
                  <a:lnTo>
                    <a:pt x="1667383" y="4040174"/>
                  </a:lnTo>
                  <a:lnTo>
                    <a:pt x="1661337" y="4044404"/>
                  </a:lnTo>
                  <a:lnTo>
                    <a:pt x="1657286" y="4050487"/>
                  </a:lnTo>
                  <a:lnTo>
                    <a:pt x="1655813" y="4057650"/>
                  </a:lnTo>
                  <a:lnTo>
                    <a:pt x="1657286" y="4065117"/>
                  </a:lnTo>
                  <a:lnTo>
                    <a:pt x="1661337" y="4071175"/>
                  </a:lnTo>
                  <a:lnTo>
                    <a:pt x="1667383" y="4075214"/>
                  </a:lnTo>
                  <a:lnTo>
                    <a:pt x="1674863" y="4076700"/>
                  </a:lnTo>
                  <a:lnTo>
                    <a:pt x="1682330" y="4075214"/>
                  </a:lnTo>
                  <a:lnTo>
                    <a:pt x="1688388" y="4071175"/>
                  </a:lnTo>
                  <a:lnTo>
                    <a:pt x="1692427" y="4065117"/>
                  </a:lnTo>
                  <a:lnTo>
                    <a:pt x="1693913" y="4057650"/>
                  </a:lnTo>
                  <a:close/>
                </a:path>
                <a:path w="5467350" h="4114800">
                  <a:moveTo>
                    <a:pt x="1770113" y="4057650"/>
                  </a:moveTo>
                  <a:lnTo>
                    <a:pt x="1768627" y="4050487"/>
                  </a:lnTo>
                  <a:lnTo>
                    <a:pt x="1764588" y="4044404"/>
                  </a:lnTo>
                  <a:lnTo>
                    <a:pt x="1758530" y="4040174"/>
                  </a:lnTo>
                  <a:lnTo>
                    <a:pt x="1751063" y="4038600"/>
                  </a:lnTo>
                  <a:lnTo>
                    <a:pt x="1743583" y="4040174"/>
                  </a:lnTo>
                  <a:lnTo>
                    <a:pt x="1737537" y="4044404"/>
                  </a:lnTo>
                  <a:lnTo>
                    <a:pt x="1733486" y="4050487"/>
                  </a:lnTo>
                  <a:lnTo>
                    <a:pt x="1732013" y="4057650"/>
                  </a:lnTo>
                  <a:lnTo>
                    <a:pt x="1733486" y="4065117"/>
                  </a:lnTo>
                  <a:lnTo>
                    <a:pt x="1737537" y="4071175"/>
                  </a:lnTo>
                  <a:lnTo>
                    <a:pt x="1743583" y="4075214"/>
                  </a:lnTo>
                  <a:lnTo>
                    <a:pt x="1751063" y="4076700"/>
                  </a:lnTo>
                  <a:lnTo>
                    <a:pt x="1758530" y="4075214"/>
                  </a:lnTo>
                  <a:lnTo>
                    <a:pt x="1764588" y="4071175"/>
                  </a:lnTo>
                  <a:lnTo>
                    <a:pt x="1768627" y="4065117"/>
                  </a:lnTo>
                  <a:lnTo>
                    <a:pt x="1770113" y="4057650"/>
                  </a:lnTo>
                  <a:close/>
                </a:path>
                <a:path w="5467350" h="4114800">
                  <a:moveTo>
                    <a:pt x="1846313" y="4057650"/>
                  </a:moveTo>
                  <a:lnTo>
                    <a:pt x="1844827" y="4050487"/>
                  </a:lnTo>
                  <a:lnTo>
                    <a:pt x="1840788" y="4044404"/>
                  </a:lnTo>
                  <a:lnTo>
                    <a:pt x="1834730" y="4040174"/>
                  </a:lnTo>
                  <a:lnTo>
                    <a:pt x="1827263" y="4038600"/>
                  </a:lnTo>
                  <a:lnTo>
                    <a:pt x="1819783" y="4040174"/>
                  </a:lnTo>
                  <a:lnTo>
                    <a:pt x="1813737" y="4044404"/>
                  </a:lnTo>
                  <a:lnTo>
                    <a:pt x="1809686" y="4050487"/>
                  </a:lnTo>
                  <a:lnTo>
                    <a:pt x="1808213" y="4057650"/>
                  </a:lnTo>
                  <a:lnTo>
                    <a:pt x="1809686" y="4065117"/>
                  </a:lnTo>
                  <a:lnTo>
                    <a:pt x="1813737" y="4071175"/>
                  </a:lnTo>
                  <a:lnTo>
                    <a:pt x="1819783" y="4075214"/>
                  </a:lnTo>
                  <a:lnTo>
                    <a:pt x="1827263" y="4076700"/>
                  </a:lnTo>
                  <a:lnTo>
                    <a:pt x="1834730" y="4075214"/>
                  </a:lnTo>
                  <a:lnTo>
                    <a:pt x="1840788" y="4071175"/>
                  </a:lnTo>
                  <a:lnTo>
                    <a:pt x="1844827" y="4065117"/>
                  </a:lnTo>
                  <a:lnTo>
                    <a:pt x="1846313" y="4057650"/>
                  </a:lnTo>
                  <a:close/>
                </a:path>
                <a:path w="5467350" h="4114800">
                  <a:moveTo>
                    <a:pt x="1922513" y="4057650"/>
                  </a:moveTo>
                  <a:lnTo>
                    <a:pt x="1921027" y="4050487"/>
                  </a:lnTo>
                  <a:lnTo>
                    <a:pt x="1916988" y="4044404"/>
                  </a:lnTo>
                  <a:lnTo>
                    <a:pt x="1910930" y="4040174"/>
                  </a:lnTo>
                  <a:lnTo>
                    <a:pt x="1903463" y="4038600"/>
                  </a:lnTo>
                  <a:lnTo>
                    <a:pt x="1895983" y="4040174"/>
                  </a:lnTo>
                  <a:lnTo>
                    <a:pt x="1889937" y="4044404"/>
                  </a:lnTo>
                  <a:lnTo>
                    <a:pt x="1885886" y="4050487"/>
                  </a:lnTo>
                  <a:lnTo>
                    <a:pt x="1884413" y="4057650"/>
                  </a:lnTo>
                  <a:lnTo>
                    <a:pt x="1885886" y="4065117"/>
                  </a:lnTo>
                  <a:lnTo>
                    <a:pt x="1889937" y="4071175"/>
                  </a:lnTo>
                  <a:lnTo>
                    <a:pt x="1895983" y="4075214"/>
                  </a:lnTo>
                  <a:lnTo>
                    <a:pt x="1903463" y="4076700"/>
                  </a:lnTo>
                  <a:lnTo>
                    <a:pt x="1910930" y="4075214"/>
                  </a:lnTo>
                  <a:lnTo>
                    <a:pt x="1916988" y="4071175"/>
                  </a:lnTo>
                  <a:lnTo>
                    <a:pt x="1921027" y="4065117"/>
                  </a:lnTo>
                  <a:lnTo>
                    <a:pt x="1922513" y="4057650"/>
                  </a:lnTo>
                  <a:close/>
                </a:path>
                <a:path w="5467350" h="4114800">
                  <a:moveTo>
                    <a:pt x="1998713" y="4057650"/>
                  </a:moveTo>
                  <a:lnTo>
                    <a:pt x="1997227" y="4050487"/>
                  </a:lnTo>
                  <a:lnTo>
                    <a:pt x="1993188" y="4044404"/>
                  </a:lnTo>
                  <a:lnTo>
                    <a:pt x="1987130" y="4040174"/>
                  </a:lnTo>
                  <a:lnTo>
                    <a:pt x="1979663" y="4038600"/>
                  </a:lnTo>
                  <a:lnTo>
                    <a:pt x="1972183" y="4040174"/>
                  </a:lnTo>
                  <a:lnTo>
                    <a:pt x="1966137" y="4044404"/>
                  </a:lnTo>
                  <a:lnTo>
                    <a:pt x="1962086" y="4050487"/>
                  </a:lnTo>
                  <a:lnTo>
                    <a:pt x="1960613" y="4057650"/>
                  </a:lnTo>
                  <a:lnTo>
                    <a:pt x="1962086" y="4065117"/>
                  </a:lnTo>
                  <a:lnTo>
                    <a:pt x="1966137" y="4071175"/>
                  </a:lnTo>
                  <a:lnTo>
                    <a:pt x="1972183" y="4075214"/>
                  </a:lnTo>
                  <a:lnTo>
                    <a:pt x="1979663" y="4076700"/>
                  </a:lnTo>
                  <a:lnTo>
                    <a:pt x="1987130" y="4075214"/>
                  </a:lnTo>
                  <a:lnTo>
                    <a:pt x="1993188" y="4071175"/>
                  </a:lnTo>
                  <a:lnTo>
                    <a:pt x="1997227" y="4065117"/>
                  </a:lnTo>
                  <a:lnTo>
                    <a:pt x="1998713" y="4057650"/>
                  </a:lnTo>
                  <a:close/>
                </a:path>
                <a:path w="5467350" h="4114800">
                  <a:moveTo>
                    <a:pt x="2074913" y="4057650"/>
                  </a:moveTo>
                  <a:lnTo>
                    <a:pt x="2073427" y="4050487"/>
                  </a:lnTo>
                  <a:lnTo>
                    <a:pt x="2069388" y="4044404"/>
                  </a:lnTo>
                  <a:lnTo>
                    <a:pt x="2063330" y="4040174"/>
                  </a:lnTo>
                  <a:lnTo>
                    <a:pt x="2055863" y="4038600"/>
                  </a:lnTo>
                  <a:lnTo>
                    <a:pt x="2048383" y="4040174"/>
                  </a:lnTo>
                  <a:lnTo>
                    <a:pt x="2042337" y="4044404"/>
                  </a:lnTo>
                  <a:lnTo>
                    <a:pt x="2038286" y="4050487"/>
                  </a:lnTo>
                  <a:lnTo>
                    <a:pt x="2036813" y="4057650"/>
                  </a:lnTo>
                  <a:lnTo>
                    <a:pt x="2038286" y="4065117"/>
                  </a:lnTo>
                  <a:lnTo>
                    <a:pt x="2042337" y="4071175"/>
                  </a:lnTo>
                  <a:lnTo>
                    <a:pt x="2048383" y="4075214"/>
                  </a:lnTo>
                  <a:lnTo>
                    <a:pt x="2055863" y="4076700"/>
                  </a:lnTo>
                  <a:lnTo>
                    <a:pt x="2063330" y="4075214"/>
                  </a:lnTo>
                  <a:lnTo>
                    <a:pt x="2069388" y="4071175"/>
                  </a:lnTo>
                  <a:lnTo>
                    <a:pt x="2073427" y="4065117"/>
                  </a:lnTo>
                  <a:lnTo>
                    <a:pt x="2074913" y="4057650"/>
                  </a:lnTo>
                  <a:close/>
                </a:path>
                <a:path w="5467350" h="4114800">
                  <a:moveTo>
                    <a:pt x="2076450" y="3143250"/>
                  </a:moveTo>
                  <a:lnTo>
                    <a:pt x="2074964" y="3136087"/>
                  </a:lnTo>
                  <a:lnTo>
                    <a:pt x="2070925" y="3130004"/>
                  </a:lnTo>
                  <a:lnTo>
                    <a:pt x="2064867" y="3125774"/>
                  </a:lnTo>
                  <a:lnTo>
                    <a:pt x="2057400" y="3124200"/>
                  </a:lnTo>
                  <a:lnTo>
                    <a:pt x="2050237" y="3125774"/>
                  </a:lnTo>
                  <a:lnTo>
                    <a:pt x="2044153" y="3130004"/>
                  </a:lnTo>
                  <a:lnTo>
                    <a:pt x="2039924" y="3136087"/>
                  </a:lnTo>
                  <a:lnTo>
                    <a:pt x="2038350" y="3143250"/>
                  </a:lnTo>
                  <a:lnTo>
                    <a:pt x="2039924" y="3150717"/>
                  </a:lnTo>
                  <a:lnTo>
                    <a:pt x="2044153" y="3156775"/>
                  </a:lnTo>
                  <a:lnTo>
                    <a:pt x="2050237" y="3160814"/>
                  </a:lnTo>
                  <a:lnTo>
                    <a:pt x="2057400" y="3162300"/>
                  </a:lnTo>
                  <a:lnTo>
                    <a:pt x="2064867" y="3160814"/>
                  </a:lnTo>
                  <a:lnTo>
                    <a:pt x="2070925" y="3156775"/>
                  </a:lnTo>
                  <a:lnTo>
                    <a:pt x="2074964" y="3150717"/>
                  </a:lnTo>
                  <a:lnTo>
                    <a:pt x="2076450" y="3143250"/>
                  </a:lnTo>
                  <a:close/>
                </a:path>
                <a:path w="5467350" h="4114800">
                  <a:moveTo>
                    <a:pt x="2076450" y="3067050"/>
                  </a:moveTo>
                  <a:lnTo>
                    <a:pt x="2074964" y="3059887"/>
                  </a:lnTo>
                  <a:lnTo>
                    <a:pt x="2070925" y="3053804"/>
                  </a:lnTo>
                  <a:lnTo>
                    <a:pt x="2064867" y="3049574"/>
                  </a:lnTo>
                  <a:lnTo>
                    <a:pt x="2057400" y="3048000"/>
                  </a:lnTo>
                  <a:lnTo>
                    <a:pt x="2050237" y="3049574"/>
                  </a:lnTo>
                  <a:lnTo>
                    <a:pt x="2044153" y="3053804"/>
                  </a:lnTo>
                  <a:lnTo>
                    <a:pt x="2039924" y="3059887"/>
                  </a:lnTo>
                  <a:lnTo>
                    <a:pt x="2038350" y="3067050"/>
                  </a:lnTo>
                  <a:lnTo>
                    <a:pt x="2039924" y="3074517"/>
                  </a:lnTo>
                  <a:lnTo>
                    <a:pt x="2044153" y="3080575"/>
                  </a:lnTo>
                  <a:lnTo>
                    <a:pt x="2050237" y="3084614"/>
                  </a:lnTo>
                  <a:lnTo>
                    <a:pt x="2057400" y="3086100"/>
                  </a:lnTo>
                  <a:lnTo>
                    <a:pt x="2064867" y="3084614"/>
                  </a:lnTo>
                  <a:lnTo>
                    <a:pt x="2070925" y="3080575"/>
                  </a:lnTo>
                  <a:lnTo>
                    <a:pt x="2074964" y="3074517"/>
                  </a:lnTo>
                  <a:lnTo>
                    <a:pt x="2076450" y="3067050"/>
                  </a:lnTo>
                  <a:close/>
                </a:path>
                <a:path w="5467350" h="4114800">
                  <a:moveTo>
                    <a:pt x="2076450" y="2990850"/>
                  </a:moveTo>
                  <a:lnTo>
                    <a:pt x="2074964" y="2983369"/>
                  </a:lnTo>
                  <a:lnTo>
                    <a:pt x="2070925" y="2977324"/>
                  </a:lnTo>
                  <a:lnTo>
                    <a:pt x="2064867" y="2973273"/>
                  </a:lnTo>
                  <a:lnTo>
                    <a:pt x="2057400" y="2971800"/>
                  </a:lnTo>
                  <a:lnTo>
                    <a:pt x="2050237" y="2973273"/>
                  </a:lnTo>
                  <a:lnTo>
                    <a:pt x="2044153" y="2977324"/>
                  </a:lnTo>
                  <a:lnTo>
                    <a:pt x="2039924" y="2983369"/>
                  </a:lnTo>
                  <a:lnTo>
                    <a:pt x="2038350" y="2990850"/>
                  </a:lnTo>
                  <a:lnTo>
                    <a:pt x="2039924" y="2998317"/>
                  </a:lnTo>
                  <a:lnTo>
                    <a:pt x="2044153" y="3004375"/>
                  </a:lnTo>
                  <a:lnTo>
                    <a:pt x="2050237" y="3008414"/>
                  </a:lnTo>
                  <a:lnTo>
                    <a:pt x="2057400" y="3009900"/>
                  </a:lnTo>
                  <a:lnTo>
                    <a:pt x="2064867" y="3008414"/>
                  </a:lnTo>
                  <a:lnTo>
                    <a:pt x="2070925" y="3004375"/>
                  </a:lnTo>
                  <a:lnTo>
                    <a:pt x="2074964" y="2998317"/>
                  </a:lnTo>
                  <a:lnTo>
                    <a:pt x="2076450" y="2990850"/>
                  </a:lnTo>
                  <a:close/>
                </a:path>
                <a:path w="5467350" h="4114800">
                  <a:moveTo>
                    <a:pt x="2076450" y="2914650"/>
                  </a:moveTo>
                  <a:lnTo>
                    <a:pt x="2074964" y="2907169"/>
                  </a:lnTo>
                  <a:lnTo>
                    <a:pt x="2070925" y="2901124"/>
                  </a:lnTo>
                  <a:lnTo>
                    <a:pt x="2064867" y="2897073"/>
                  </a:lnTo>
                  <a:lnTo>
                    <a:pt x="2057400" y="2895600"/>
                  </a:lnTo>
                  <a:lnTo>
                    <a:pt x="2050237" y="2897073"/>
                  </a:lnTo>
                  <a:lnTo>
                    <a:pt x="2044153" y="2901124"/>
                  </a:lnTo>
                  <a:lnTo>
                    <a:pt x="2039924" y="2907169"/>
                  </a:lnTo>
                  <a:lnTo>
                    <a:pt x="2038350" y="2914650"/>
                  </a:lnTo>
                  <a:lnTo>
                    <a:pt x="2039924" y="2922117"/>
                  </a:lnTo>
                  <a:lnTo>
                    <a:pt x="2044153" y="2928175"/>
                  </a:lnTo>
                  <a:lnTo>
                    <a:pt x="2050237" y="2932214"/>
                  </a:lnTo>
                  <a:lnTo>
                    <a:pt x="2057400" y="2933700"/>
                  </a:lnTo>
                  <a:lnTo>
                    <a:pt x="2064867" y="2932214"/>
                  </a:lnTo>
                  <a:lnTo>
                    <a:pt x="2070925" y="2928175"/>
                  </a:lnTo>
                  <a:lnTo>
                    <a:pt x="2074964" y="2922117"/>
                  </a:lnTo>
                  <a:lnTo>
                    <a:pt x="2076450" y="2914650"/>
                  </a:lnTo>
                  <a:close/>
                </a:path>
                <a:path w="5467350" h="4114800">
                  <a:moveTo>
                    <a:pt x="2076450" y="2838450"/>
                  </a:moveTo>
                  <a:lnTo>
                    <a:pt x="2074964" y="2830969"/>
                  </a:lnTo>
                  <a:lnTo>
                    <a:pt x="2070925" y="2824924"/>
                  </a:lnTo>
                  <a:lnTo>
                    <a:pt x="2064867" y="2820873"/>
                  </a:lnTo>
                  <a:lnTo>
                    <a:pt x="2057400" y="2819400"/>
                  </a:lnTo>
                  <a:lnTo>
                    <a:pt x="2050237" y="2820873"/>
                  </a:lnTo>
                  <a:lnTo>
                    <a:pt x="2044153" y="2824924"/>
                  </a:lnTo>
                  <a:lnTo>
                    <a:pt x="2039924" y="2830969"/>
                  </a:lnTo>
                  <a:lnTo>
                    <a:pt x="2038350" y="2838450"/>
                  </a:lnTo>
                  <a:lnTo>
                    <a:pt x="2039924" y="2845917"/>
                  </a:lnTo>
                  <a:lnTo>
                    <a:pt x="2044153" y="2851975"/>
                  </a:lnTo>
                  <a:lnTo>
                    <a:pt x="2050237" y="2856014"/>
                  </a:lnTo>
                  <a:lnTo>
                    <a:pt x="2057400" y="2857500"/>
                  </a:lnTo>
                  <a:lnTo>
                    <a:pt x="2064867" y="2856014"/>
                  </a:lnTo>
                  <a:lnTo>
                    <a:pt x="2070925" y="2851975"/>
                  </a:lnTo>
                  <a:lnTo>
                    <a:pt x="2074964" y="2845917"/>
                  </a:lnTo>
                  <a:lnTo>
                    <a:pt x="2076450" y="2838450"/>
                  </a:lnTo>
                  <a:close/>
                </a:path>
                <a:path w="5467350" h="4114800">
                  <a:moveTo>
                    <a:pt x="2076450" y="2762250"/>
                  </a:moveTo>
                  <a:lnTo>
                    <a:pt x="2074964" y="2754769"/>
                  </a:lnTo>
                  <a:lnTo>
                    <a:pt x="2070925" y="2748724"/>
                  </a:lnTo>
                  <a:lnTo>
                    <a:pt x="2064867" y="2744673"/>
                  </a:lnTo>
                  <a:lnTo>
                    <a:pt x="2057400" y="2743200"/>
                  </a:lnTo>
                  <a:lnTo>
                    <a:pt x="2050237" y="2744673"/>
                  </a:lnTo>
                  <a:lnTo>
                    <a:pt x="2044153" y="2748724"/>
                  </a:lnTo>
                  <a:lnTo>
                    <a:pt x="2039924" y="2754769"/>
                  </a:lnTo>
                  <a:lnTo>
                    <a:pt x="2038350" y="2762250"/>
                  </a:lnTo>
                  <a:lnTo>
                    <a:pt x="2039924" y="2769717"/>
                  </a:lnTo>
                  <a:lnTo>
                    <a:pt x="2044153" y="2775775"/>
                  </a:lnTo>
                  <a:lnTo>
                    <a:pt x="2050237" y="2779814"/>
                  </a:lnTo>
                  <a:lnTo>
                    <a:pt x="2057400" y="2781300"/>
                  </a:lnTo>
                  <a:lnTo>
                    <a:pt x="2064867" y="2779814"/>
                  </a:lnTo>
                  <a:lnTo>
                    <a:pt x="2070925" y="2775775"/>
                  </a:lnTo>
                  <a:lnTo>
                    <a:pt x="2074964" y="2769717"/>
                  </a:lnTo>
                  <a:lnTo>
                    <a:pt x="2076450" y="2762250"/>
                  </a:lnTo>
                  <a:close/>
                </a:path>
                <a:path w="5467350" h="4114800">
                  <a:moveTo>
                    <a:pt x="2076450" y="2686050"/>
                  </a:moveTo>
                  <a:lnTo>
                    <a:pt x="2074964" y="2678569"/>
                  </a:lnTo>
                  <a:lnTo>
                    <a:pt x="2070925" y="2672524"/>
                  </a:lnTo>
                  <a:lnTo>
                    <a:pt x="2064867" y="2668473"/>
                  </a:lnTo>
                  <a:lnTo>
                    <a:pt x="2057400" y="2667000"/>
                  </a:lnTo>
                  <a:lnTo>
                    <a:pt x="2050237" y="2668473"/>
                  </a:lnTo>
                  <a:lnTo>
                    <a:pt x="2044153" y="2672524"/>
                  </a:lnTo>
                  <a:lnTo>
                    <a:pt x="2039924" y="2678569"/>
                  </a:lnTo>
                  <a:lnTo>
                    <a:pt x="2038350" y="2686050"/>
                  </a:lnTo>
                  <a:lnTo>
                    <a:pt x="2039924" y="2693517"/>
                  </a:lnTo>
                  <a:lnTo>
                    <a:pt x="2044153" y="2699575"/>
                  </a:lnTo>
                  <a:lnTo>
                    <a:pt x="2050237" y="2703614"/>
                  </a:lnTo>
                  <a:lnTo>
                    <a:pt x="2057400" y="2705100"/>
                  </a:lnTo>
                  <a:lnTo>
                    <a:pt x="2064867" y="2703614"/>
                  </a:lnTo>
                  <a:lnTo>
                    <a:pt x="2070925" y="2699575"/>
                  </a:lnTo>
                  <a:lnTo>
                    <a:pt x="2074964" y="2693517"/>
                  </a:lnTo>
                  <a:lnTo>
                    <a:pt x="2076450" y="2686050"/>
                  </a:lnTo>
                  <a:close/>
                </a:path>
                <a:path w="5467350" h="4114800">
                  <a:moveTo>
                    <a:pt x="2076450" y="2609850"/>
                  </a:moveTo>
                  <a:lnTo>
                    <a:pt x="2074964" y="2602369"/>
                  </a:lnTo>
                  <a:lnTo>
                    <a:pt x="2070925" y="2596324"/>
                  </a:lnTo>
                  <a:lnTo>
                    <a:pt x="2064867" y="2592273"/>
                  </a:lnTo>
                  <a:lnTo>
                    <a:pt x="2057400" y="2590800"/>
                  </a:lnTo>
                  <a:lnTo>
                    <a:pt x="2050237" y="2592273"/>
                  </a:lnTo>
                  <a:lnTo>
                    <a:pt x="2044153" y="2596324"/>
                  </a:lnTo>
                  <a:lnTo>
                    <a:pt x="2039924" y="2602369"/>
                  </a:lnTo>
                  <a:lnTo>
                    <a:pt x="2038350" y="2609850"/>
                  </a:lnTo>
                  <a:lnTo>
                    <a:pt x="2039924" y="2617317"/>
                  </a:lnTo>
                  <a:lnTo>
                    <a:pt x="2044153" y="2623375"/>
                  </a:lnTo>
                  <a:lnTo>
                    <a:pt x="2050237" y="2627414"/>
                  </a:lnTo>
                  <a:lnTo>
                    <a:pt x="2057400" y="2628900"/>
                  </a:lnTo>
                  <a:lnTo>
                    <a:pt x="2064867" y="2627414"/>
                  </a:lnTo>
                  <a:lnTo>
                    <a:pt x="2070925" y="2623375"/>
                  </a:lnTo>
                  <a:lnTo>
                    <a:pt x="2074964" y="2617317"/>
                  </a:lnTo>
                  <a:lnTo>
                    <a:pt x="2076450" y="2609850"/>
                  </a:lnTo>
                  <a:close/>
                </a:path>
                <a:path w="5467350" h="4114800">
                  <a:moveTo>
                    <a:pt x="2076450" y="2533650"/>
                  </a:moveTo>
                  <a:lnTo>
                    <a:pt x="2074964" y="2526169"/>
                  </a:lnTo>
                  <a:lnTo>
                    <a:pt x="2070925" y="2520124"/>
                  </a:lnTo>
                  <a:lnTo>
                    <a:pt x="2064867" y="2516073"/>
                  </a:lnTo>
                  <a:lnTo>
                    <a:pt x="2057400" y="2514600"/>
                  </a:lnTo>
                  <a:lnTo>
                    <a:pt x="2050237" y="2516073"/>
                  </a:lnTo>
                  <a:lnTo>
                    <a:pt x="2044153" y="2520124"/>
                  </a:lnTo>
                  <a:lnTo>
                    <a:pt x="2039924" y="2526169"/>
                  </a:lnTo>
                  <a:lnTo>
                    <a:pt x="2038350" y="2533650"/>
                  </a:lnTo>
                  <a:lnTo>
                    <a:pt x="2039924" y="2541117"/>
                  </a:lnTo>
                  <a:lnTo>
                    <a:pt x="2044153" y="2547175"/>
                  </a:lnTo>
                  <a:lnTo>
                    <a:pt x="2050237" y="2551214"/>
                  </a:lnTo>
                  <a:lnTo>
                    <a:pt x="2057400" y="2552700"/>
                  </a:lnTo>
                  <a:lnTo>
                    <a:pt x="2064867" y="2551214"/>
                  </a:lnTo>
                  <a:lnTo>
                    <a:pt x="2070925" y="2547175"/>
                  </a:lnTo>
                  <a:lnTo>
                    <a:pt x="2074964" y="2541117"/>
                  </a:lnTo>
                  <a:lnTo>
                    <a:pt x="2076450" y="2533650"/>
                  </a:lnTo>
                  <a:close/>
                </a:path>
                <a:path w="5467350" h="4114800">
                  <a:moveTo>
                    <a:pt x="2076450" y="2457450"/>
                  </a:moveTo>
                  <a:lnTo>
                    <a:pt x="2074964" y="2449969"/>
                  </a:lnTo>
                  <a:lnTo>
                    <a:pt x="2070925" y="2443924"/>
                  </a:lnTo>
                  <a:lnTo>
                    <a:pt x="2064867" y="2439873"/>
                  </a:lnTo>
                  <a:lnTo>
                    <a:pt x="2057400" y="2438400"/>
                  </a:lnTo>
                  <a:lnTo>
                    <a:pt x="2050237" y="2439873"/>
                  </a:lnTo>
                  <a:lnTo>
                    <a:pt x="2044153" y="2443924"/>
                  </a:lnTo>
                  <a:lnTo>
                    <a:pt x="2039924" y="2449969"/>
                  </a:lnTo>
                  <a:lnTo>
                    <a:pt x="2038350" y="2457450"/>
                  </a:lnTo>
                  <a:lnTo>
                    <a:pt x="2039924" y="2464917"/>
                  </a:lnTo>
                  <a:lnTo>
                    <a:pt x="2044153" y="2470975"/>
                  </a:lnTo>
                  <a:lnTo>
                    <a:pt x="2050237" y="2475014"/>
                  </a:lnTo>
                  <a:lnTo>
                    <a:pt x="2057400" y="2476500"/>
                  </a:lnTo>
                  <a:lnTo>
                    <a:pt x="2064867" y="2475014"/>
                  </a:lnTo>
                  <a:lnTo>
                    <a:pt x="2070925" y="2470975"/>
                  </a:lnTo>
                  <a:lnTo>
                    <a:pt x="2074964" y="2464917"/>
                  </a:lnTo>
                  <a:lnTo>
                    <a:pt x="2076450" y="2457450"/>
                  </a:lnTo>
                  <a:close/>
                </a:path>
                <a:path w="5467350" h="4114800">
                  <a:moveTo>
                    <a:pt x="2114550" y="2419350"/>
                  </a:moveTo>
                  <a:lnTo>
                    <a:pt x="2057400" y="2305050"/>
                  </a:lnTo>
                  <a:lnTo>
                    <a:pt x="2000250" y="2419350"/>
                  </a:lnTo>
                  <a:lnTo>
                    <a:pt x="2114550" y="2419350"/>
                  </a:lnTo>
                  <a:close/>
                </a:path>
                <a:path w="5467350" h="4114800">
                  <a:moveTo>
                    <a:pt x="2151113" y="4057650"/>
                  </a:moveTo>
                  <a:lnTo>
                    <a:pt x="2149627" y="4050487"/>
                  </a:lnTo>
                  <a:lnTo>
                    <a:pt x="2145588" y="4044404"/>
                  </a:lnTo>
                  <a:lnTo>
                    <a:pt x="2139531" y="4040174"/>
                  </a:lnTo>
                  <a:lnTo>
                    <a:pt x="2132063" y="4038600"/>
                  </a:lnTo>
                  <a:lnTo>
                    <a:pt x="2124583" y="4040174"/>
                  </a:lnTo>
                  <a:lnTo>
                    <a:pt x="2118537" y="4044404"/>
                  </a:lnTo>
                  <a:lnTo>
                    <a:pt x="2114486" y="4050487"/>
                  </a:lnTo>
                  <a:lnTo>
                    <a:pt x="2113013" y="4057650"/>
                  </a:lnTo>
                  <a:lnTo>
                    <a:pt x="2114486" y="4065117"/>
                  </a:lnTo>
                  <a:lnTo>
                    <a:pt x="2118537" y="4071175"/>
                  </a:lnTo>
                  <a:lnTo>
                    <a:pt x="2124583" y="4075214"/>
                  </a:lnTo>
                  <a:lnTo>
                    <a:pt x="2132063" y="4076700"/>
                  </a:lnTo>
                  <a:lnTo>
                    <a:pt x="2139531" y="4075214"/>
                  </a:lnTo>
                  <a:lnTo>
                    <a:pt x="2145588" y="4071175"/>
                  </a:lnTo>
                  <a:lnTo>
                    <a:pt x="2149627" y="4065117"/>
                  </a:lnTo>
                  <a:lnTo>
                    <a:pt x="2151113" y="4057650"/>
                  </a:lnTo>
                  <a:close/>
                </a:path>
                <a:path w="5467350" h="4114800">
                  <a:moveTo>
                    <a:pt x="2171687" y="3162300"/>
                  </a:moveTo>
                  <a:lnTo>
                    <a:pt x="2074151" y="3211068"/>
                  </a:lnTo>
                  <a:lnTo>
                    <a:pt x="2070925" y="3206204"/>
                  </a:lnTo>
                  <a:lnTo>
                    <a:pt x="2064867" y="3201974"/>
                  </a:lnTo>
                  <a:lnTo>
                    <a:pt x="2057400" y="3200400"/>
                  </a:lnTo>
                  <a:lnTo>
                    <a:pt x="2050237" y="3201974"/>
                  </a:lnTo>
                  <a:lnTo>
                    <a:pt x="2044153" y="3206204"/>
                  </a:lnTo>
                  <a:lnTo>
                    <a:pt x="2039924" y="3212287"/>
                  </a:lnTo>
                  <a:lnTo>
                    <a:pt x="2038350" y="3219450"/>
                  </a:lnTo>
                  <a:lnTo>
                    <a:pt x="2039924" y="3226917"/>
                  </a:lnTo>
                  <a:lnTo>
                    <a:pt x="2044153" y="3232975"/>
                  </a:lnTo>
                  <a:lnTo>
                    <a:pt x="2050237" y="3237014"/>
                  </a:lnTo>
                  <a:lnTo>
                    <a:pt x="2057400" y="3238500"/>
                  </a:lnTo>
                  <a:lnTo>
                    <a:pt x="2064867" y="3237014"/>
                  </a:lnTo>
                  <a:lnTo>
                    <a:pt x="2070925" y="3232975"/>
                  </a:lnTo>
                  <a:lnTo>
                    <a:pt x="2074303" y="3227908"/>
                  </a:lnTo>
                  <a:lnTo>
                    <a:pt x="2171687" y="3276600"/>
                  </a:lnTo>
                  <a:lnTo>
                    <a:pt x="2171687" y="3162300"/>
                  </a:lnTo>
                  <a:close/>
                </a:path>
                <a:path w="5467350" h="4114800">
                  <a:moveTo>
                    <a:pt x="2227313" y="4057650"/>
                  </a:moveTo>
                  <a:lnTo>
                    <a:pt x="2225827" y="4050487"/>
                  </a:lnTo>
                  <a:lnTo>
                    <a:pt x="2221788" y="4044404"/>
                  </a:lnTo>
                  <a:lnTo>
                    <a:pt x="2215731" y="4040174"/>
                  </a:lnTo>
                  <a:lnTo>
                    <a:pt x="2208263" y="4038600"/>
                  </a:lnTo>
                  <a:lnTo>
                    <a:pt x="2201100" y="4040174"/>
                  </a:lnTo>
                  <a:lnTo>
                    <a:pt x="2195017" y="4044404"/>
                  </a:lnTo>
                  <a:lnTo>
                    <a:pt x="2190788" y="4050487"/>
                  </a:lnTo>
                  <a:lnTo>
                    <a:pt x="2189213" y="4057650"/>
                  </a:lnTo>
                  <a:lnTo>
                    <a:pt x="2190788" y="4065117"/>
                  </a:lnTo>
                  <a:lnTo>
                    <a:pt x="2195017" y="4071175"/>
                  </a:lnTo>
                  <a:lnTo>
                    <a:pt x="2201100" y="4075214"/>
                  </a:lnTo>
                  <a:lnTo>
                    <a:pt x="2208263" y="4076700"/>
                  </a:lnTo>
                  <a:lnTo>
                    <a:pt x="2215731" y="4075214"/>
                  </a:lnTo>
                  <a:lnTo>
                    <a:pt x="2221788" y="4071175"/>
                  </a:lnTo>
                  <a:lnTo>
                    <a:pt x="2225827" y="4065117"/>
                  </a:lnTo>
                  <a:lnTo>
                    <a:pt x="2227313" y="4057650"/>
                  </a:lnTo>
                  <a:close/>
                </a:path>
                <a:path w="5467350" h="4114800">
                  <a:moveTo>
                    <a:pt x="2227313" y="3219450"/>
                  </a:moveTo>
                  <a:lnTo>
                    <a:pt x="2225827" y="3212287"/>
                  </a:lnTo>
                  <a:lnTo>
                    <a:pt x="2221788" y="3206204"/>
                  </a:lnTo>
                  <a:lnTo>
                    <a:pt x="2215731" y="3201974"/>
                  </a:lnTo>
                  <a:lnTo>
                    <a:pt x="2208263" y="3200400"/>
                  </a:lnTo>
                  <a:lnTo>
                    <a:pt x="2201100" y="3201974"/>
                  </a:lnTo>
                  <a:lnTo>
                    <a:pt x="2195017" y="3206204"/>
                  </a:lnTo>
                  <a:lnTo>
                    <a:pt x="2190788" y="3212287"/>
                  </a:lnTo>
                  <a:lnTo>
                    <a:pt x="2189213" y="3219450"/>
                  </a:lnTo>
                  <a:lnTo>
                    <a:pt x="2190788" y="3226917"/>
                  </a:lnTo>
                  <a:lnTo>
                    <a:pt x="2195017" y="3232975"/>
                  </a:lnTo>
                  <a:lnTo>
                    <a:pt x="2201100" y="3237014"/>
                  </a:lnTo>
                  <a:lnTo>
                    <a:pt x="2208263" y="3238500"/>
                  </a:lnTo>
                  <a:lnTo>
                    <a:pt x="2215731" y="3237014"/>
                  </a:lnTo>
                  <a:lnTo>
                    <a:pt x="2221788" y="3232975"/>
                  </a:lnTo>
                  <a:lnTo>
                    <a:pt x="2225827" y="3226917"/>
                  </a:lnTo>
                  <a:lnTo>
                    <a:pt x="2227313" y="3219450"/>
                  </a:lnTo>
                  <a:close/>
                </a:path>
                <a:path w="5467350" h="4114800">
                  <a:moveTo>
                    <a:pt x="2303513" y="4057650"/>
                  </a:moveTo>
                  <a:lnTo>
                    <a:pt x="2302027" y="4050487"/>
                  </a:lnTo>
                  <a:lnTo>
                    <a:pt x="2297988" y="4044404"/>
                  </a:lnTo>
                  <a:lnTo>
                    <a:pt x="2291931" y="4040174"/>
                  </a:lnTo>
                  <a:lnTo>
                    <a:pt x="2284463" y="4038600"/>
                  </a:lnTo>
                  <a:lnTo>
                    <a:pt x="2277300" y="4040174"/>
                  </a:lnTo>
                  <a:lnTo>
                    <a:pt x="2271217" y="4044404"/>
                  </a:lnTo>
                  <a:lnTo>
                    <a:pt x="2266988" y="4050487"/>
                  </a:lnTo>
                  <a:lnTo>
                    <a:pt x="2265413" y="4057650"/>
                  </a:lnTo>
                  <a:lnTo>
                    <a:pt x="2266988" y="4065117"/>
                  </a:lnTo>
                  <a:lnTo>
                    <a:pt x="2271217" y="4071175"/>
                  </a:lnTo>
                  <a:lnTo>
                    <a:pt x="2277300" y="4075214"/>
                  </a:lnTo>
                  <a:lnTo>
                    <a:pt x="2284463" y="4076700"/>
                  </a:lnTo>
                  <a:lnTo>
                    <a:pt x="2291931" y="4075214"/>
                  </a:lnTo>
                  <a:lnTo>
                    <a:pt x="2297988" y="4071175"/>
                  </a:lnTo>
                  <a:lnTo>
                    <a:pt x="2302027" y="4065117"/>
                  </a:lnTo>
                  <a:lnTo>
                    <a:pt x="2303513" y="4057650"/>
                  </a:lnTo>
                  <a:close/>
                </a:path>
                <a:path w="5467350" h="4114800">
                  <a:moveTo>
                    <a:pt x="2303513" y="3219450"/>
                  </a:moveTo>
                  <a:lnTo>
                    <a:pt x="2302027" y="3212287"/>
                  </a:lnTo>
                  <a:lnTo>
                    <a:pt x="2297988" y="3206204"/>
                  </a:lnTo>
                  <a:lnTo>
                    <a:pt x="2291931" y="3201974"/>
                  </a:lnTo>
                  <a:lnTo>
                    <a:pt x="2284463" y="3200400"/>
                  </a:lnTo>
                  <a:lnTo>
                    <a:pt x="2277300" y="3201974"/>
                  </a:lnTo>
                  <a:lnTo>
                    <a:pt x="2271217" y="3206204"/>
                  </a:lnTo>
                  <a:lnTo>
                    <a:pt x="2266988" y="3212287"/>
                  </a:lnTo>
                  <a:lnTo>
                    <a:pt x="2265413" y="3219450"/>
                  </a:lnTo>
                  <a:lnTo>
                    <a:pt x="2266988" y="3226917"/>
                  </a:lnTo>
                  <a:lnTo>
                    <a:pt x="2271217" y="3232975"/>
                  </a:lnTo>
                  <a:lnTo>
                    <a:pt x="2277300" y="3237014"/>
                  </a:lnTo>
                  <a:lnTo>
                    <a:pt x="2284463" y="3238500"/>
                  </a:lnTo>
                  <a:lnTo>
                    <a:pt x="2291931" y="3237014"/>
                  </a:lnTo>
                  <a:lnTo>
                    <a:pt x="2297988" y="3232975"/>
                  </a:lnTo>
                  <a:lnTo>
                    <a:pt x="2302027" y="3226917"/>
                  </a:lnTo>
                  <a:lnTo>
                    <a:pt x="2303513" y="3219450"/>
                  </a:lnTo>
                  <a:close/>
                </a:path>
                <a:path w="5467350" h="4114800">
                  <a:moveTo>
                    <a:pt x="2379713" y="4057650"/>
                  </a:moveTo>
                  <a:lnTo>
                    <a:pt x="2378227" y="4050487"/>
                  </a:lnTo>
                  <a:lnTo>
                    <a:pt x="2374188" y="4044404"/>
                  </a:lnTo>
                  <a:lnTo>
                    <a:pt x="2368131" y="4040174"/>
                  </a:lnTo>
                  <a:lnTo>
                    <a:pt x="2360663" y="4038600"/>
                  </a:lnTo>
                  <a:lnTo>
                    <a:pt x="2353500" y="4040174"/>
                  </a:lnTo>
                  <a:lnTo>
                    <a:pt x="2347417" y="4044404"/>
                  </a:lnTo>
                  <a:lnTo>
                    <a:pt x="2343188" y="4050487"/>
                  </a:lnTo>
                  <a:lnTo>
                    <a:pt x="2341613" y="4057650"/>
                  </a:lnTo>
                  <a:lnTo>
                    <a:pt x="2343188" y="4065117"/>
                  </a:lnTo>
                  <a:lnTo>
                    <a:pt x="2347417" y="4071175"/>
                  </a:lnTo>
                  <a:lnTo>
                    <a:pt x="2353500" y="4075214"/>
                  </a:lnTo>
                  <a:lnTo>
                    <a:pt x="2360663" y="4076700"/>
                  </a:lnTo>
                  <a:lnTo>
                    <a:pt x="2368131" y="4075214"/>
                  </a:lnTo>
                  <a:lnTo>
                    <a:pt x="2374188" y="4071175"/>
                  </a:lnTo>
                  <a:lnTo>
                    <a:pt x="2378227" y="4065117"/>
                  </a:lnTo>
                  <a:lnTo>
                    <a:pt x="2379713" y="4057650"/>
                  </a:lnTo>
                  <a:close/>
                </a:path>
                <a:path w="5467350" h="4114800">
                  <a:moveTo>
                    <a:pt x="2379713" y="3219450"/>
                  </a:moveTo>
                  <a:lnTo>
                    <a:pt x="2378227" y="3212287"/>
                  </a:lnTo>
                  <a:lnTo>
                    <a:pt x="2374188" y="3206204"/>
                  </a:lnTo>
                  <a:lnTo>
                    <a:pt x="2368131" y="3201974"/>
                  </a:lnTo>
                  <a:lnTo>
                    <a:pt x="2360663" y="3200400"/>
                  </a:lnTo>
                  <a:lnTo>
                    <a:pt x="2353500" y="3201974"/>
                  </a:lnTo>
                  <a:lnTo>
                    <a:pt x="2347417" y="3206204"/>
                  </a:lnTo>
                  <a:lnTo>
                    <a:pt x="2343188" y="3212287"/>
                  </a:lnTo>
                  <a:lnTo>
                    <a:pt x="2341613" y="3219450"/>
                  </a:lnTo>
                  <a:lnTo>
                    <a:pt x="2343188" y="3226917"/>
                  </a:lnTo>
                  <a:lnTo>
                    <a:pt x="2347417" y="3232975"/>
                  </a:lnTo>
                  <a:lnTo>
                    <a:pt x="2353500" y="3237014"/>
                  </a:lnTo>
                  <a:lnTo>
                    <a:pt x="2360663" y="3238500"/>
                  </a:lnTo>
                  <a:lnTo>
                    <a:pt x="2368131" y="3237014"/>
                  </a:lnTo>
                  <a:lnTo>
                    <a:pt x="2374188" y="3232975"/>
                  </a:lnTo>
                  <a:lnTo>
                    <a:pt x="2378227" y="3226917"/>
                  </a:lnTo>
                  <a:lnTo>
                    <a:pt x="2379713" y="3219450"/>
                  </a:lnTo>
                  <a:close/>
                </a:path>
                <a:path w="5467350" h="4114800">
                  <a:moveTo>
                    <a:pt x="2456675" y="4057650"/>
                  </a:moveTo>
                  <a:lnTo>
                    <a:pt x="2455087" y="4050487"/>
                  </a:lnTo>
                  <a:lnTo>
                    <a:pt x="2450858" y="4044404"/>
                  </a:lnTo>
                  <a:lnTo>
                    <a:pt x="2444775" y="4040174"/>
                  </a:lnTo>
                  <a:lnTo>
                    <a:pt x="2437625" y="4038600"/>
                  </a:lnTo>
                  <a:lnTo>
                    <a:pt x="2436863" y="4038600"/>
                  </a:lnTo>
                  <a:lnTo>
                    <a:pt x="2429700" y="4040174"/>
                  </a:lnTo>
                  <a:lnTo>
                    <a:pt x="2423617" y="4044404"/>
                  </a:lnTo>
                  <a:lnTo>
                    <a:pt x="2419388" y="4050487"/>
                  </a:lnTo>
                  <a:lnTo>
                    <a:pt x="2417813" y="4057650"/>
                  </a:lnTo>
                  <a:lnTo>
                    <a:pt x="2419388" y="4065117"/>
                  </a:lnTo>
                  <a:lnTo>
                    <a:pt x="2423617" y="4071175"/>
                  </a:lnTo>
                  <a:lnTo>
                    <a:pt x="2429700" y="4075214"/>
                  </a:lnTo>
                  <a:lnTo>
                    <a:pt x="2436863" y="4076700"/>
                  </a:lnTo>
                  <a:lnTo>
                    <a:pt x="2437625" y="4076700"/>
                  </a:lnTo>
                  <a:lnTo>
                    <a:pt x="2444775" y="4075214"/>
                  </a:lnTo>
                  <a:lnTo>
                    <a:pt x="2450858" y="4071175"/>
                  </a:lnTo>
                  <a:lnTo>
                    <a:pt x="2455087" y="4065117"/>
                  </a:lnTo>
                  <a:lnTo>
                    <a:pt x="2456675" y="4057650"/>
                  </a:lnTo>
                  <a:close/>
                </a:path>
                <a:path w="5467350" h="4114800">
                  <a:moveTo>
                    <a:pt x="2456675" y="3219450"/>
                  </a:moveTo>
                  <a:lnTo>
                    <a:pt x="2455087" y="3212287"/>
                  </a:lnTo>
                  <a:lnTo>
                    <a:pt x="2450858" y="3206204"/>
                  </a:lnTo>
                  <a:lnTo>
                    <a:pt x="2444775" y="3201974"/>
                  </a:lnTo>
                  <a:lnTo>
                    <a:pt x="2437625" y="3200400"/>
                  </a:lnTo>
                  <a:lnTo>
                    <a:pt x="2436863" y="3200400"/>
                  </a:lnTo>
                  <a:lnTo>
                    <a:pt x="2429700" y="3201974"/>
                  </a:lnTo>
                  <a:lnTo>
                    <a:pt x="2423617" y="3206204"/>
                  </a:lnTo>
                  <a:lnTo>
                    <a:pt x="2419388" y="3212287"/>
                  </a:lnTo>
                  <a:lnTo>
                    <a:pt x="2417813" y="3219450"/>
                  </a:lnTo>
                  <a:lnTo>
                    <a:pt x="2419388" y="3226917"/>
                  </a:lnTo>
                  <a:lnTo>
                    <a:pt x="2423617" y="3232975"/>
                  </a:lnTo>
                  <a:lnTo>
                    <a:pt x="2429700" y="3237014"/>
                  </a:lnTo>
                  <a:lnTo>
                    <a:pt x="2436863" y="3238500"/>
                  </a:lnTo>
                  <a:lnTo>
                    <a:pt x="2437625" y="3238500"/>
                  </a:lnTo>
                  <a:lnTo>
                    <a:pt x="2444775" y="3237014"/>
                  </a:lnTo>
                  <a:lnTo>
                    <a:pt x="2450858" y="3232975"/>
                  </a:lnTo>
                  <a:lnTo>
                    <a:pt x="2455087" y="3226917"/>
                  </a:lnTo>
                  <a:lnTo>
                    <a:pt x="2456675" y="3219450"/>
                  </a:lnTo>
                  <a:close/>
                </a:path>
                <a:path w="5467350" h="4114800">
                  <a:moveTo>
                    <a:pt x="2532875" y="4057650"/>
                  </a:moveTo>
                  <a:lnTo>
                    <a:pt x="2531287" y="4050487"/>
                  </a:lnTo>
                  <a:lnTo>
                    <a:pt x="2527058" y="4044404"/>
                  </a:lnTo>
                  <a:lnTo>
                    <a:pt x="2520975" y="4040174"/>
                  </a:lnTo>
                  <a:lnTo>
                    <a:pt x="2513825" y="4038600"/>
                  </a:lnTo>
                  <a:lnTo>
                    <a:pt x="2506345" y="4040174"/>
                  </a:lnTo>
                  <a:lnTo>
                    <a:pt x="2500299" y="4044404"/>
                  </a:lnTo>
                  <a:lnTo>
                    <a:pt x="2496248" y="4050487"/>
                  </a:lnTo>
                  <a:lnTo>
                    <a:pt x="2494775" y="4057650"/>
                  </a:lnTo>
                  <a:lnTo>
                    <a:pt x="2496248" y="4065117"/>
                  </a:lnTo>
                  <a:lnTo>
                    <a:pt x="2500299" y="4071175"/>
                  </a:lnTo>
                  <a:lnTo>
                    <a:pt x="2506345" y="4075214"/>
                  </a:lnTo>
                  <a:lnTo>
                    <a:pt x="2513825" y="4076700"/>
                  </a:lnTo>
                  <a:lnTo>
                    <a:pt x="2520975" y="4075214"/>
                  </a:lnTo>
                  <a:lnTo>
                    <a:pt x="2527058" y="4071175"/>
                  </a:lnTo>
                  <a:lnTo>
                    <a:pt x="2531287" y="4065117"/>
                  </a:lnTo>
                  <a:lnTo>
                    <a:pt x="2532875" y="4057650"/>
                  </a:lnTo>
                  <a:close/>
                </a:path>
                <a:path w="5467350" h="4114800">
                  <a:moveTo>
                    <a:pt x="2532875" y="3219450"/>
                  </a:moveTo>
                  <a:lnTo>
                    <a:pt x="2531287" y="3212287"/>
                  </a:lnTo>
                  <a:lnTo>
                    <a:pt x="2527058" y="3206204"/>
                  </a:lnTo>
                  <a:lnTo>
                    <a:pt x="2520975" y="3201974"/>
                  </a:lnTo>
                  <a:lnTo>
                    <a:pt x="2513825" y="3200400"/>
                  </a:lnTo>
                  <a:lnTo>
                    <a:pt x="2506345" y="3201974"/>
                  </a:lnTo>
                  <a:lnTo>
                    <a:pt x="2500299" y="3206204"/>
                  </a:lnTo>
                  <a:lnTo>
                    <a:pt x="2496248" y="3212287"/>
                  </a:lnTo>
                  <a:lnTo>
                    <a:pt x="2494775" y="3219450"/>
                  </a:lnTo>
                  <a:lnTo>
                    <a:pt x="2496248" y="3226917"/>
                  </a:lnTo>
                  <a:lnTo>
                    <a:pt x="2500299" y="3232975"/>
                  </a:lnTo>
                  <a:lnTo>
                    <a:pt x="2506345" y="3237014"/>
                  </a:lnTo>
                  <a:lnTo>
                    <a:pt x="2513825" y="3238500"/>
                  </a:lnTo>
                  <a:lnTo>
                    <a:pt x="2520975" y="3237014"/>
                  </a:lnTo>
                  <a:lnTo>
                    <a:pt x="2527058" y="3232975"/>
                  </a:lnTo>
                  <a:lnTo>
                    <a:pt x="2531287" y="3226917"/>
                  </a:lnTo>
                  <a:lnTo>
                    <a:pt x="2532875" y="3219450"/>
                  </a:lnTo>
                  <a:close/>
                </a:path>
                <a:path w="5467350" h="4114800">
                  <a:moveTo>
                    <a:pt x="2609075" y="4057650"/>
                  </a:moveTo>
                  <a:lnTo>
                    <a:pt x="2607487" y="4050487"/>
                  </a:lnTo>
                  <a:lnTo>
                    <a:pt x="2603258" y="4044404"/>
                  </a:lnTo>
                  <a:lnTo>
                    <a:pt x="2597175" y="4040174"/>
                  </a:lnTo>
                  <a:lnTo>
                    <a:pt x="2590025" y="4038600"/>
                  </a:lnTo>
                  <a:lnTo>
                    <a:pt x="2582545" y="4040174"/>
                  </a:lnTo>
                  <a:lnTo>
                    <a:pt x="2576499" y="4044404"/>
                  </a:lnTo>
                  <a:lnTo>
                    <a:pt x="2572448" y="4050487"/>
                  </a:lnTo>
                  <a:lnTo>
                    <a:pt x="2570975" y="4057650"/>
                  </a:lnTo>
                  <a:lnTo>
                    <a:pt x="2572448" y="4065117"/>
                  </a:lnTo>
                  <a:lnTo>
                    <a:pt x="2576499" y="4071175"/>
                  </a:lnTo>
                  <a:lnTo>
                    <a:pt x="2582545" y="4075214"/>
                  </a:lnTo>
                  <a:lnTo>
                    <a:pt x="2590025" y="4076700"/>
                  </a:lnTo>
                  <a:lnTo>
                    <a:pt x="2597175" y="4075214"/>
                  </a:lnTo>
                  <a:lnTo>
                    <a:pt x="2603258" y="4071175"/>
                  </a:lnTo>
                  <a:lnTo>
                    <a:pt x="2607487" y="4065117"/>
                  </a:lnTo>
                  <a:lnTo>
                    <a:pt x="2609075" y="4057650"/>
                  </a:lnTo>
                  <a:close/>
                </a:path>
                <a:path w="5467350" h="4114800">
                  <a:moveTo>
                    <a:pt x="2609075" y="3219450"/>
                  </a:moveTo>
                  <a:lnTo>
                    <a:pt x="2607487" y="3212287"/>
                  </a:lnTo>
                  <a:lnTo>
                    <a:pt x="2603258" y="3206204"/>
                  </a:lnTo>
                  <a:lnTo>
                    <a:pt x="2597175" y="3201974"/>
                  </a:lnTo>
                  <a:lnTo>
                    <a:pt x="2590025" y="3200400"/>
                  </a:lnTo>
                  <a:lnTo>
                    <a:pt x="2582545" y="3201974"/>
                  </a:lnTo>
                  <a:lnTo>
                    <a:pt x="2576499" y="3206204"/>
                  </a:lnTo>
                  <a:lnTo>
                    <a:pt x="2572448" y="3212287"/>
                  </a:lnTo>
                  <a:lnTo>
                    <a:pt x="2570975" y="3219450"/>
                  </a:lnTo>
                  <a:lnTo>
                    <a:pt x="2572448" y="3226917"/>
                  </a:lnTo>
                  <a:lnTo>
                    <a:pt x="2576499" y="3232975"/>
                  </a:lnTo>
                  <a:lnTo>
                    <a:pt x="2582545" y="3237014"/>
                  </a:lnTo>
                  <a:lnTo>
                    <a:pt x="2590025" y="3238500"/>
                  </a:lnTo>
                  <a:lnTo>
                    <a:pt x="2597175" y="3237014"/>
                  </a:lnTo>
                  <a:lnTo>
                    <a:pt x="2603258" y="3232975"/>
                  </a:lnTo>
                  <a:lnTo>
                    <a:pt x="2607487" y="3226917"/>
                  </a:lnTo>
                  <a:lnTo>
                    <a:pt x="2609075" y="3219450"/>
                  </a:lnTo>
                  <a:close/>
                </a:path>
                <a:path w="5467350" h="4114800">
                  <a:moveTo>
                    <a:pt x="2685275" y="4057650"/>
                  </a:moveTo>
                  <a:lnTo>
                    <a:pt x="2683687" y="4050487"/>
                  </a:lnTo>
                  <a:lnTo>
                    <a:pt x="2679458" y="4044404"/>
                  </a:lnTo>
                  <a:lnTo>
                    <a:pt x="2673375" y="4040174"/>
                  </a:lnTo>
                  <a:lnTo>
                    <a:pt x="2666225" y="4038600"/>
                  </a:lnTo>
                  <a:lnTo>
                    <a:pt x="2658745" y="4040174"/>
                  </a:lnTo>
                  <a:lnTo>
                    <a:pt x="2652699" y="4044404"/>
                  </a:lnTo>
                  <a:lnTo>
                    <a:pt x="2648648" y="4050487"/>
                  </a:lnTo>
                  <a:lnTo>
                    <a:pt x="2647175" y="4057650"/>
                  </a:lnTo>
                  <a:lnTo>
                    <a:pt x="2648648" y="4065117"/>
                  </a:lnTo>
                  <a:lnTo>
                    <a:pt x="2652699" y="4071175"/>
                  </a:lnTo>
                  <a:lnTo>
                    <a:pt x="2658745" y="4075214"/>
                  </a:lnTo>
                  <a:lnTo>
                    <a:pt x="2666225" y="4076700"/>
                  </a:lnTo>
                  <a:lnTo>
                    <a:pt x="2673375" y="4075214"/>
                  </a:lnTo>
                  <a:lnTo>
                    <a:pt x="2679458" y="4071175"/>
                  </a:lnTo>
                  <a:lnTo>
                    <a:pt x="2683687" y="4065117"/>
                  </a:lnTo>
                  <a:lnTo>
                    <a:pt x="2685275" y="4057650"/>
                  </a:lnTo>
                  <a:close/>
                </a:path>
                <a:path w="5467350" h="4114800">
                  <a:moveTo>
                    <a:pt x="2685275" y="3219450"/>
                  </a:moveTo>
                  <a:lnTo>
                    <a:pt x="2683687" y="3212287"/>
                  </a:lnTo>
                  <a:lnTo>
                    <a:pt x="2679458" y="3206204"/>
                  </a:lnTo>
                  <a:lnTo>
                    <a:pt x="2673375" y="3201974"/>
                  </a:lnTo>
                  <a:lnTo>
                    <a:pt x="2666225" y="3200400"/>
                  </a:lnTo>
                  <a:lnTo>
                    <a:pt x="2658745" y="3201974"/>
                  </a:lnTo>
                  <a:lnTo>
                    <a:pt x="2652699" y="3206204"/>
                  </a:lnTo>
                  <a:lnTo>
                    <a:pt x="2648648" y="3212287"/>
                  </a:lnTo>
                  <a:lnTo>
                    <a:pt x="2647175" y="3219450"/>
                  </a:lnTo>
                  <a:lnTo>
                    <a:pt x="2648648" y="3226917"/>
                  </a:lnTo>
                  <a:lnTo>
                    <a:pt x="2652699" y="3232975"/>
                  </a:lnTo>
                  <a:lnTo>
                    <a:pt x="2658745" y="3237014"/>
                  </a:lnTo>
                  <a:lnTo>
                    <a:pt x="2666225" y="3238500"/>
                  </a:lnTo>
                  <a:lnTo>
                    <a:pt x="2673375" y="3237014"/>
                  </a:lnTo>
                  <a:lnTo>
                    <a:pt x="2679458" y="3232975"/>
                  </a:lnTo>
                  <a:lnTo>
                    <a:pt x="2683687" y="3226917"/>
                  </a:lnTo>
                  <a:lnTo>
                    <a:pt x="2685275" y="3219450"/>
                  </a:lnTo>
                  <a:close/>
                </a:path>
                <a:path w="5467350" h="4114800">
                  <a:moveTo>
                    <a:pt x="2761475" y="4057650"/>
                  </a:moveTo>
                  <a:lnTo>
                    <a:pt x="2759989" y="4050487"/>
                  </a:lnTo>
                  <a:lnTo>
                    <a:pt x="2755950" y="4044404"/>
                  </a:lnTo>
                  <a:lnTo>
                    <a:pt x="2749893" y="4040174"/>
                  </a:lnTo>
                  <a:lnTo>
                    <a:pt x="2742425" y="4038600"/>
                  </a:lnTo>
                  <a:lnTo>
                    <a:pt x="2734945" y="4040174"/>
                  </a:lnTo>
                  <a:lnTo>
                    <a:pt x="2728899" y="4044404"/>
                  </a:lnTo>
                  <a:lnTo>
                    <a:pt x="2724848" y="4050487"/>
                  </a:lnTo>
                  <a:lnTo>
                    <a:pt x="2723375" y="4057650"/>
                  </a:lnTo>
                  <a:lnTo>
                    <a:pt x="2724848" y="4065117"/>
                  </a:lnTo>
                  <a:lnTo>
                    <a:pt x="2728899" y="4071175"/>
                  </a:lnTo>
                  <a:lnTo>
                    <a:pt x="2734945" y="4075214"/>
                  </a:lnTo>
                  <a:lnTo>
                    <a:pt x="2742425" y="4076700"/>
                  </a:lnTo>
                  <a:lnTo>
                    <a:pt x="2749893" y="4075214"/>
                  </a:lnTo>
                  <a:lnTo>
                    <a:pt x="2755950" y="4071175"/>
                  </a:lnTo>
                  <a:lnTo>
                    <a:pt x="2759989" y="4065117"/>
                  </a:lnTo>
                  <a:lnTo>
                    <a:pt x="2761475" y="4057650"/>
                  </a:lnTo>
                  <a:close/>
                </a:path>
                <a:path w="5467350" h="4114800">
                  <a:moveTo>
                    <a:pt x="2761475" y="3219450"/>
                  </a:moveTo>
                  <a:lnTo>
                    <a:pt x="2759989" y="3212287"/>
                  </a:lnTo>
                  <a:lnTo>
                    <a:pt x="2755950" y="3206204"/>
                  </a:lnTo>
                  <a:lnTo>
                    <a:pt x="2749893" y="3201974"/>
                  </a:lnTo>
                  <a:lnTo>
                    <a:pt x="2742425" y="3200400"/>
                  </a:lnTo>
                  <a:lnTo>
                    <a:pt x="2734945" y="3201974"/>
                  </a:lnTo>
                  <a:lnTo>
                    <a:pt x="2728899" y="3206204"/>
                  </a:lnTo>
                  <a:lnTo>
                    <a:pt x="2724848" y="3212287"/>
                  </a:lnTo>
                  <a:lnTo>
                    <a:pt x="2723375" y="3219450"/>
                  </a:lnTo>
                  <a:lnTo>
                    <a:pt x="2724848" y="3226917"/>
                  </a:lnTo>
                  <a:lnTo>
                    <a:pt x="2728899" y="3232975"/>
                  </a:lnTo>
                  <a:lnTo>
                    <a:pt x="2734945" y="3237014"/>
                  </a:lnTo>
                  <a:lnTo>
                    <a:pt x="2742425" y="3238500"/>
                  </a:lnTo>
                  <a:lnTo>
                    <a:pt x="2749893" y="3237014"/>
                  </a:lnTo>
                  <a:lnTo>
                    <a:pt x="2755950" y="3232975"/>
                  </a:lnTo>
                  <a:lnTo>
                    <a:pt x="2759989" y="3226917"/>
                  </a:lnTo>
                  <a:lnTo>
                    <a:pt x="2761475" y="3219450"/>
                  </a:lnTo>
                  <a:close/>
                </a:path>
                <a:path w="5467350" h="4114800">
                  <a:moveTo>
                    <a:pt x="2837675" y="4057650"/>
                  </a:moveTo>
                  <a:lnTo>
                    <a:pt x="2836189" y="4050487"/>
                  </a:lnTo>
                  <a:lnTo>
                    <a:pt x="2832150" y="4044404"/>
                  </a:lnTo>
                  <a:lnTo>
                    <a:pt x="2826093" y="4040174"/>
                  </a:lnTo>
                  <a:lnTo>
                    <a:pt x="2818625" y="4038600"/>
                  </a:lnTo>
                  <a:lnTo>
                    <a:pt x="2811145" y="4040174"/>
                  </a:lnTo>
                  <a:lnTo>
                    <a:pt x="2805099" y="4044404"/>
                  </a:lnTo>
                  <a:lnTo>
                    <a:pt x="2801048" y="4050487"/>
                  </a:lnTo>
                  <a:lnTo>
                    <a:pt x="2799575" y="4057650"/>
                  </a:lnTo>
                  <a:lnTo>
                    <a:pt x="2801048" y="4065117"/>
                  </a:lnTo>
                  <a:lnTo>
                    <a:pt x="2805099" y="4071175"/>
                  </a:lnTo>
                  <a:lnTo>
                    <a:pt x="2811145" y="4075214"/>
                  </a:lnTo>
                  <a:lnTo>
                    <a:pt x="2818625" y="4076700"/>
                  </a:lnTo>
                  <a:lnTo>
                    <a:pt x="2826093" y="4075214"/>
                  </a:lnTo>
                  <a:lnTo>
                    <a:pt x="2832150" y="4071175"/>
                  </a:lnTo>
                  <a:lnTo>
                    <a:pt x="2836189" y="4065117"/>
                  </a:lnTo>
                  <a:lnTo>
                    <a:pt x="2837675" y="4057650"/>
                  </a:lnTo>
                  <a:close/>
                </a:path>
                <a:path w="5467350" h="4114800">
                  <a:moveTo>
                    <a:pt x="2837675" y="3219450"/>
                  </a:moveTo>
                  <a:lnTo>
                    <a:pt x="2836189" y="3212287"/>
                  </a:lnTo>
                  <a:lnTo>
                    <a:pt x="2832150" y="3206204"/>
                  </a:lnTo>
                  <a:lnTo>
                    <a:pt x="2826093" y="3201974"/>
                  </a:lnTo>
                  <a:lnTo>
                    <a:pt x="2818625" y="3200400"/>
                  </a:lnTo>
                  <a:lnTo>
                    <a:pt x="2811145" y="3201974"/>
                  </a:lnTo>
                  <a:lnTo>
                    <a:pt x="2805099" y="3206204"/>
                  </a:lnTo>
                  <a:lnTo>
                    <a:pt x="2801048" y="3212287"/>
                  </a:lnTo>
                  <a:lnTo>
                    <a:pt x="2799575" y="3219450"/>
                  </a:lnTo>
                  <a:lnTo>
                    <a:pt x="2801048" y="3226917"/>
                  </a:lnTo>
                  <a:lnTo>
                    <a:pt x="2805099" y="3232975"/>
                  </a:lnTo>
                  <a:lnTo>
                    <a:pt x="2811145" y="3237014"/>
                  </a:lnTo>
                  <a:lnTo>
                    <a:pt x="2818625" y="3238500"/>
                  </a:lnTo>
                  <a:lnTo>
                    <a:pt x="2826093" y="3237014"/>
                  </a:lnTo>
                  <a:lnTo>
                    <a:pt x="2832150" y="3232975"/>
                  </a:lnTo>
                  <a:lnTo>
                    <a:pt x="2836189" y="3226917"/>
                  </a:lnTo>
                  <a:lnTo>
                    <a:pt x="2837675" y="3219450"/>
                  </a:lnTo>
                  <a:close/>
                </a:path>
                <a:path w="5467350" h="4114800">
                  <a:moveTo>
                    <a:pt x="2913875" y="4057650"/>
                  </a:moveTo>
                  <a:lnTo>
                    <a:pt x="2912389" y="4050487"/>
                  </a:lnTo>
                  <a:lnTo>
                    <a:pt x="2908350" y="4044404"/>
                  </a:lnTo>
                  <a:lnTo>
                    <a:pt x="2902293" y="4040174"/>
                  </a:lnTo>
                  <a:lnTo>
                    <a:pt x="2894825" y="4038600"/>
                  </a:lnTo>
                  <a:lnTo>
                    <a:pt x="2887345" y="4040174"/>
                  </a:lnTo>
                  <a:lnTo>
                    <a:pt x="2881299" y="4044404"/>
                  </a:lnTo>
                  <a:lnTo>
                    <a:pt x="2877248" y="4050487"/>
                  </a:lnTo>
                  <a:lnTo>
                    <a:pt x="2875775" y="4057650"/>
                  </a:lnTo>
                  <a:lnTo>
                    <a:pt x="2877248" y="4065117"/>
                  </a:lnTo>
                  <a:lnTo>
                    <a:pt x="2881299" y="4071175"/>
                  </a:lnTo>
                  <a:lnTo>
                    <a:pt x="2887345" y="4075214"/>
                  </a:lnTo>
                  <a:lnTo>
                    <a:pt x="2894825" y="4076700"/>
                  </a:lnTo>
                  <a:lnTo>
                    <a:pt x="2902293" y="4075214"/>
                  </a:lnTo>
                  <a:lnTo>
                    <a:pt x="2908350" y="4071175"/>
                  </a:lnTo>
                  <a:lnTo>
                    <a:pt x="2912389" y="4065117"/>
                  </a:lnTo>
                  <a:lnTo>
                    <a:pt x="2913875" y="4057650"/>
                  </a:lnTo>
                  <a:close/>
                </a:path>
                <a:path w="5467350" h="4114800">
                  <a:moveTo>
                    <a:pt x="2913875" y="3219450"/>
                  </a:moveTo>
                  <a:lnTo>
                    <a:pt x="2912389" y="3212287"/>
                  </a:lnTo>
                  <a:lnTo>
                    <a:pt x="2908350" y="3206204"/>
                  </a:lnTo>
                  <a:lnTo>
                    <a:pt x="2902293" y="3201974"/>
                  </a:lnTo>
                  <a:lnTo>
                    <a:pt x="2894825" y="3200400"/>
                  </a:lnTo>
                  <a:lnTo>
                    <a:pt x="2887345" y="3201974"/>
                  </a:lnTo>
                  <a:lnTo>
                    <a:pt x="2881299" y="3206204"/>
                  </a:lnTo>
                  <a:lnTo>
                    <a:pt x="2877248" y="3212287"/>
                  </a:lnTo>
                  <a:lnTo>
                    <a:pt x="2875775" y="3219450"/>
                  </a:lnTo>
                  <a:lnTo>
                    <a:pt x="2877248" y="3226917"/>
                  </a:lnTo>
                  <a:lnTo>
                    <a:pt x="2881299" y="3232975"/>
                  </a:lnTo>
                  <a:lnTo>
                    <a:pt x="2887345" y="3237014"/>
                  </a:lnTo>
                  <a:lnTo>
                    <a:pt x="2894825" y="3238500"/>
                  </a:lnTo>
                  <a:lnTo>
                    <a:pt x="2902293" y="3237014"/>
                  </a:lnTo>
                  <a:lnTo>
                    <a:pt x="2908350" y="3232975"/>
                  </a:lnTo>
                  <a:lnTo>
                    <a:pt x="2912389" y="3226917"/>
                  </a:lnTo>
                  <a:lnTo>
                    <a:pt x="2913875" y="3219450"/>
                  </a:lnTo>
                  <a:close/>
                </a:path>
                <a:path w="5467350" h="4114800">
                  <a:moveTo>
                    <a:pt x="2990075" y="4057650"/>
                  </a:moveTo>
                  <a:lnTo>
                    <a:pt x="2988589" y="4050487"/>
                  </a:lnTo>
                  <a:lnTo>
                    <a:pt x="2984550" y="4044404"/>
                  </a:lnTo>
                  <a:lnTo>
                    <a:pt x="2978493" y="4040174"/>
                  </a:lnTo>
                  <a:lnTo>
                    <a:pt x="2971025" y="4038600"/>
                  </a:lnTo>
                  <a:lnTo>
                    <a:pt x="2963545" y="4040174"/>
                  </a:lnTo>
                  <a:lnTo>
                    <a:pt x="2957499" y="4044404"/>
                  </a:lnTo>
                  <a:lnTo>
                    <a:pt x="2953448" y="4050487"/>
                  </a:lnTo>
                  <a:lnTo>
                    <a:pt x="2951975" y="4057650"/>
                  </a:lnTo>
                  <a:lnTo>
                    <a:pt x="2953448" y="4065117"/>
                  </a:lnTo>
                  <a:lnTo>
                    <a:pt x="2957499" y="4071175"/>
                  </a:lnTo>
                  <a:lnTo>
                    <a:pt x="2963545" y="4075214"/>
                  </a:lnTo>
                  <a:lnTo>
                    <a:pt x="2971025" y="4076700"/>
                  </a:lnTo>
                  <a:lnTo>
                    <a:pt x="2978493" y="4075214"/>
                  </a:lnTo>
                  <a:lnTo>
                    <a:pt x="2984550" y="4071175"/>
                  </a:lnTo>
                  <a:lnTo>
                    <a:pt x="2988589" y="4065117"/>
                  </a:lnTo>
                  <a:lnTo>
                    <a:pt x="2990075" y="4057650"/>
                  </a:lnTo>
                  <a:close/>
                </a:path>
                <a:path w="5467350" h="4114800">
                  <a:moveTo>
                    <a:pt x="2990075" y="3219450"/>
                  </a:moveTo>
                  <a:lnTo>
                    <a:pt x="2988589" y="3212287"/>
                  </a:lnTo>
                  <a:lnTo>
                    <a:pt x="2984550" y="3206204"/>
                  </a:lnTo>
                  <a:lnTo>
                    <a:pt x="2978493" y="3201974"/>
                  </a:lnTo>
                  <a:lnTo>
                    <a:pt x="2971025" y="3200400"/>
                  </a:lnTo>
                  <a:lnTo>
                    <a:pt x="2963545" y="3201974"/>
                  </a:lnTo>
                  <a:lnTo>
                    <a:pt x="2957499" y="3206204"/>
                  </a:lnTo>
                  <a:lnTo>
                    <a:pt x="2953448" y="3212287"/>
                  </a:lnTo>
                  <a:lnTo>
                    <a:pt x="2951975" y="3219450"/>
                  </a:lnTo>
                  <a:lnTo>
                    <a:pt x="2953448" y="3226917"/>
                  </a:lnTo>
                  <a:lnTo>
                    <a:pt x="2957499" y="3232975"/>
                  </a:lnTo>
                  <a:lnTo>
                    <a:pt x="2963545" y="3237014"/>
                  </a:lnTo>
                  <a:lnTo>
                    <a:pt x="2971025" y="3238500"/>
                  </a:lnTo>
                  <a:lnTo>
                    <a:pt x="2978493" y="3237014"/>
                  </a:lnTo>
                  <a:lnTo>
                    <a:pt x="2984550" y="3232975"/>
                  </a:lnTo>
                  <a:lnTo>
                    <a:pt x="2988589" y="3226917"/>
                  </a:lnTo>
                  <a:lnTo>
                    <a:pt x="2990075" y="3219450"/>
                  </a:lnTo>
                  <a:close/>
                </a:path>
                <a:path w="5467350" h="4114800">
                  <a:moveTo>
                    <a:pt x="3066275" y="4057650"/>
                  </a:moveTo>
                  <a:lnTo>
                    <a:pt x="3064789" y="4050487"/>
                  </a:lnTo>
                  <a:lnTo>
                    <a:pt x="3060750" y="4044404"/>
                  </a:lnTo>
                  <a:lnTo>
                    <a:pt x="3054693" y="4040174"/>
                  </a:lnTo>
                  <a:lnTo>
                    <a:pt x="3047225" y="4038600"/>
                  </a:lnTo>
                  <a:lnTo>
                    <a:pt x="3039745" y="4040174"/>
                  </a:lnTo>
                  <a:lnTo>
                    <a:pt x="3033699" y="4044404"/>
                  </a:lnTo>
                  <a:lnTo>
                    <a:pt x="3029648" y="4050487"/>
                  </a:lnTo>
                  <a:lnTo>
                    <a:pt x="3028175" y="4057650"/>
                  </a:lnTo>
                  <a:lnTo>
                    <a:pt x="3029648" y="4065117"/>
                  </a:lnTo>
                  <a:lnTo>
                    <a:pt x="3033699" y="4071175"/>
                  </a:lnTo>
                  <a:lnTo>
                    <a:pt x="3039745" y="4075214"/>
                  </a:lnTo>
                  <a:lnTo>
                    <a:pt x="3047225" y="4076700"/>
                  </a:lnTo>
                  <a:lnTo>
                    <a:pt x="3054693" y="4075214"/>
                  </a:lnTo>
                  <a:lnTo>
                    <a:pt x="3060750" y="4071175"/>
                  </a:lnTo>
                  <a:lnTo>
                    <a:pt x="3064789" y="4065117"/>
                  </a:lnTo>
                  <a:lnTo>
                    <a:pt x="3066275" y="4057650"/>
                  </a:lnTo>
                  <a:close/>
                </a:path>
                <a:path w="5467350" h="4114800">
                  <a:moveTo>
                    <a:pt x="3066275" y="3219450"/>
                  </a:moveTo>
                  <a:lnTo>
                    <a:pt x="3064789" y="3212287"/>
                  </a:lnTo>
                  <a:lnTo>
                    <a:pt x="3060750" y="3206204"/>
                  </a:lnTo>
                  <a:lnTo>
                    <a:pt x="3054693" y="3201974"/>
                  </a:lnTo>
                  <a:lnTo>
                    <a:pt x="3047225" y="3200400"/>
                  </a:lnTo>
                  <a:lnTo>
                    <a:pt x="3039745" y="3201974"/>
                  </a:lnTo>
                  <a:lnTo>
                    <a:pt x="3033699" y="3206204"/>
                  </a:lnTo>
                  <a:lnTo>
                    <a:pt x="3029648" y="3212287"/>
                  </a:lnTo>
                  <a:lnTo>
                    <a:pt x="3028175" y="3219450"/>
                  </a:lnTo>
                  <a:lnTo>
                    <a:pt x="3029648" y="3226917"/>
                  </a:lnTo>
                  <a:lnTo>
                    <a:pt x="3033699" y="3232975"/>
                  </a:lnTo>
                  <a:lnTo>
                    <a:pt x="3039745" y="3237014"/>
                  </a:lnTo>
                  <a:lnTo>
                    <a:pt x="3047225" y="3238500"/>
                  </a:lnTo>
                  <a:lnTo>
                    <a:pt x="3054693" y="3237014"/>
                  </a:lnTo>
                  <a:lnTo>
                    <a:pt x="3060750" y="3232975"/>
                  </a:lnTo>
                  <a:lnTo>
                    <a:pt x="3064789" y="3226917"/>
                  </a:lnTo>
                  <a:lnTo>
                    <a:pt x="3066275" y="3219450"/>
                  </a:lnTo>
                  <a:close/>
                </a:path>
                <a:path w="5467350" h="4114800">
                  <a:moveTo>
                    <a:pt x="3142475" y="4057650"/>
                  </a:moveTo>
                  <a:lnTo>
                    <a:pt x="3140989" y="4050487"/>
                  </a:lnTo>
                  <a:lnTo>
                    <a:pt x="3136950" y="4044404"/>
                  </a:lnTo>
                  <a:lnTo>
                    <a:pt x="3130893" y="4040174"/>
                  </a:lnTo>
                  <a:lnTo>
                    <a:pt x="3123425" y="4038600"/>
                  </a:lnTo>
                  <a:lnTo>
                    <a:pt x="3115945" y="4040174"/>
                  </a:lnTo>
                  <a:lnTo>
                    <a:pt x="3109899" y="4044404"/>
                  </a:lnTo>
                  <a:lnTo>
                    <a:pt x="3105848" y="4050487"/>
                  </a:lnTo>
                  <a:lnTo>
                    <a:pt x="3104375" y="4057650"/>
                  </a:lnTo>
                  <a:lnTo>
                    <a:pt x="3105848" y="4065117"/>
                  </a:lnTo>
                  <a:lnTo>
                    <a:pt x="3109899" y="4071175"/>
                  </a:lnTo>
                  <a:lnTo>
                    <a:pt x="3115945" y="4075214"/>
                  </a:lnTo>
                  <a:lnTo>
                    <a:pt x="3123425" y="4076700"/>
                  </a:lnTo>
                  <a:lnTo>
                    <a:pt x="3130893" y="4075214"/>
                  </a:lnTo>
                  <a:lnTo>
                    <a:pt x="3136950" y="4071175"/>
                  </a:lnTo>
                  <a:lnTo>
                    <a:pt x="3140989" y="4065117"/>
                  </a:lnTo>
                  <a:lnTo>
                    <a:pt x="3142475" y="4057650"/>
                  </a:lnTo>
                  <a:close/>
                </a:path>
                <a:path w="5467350" h="4114800">
                  <a:moveTo>
                    <a:pt x="3142475" y="3219450"/>
                  </a:moveTo>
                  <a:lnTo>
                    <a:pt x="3140989" y="3212287"/>
                  </a:lnTo>
                  <a:lnTo>
                    <a:pt x="3136950" y="3206204"/>
                  </a:lnTo>
                  <a:lnTo>
                    <a:pt x="3130893" y="3201974"/>
                  </a:lnTo>
                  <a:lnTo>
                    <a:pt x="3123425" y="3200400"/>
                  </a:lnTo>
                  <a:lnTo>
                    <a:pt x="3115945" y="3201974"/>
                  </a:lnTo>
                  <a:lnTo>
                    <a:pt x="3109899" y="3206204"/>
                  </a:lnTo>
                  <a:lnTo>
                    <a:pt x="3105848" y="3212287"/>
                  </a:lnTo>
                  <a:lnTo>
                    <a:pt x="3104375" y="3219450"/>
                  </a:lnTo>
                  <a:lnTo>
                    <a:pt x="3105848" y="3226917"/>
                  </a:lnTo>
                  <a:lnTo>
                    <a:pt x="3109899" y="3232975"/>
                  </a:lnTo>
                  <a:lnTo>
                    <a:pt x="3115945" y="3237014"/>
                  </a:lnTo>
                  <a:lnTo>
                    <a:pt x="3123425" y="3238500"/>
                  </a:lnTo>
                  <a:lnTo>
                    <a:pt x="3130893" y="3237014"/>
                  </a:lnTo>
                  <a:lnTo>
                    <a:pt x="3136950" y="3232975"/>
                  </a:lnTo>
                  <a:lnTo>
                    <a:pt x="3140989" y="3226917"/>
                  </a:lnTo>
                  <a:lnTo>
                    <a:pt x="3142475" y="3219450"/>
                  </a:lnTo>
                  <a:close/>
                </a:path>
                <a:path w="5467350" h="4114800">
                  <a:moveTo>
                    <a:pt x="3218675" y="4057650"/>
                  </a:moveTo>
                  <a:lnTo>
                    <a:pt x="3217189" y="4050487"/>
                  </a:lnTo>
                  <a:lnTo>
                    <a:pt x="3213150" y="4044404"/>
                  </a:lnTo>
                  <a:lnTo>
                    <a:pt x="3207093" y="4040174"/>
                  </a:lnTo>
                  <a:lnTo>
                    <a:pt x="3199625" y="4038600"/>
                  </a:lnTo>
                  <a:lnTo>
                    <a:pt x="3192145" y="4040174"/>
                  </a:lnTo>
                  <a:lnTo>
                    <a:pt x="3186099" y="4044404"/>
                  </a:lnTo>
                  <a:lnTo>
                    <a:pt x="3182048" y="4050487"/>
                  </a:lnTo>
                  <a:lnTo>
                    <a:pt x="3180575" y="4057650"/>
                  </a:lnTo>
                  <a:lnTo>
                    <a:pt x="3182048" y="4065117"/>
                  </a:lnTo>
                  <a:lnTo>
                    <a:pt x="3186099" y="4071175"/>
                  </a:lnTo>
                  <a:lnTo>
                    <a:pt x="3192145" y="4075214"/>
                  </a:lnTo>
                  <a:lnTo>
                    <a:pt x="3199625" y="4076700"/>
                  </a:lnTo>
                  <a:lnTo>
                    <a:pt x="3207093" y="4075214"/>
                  </a:lnTo>
                  <a:lnTo>
                    <a:pt x="3213150" y="4071175"/>
                  </a:lnTo>
                  <a:lnTo>
                    <a:pt x="3217189" y="4065117"/>
                  </a:lnTo>
                  <a:lnTo>
                    <a:pt x="3218675" y="4057650"/>
                  </a:lnTo>
                  <a:close/>
                </a:path>
                <a:path w="5467350" h="4114800">
                  <a:moveTo>
                    <a:pt x="3218675" y="3219450"/>
                  </a:moveTo>
                  <a:lnTo>
                    <a:pt x="3217189" y="3212287"/>
                  </a:lnTo>
                  <a:lnTo>
                    <a:pt x="3213150" y="3206204"/>
                  </a:lnTo>
                  <a:lnTo>
                    <a:pt x="3207093" y="3201974"/>
                  </a:lnTo>
                  <a:lnTo>
                    <a:pt x="3199625" y="3200400"/>
                  </a:lnTo>
                  <a:lnTo>
                    <a:pt x="3192145" y="3201974"/>
                  </a:lnTo>
                  <a:lnTo>
                    <a:pt x="3186099" y="3206204"/>
                  </a:lnTo>
                  <a:lnTo>
                    <a:pt x="3182048" y="3212287"/>
                  </a:lnTo>
                  <a:lnTo>
                    <a:pt x="3180575" y="3219450"/>
                  </a:lnTo>
                  <a:lnTo>
                    <a:pt x="3182048" y="3226917"/>
                  </a:lnTo>
                  <a:lnTo>
                    <a:pt x="3186099" y="3232975"/>
                  </a:lnTo>
                  <a:lnTo>
                    <a:pt x="3192145" y="3237014"/>
                  </a:lnTo>
                  <a:lnTo>
                    <a:pt x="3199625" y="3238500"/>
                  </a:lnTo>
                  <a:lnTo>
                    <a:pt x="3207093" y="3237014"/>
                  </a:lnTo>
                  <a:lnTo>
                    <a:pt x="3213150" y="3232975"/>
                  </a:lnTo>
                  <a:lnTo>
                    <a:pt x="3217189" y="3226917"/>
                  </a:lnTo>
                  <a:lnTo>
                    <a:pt x="3218675" y="3219450"/>
                  </a:lnTo>
                  <a:close/>
                </a:path>
                <a:path w="5467350" h="4114800">
                  <a:moveTo>
                    <a:pt x="3294875" y="4057650"/>
                  </a:moveTo>
                  <a:lnTo>
                    <a:pt x="3293389" y="4050487"/>
                  </a:lnTo>
                  <a:lnTo>
                    <a:pt x="3289350" y="4044404"/>
                  </a:lnTo>
                  <a:lnTo>
                    <a:pt x="3283293" y="4040174"/>
                  </a:lnTo>
                  <a:lnTo>
                    <a:pt x="3275825" y="4038600"/>
                  </a:lnTo>
                  <a:lnTo>
                    <a:pt x="3268345" y="4040174"/>
                  </a:lnTo>
                  <a:lnTo>
                    <a:pt x="3262299" y="4044404"/>
                  </a:lnTo>
                  <a:lnTo>
                    <a:pt x="3258248" y="4050487"/>
                  </a:lnTo>
                  <a:lnTo>
                    <a:pt x="3256775" y="4057650"/>
                  </a:lnTo>
                  <a:lnTo>
                    <a:pt x="3258248" y="4065117"/>
                  </a:lnTo>
                  <a:lnTo>
                    <a:pt x="3262299" y="4071175"/>
                  </a:lnTo>
                  <a:lnTo>
                    <a:pt x="3268345" y="4075214"/>
                  </a:lnTo>
                  <a:lnTo>
                    <a:pt x="3275825" y="4076700"/>
                  </a:lnTo>
                  <a:lnTo>
                    <a:pt x="3283293" y="4075214"/>
                  </a:lnTo>
                  <a:lnTo>
                    <a:pt x="3289350" y="4071175"/>
                  </a:lnTo>
                  <a:lnTo>
                    <a:pt x="3293389" y="4065117"/>
                  </a:lnTo>
                  <a:lnTo>
                    <a:pt x="3294875" y="4057650"/>
                  </a:lnTo>
                  <a:close/>
                </a:path>
                <a:path w="5467350" h="4114800">
                  <a:moveTo>
                    <a:pt x="3294875" y="3219450"/>
                  </a:moveTo>
                  <a:lnTo>
                    <a:pt x="3293389" y="3212287"/>
                  </a:lnTo>
                  <a:lnTo>
                    <a:pt x="3289350" y="3206204"/>
                  </a:lnTo>
                  <a:lnTo>
                    <a:pt x="3283293" y="3201974"/>
                  </a:lnTo>
                  <a:lnTo>
                    <a:pt x="3275825" y="3200400"/>
                  </a:lnTo>
                  <a:lnTo>
                    <a:pt x="3268345" y="3201974"/>
                  </a:lnTo>
                  <a:lnTo>
                    <a:pt x="3262299" y="3206204"/>
                  </a:lnTo>
                  <a:lnTo>
                    <a:pt x="3258248" y="3212287"/>
                  </a:lnTo>
                  <a:lnTo>
                    <a:pt x="3256775" y="3219450"/>
                  </a:lnTo>
                  <a:lnTo>
                    <a:pt x="3258248" y="3226917"/>
                  </a:lnTo>
                  <a:lnTo>
                    <a:pt x="3262299" y="3232975"/>
                  </a:lnTo>
                  <a:lnTo>
                    <a:pt x="3268345" y="3237014"/>
                  </a:lnTo>
                  <a:lnTo>
                    <a:pt x="3275825" y="3238500"/>
                  </a:lnTo>
                  <a:lnTo>
                    <a:pt x="3283293" y="3237014"/>
                  </a:lnTo>
                  <a:lnTo>
                    <a:pt x="3289350" y="3232975"/>
                  </a:lnTo>
                  <a:lnTo>
                    <a:pt x="3293389" y="3226917"/>
                  </a:lnTo>
                  <a:lnTo>
                    <a:pt x="3294875" y="3219450"/>
                  </a:lnTo>
                  <a:close/>
                </a:path>
                <a:path w="5467350" h="4114800">
                  <a:moveTo>
                    <a:pt x="3371075" y="4057650"/>
                  </a:moveTo>
                  <a:lnTo>
                    <a:pt x="3369589" y="4050487"/>
                  </a:lnTo>
                  <a:lnTo>
                    <a:pt x="3365550" y="4044404"/>
                  </a:lnTo>
                  <a:lnTo>
                    <a:pt x="3359493" y="4040174"/>
                  </a:lnTo>
                  <a:lnTo>
                    <a:pt x="3352025" y="4038600"/>
                  </a:lnTo>
                  <a:lnTo>
                    <a:pt x="3344545" y="4040174"/>
                  </a:lnTo>
                  <a:lnTo>
                    <a:pt x="3338499" y="4044404"/>
                  </a:lnTo>
                  <a:lnTo>
                    <a:pt x="3334448" y="4050487"/>
                  </a:lnTo>
                  <a:lnTo>
                    <a:pt x="3332975" y="4057650"/>
                  </a:lnTo>
                  <a:lnTo>
                    <a:pt x="3334448" y="4065117"/>
                  </a:lnTo>
                  <a:lnTo>
                    <a:pt x="3338499" y="4071175"/>
                  </a:lnTo>
                  <a:lnTo>
                    <a:pt x="3344545" y="4075214"/>
                  </a:lnTo>
                  <a:lnTo>
                    <a:pt x="3352025" y="4076700"/>
                  </a:lnTo>
                  <a:lnTo>
                    <a:pt x="3359493" y="4075214"/>
                  </a:lnTo>
                  <a:lnTo>
                    <a:pt x="3365550" y="4071175"/>
                  </a:lnTo>
                  <a:lnTo>
                    <a:pt x="3369589" y="4065117"/>
                  </a:lnTo>
                  <a:lnTo>
                    <a:pt x="3371075" y="4057650"/>
                  </a:lnTo>
                  <a:close/>
                </a:path>
                <a:path w="5467350" h="4114800">
                  <a:moveTo>
                    <a:pt x="3371075" y="3219450"/>
                  </a:moveTo>
                  <a:lnTo>
                    <a:pt x="3369589" y="3212287"/>
                  </a:lnTo>
                  <a:lnTo>
                    <a:pt x="3365550" y="3206204"/>
                  </a:lnTo>
                  <a:lnTo>
                    <a:pt x="3359493" y="3201974"/>
                  </a:lnTo>
                  <a:lnTo>
                    <a:pt x="3352025" y="3200400"/>
                  </a:lnTo>
                  <a:lnTo>
                    <a:pt x="3344545" y="3201974"/>
                  </a:lnTo>
                  <a:lnTo>
                    <a:pt x="3338499" y="3206204"/>
                  </a:lnTo>
                  <a:lnTo>
                    <a:pt x="3334448" y="3212287"/>
                  </a:lnTo>
                  <a:lnTo>
                    <a:pt x="3332975" y="3219450"/>
                  </a:lnTo>
                  <a:lnTo>
                    <a:pt x="3334448" y="3226917"/>
                  </a:lnTo>
                  <a:lnTo>
                    <a:pt x="3338499" y="3232975"/>
                  </a:lnTo>
                  <a:lnTo>
                    <a:pt x="3344545" y="3237014"/>
                  </a:lnTo>
                  <a:lnTo>
                    <a:pt x="3352025" y="3238500"/>
                  </a:lnTo>
                  <a:lnTo>
                    <a:pt x="3359493" y="3237014"/>
                  </a:lnTo>
                  <a:lnTo>
                    <a:pt x="3365550" y="3232975"/>
                  </a:lnTo>
                  <a:lnTo>
                    <a:pt x="3369589" y="3226917"/>
                  </a:lnTo>
                  <a:lnTo>
                    <a:pt x="3371075" y="3219450"/>
                  </a:lnTo>
                  <a:close/>
                </a:path>
                <a:path w="5467350" h="4114800">
                  <a:moveTo>
                    <a:pt x="3447275" y="4057650"/>
                  </a:moveTo>
                  <a:lnTo>
                    <a:pt x="3445789" y="4050487"/>
                  </a:lnTo>
                  <a:lnTo>
                    <a:pt x="3441750" y="4044404"/>
                  </a:lnTo>
                  <a:lnTo>
                    <a:pt x="3435693" y="4040174"/>
                  </a:lnTo>
                  <a:lnTo>
                    <a:pt x="3428225" y="4038600"/>
                  </a:lnTo>
                  <a:lnTo>
                    <a:pt x="3420745" y="4040174"/>
                  </a:lnTo>
                  <a:lnTo>
                    <a:pt x="3414699" y="4044404"/>
                  </a:lnTo>
                  <a:lnTo>
                    <a:pt x="3410648" y="4050487"/>
                  </a:lnTo>
                  <a:lnTo>
                    <a:pt x="3409175" y="4057650"/>
                  </a:lnTo>
                  <a:lnTo>
                    <a:pt x="3410648" y="4065117"/>
                  </a:lnTo>
                  <a:lnTo>
                    <a:pt x="3414699" y="4071175"/>
                  </a:lnTo>
                  <a:lnTo>
                    <a:pt x="3420745" y="4075214"/>
                  </a:lnTo>
                  <a:lnTo>
                    <a:pt x="3428225" y="4076700"/>
                  </a:lnTo>
                  <a:lnTo>
                    <a:pt x="3435693" y="4075214"/>
                  </a:lnTo>
                  <a:lnTo>
                    <a:pt x="3441750" y="4071175"/>
                  </a:lnTo>
                  <a:lnTo>
                    <a:pt x="3445789" y="4065117"/>
                  </a:lnTo>
                  <a:lnTo>
                    <a:pt x="3447275" y="4057650"/>
                  </a:lnTo>
                  <a:close/>
                </a:path>
                <a:path w="5467350" h="4114800">
                  <a:moveTo>
                    <a:pt x="3447275" y="3219450"/>
                  </a:moveTo>
                  <a:lnTo>
                    <a:pt x="3445789" y="3212287"/>
                  </a:lnTo>
                  <a:lnTo>
                    <a:pt x="3441750" y="3206204"/>
                  </a:lnTo>
                  <a:lnTo>
                    <a:pt x="3435693" y="3201974"/>
                  </a:lnTo>
                  <a:lnTo>
                    <a:pt x="3428225" y="3200400"/>
                  </a:lnTo>
                  <a:lnTo>
                    <a:pt x="3420745" y="3201974"/>
                  </a:lnTo>
                  <a:lnTo>
                    <a:pt x="3414699" y="3206204"/>
                  </a:lnTo>
                  <a:lnTo>
                    <a:pt x="3410648" y="3212287"/>
                  </a:lnTo>
                  <a:lnTo>
                    <a:pt x="3409175" y="3219450"/>
                  </a:lnTo>
                  <a:lnTo>
                    <a:pt x="3410648" y="3226917"/>
                  </a:lnTo>
                  <a:lnTo>
                    <a:pt x="3414699" y="3232975"/>
                  </a:lnTo>
                  <a:lnTo>
                    <a:pt x="3420745" y="3237014"/>
                  </a:lnTo>
                  <a:lnTo>
                    <a:pt x="3428225" y="3238500"/>
                  </a:lnTo>
                  <a:lnTo>
                    <a:pt x="3435693" y="3237014"/>
                  </a:lnTo>
                  <a:lnTo>
                    <a:pt x="3441750" y="3232975"/>
                  </a:lnTo>
                  <a:lnTo>
                    <a:pt x="3445789" y="3226917"/>
                  </a:lnTo>
                  <a:lnTo>
                    <a:pt x="3447275" y="3219450"/>
                  </a:lnTo>
                  <a:close/>
                </a:path>
                <a:path w="5467350" h="4114800">
                  <a:moveTo>
                    <a:pt x="3523475" y="4057650"/>
                  </a:moveTo>
                  <a:lnTo>
                    <a:pt x="3521989" y="4050487"/>
                  </a:lnTo>
                  <a:lnTo>
                    <a:pt x="3517950" y="4044404"/>
                  </a:lnTo>
                  <a:lnTo>
                    <a:pt x="3511893" y="4040174"/>
                  </a:lnTo>
                  <a:lnTo>
                    <a:pt x="3504425" y="4038600"/>
                  </a:lnTo>
                  <a:lnTo>
                    <a:pt x="3496945" y="4040174"/>
                  </a:lnTo>
                  <a:lnTo>
                    <a:pt x="3490899" y="4044404"/>
                  </a:lnTo>
                  <a:lnTo>
                    <a:pt x="3486848" y="4050487"/>
                  </a:lnTo>
                  <a:lnTo>
                    <a:pt x="3485375" y="4057650"/>
                  </a:lnTo>
                  <a:lnTo>
                    <a:pt x="3486848" y="4065117"/>
                  </a:lnTo>
                  <a:lnTo>
                    <a:pt x="3490899" y="4071175"/>
                  </a:lnTo>
                  <a:lnTo>
                    <a:pt x="3496945" y="4075214"/>
                  </a:lnTo>
                  <a:lnTo>
                    <a:pt x="3504425" y="4076700"/>
                  </a:lnTo>
                  <a:lnTo>
                    <a:pt x="3511893" y="4075214"/>
                  </a:lnTo>
                  <a:lnTo>
                    <a:pt x="3517950" y="4071175"/>
                  </a:lnTo>
                  <a:lnTo>
                    <a:pt x="3521989" y="4065117"/>
                  </a:lnTo>
                  <a:lnTo>
                    <a:pt x="3523475" y="4057650"/>
                  </a:lnTo>
                  <a:close/>
                </a:path>
                <a:path w="5467350" h="4114800">
                  <a:moveTo>
                    <a:pt x="3523475" y="3219450"/>
                  </a:moveTo>
                  <a:lnTo>
                    <a:pt x="3521989" y="3212287"/>
                  </a:lnTo>
                  <a:lnTo>
                    <a:pt x="3517950" y="3206204"/>
                  </a:lnTo>
                  <a:lnTo>
                    <a:pt x="3511893" y="3201974"/>
                  </a:lnTo>
                  <a:lnTo>
                    <a:pt x="3504425" y="3200400"/>
                  </a:lnTo>
                  <a:lnTo>
                    <a:pt x="3496945" y="3201974"/>
                  </a:lnTo>
                  <a:lnTo>
                    <a:pt x="3490899" y="3206204"/>
                  </a:lnTo>
                  <a:lnTo>
                    <a:pt x="3486848" y="3212287"/>
                  </a:lnTo>
                  <a:lnTo>
                    <a:pt x="3485375" y="3219450"/>
                  </a:lnTo>
                  <a:lnTo>
                    <a:pt x="3486848" y="3226917"/>
                  </a:lnTo>
                  <a:lnTo>
                    <a:pt x="3490899" y="3232975"/>
                  </a:lnTo>
                  <a:lnTo>
                    <a:pt x="3496945" y="3237014"/>
                  </a:lnTo>
                  <a:lnTo>
                    <a:pt x="3504425" y="3238500"/>
                  </a:lnTo>
                  <a:lnTo>
                    <a:pt x="3511893" y="3237014"/>
                  </a:lnTo>
                  <a:lnTo>
                    <a:pt x="3517950" y="3232975"/>
                  </a:lnTo>
                  <a:lnTo>
                    <a:pt x="3521989" y="3226917"/>
                  </a:lnTo>
                  <a:lnTo>
                    <a:pt x="3523475" y="3219450"/>
                  </a:lnTo>
                  <a:close/>
                </a:path>
                <a:path w="5467350" h="4114800">
                  <a:moveTo>
                    <a:pt x="3599675" y="4057650"/>
                  </a:moveTo>
                  <a:lnTo>
                    <a:pt x="3598189" y="4050487"/>
                  </a:lnTo>
                  <a:lnTo>
                    <a:pt x="3594150" y="4044404"/>
                  </a:lnTo>
                  <a:lnTo>
                    <a:pt x="3588093" y="4040174"/>
                  </a:lnTo>
                  <a:lnTo>
                    <a:pt x="3580625" y="4038600"/>
                  </a:lnTo>
                  <a:lnTo>
                    <a:pt x="3573145" y="4040174"/>
                  </a:lnTo>
                  <a:lnTo>
                    <a:pt x="3567099" y="4044404"/>
                  </a:lnTo>
                  <a:lnTo>
                    <a:pt x="3563048" y="4050487"/>
                  </a:lnTo>
                  <a:lnTo>
                    <a:pt x="3561575" y="4057650"/>
                  </a:lnTo>
                  <a:lnTo>
                    <a:pt x="3563048" y="4065117"/>
                  </a:lnTo>
                  <a:lnTo>
                    <a:pt x="3567099" y="4071175"/>
                  </a:lnTo>
                  <a:lnTo>
                    <a:pt x="3573145" y="4075214"/>
                  </a:lnTo>
                  <a:lnTo>
                    <a:pt x="3580625" y="4076700"/>
                  </a:lnTo>
                  <a:lnTo>
                    <a:pt x="3588093" y="4075214"/>
                  </a:lnTo>
                  <a:lnTo>
                    <a:pt x="3594150" y="4071175"/>
                  </a:lnTo>
                  <a:lnTo>
                    <a:pt x="3598189" y="4065117"/>
                  </a:lnTo>
                  <a:lnTo>
                    <a:pt x="3599675" y="4057650"/>
                  </a:lnTo>
                  <a:close/>
                </a:path>
                <a:path w="5467350" h="4114800">
                  <a:moveTo>
                    <a:pt x="3599675" y="3219450"/>
                  </a:moveTo>
                  <a:lnTo>
                    <a:pt x="3598189" y="3212287"/>
                  </a:lnTo>
                  <a:lnTo>
                    <a:pt x="3594150" y="3206204"/>
                  </a:lnTo>
                  <a:lnTo>
                    <a:pt x="3588093" y="3201974"/>
                  </a:lnTo>
                  <a:lnTo>
                    <a:pt x="3580625" y="3200400"/>
                  </a:lnTo>
                  <a:lnTo>
                    <a:pt x="3573145" y="3201974"/>
                  </a:lnTo>
                  <a:lnTo>
                    <a:pt x="3567099" y="3206204"/>
                  </a:lnTo>
                  <a:lnTo>
                    <a:pt x="3563048" y="3212287"/>
                  </a:lnTo>
                  <a:lnTo>
                    <a:pt x="3561575" y="3219450"/>
                  </a:lnTo>
                  <a:lnTo>
                    <a:pt x="3563048" y="3226917"/>
                  </a:lnTo>
                  <a:lnTo>
                    <a:pt x="3567099" y="3232975"/>
                  </a:lnTo>
                  <a:lnTo>
                    <a:pt x="3573145" y="3237014"/>
                  </a:lnTo>
                  <a:lnTo>
                    <a:pt x="3580625" y="3238500"/>
                  </a:lnTo>
                  <a:lnTo>
                    <a:pt x="3588093" y="3237014"/>
                  </a:lnTo>
                  <a:lnTo>
                    <a:pt x="3594150" y="3232975"/>
                  </a:lnTo>
                  <a:lnTo>
                    <a:pt x="3598189" y="3226917"/>
                  </a:lnTo>
                  <a:lnTo>
                    <a:pt x="3599675" y="3219450"/>
                  </a:lnTo>
                  <a:close/>
                </a:path>
                <a:path w="5467350" h="4114800">
                  <a:moveTo>
                    <a:pt x="3675875" y="4057650"/>
                  </a:moveTo>
                  <a:lnTo>
                    <a:pt x="3674389" y="4050487"/>
                  </a:lnTo>
                  <a:lnTo>
                    <a:pt x="3670350" y="4044404"/>
                  </a:lnTo>
                  <a:lnTo>
                    <a:pt x="3664293" y="4040174"/>
                  </a:lnTo>
                  <a:lnTo>
                    <a:pt x="3656825" y="4038600"/>
                  </a:lnTo>
                  <a:lnTo>
                    <a:pt x="3649345" y="4040174"/>
                  </a:lnTo>
                  <a:lnTo>
                    <a:pt x="3643299" y="4044404"/>
                  </a:lnTo>
                  <a:lnTo>
                    <a:pt x="3639248" y="4050487"/>
                  </a:lnTo>
                  <a:lnTo>
                    <a:pt x="3637775" y="4057650"/>
                  </a:lnTo>
                  <a:lnTo>
                    <a:pt x="3639248" y="4065117"/>
                  </a:lnTo>
                  <a:lnTo>
                    <a:pt x="3643299" y="4071175"/>
                  </a:lnTo>
                  <a:lnTo>
                    <a:pt x="3649345" y="4075214"/>
                  </a:lnTo>
                  <a:lnTo>
                    <a:pt x="3656825" y="4076700"/>
                  </a:lnTo>
                  <a:lnTo>
                    <a:pt x="3664293" y="4075214"/>
                  </a:lnTo>
                  <a:lnTo>
                    <a:pt x="3670350" y="4071175"/>
                  </a:lnTo>
                  <a:lnTo>
                    <a:pt x="3674389" y="4065117"/>
                  </a:lnTo>
                  <a:lnTo>
                    <a:pt x="3675875" y="4057650"/>
                  </a:lnTo>
                  <a:close/>
                </a:path>
                <a:path w="5467350" h="4114800">
                  <a:moveTo>
                    <a:pt x="3675875" y="3219450"/>
                  </a:moveTo>
                  <a:lnTo>
                    <a:pt x="3674389" y="3212287"/>
                  </a:lnTo>
                  <a:lnTo>
                    <a:pt x="3670350" y="3206204"/>
                  </a:lnTo>
                  <a:lnTo>
                    <a:pt x="3664293" y="3201974"/>
                  </a:lnTo>
                  <a:lnTo>
                    <a:pt x="3656825" y="3200400"/>
                  </a:lnTo>
                  <a:lnTo>
                    <a:pt x="3649345" y="3201974"/>
                  </a:lnTo>
                  <a:lnTo>
                    <a:pt x="3643299" y="3206204"/>
                  </a:lnTo>
                  <a:lnTo>
                    <a:pt x="3639248" y="3212287"/>
                  </a:lnTo>
                  <a:lnTo>
                    <a:pt x="3637775" y="3219450"/>
                  </a:lnTo>
                  <a:lnTo>
                    <a:pt x="3639248" y="3226917"/>
                  </a:lnTo>
                  <a:lnTo>
                    <a:pt x="3643299" y="3232975"/>
                  </a:lnTo>
                  <a:lnTo>
                    <a:pt x="3649345" y="3237014"/>
                  </a:lnTo>
                  <a:lnTo>
                    <a:pt x="3656825" y="3238500"/>
                  </a:lnTo>
                  <a:lnTo>
                    <a:pt x="3664293" y="3237014"/>
                  </a:lnTo>
                  <a:lnTo>
                    <a:pt x="3670350" y="3232975"/>
                  </a:lnTo>
                  <a:lnTo>
                    <a:pt x="3674389" y="3226917"/>
                  </a:lnTo>
                  <a:lnTo>
                    <a:pt x="3675875" y="3219450"/>
                  </a:lnTo>
                  <a:close/>
                </a:path>
                <a:path w="5467350" h="4114800">
                  <a:moveTo>
                    <a:pt x="3752075" y="4057650"/>
                  </a:moveTo>
                  <a:lnTo>
                    <a:pt x="3750589" y="4050487"/>
                  </a:lnTo>
                  <a:lnTo>
                    <a:pt x="3746550" y="4044404"/>
                  </a:lnTo>
                  <a:lnTo>
                    <a:pt x="3740493" y="4040174"/>
                  </a:lnTo>
                  <a:lnTo>
                    <a:pt x="3733025" y="4038600"/>
                  </a:lnTo>
                  <a:lnTo>
                    <a:pt x="3725862" y="4040174"/>
                  </a:lnTo>
                  <a:lnTo>
                    <a:pt x="3719779" y="4044404"/>
                  </a:lnTo>
                  <a:lnTo>
                    <a:pt x="3715550" y="4050487"/>
                  </a:lnTo>
                  <a:lnTo>
                    <a:pt x="3713975" y="4057650"/>
                  </a:lnTo>
                  <a:lnTo>
                    <a:pt x="3715550" y="4065117"/>
                  </a:lnTo>
                  <a:lnTo>
                    <a:pt x="3719779" y="4071175"/>
                  </a:lnTo>
                  <a:lnTo>
                    <a:pt x="3725862" y="4075214"/>
                  </a:lnTo>
                  <a:lnTo>
                    <a:pt x="3733025" y="4076700"/>
                  </a:lnTo>
                  <a:lnTo>
                    <a:pt x="3740493" y="4075214"/>
                  </a:lnTo>
                  <a:lnTo>
                    <a:pt x="3746550" y="4071175"/>
                  </a:lnTo>
                  <a:lnTo>
                    <a:pt x="3750589" y="4065117"/>
                  </a:lnTo>
                  <a:lnTo>
                    <a:pt x="3752075" y="4057650"/>
                  </a:lnTo>
                  <a:close/>
                </a:path>
                <a:path w="5467350" h="4114800">
                  <a:moveTo>
                    <a:pt x="3752075" y="3219450"/>
                  </a:moveTo>
                  <a:lnTo>
                    <a:pt x="3750589" y="3212287"/>
                  </a:lnTo>
                  <a:lnTo>
                    <a:pt x="3746550" y="3206204"/>
                  </a:lnTo>
                  <a:lnTo>
                    <a:pt x="3740493" y="3201974"/>
                  </a:lnTo>
                  <a:lnTo>
                    <a:pt x="3733025" y="3200400"/>
                  </a:lnTo>
                  <a:lnTo>
                    <a:pt x="3725862" y="3201974"/>
                  </a:lnTo>
                  <a:lnTo>
                    <a:pt x="3719779" y="3206204"/>
                  </a:lnTo>
                  <a:lnTo>
                    <a:pt x="3715550" y="3212287"/>
                  </a:lnTo>
                  <a:lnTo>
                    <a:pt x="3713975" y="3219450"/>
                  </a:lnTo>
                  <a:lnTo>
                    <a:pt x="3715550" y="3226917"/>
                  </a:lnTo>
                  <a:lnTo>
                    <a:pt x="3719779" y="3232975"/>
                  </a:lnTo>
                  <a:lnTo>
                    <a:pt x="3725862" y="3237014"/>
                  </a:lnTo>
                  <a:lnTo>
                    <a:pt x="3733025" y="3238500"/>
                  </a:lnTo>
                  <a:lnTo>
                    <a:pt x="3740493" y="3237014"/>
                  </a:lnTo>
                  <a:lnTo>
                    <a:pt x="3746550" y="3232975"/>
                  </a:lnTo>
                  <a:lnTo>
                    <a:pt x="3750589" y="3226917"/>
                  </a:lnTo>
                  <a:lnTo>
                    <a:pt x="3752075" y="3219450"/>
                  </a:lnTo>
                  <a:close/>
                </a:path>
                <a:path w="5467350" h="4114800">
                  <a:moveTo>
                    <a:pt x="3752837" y="3163824"/>
                  </a:moveTo>
                  <a:lnTo>
                    <a:pt x="3751351" y="3156343"/>
                  </a:lnTo>
                  <a:lnTo>
                    <a:pt x="3747312" y="3150298"/>
                  </a:lnTo>
                  <a:lnTo>
                    <a:pt x="3741255" y="3146247"/>
                  </a:lnTo>
                  <a:lnTo>
                    <a:pt x="3733787" y="3144774"/>
                  </a:lnTo>
                  <a:lnTo>
                    <a:pt x="3726624" y="3146247"/>
                  </a:lnTo>
                  <a:lnTo>
                    <a:pt x="3720541" y="3150298"/>
                  </a:lnTo>
                  <a:lnTo>
                    <a:pt x="3716312" y="3156343"/>
                  </a:lnTo>
                  <a:lnTo>
                    <a:pt x="3714737" y="3163824"/>
                  </a:lnTo>
                  <a:lnTo>
                    <a:pt x="3716312" y="3171291"/>
                  </a:lnTo>
                  <a:lnTo>
                    <a:pt x="3720541" y="3177349"/>
                  </a:lnTo>
                  <a:lnTo>
                    <a:pt x="3726624" y="3181388"/>
                  </a:lnTo>
                  <a:lnTo>
                    <a:pt x="3733787" y="3182874"/>
                  </a:lnTo>
                  <a:lnTo>
                    <a:pt x="3741255" y="3181388"/>
                  </a:lnTo>
                  <a:lnTo>
                    <a:pt x="3747312" y="3177349"/>
                  </a:lnTo>
                  <a:lnTo>
                    <a:pt x="3751351" y="3171291"/>
                  </a:lnTo>
                  <a:lnTo>
                    <a:pt x="3752837" y="3163824"/>
                  </a:lnTo>
                  <a:close/>
                </a:path>
                <a:path w="5467350" h="4114800">
                  <a:moveTo>
                    <a:pt x="3752837" y="3087624"/>
                  </a:moveTo>
                  <a:lnTo>
                    <a:pt x="3751351" y="3080143"/>
                  </a:lnTo>
                  <a:lnTo>
                    <a:pt x="3747312" y="3074098"/>
                  </a:lnTo>
                  <a:lnTo>
                    <a:pt x="3741255" y="3070047"/>
                  </a:lnTo>
                  <a:lnTo>
                    <a:pt x="3733787" y="3068574"/>
                  </a:lnTo>
                  <a:lnTo>
                    <a:pt x="3726624" y="3070047"/>
                  </a:lnTo>
                  <a:lnTo>
                    <a:pt x="3720541" y="3074098"/>
                  </a:lnTo>
                  <a:lnTo>
                    <a:pt x="3716312" y="3080143"/>
                  </a:lnTo>
                  <a:lnTo>
                    <a:pt x="3714737" y="3087624"/>
                  </a:lnTo>
                  <a:lnTo>
                    <a:pt x="3716312" y="3095091"/>
                  </a:lnTo>
                  <a:lnTo>
                    <a:pt x="3720541" y="3101149"/>
                  </a:lnTo>
                  <a:lnTo>
                    <a:pt x="3726624" y="3105188"/>
                  </a:lnTo>
                  <a:lnTo>
                    <a:pt x="3733787" y="3106674"/>
                  </a:lnTo>
                  <a:lnTo>
                    <a:pt x="3741255" y="3105188"/>
                  </a:lnTo>
                  <a:lnTo>
                    <a:pt x="3747312" y="3101149"/>
                  </a:lnTo>
                  <a:lnTo>
                    <a:pt x="3751351" y="3095091"/>
                  </a:lnTo>
                  <a:lnTo>
                    <a:pt x="3752837" y="3087624"/>
                  </a:lnTo>
                  <a:close/>
                </a:path>
                <a:path w="5467350" h="4114800">
                  <a:moveTo>
                    <a:pt x="3752837" y="3011424"/>
                  </a:moveTo>
                  <a:lnTo>
                    <a:pt x="3751351" y="3003943"/>
                  </a:lnTo>
                  <a:lnTo>
                    <a:pt x="3747312" y="2997898"/>
                  </a:lnTo>
                  <a:lnTo>
                    <a:pt x="3741255" y="2993847"/>
                  </a:lnTo>
                  <a:lnTo>
                    <a:pt x="3733787" y="2992374"/>
                  </a:lnTo>
                  <a:lnTo>
                    <a:pt x="3726624" y="2993847"/>
                  </a:lnTo>
                  <a:lnTo>
                    <a:pt x="3720541" y="2997898"/>
                  </a:lnTo>
                  <a:lnTo>
                    <a:pt x="3716312" y="3003943"/>
                  </a:lnTo>
                  <a:lnTo>
                    <a:pt x="3714737" y="3011424"/>
                  </a:lnTo>
                  <a:lnTo>
                    <a:pt x="3716312" y="3018891"/>
                  </a:lnTo>
                  <a:lnTo>
                    <a:pt x="3720541" y="3024949"/>
                  </a:lnTo>
                  <a:lnTo>
                    <a:pt x="3726624" y="3028988"/>
                  </a:lnTo>
                  <a:lnTo>
                    <a:pt x="3733787" y="3030474"/>
                  </a:lnTo>
                  <a:lnTo>
                    <a:pt x="3741255" y="3028988"/>
                  </a:lnTo>
                  <a:lnTo>
                    <a:pt x="3747312" y="3024949"/>
                  </a:lnTo>
                  <a:lnTo>
                    <a:pt x="3751351" y="3018891"/>
                  </a:lnTo>
                  <a:lnTo>
                    <a:pt x="3752837" y="3011424"/>
                  </a:lnTo>
                  <a:close/>
                </a:path>
                <a:path w="5467350" h="4114800">
                  <a:moveTo>
                    <a:pt x="3752837" y="2935224"/>
                  </a:moveTo>
                  <a:lnTo>
                    <a:pt x="3751351" y="2927743"/>
                  </a:lnTo>
                  <a:lnTo>
                    <a:pt x="3747312" y="2921698"/>
                  </a:lnTo>
                  <a:lnTo>
                    <a:pt x="3741255" y="2917647"/>
                  </a:lnTo>
                  <a:lnTo>
                    <a:pt x="3733787" y="2916174"/>
                  </a:lnTo>
                  <a:lnTo>
                    <a:pt x="3726624" y="2917647"/>
                  </a:lnTo>
                  <a:lnTo>
                    <a:pt x="3720541" y="2921698"/>
                  </a:lnTo>
                  <a:lnTo>
                    <a:pt x="3716312" y="2927743"/>
                  </a:lnTo>
                  <a:lnTo>
                    <a:pt x="3714737" y="2935224"/>
                  </a:lnTo>
                  <a:lnTo>
                    <a:pt x="3716312" y="2942374"/>
                  </a:lnTo>
                  <a:lnTo>
                    <a:pt x="3720541" y="2948457"/>
                  </a:lnTo>
                  <a:lnTo>
                    <a:pt x="3726624" y="2952686"/>
                  </a:lnTo>
                  <a:lnTo>
                    <a:pt x="3733787" y="2954274"/>
                  </a:lnTo>
                  <a:lnTo>
                    <a:pt x="3741255" y="2952686"/>
                  </a:lnTo>
                  <a:lnTo>
                    <a:pt x="3747312" y="2948457"/>
                  </a:lnTo>
                  <a:lnTo>
                    <a:pt x="3751351" y="2942374"/>
                  </a:lnTo>
                  <a:lnTo>
                    <a:pt x="3752837" y="2935224"/>
                  </a:lnTo>
                  <a:close/>
                </a:path>
                <a:path w="5467350" h="4114800">
                  <a:moveTo>
                    <a:pt x="3752837" y="2859024"/>
                  </a:moveTo>
                  <a:lnTo>
                    <a:pt x="3751351" y="2851543"/>
                  </a:lnTo>
                  <a:lnTo>
                    <a:pt x="3747312" y="2845498"/>
                  </a:lnTo>
                  <a:lnTo>
                    <a:pt x="3741255" y="2841447"/>
                  </a:lnTo>
                  <a:lnTo>
                    <a:pt x="3733787" y="2839974"/>
                  </a:lnTo>
                  <a:lnTo>
                    <a:pt x="3726624" y="2841447"/>
                  </a:lnTo>
                  <a:lnTo>
                    <a:pt x="3720541" y="2845498"/>
                  </a:lnTo>
                  <a:lnTo>
                    <a:pt x="3716312" y="2851543"/>
                  </a:lnTo>
                  <a:lnTo>
                    <a:pt x="3714737" y="2859024"/>
                  </a:lnTo>
                  <a:lnTo>
                    <a:pt x="3716312" y="2866174"/>
                  </a:lnTo>
                  <a:lnTo>
                    <a:pt x="3720541" y="2872257"/>
                  </a:lnTo>
                  <a:lnTo>
                    <a:pt x="3726624" y="2876486"/>
                  </a:lnTo>
                  <a:lnTo>
                    <a:pt x="3733787" y="2878074"/>
                  </a:lnTo>
                  <a:lnTo>
                    <a:pt x="3741255" y="2876486"/>
                  </a:lnTo>
                  <a:lnTo>
                    <a:pt x="3747312" y="2872257"/>
                  </a:lnTo>
                  <a:lnTo>
                    <a:pt x="3751351" y="2866174"/>
                  </a:lnTo>
                  <a:lnTo>
                    <a:pt x="3752837" y="2859024"/>
                  </a:lnTo>
                  <a:close/>
                </a:path>
                <a:path w="5467350" h="4114800">
                  <a:moveTo>
                    <a:pt x="3752837" y="2782824"/>
                  </a:moveTo>
                  <a:lnTo>
                    <a:pt x="3751351" y="2775343"/>
                  </a:lnTo>
                  <a:lnTo>
                    <a:pt x="3747312" y="2769298"/>
                  </a:lnTo>
                  <a:lnTo>
                    <a:pt x="3741255" y="2765247"/>
                  </a:lnTo>
                  <a:lnTo>
                    <a:pt x="3733787" y="2763774"/>
                  </a:lnTo>
                  <a:lnTo>
                    <a:pt x="3726624" y="2765247"/>
                  </a:lnTo>
                  <a:lnTo>
                    <a:pt x="3720541" y="2769298"/>
                  </a:lnTo>
                  <a:lnTo>
                    <a:pt x="3716312" y="2775343"/>
                  </a:lnTo>
                  <a:lnTo>
                    <a:pt x="3714737" y="2782824"/>
                  </a:lnTo>
                  <a:lnTo>
                    <a:pt x="3716312" y="2789974"/>
                  </a:lnTo>
                  <a:lnTo>
                    <a:pt x="3720541" y="2796057"/>
                  </a:lnTo>
                  <a:lnTo>
                    <a:pt x="3726624" y="2800286"/>
                  </a:lnTo>
                  <a:lnTo>
                    <a:pt x="3733787" y="2801874"/>
                  </a:lnTo>
                  <a:lnTo>
                    <a:pt x="3741255" y="2800286"/>
                  </a:lnTo>
                  <a:lnTo>
                    <a:pt x="3747312" y="2796057"/>
                  </a:lnTo>
                  <a:lnTo>
                    <a:pt x="3751351" y="2789974"/>
                  </a:lnTo>
                  <a:lnTo>
                    <a:pt x="3752837" y="2782824"/>
                  </a:lnTo>
                  <a:close/>
                </a:path>
                <a:path w="5467350" h="4114800">
                  <a:moveTo>
                    <a:pt x="3752837" y="2705862"/>
                  </a:moveTo>
                  <a:lnTo>
                    <a:pt x="3751351" y="2698699"/>
                  </a:lnTo>
                  <a:lnTo>
                    <a:pt x="3747312" y="2692616"/>
                  </a:lnTo>
                  <a:lnTo>
                    <a:pt x="3741255" y="2688386"/>
                  </a:lnTo>
                  <a:lnTo>
                    <a:pt x="3733787" y="2686812"/>
                  </a:lnTo>
                  <a:lnTo>
                    <a:pt x="3726624" y="2688386"/>
                  </a:lnTo>
                  <a:lnTo>
                    <a:pt x="3720541" y="2692616"/>
                  </a:lnTo>
                  <a:lnTo>
                    <a:pt x="3716312" y="2698699"/>
                  </a:lnTo>
                  <a:lnTo>
                    <a:pt x="3714737" y="2705862"/>
                  </a:lnTo>
                  <a:lnTo>
                    <a:pt x="3714737" y="2706624"/>
                  </a:lnTo>
                  <a:lnTo>
                    <a:pt x="3716312" y="2713774"/>
                  </a:lnTo>
                  <a:lnTo>
                    <a:pt x="3720541" y="2719857"/>
                  </a:lnTo>
                  <a:lnTo>
                    <a:pt x="3726624" y="2724086"/>
                  </a:lnTo>
                  <a:lnTo>
                    <a:pt x="3733787" y="2725674"/>
                  </a:lnTo>
                  <a:lnTo>
                    <a:pt x="3741255" y="2724086"/>
                  </a:lnTo>
                  <a:lnTo>
                    <a:pt x="3747312" y="2719857"/>
                  </a:lnTo>
                  <a:lnTo>
                    <a:pt x="3751351" y="2713774"/>
                  </a:lnTo>
                  <a:lnTo>
                    <a:pt x="3752837" y="2706624"/>
                  </a:lnTo>
                  <a:lnTo>
                    <a:pt x="3752837" y="2705862"/>
                  </a:lnTo>
                  <a:close/>
                </a:path>
                <a:path w="5467350" h="4114800">
                  <a:moveTo>
                    <a:pt x="3752837" y="2629662"/>
                  </a:moveTo>
                  <a:lnTo>
                    <a:pt x="3751351" y="2622499"/>
                  </a:lnTo>
                  <a:lnTo>
                    <a:pt x="3747312" y="2616416"/>
                  </a:lnTo>
                  <a:lnTo>
                    <a:pt x="3741255" y="2612186"/>
                  </a:lnTo>
                  <a:lnTo>
                    <a:pt x="3733787" y="2610612"/>
                  </a:lnTo>
                  <a:lnTo>
                    <a:pt x="3726624" y="2612186"/>
                  </a:lnTo>
                  <a:lnTo>
                    <a:pt x="3720541" y="2616416"/>
                  </a:lnTo>
                  <a:lnTo>
                    <a:pt x="3716312" y="2622499"/>
                  </a:lnTo>
                  <a:lnTo>
                    <a:pt x="3714737" y="2629662"/>
                  </a:lnTo>
                  <a:lnTo>
                    <a:pt x="3716312" y="2637129"/>
                  </a:lnTo>
                  <a:lnTo>
                    <a:pt x="3720541" y="2643187"/>
                  </a:lnTo>
                  <a:lnTo>
                    <a:pt x="3726624" y="2647226"/>
                  </a:lnTo>
                  <a:lnTo>
                    <a:pt x="3733787" y="2648712"/>
                  </a:lnTo>
                  <a:lnTo>
                    <a:pt x="3741255" y="2647226"/>
                  </a:lnTo>
                  <a:lnTo>
                    <a:pt x="3747312" y="2643187"/>
                  </a:lnTo>
                  <a:lnTo>
                    <a:pt x="3751351" y="2637129"/>
                  </a:lnTo>
                  <a:lnTo>
                    <a:pt x="3752837" y="2629662"/>
                  </a:lnTo>
                  <a:close/>
                </a:path>
                <a:path w="5467350" h="4114800">
                  <a:moveTo>
                    <a:pt x="3752837" y="2553462"/>
                  </a:moveTo>
                  <a:lnTo>
                    <a:pt x="3751351" y="2546299"/>
                  </a:lnTo>
                  <a:lnTo>
                    <a:pt x="3747312" y="2540216"/>
                  </a:lnTo>
                  <a:lnTo>
                    <a:pt x="3741255" y="2535986"/>
                  </a:lnTo>
                  <a:lnTo>
                    <a:pt x="3733787" y="2534412"/>
                  </a:lnTo>
                  <a:lnTo>
                    <a:pt x="3726624" y="2535986"/>
                  </a:lnTo>
                  <a:lnTo>
                    <a:pt x="3720541" y="2540216"/>
                  </a:lnTo>
                  <a:lnTo>
                    <a:pt x="3716312" y="2546299"/>
                  </a:lnTo>
                  <a:lnTo>
                    <a:pt x="3714737" y="2553462"/>
                  </a:lnTo>
                  <a:lnTo>
                    <a:pt x="3716312" y="2560929"/>
                  </a:lnTo>
                  <a:lnTo>
                    <a:pt x="3720541" y="2566987"/>
                  </a:lnTo>
                  <a:lnTo>
                    <a:pt x="3726624" y="2571026"/>
                  </a:lnTo>
                  <a:lnTo>
                    <a:pt x="3733787" y="2572512"/>
                  </a:lnTo>
                  <a:lnTo>
                    <a:pt x="3741255" y="2571026"/>
                  </a:lnTo>
                  <a:lnTo>
                    <a:pt x="3747312" y="2566987"/>
                  </a:lnTo>
                  <a:lnTo>
                    <a:pt x="3751351" y="2560929"/>
                  </a:lnTo>
                  <a:lnTo>
                    <a:pt x="3752837" y="2553462"/>
                  </a:lnTo>
                  <a:close/>
                </a:path>
                <a:path w="5467350" h="4114800">
                  <a:moveTo>
                    <a:pt x="3752837" y="2477262"/>
                  </a:moveTo>
                  <a:lnTo>
                    <a:pt x="3751351" y="2470099"/>
                  </a:lnTo>
                  <a:lnTo>
                    <a:pt x="3747312" y="2464016"/>
                  </a:lnTo>
                  <a:lnTo>
                    <a:pt x="3741255" y="2459786"/>
                  </a:lnTo>
                  <a:lnTo>
                    <a:pt x="3733787" y="2458212"/>
                  </a:lnTo>
                  <a:lnTo>
                    <a:pt x="3726624" y="2459786"/>
                  </a:lnTo>
                  <a:lnTo>
                    <a:pt x="3720541" y="2464016"/>
                  </a:lnTo>
                  <a:lnTo>
                    <a:pt x="3716312" y="2470099"/>
                  </a:lnTo>
                  <a:lnTo>
                    <a:pt x="3714737" y="2477262"/>
                  </a:lnTo>
                  <a:lnTo>
                    <a:pt x="3716312" y="2484729"/>
                  </a:lnTo>
                  <a:lnTo>
                    <a:pt x="3720541" y="2490787"/>
                  </a:lnTo>
                  <a:lnTo>
                    <a:pt x="3726624" y="2494826"/>
                  </a:lnTo>
                  <a:lnTo>
                    <a:pt x="3733787" y="2496312"/>
                  </a:lnTo>
                  <a:lnTo>
                    <a:pt x="3741255" y="2494826"/>
                  </a:lnTo>
                  <a:lnTo>
                    <a:pt x="3747312" y="2490787"/>
                  </a:lnTo>
                  <a:lnTo>
                    <a:pt x="3751351" y="2484729"/>
                  </a:lnTo>
                  <a:lnTo>
                    <a:pt x="3752837" y="2477262"/>
                  </a:lnTo>
                  <a:close/>
                </a:path>
                <a:path w="5467350" h="4114800">
                  <a:moveTo>
                    <a:pt x="3752837" y="2401062"/>
                  </a:moveTo>
                  <a:lnTo>
                    <a:pt x="3751351" y="2393581"/>
                  </a:lnTo>
                  <a:lnTo>
                    <a:pt x="3747312" y="2387536"/>
                  </a:lnTo>
                  <a:lnTo>
                    <a:pt x="3741255" y="2383485"/>
                  </a:lnTo>
                  <a:lnTo>
                    <a:pt x="3733787" y="2382012"/>
                  </a:lnTo>
                  <a:lnTo>
                    <a:pt x="3726624" y="2383485"/>
                  </a:lnTo>
                  <a:lnTo>
                    <a:pt x="3720541" y="2387536"/>
                  </a:lnTo>
                  <a:lnTo>
                    <a:pt x="3716312" y="2393581"/>
                  </a:lnTo>
                  <a:lnTo>
                    <a:pt x="3714737" y="2401062"/>
                  </a:lnTo>
                  <a:lnTo>
                    <a:pt x="3716312" y="2408529"/>
                  </a:lnTo>
                  <a:lnTo>
                    <a:pt x="3720541" y="2414587"/>
                  </a:lnTo>
                  <a:lnTo>
                    <a:pt x="3726624" y="2418626"/>
                  </a:lnTo>
                  <a:lnTo>
                    <a:pt x="3733787" y="2420112"/>
                  </a:lnTo>
                  <a:lnTo>
                    <a:pt x="3741255" y="2418626"/>
                  </a:lnTo>
                  <a:lnTo>
                    <a:pt x="3747312" y="2414587"/>
                  </a:lnTo>
                  <a:lnTo>
                    <a:pt x="3751351" y="2408529"/>
                  </a:lnTo>
                  <a:lnTo>
                    <a:pt x="3752837" y="2401062"/>
                  </a:lnTo>
                  <a:close/>
                </a:path>
                <a:path w="5467350" h="4114800">
                  <a:moveTo>
                    <a:pt x="3752837" y="2324862"/>
                  </a:moveTo>
                  <a:lnTo>
                    <a:pt x="3751351" y="2317381"/>
                  </a:lnTo>
                  <a:lnTo>
                    <a:pt x="3747312" y="2311336"/>
                  </a:lnTo>
                  <a:lnTo>
                    <a:pt x="3741255" y="2307285"/>
                  </a:lnTo>
                  <a:lnTo>
                    <a:pt x="3733787" y="2305812"/>
                  </a:lnTo>
                  <a:lnTo>
                    <a:pt x="3726624" y="2307285"/>
                  </a:lnTo>
                  <a:lnTo>
                    <a:pt x="3720541" y="2311336"/>
                  </a:lnTo>
                  <a:lnTo>
                    <a:pt x="3716312" y="2317381"/>
                  </a:lnTo>
                  <a:lnTo>
                    <a:pt x="3714737" y="2324862"/>
                  </a:lnTo>
                  <a:lnTo>
                    <a:pt x="3716312" y="2332329"/>
                  </a:lnTo>
                  <a:lnTo>
                    <a:pt x="3720541" y="2338387"/>
                  </a:lnTo>
                  <a:lnTo>
                    <a:pt x="3726624" y="2342426"/>
                  </a:lnTo>
                  <a:lnTo>
                    <a:pt x="3733787" y="2343912"/>
                  </a:lnTo>
                  <a:lnTo>
                    <a:pt x="3741255" y="2342426"/>
                  </a:lnTo>
                  <a:lnTo>
                    <a:pt x="3747312" y="2338387"/>
                  </a:lnTo>
                  <a:lnTo>
                    <a:pt x="3751351" y="2332329"/>
                  </a:lnTo>
                  <a:lnTo>
                    <a:pt x="3752837" y="2324862"/>
                  </a:lnTo>
                  <a:close/>
                </a:path>
                <a:path w="5467350" h="4114800">
                  <a:moveTo>
                    <a:pt x="3752837" y="2248662"/>
                  </a:moveTo>
                  <a:lnTo>
                    <a:pt x="3751351" y="2241181"/>
                  </a:lnTo>
                  <a:lnTo>
                    <a:pt x="3747312" y="2235136"/>
                  </a:lnTo>
                  <a:lnTo>
                    <a:pt x="3741255" y="2231085"/>
                  </a:lnTo>
                  <a:lnTo>
                    <a:pt x="3733787" y="2229612"/>
                  </a:lnTo>
                  <a:lnTo>
                    <a:pt x="3726624" y="2231085"/>
                  </a:lnTo>
                  <a:lnTo>
                    <a:pt x="3720541" y="2235136"/>
                  </a:lnTo>
                  <a:lnTo>
                    <a:pt x="3716312" y="2241181"/>
                  </a:lnTo>
                  <a:lnTo>
                    <a:pt x="3714737" y="2248662"/>
                  </a:lnTo>
                  <a:lnTo>
                    <a:pt x="3716312" y="2256129"/>
                  </a:lnTo>
                  <a:lnTo>
                    <a:pt x="3720541" y="2262187"/>
                  </a:lnTo>
                  <a:lnTo>
                    <a:pt x="3726624" y="2266226"/>
                  </a:lnTo>
                  <a:lnTo>
                    <a:pt x="3733787" y="2267712"/>
                  </a:lnTo>
                  <a:lnTo>
                    <a:pt x="3741255" y="2266226"/>
                  </a:lnTo>
                  <a:lnTo>
                    <a:pt x="3747312" y="2262187"/>
                  </a:lnTo>
                  <a:lnTo>
                    <a:pt x="3751351" y="2256129"/>
                  </a:lnTo>
                  <a:lnTo>
                    <a:pt x="3752837" y="2248662"/>
                  </a:lnTo>
                  <a:close/>
                </a:path>
                <a:path w="5467350" h="4114800">
                  <a:moveTo>
                    <a:pt x="3752837" y="2172462"/>
                  </a:moveTo>
                  <a:lnTo>
                    <a:pt x="3751351" y="2164981"/>
                  </a:lnTo>
                  <a:lnTo>
                    <a:pt x="3747312" y="2158936"/>
                  </a:lnTo>
                  <a:lnTo>
                    <a:pt x="3741255" y="2154885"/>
                  </a:lnTo>
                  <a:lnTo>
                    <a:pt x="3733787" y="2153412"/>
                  </a:lnTo>
                  <a:lnTo>
                    <a:pt x="3726624" y="2154885"/>
                  </a:lnTo>
                  <a:lnTo>
                    <a:pt x="3720541" y="2158936"/>
                  </a:lnTo>
                  <a:lnTo>
                    <a:pt x="3716312" y="2164981"/>
                  </a:lnTo>
                  <a:lnTo>
                    <a:pt x="3714737" y="2172462"/>
                  </a:lnTo>
                  <a:lnTo>
                    <a:pt x="3716312" y="2179929"/>
                  </a:lnTo>
                  <a:lnTo>
                    <a:pt x="3720541" y="2185987"/>
                  </a:lnTo>
                  <a:lnTo>
                    <a:pt x="3726624" y="2190026"/>
                  </a:lnTo>
                  <a:lnTo>
                    <a:pt x="3733787" y="2191512"/>
                  </a:lnTo>
                  <a:lnTo>
                    <a:pt x="3741255" y="2190026"/>
                  </a:lnTo>
                  <a:lnTo>
                    <a:pt x="3747312" y="2185987"/>
                  </a:lnTo>
                  <a:lnTo>
                    <a:pt x="3751351" y="2179929"/>
                  </a:lnTo>
                  <a:lnTo>
                    <a:pt x="3752837" y="2172462"/>
                  </a:lnTo>
                  <a:close/>
                </a:path>
                <a:path w="5467350" h="4114800">
                  <a:moveTo>
                    <a:pt x="3752837" y="2096262"/>
                  </a:moveTo>
                  <a:lnTo>
                    <a:pt x="3751351" y="2088781"/>
                  </a:lnTo>
                  <a:lnTo>
                    <a:pt x="3747312" y="2082736"/>
                  </a:lnTo>
                  <a:lnTo>
                    <a:pt x="3741255" y="2078685"/>
                  </a:lnTo>
                  <a:lnTo>
                    <a:pt x="3733787" y="2077212"/>
                  </a:lnTo>
                  <a:lnTo>
                    <a:pt x="3726624" y="2078685"/>
                  </a:lnTo>
                  <a:lnTo>
                    <a:pt x="3720541" y="2082736"/>
                  </a:lnTo>
                  <a:lnTo>
                    <a:pt x="3716312" y="2088781"/>
                  </a:lnTo>
                  <a:lnTo>
                    <a:pt x="3714737" y="2096262"/>
                  </a:lnTo>
                  <a:lnTo>
                    <a:pt x="3716312" y="2103729"/>
                  </a:lnTo>
                  <a:lnTo>
                    <a:pt x="3720541" y="2109787"/>
                  </a:lnTo>
                  <a:lnTo>
                    <a:pt x="3726624" y="2113826"/>
                  </a:lnTo>
                  <a:lnTo>
                    <a:pt x="3733787" y="2115312"/>
                  </a:lnTo>
                  <a:lnTo>
                    <a:pt x="3741255" y="2113826"/>
                  </a:lnTo>
                  <a:lnTo>
                    <a:pt x="3747312" y="2109787"/>
                  </a:lnTo>
                  <a:lnTo>
                    <a:pt x="3751351" y="2103729"/>
                  </a:lnTo>
                  <a:lnTo>
                    <a:pt x="3752837" y="2096262"/>
                  </a:lnTo>
                  <a:close/>
                </a:path>
                <a:path w="5467350" h="4114800">
                  <a:moveTo>
                    <a:pt x="3752837" y="2020062"/>
                  </a:moveTo>
                  <a:lnTo>
                    <a:pt x="3751351" y="2012581"/>
                  </a:lnTo>
                  <a:lnTo>
                    <a:pt x="3747312" y="2006536"/>
                  </a:lnTo>
                  <a:lnTo>
                    <a:pt x="3741255" y="2002485"/>
                  </a:lnTo>
                  <a:lnTo>
                    <a:pt x="3733787" y="2001012"/>
                  </a:lnTo>
                  <a:lnTo>
                    <a:pt x="3726624" y="2002485"/>
                  </a:lnTo>
                  <a:lnTo>
                    <a:pt x="3720541" y="2006536"/>
                  </a:lnTo>
                  <a:lnTo>
                    <a:pt x="3716312" y="2012581"/>
                  </a:lnTo>
                  <a:lnTo>
                    <a:pt x="3714737" y="2020062"/>
                  </a:lnTo>
                  <a:lnTo>
                    <a:pt x="3716312" y="2027529"/>
                  </a:lnTo>
                  <a:lnTo>
                    <a:pt x="3720541" y="2033587"/>
                  </a:lnTo>
                  <a:lnTo>
                    <a:pt x="3726624" y="2037626"/>
                  </a:lnTo>
                  <a:lnTo>
                    <a:pt x="3733787" y="2039112"/>
                  </a:lnTo>
                  <a:lnTo>
                    <a:pt x="3741255" y="2037626"/>
                  </a:lnTo>
                  <a:lnTo>
                    <a:pt x="3747312" y="2033587"/>
                  </a:lnTo>
                  <a:lnTo>
                    <a:pt x="3751351" y="2027529"/>
                  </a:lnTo>
                  <a:lnTo>
                    <a:pt x="3752837" y="2020062"/>
                  </a:lnTo>
                  <a:close/>
                </a:path>
                <a:path w="5467350" h="4114800">
                  <a:moveTo>
                    <a:pt x="3752837" y="1943862"/>
                  </a:moveTo>
                  <a:lnTo>
                    <a:pt x="3751351" y="1936381"/>
                  </a:lnTo>
                  <a:lnTo>
                    <a:pt x="3747312" y="1930336"/>
                  </a:lnTo>
                  <a:lnTo>
                    <a:pt x="3741255" y="1926285"/>
                  </a:lnTo>
                  <a:lnTo>
                    <a:pt x="3733787" y="1924812"/>
                  </a:lnTo>
                  <a:lnTo>
                    <a:pt x="3726624" y="1926285"/>
                  </a:lnTo>
                  <a:lnTo>
                    <a:pt x="3720541" y="1930336"/>
                  </a:lnTo>
                  <a:lnTo>
                    <a:pt x="3716312" y="1936381"/>
                  </a:lnTo>
                  <a:lnTo>
                    <a:pt x="3714737" y="1943862"/>
                  </a:lnTo>
                  <a:lnTo>
                    <a:pt x="3716312" y="1951329"/>
                  </a:lnTo>
                  <a:lnTo>
                    <a:pt x="3720541" y="1957387"/>
                  </a:lnTo>
                  <a:lnTo>
                    <a:pt x="3726624" y="1961426"/>
                  </a:lnTo>
                  <a:lnTo>
                    <a:pt x="3733787" y="1962912"/>
                  </a:lnTo>
                  <a:lnTo>
                    <a:pt x="3741255" y="1961426"/>
                  </a:lnTo>
                  <a:lnTo>
                    <a:pt x="3747312" y="1957387"/>
                  </a:lnTo>
                  <a:lnTo>
                    <a:pt x="3751351" y="1951329"/>
                  </a:lnTo>
                  <a:lnTo>
                    <a:pt x="3752837" y="1943862"/>
                  </a:lnTo>
                  <a:close/>
                </a:path>
                <a:path w="5467350" h="4114800">
                  <a:moveTo>
                    <a:pt x="3752837" y="1867662"/>
                  </a:moveTo>
                  <a:lnTo>
                    <a:pt x="3751351" y="1860181"/>
                  </a:lnTo>
                  <a:lnTo>
                    <a:pt x="3747312" y="1854136"/>
                  </a:lnTo>
                  <a:lnTo>
                    <a:pt x="3741255" y="1850085"/>
                  </a:lnTo>
                  <a:lnTo>
                    <a:pt x="3733787" y="1848612"/>
                  </a:lnTo>
                  <a:lnTo>
                    <a:pt x="3726624" y="1850085"/>
                  </a:lnTo>
                  <a:lnTo>
                    <a:pt x="3720541" y="1854136"/>
                  </a:lnTo>
                  <a:lnTo>
                    <a:pt x="3716312" y="1860181"/>
                  </a:lnTo>
                  <a:lnTo>
                    <a:pt x="3714737" y="1867662"/>
                  </a:lnTo>
                  <a:lnTo>
                    <a:pt x="3716312" y="1875129"/>
                  </a:lnTo>
                  <a:lnTo>
                    <a:pt x="3720541" y="1881187"/>
                  </a:lnTo>
                  <a:lnTo>
                    <a:pt x="3726624" y="1885226"/>
                  </a:lnTo>
                  <a:lnTo>
                    <a:pt x="3733787" y="1886712"/>
                  </a:lnTo>
                  <a:lnTo>
                    <a:pt x="3741255" y="1885226"/>
                  </a:lnTo>
                  <a:lnTo>
                    <a:pt x="3747312" y="1881187"/>
                  </a:lnTo>
                  <a:lnTo>
                    <a:pt x="3751351" y="1875129"/>
                  </a:lnTo>
                  <a:lnTo>
                    <a:pt x="3752837" y="1867662"/>
                  </a:lnTo>
                  <a:close/>
                </a:path>
                <a:path w="5467350" h="4114800">
                  <a:moveTo>
                    <a:pt x="3752837" y="1791462"/>
                  </a:moveTo>
                  <a:lnTo>
                    <a:pt x="3751351" y="1783981"/>
                  </a:lnTo>
                  <a:lnTo>
                    <a:pt x="3747312" y="1777936"/>
                  </a:lnTo>
                  <a:lnTo>
                    <a:pt x="3741255" y="1773885"/>
                  </a:lnTo>
                  <a:lnTo>
                    <a:pt x="3733787" y="1772412"/>
                  </a:lnTo>
                  <a:lnTo>
                    <a:pt x="3726624" y="1773885"/>
                  </a:lnTo>
                  <a:lnTo>
                    <a:pt x="3720541" y="1777936"/>
                  </a:lnTo>
                  <a:lnTo>
                    <a:pt x="3716312" y="1783981"/>
                  </a:lnTo>
                  <a:lnTo>
                    <a:pt x="3714737" y="1791462"/>
                  </a:lnTo>
                  <a:lnTo>
                    <a:pt x="3716312" y="1798929"/>
                  </a:lnTo>
                  <a:lnTo>
                    <a:pt x="3720541" y="1804987"/>
                  </a:lnTo>
                  <a:lnTo>
                    <a:pt x="3726624" y="1809026"/>
                  </a:lnTo>
                  <a:lnTo>
                    <a:pt x="3733787" y="1810512"/>
                  </a:lnTo>
                  <a:lnTo>
                    <a:pt x="3741255" y="1809026"/>
                  </a:lnTo>
                  <a:lnTo>
                    <a:pt x="3747312" y="1804987"/>
                  </a:lnTo>
                  <a:lnTo>
                    <a:pt x="3751351" y="1798929"/>
                  </a:lnTo>
                  <a:lnTo>
                    <a:pt x="3752837" y="1791462"/>
                  </a:lnTo>
                  <a:close/>
                </a:path>
                <a:path w="5467350" h="4114800">
                  <a:moveTo>
                    <a:pt x="3752837" y="1715262"/>
                  </a:moveTo>
                  <a:lnTo>
                    <a:pt x="3751351" y="1707781"/>
                  </a:lnTo>
                  <a:lnTo>
                    <a:pt x="3747312" y="1701736"/>
                  </a:lnTo>
                  <a:lnTo>
                    <a:pt x="3741255" y="1697685"/>
                  </a:lnTo>
                  <a:lnTo>
                    <a:pt x="3733787" y="1696212"/>
                  </a:lnTo>
                  <a:lnTo>
                    <a:pt x="3726624" y="1697685"/>
                  </a:lnTo>
                  <a:lnTo>
                    <a:pt x="3720541" y="1701736"/>
                  </a:lnTo>
                  <a:lnTo>
                    <a:pt x="3716312" y="1707781"/>
                  </a:lnTo>
                  <a:lnTo>
                    <a:pt x="3714737" y="1715262"/>
                  </a:lnTo>
                  <a:lnTo>
                    <a:pt x="3716312" y="1722729"/>
                  </a:lnTo>
                  <a:lnTo>
                    <a:pt x="3720541" y="1728787"/>
                  </a:lnTo>
                  <a:lnTo>
                    <a:pt x="3726624" y="1732826"/>
                  </a:lnTo>
                  <a:lnTo>
                    <a:pt x="3733787" y="1734312"/>
                  </a:lnTo>
                  <a:lnTo>
                    <a:pt x="3741255" y="1732826"/>
                  </a:lnTo>
                  <a:lnTo>
                    <a:pt x="3747312" y="1728787"/>
                  </a:lnTo>
                  <a:lnTo>
                    <a:pt x="3751351" y="1722729"/>
                  </a:lnTo>
                  <a:lnTo>
                    <a:pt x="3752837" y="1715262"/>
                  </a:lnTo>
                  <a:close/>
                </a:path>
                <a:path w="5467350" h="4114800">
                  <a:moveTo>
                    <a:pt x="3752837" y="1639062"/>
                  </a:moveTo>
                  <a:lnTo>
                    <a:pt x="3751351" y="1631581"/>
                  </a:lnTo>
                  <a:lnTo>
                    <a:pt x="3747312" y="1625536"/>
                  </a:lnTo>
                  <a:lnTo>
                    <a:pt x="3741255" y="1621485"/>
                  </a:lnTo>
                  <a:lnTo>
                    <a:pt x="3733787" y="1620012"/>
                  </a:lnTo>
                  <a:lnTo>
                    <a:pt x="3726624" y="1621485"/>
                  </a:lnTo>
                  <a:lnTo>
                    <a:pt x="3720541" y="1625536"/>
                  </a:lnTo>
                  <a:lnTo>
                    <a:pt x="3716312" y="1631581"/>
                  </a:lnTo>
                  <a:lnTo>
                    <a:pt x="3714737" y="1639062"/>
                  </a:lnTo>
                  <a:lnTo>
                    <a:pt x="3716312" y="1646529"/>
                  </a:lnTo>
                  <a:lnTo>
                    <a:pt x="3720541" y="1652587"/>
                  </a:lnTo>
                  <a:lnTo>
                    <a:pt x="3726624" y="1656626"/>
                  </a:lnTo>
                  <a:lnTo>
                    <a:pt x="3733787" y="1658112"/>
                  </a:lnTo>
                  <a:lnTo>
                    <a:pt x="3741255" y="1656626"/>
                  </a:lnTo>
                  <a:lnTo>
                    <a:pt x="3747312" y="1652587"/>
                  </a:lnTo>
                  <a:lnTo>
                    <a:pt x="3751351" y="1646529"/>
                  </a:lnTo>
                  <a:lnTo>
                    <a:pt x="3752837" y="1639062"/>
                  </a:lnTo>
                  <a:close/>
                </a:path>
                <a:path w="5467350" h="4114800">
                  <a:moveTo>
                    <a:pt x="3752837" y="1562862"/>
                  </a:moveTo>
                  <a:lnTo>
                    <a:pt x="3751351" y="1555381"/>
                  </a:lnTo>
                  <a:lnTo>
                    <a:pt x="3747312" y="1549336"/>
                  </a:lnTo>
                  <a:lnTo>
                    <a:pt x="3741255" y="1545285"/>
                  </a:lnTo>
                  <a:lnTo>
                    <a:pt x="3733787" y="1543812"/>
                  </a:lnTo>
                  <a:lnTo>
                    <a:pt x="3726624" y="1545285"/>
                  </a:lnTo>
                  <a:lnTo>
                    <a:pt x="3720541" y="1549336"/>
                  </a:lnTo>
                  <a:lnTo>
                    <a:pt x="3716312" y="1555381"/>
                  </a:lnTo>
                  <a:lnTo>
                    <a:pt x="3714737" y="1562862"/>
                  </a:lnTo>
                  <a:lnTo>
                    <a:pt x="3716312" y="1570329"/>
                  </a:lnTo>
                  <a:lnTo>
                    <a:pt x="3720541" y="1576387"/>
                  </a:lnTo>
                  <a:lnTo>
                    <a:pt x="3726624" y="1580426"/>
                  </a:lnTo>
                  <a:lnTo>
                    <a:pt x="3733787" y="1581912"/>
                  </a:lnTo>
                  <a:lnTo>
                    <a:pt x="3741255" y="1580426"/>
                  </a:lnTo>
                  <a:lnTo>
                    <a:pt x="3747312" y="1576387"/>
                  </a:lnTo>
                  <a:lnTo>
                    <a:pt x="3751351" y="1570329"/>
                  </a:lnTo>
                  <a:lnTo>
                    <a:pt x="3752837" y="1562862"/>
                  </a:lnTo>
                  <a:close/>
                </a:path>
                <a:path w="5467350" h="4114800">
                  <a:moveTo>
                    <a:pt x="3752837" y="1486662"/>
                  </a:moveTo>
                  <a:lnTo>
                    <a:pt x="3751351" y="1479181"/>
                  </a:lnTo>
                  <a:lnTo>
                    <a:pt x="3747312" y="1473136"/>
                  </a:lnTo>
                  <a:lnTo>
                    <a:pt x="3741255" y="1469085"/>
                  </a:lnTo>
                  <a:lnTo>
                    <a:pt x="3733787" y="1467612"/>
                  </a:lnTo>
                  <a:lnTo>
                    <a:pt x="3726624" y="1469085"/>
                  </a:lnTo>
                  <a:lnTo>
                    <a:pt x="3720541" y="1473136"/>
                  </a:lnTo>
                  <a:lnTo>
                    <a:pt x="3716312" y="1479181"/>
                  </a:lnTo>
                  <a:lnTo>
                    <a:pt x="3714737" y="1486662"/>
                  </a:lnTo>
                  <a:lnTo>
                    <a:pt x="3716312" y="1494129"/>
                  </a:lnTo>
                  <a:lnTo>
                    <a:pt x="3720541" y="1500187"/>
                  </a:lnTo>
                  <a:lnTo>
                    <a:pt x="3726624" y="1504226"/>
                  </a:lnTo>
                  <a:lnTo>
                    <a:pt x="3733787" y="1505712"/>
                  </a:lnTo>
                  <a:lnTo>
                    <a:pt x="3741255" y="1504226"/>
                  </a:lnTo>
                  <a:lnTo>
                    <a:pt x="3747312" y="1500187"/>
                  </a:lnTo>
                  <a:lnTo>
                    <a:pt x="3751351" y="1494129"/>
                  </a:lnTo>
                  <a:lnTo>
                    <a:pt x="3752837" y="1486662"/>
                  </a:lnTo>
                  <a:close/>
                </a:path>
                <a:path w="5467350" h="4114800">
                  <a:moveTo>
                    <a:pt x="3752837" y="1410462"/>
                  </a:moveTo>
                  <a:lnTo>
                    <a:pt x="3751351" y="1402981"/>
                  </a:lnTo>
                  <a:lnTo>
                    <a:pt x="3747312" y="1396936"/>
                  </a:lnTo>
                  <a:lnTo>
                    <a:pt x="3741255" y="1392885"/>
                  </a:lnTo>
                  <a:lnTo>
                    <a:pt x="3733787" y="1391412"/>
                  </a:lnTo>
                  <a:lnTo>
                    <a:pt x="3726624" y="1392885"/>
                  </a:lnTo>
                  <a:lnTo>
                    <a:pt x="3720541" y="1396936"/>
                  </a:lnTo>
                  <a:lnTo>
                    <a:pt x="3716312" y="1402981"/>
                  </a:lnTo>
                  <a:lnTo>
                    <a:pt x="3714737" y="1410462"/>
                  </a:lnTo>
                  <a:lnTo>
                    <a:pt x="3716312" y="1417612"/>
                  </a:lnTo>
                  <a:lnTo>
                    <a:pt x="3720541" y="1423695"/>
                  </a:lnTo>
                  <a:lnTo>
                    <a:pt x="3726624" y="1427924"/>
                  </a:lnTo>
                  <a:lnTo>
                    <a:pt x="3733787" y="1429512"/>
                  </a:lnTo>
                  <a:lnTo>
                    <a:pt x="3741255" y="1427924"/>
                  </a:lnTo>
                  <a:lnTo>
                    <a:pt x="3747312" y="1423695"/>
                  </a:lnTo>
                  <a:lnTo>
                    <a:pt x="3751351" y="1417612"/>
                  </a:lnTo>
                  <a:lnTo>
                    <a:pt x="3752837" y="1410462"/>
                  </a:lnTo>
                  <a:close/>
                </a:path>
                <a:path w="5467350" h="4114800">
                  <a:moveTo>
                    <a:pt x="3752837" y="1334262"/>
                  </a:moveTo>
                  <a:lnTo>
                    <a:pt x="3751351" y="1326781"/>
                  </a:lnTo>
                  <a:lnTo>
                    <a:pt x="3747312" y="1320736"/>
                  </a:lnTo>
                  <a:lnTo>
                    <a:pt x="3741255" y="1316685"/>
                  </a:lnTo>
                  <a:lnTo>
                    <a:pt x="3733787" y="1315212"/>
                  </a:lnTo>
                  <a:lnTo>
                    <a:pt x="3726624" y="1316685"/>
                  </a:lnTo>
                  <a:lnTo>
                    <a:pt x="3720541" y="1320736"/>
                  </a:lnTo>
                  <a:lnTo>
                    <a:pt x="3716312" y="1326781"/>
                  </a:lnTo>
                  <a:lnTo>
                    <a:pt x="3714737" y="1334262"/>
                  </a:lnTo>
                  <a:lnTo>
                    <a:pt x="3716312" y="1341412"/>
                  </a:lnTo>
                  <a:lnTo>
                    <a:pt x="3720541" y="1347495"/>
                  </a:lnTo>
                  <a:lnTo>
                    <a:pt x="3726624" y="1351724"/>
                  </a:lnTo>
                  <a:lnTo>
                    <a:pt x="3733787" y="1353312"/>
                  </a:lnTo>
                  <a:lnTo>
                    <a:pt x="3741255" y="1351724"/>
                  </a:lnTo>
                  <a:lnTo>
                    <a:pt x="3747312" y="1347495"/>
                  </a:lnTo>
                  <a:lnTo>
                    <a:pt x="3751351" y="1341412"/>
                  </a:lnTo>
                  <a:lnTo>
                    <a:pt x="3752837" y="1334262"/>
                  </a:lnTo>
                  <a:close/>
                </a:path>
                <a:path w="5467350" h="4114800">
                  <a:moveTo>
                    <a:pt x="3752837" y="1258062"/>
                  </a:moveTo>
                  <a:lnTo>
                    <a:pt x="3751351" y="1250581"/>
                  </a:lnTo>
                  <a:lnTo>
                    <a:pt x="3747312" y="1244536"/>
                  </a:lnTo>
                  <a:lnTo>
                    <a:pt x="3741255" y="1240485"/>
                  </a:lnTo>
                  <a:lnTo>
                    <a:pt x="3733787" y="1239012"/>
                  </a:lnTo>
                  <a:lnTo>
                    <a:pt x="3726624" y="1240485"/>
                  </a:lnTo>
                  <a:lnTo>
                    <a:pt x="3720541" y="1244536"/>
                  </a:lnTo>
                  <a:lnTo>
                    <a:pt x="3716312" y="1250581"/>
                  </a:lnTo>
                  <a:lnTo>
                    <a:pt x="3714737" y="1258062"/>
                  </a:lnTo>
                  <a:lnTo>
                    <a:pt x="3716312" y="1265212"/>
                  </a:lnTo>
                  <a:lnTo>
                    <a:pt x="3720541" y="1271295"/>
                  </a:lnTo>
                  <a:lnTo>
                    <a:pt x="3726624" y="1275524"/>
                  </a:lnTo>
                  <a:lnTo>
                    <a:pt x="3733787" y="1277112"/>
                  </a:lnTo>
                  <a:lnTo>
                    <a:pt x="3741255" y="1275524"/>
                  </a:lnTo>
                  <a:lnTo>
                    <a:pt x="3747312" y="1271295"/>
                  </a:lnTo>
                  <a:lnTo>
                    <a:pt x="3751351" y="1265212"/>
                  </a:lnTo>
                  <a:lnTo>
                    <a:pt x="3752837" y="1258062"/>
                  </a:lnTo>
                  <a:close/>
                </a:path>
                <a:path w="5467350" h="4114800">
                  <a:moveTo>
                    <a:pt x="3790937" y="1200150"/>
                  </a:moveTo>
                  <a:lnTo>
                    <a:pt x="3733787" y="1085850"/>
                  </a:lnTo>
                  <a:lnTo>
                    <a:pt x="3676637" y="1200150"/>
                  </a:lnTo>
                  <a:lnTo>
                    <a:pt x="3714737" y="1200150"/>
                  </a:lnTo>
                  <a:lnTo>
                    <a:pt x="3730333" y="1200150"/>
                  </a:lnTo>
                  <a:lnTo>
                    <a:pt x="3733787" y="1200912"/>
                  </a:lnTo>
                  <a:lnTo>
                    <a:pt x="3737381" y="1200150"/>
                  </a:lnTo>
                  <a:lnTo>
                    <a:pt x="3752837" y="1200150"/>
                  </a:lnTo>
                  <a:lnTo>
                    <a:pt x="3790937" y="1200150"/>
                  </a:lnTo>
                  <a:close/>
                </a:path>
                <a:path w="5467350" h="4114800">
                  <a:moveTo>
                    <a:pt x="3828275" y="4057650"/>
                  </a:moveTo>
                  <a:lnTo>
                    <a:pt x="3826789" y="4050487"/>
                  </a:lnTo>
                  <a:lnTo>
                    <a:pt x="3822750" y="4044404"/>
                  </a:lnTo>
                  <a:lnTo>
                    <a:pt x="3816693" y="4040174"/>
                  </a:lnTo>
                  <a:lnTo>
                    <a:pt x="3809225" y="4038600"/>
                  </a:lnTo>
                  <a:lnTo>
                    <a:pt x="3802062" y="4040174"/>
                  </a:lnTo>
                  <a:lnTo>
                    <a:pt x="3795979" y="4044404"/>
                  </a:lnTo>
                  <a:lnTo>
                    <a:pt x="3791750" y="4050487"/>
                  </a:lnTo>
                  <a:lnTo>
                    <a:pt x="3790175" y="4057650"/>
                  </a:lnTo>
                  <a:lnTo>
                    <a:pt x="3791750" y="4065117"/>
                  </a:lnTo>
                  <a:lnTo>
                    <a:pt x="3795979" y="4071175"/>
                  </a:lnTo>
                  <a:lnTo>
                    <a:pt x="3802062" y="4075214"/>
                  </a:lnTo>
                  <a:lnTo>
                    <a:pt x="3809225" y="4076700"/>
                  </a:lnTo>
                  <a:lnTo>
                    <a:pt x="3816693" y="4075214"/>
                  </a:lnTo>
                  <a:lnTo>
                    <a:pt x="3822750" y="4071175"/>
                  </a:lnTo>
                  <a:lnTo>
                    <a:pt x="3826789" y="4065117"/>
                  </a:lnTo>
                  <a:lnTo>
                    <a:pt x="3828275" y="4057650"/>
                  </a:lnTo>
                  <a:close/>
                </a:path>
                <a:path w="5467350" h="4114800">
                  <a:moveTo>
                    <a:pt x="3828275" y="3219450"/>
                  </a:moveTo>
                  <a:lnTo>
                    <a:pt x="3826789" y="3212287"/>
                  </a:lnTo>
                  <a:lnTo>
                    <a:pt x="3822750" y="3206204"/>
                  </a:lnTo>
                  <a:lnTo>
                    <a:pt x="3816693" y="3201974"/>
                  </a:lnTo>
                  <a:lnTo>
                    <a:pt x="3809225" y="3200400"/>
                  </a:lnTo>
                  <a:lnTo>
                    <a:pt x="3802062" y="3201974"/>
                  </a:lnTo>
                  <a:lnTo>
                    <a:pt x="3795979" y="3206204"/>
                  </a:lnTo>
                  <a:lnTo>
                    <a:pt x="3791750" y="3212287"/>
                  </a:lnTo>
                  <a:lnTo>
                    <a:pt x="3790175" y="3219450"/>
                  </a:lnTo>
                  <a:lnTo>
                    <a:pt x="3791750" y="3226917"/>
                  </a:lnTo>
                  <a:lnTo>
                    <a:pt x="3795979" y="3232975"/>
                  </a:lnTo>
                  <a:lnTo>
                    <a:pt x="3802062" y="3237014"/>
                  </a:lnTo>
                  <a:lnTo>
                    <a:pt x="3809225" y="3238500"/>
                  </a:lnTo>
                  <a:lnTo>
                    <a:pt x="3816693" y="3237014"/>
                  </a:lnTo>
                  <a:lnTo>
                    <a:pt x="3822750" y="3232975"/>
                  </a:lnTo>
                  <a:lnTo>
                    <a:pt x="3826789" y="3226917"/>
                  </a:lnTo>
                  <a:lnTo>
                    <a:pt x="3828275" y="3219450"/>
                  </a:lnTo>
                  <a:close/>
                </a:path>
                <a:path w="5467350" h="4114800">
                  <a:moveTo>
                    <a:pt x="3904475" y="4057650"/>
                  </a:moveTo>
                  <a:lnTo>
                    <a:pt x="3902989" y="4050487"/>
                  </a:lnTo>
                  <a:lnTo>
                    <a:pt x="3898950" y="4044404"/>
                  </a:lnTo>
                  <a:lnTo>
                    <a:pt x="3892893" y="4040174"/>
                  </a:lnTo>
                  <a:lnTo>
                    <a:pt x="3885425" y="4038600"/>
                  </a:lnTo>
                  <a:lnTo>
                    <a:pt x="3878262" y="4040174"/>
                  </a:lnTo>
                  <a:lnTo>
                    <a:pt x="3872179" y="4044404"/>
                  </a:lnTo>
                  <a:lnTo>
                    <a:pt x="3867950" y="4050487"/>
                  </a:lnTo>
                  <a:lnTo>
                    <a:pt x="3866375" y="4057650"/>
                  </a:lnTo>
                  <a:lnTo>
                    <a:pt x="3867950" y="4065117"/>
                  </a:lnTo>
                  <a:lnTo>
                    <a:pt x="3872179" y="4071175"/>
                  </a:lnTo>
                  <a:lnTo>
                    <a:pt x="3878262" y="4075214"/>
                  </a:lnTo>
                  <a:lnTo>
                    <a:pt x="3885425" y="4076700"/>
                  </a:lnTo>
                  <a:lnTo>
                    <a:pt x="3892893" y="4075214"/>
                  </a:lnTo>
                  <a:lnTo>
                    <a:pt x="3898950" y="4071175"/>
                  </a:lnTo>
                  <a:lnTo>
                    <a:pt x="3902989" y="4065117"/>
                  </a:lnTo>
                  <a:lnTo>
                    <a:pt x="3904475" y="4057650"/>
                  </a:lnTo>
                  <a:close/>
                </a:path>
                <a:path w="5467350" h="4114800">
                  <a:moveTo>
                    <a:pt x="3904475" y="3219450"/>
                  </a:moveTo>
                  <a:lnTo>
                    <a:pt x="3902989" y="3212287"/>
                  </a:lnTo>
                  <a:lnTo>
                    <a:pt x="3898950" y="3206204"/>
                  </a:lnTo>
                  <a:lnTo>
                    <a:pt x="3892893" y="3201974"/>
                  </a:lnTo>
                  <a:lnTo>
                    <a:pt x="3885425" y="3200400"/>
                  </a:lnTo>
                  <a:lnTo>
                    <a:pt x="3878262" y="3201974"/>
                  </a:lnTo>
                  <a:lnTo>
                    <a:pt x="3872179" y="3206204"/>
                  </a:lnTo>
                  <a:lnTo>
                    <a:pt x="3867950" y="3212287"/>
                  </a:lnTo>
                  <a:lnTo>
                    <a:pt x="3866375" y="3219450"/>
                  </a:lnTo>
                  <a:lnTo>
                    <a:pt x="3867950" y="3226917"/>
                  </a:lnTo>
                  <a:lnTo>
                    <a:pt x="3872179" y="3232975"/>
                  </a:lnTo>
                  <a:lnTo>
                    <a:pt x="3878262" y="3237014"/>
                  </a:lnTo>
                  <a:lnTo>
                    <a:pt x="3885425" y="3238500"/>
                  </a:lnTo>
                  <a:lnTo>
                    <a:pt x="3892893" y="3237014"/>
                  </a:lnTo>
                  <a:lnTo>
                    <a:pt x="3898950" y="3232975"/>
                  </a:lnTo>
                  <a:lnTo>
                    <a:pt x="3902989" y="3226917"/>
                  </a:lnTo>
                  <a:lnTo>
                    <a:pt x="3904475" y="3219450"/>
                  </a:lnTo>
                  <a:close/>
                </a:path>
                <a:path w="5467350" h="4114800">
                  <a:moveTo>
                    <a:pt x="3981437" y="4057650"/>
                  </a:moveTo>
                  <a:lnTo>
                    <a:pt x="3979849" y="4050487"/>
                  </a:lnTo>
                  <a:lnTo>
                    <a:pt x="3975620" y="4044404"/>
                  </a:lnTo>
                  <a:lnTo>
                    <a:pt x="3969537" y="4040174"/>
                  </a:lnTo>
                  <a:lnTo>
                    <a:pt x="3962387" y="4038600"/>
                  </a:lnTo>
                  <a:lnTo>
                    <a:pt x="3961625" y="4038600"/>
                  </a:lnTo>
                  <a:lnTo>
                    <a:pt x="3954462" y="4040174"/>
                  </a:lnTo>
                  <a:lnTo>
                    <a:pt x="3948379" y="4044404"/>
                  </a:lnTo>
                  <a:lnTo>
                    <a:pt x="3944150" y="4050487"/>
                  </a:lnTo>
                  <a:lnTo>
                    <a:pt x="3942575" y="4057650"/>
                  </a:lnTo>
                  <a:lnTo>
                    <a:pt x="3944150" y="4065117"/>
                  </a:lnTo>
                  <a:lnTo>
                    <a:pt x="3948379" y="4071175"/>
                  </a:lnTo>
                  <a:lnTo>
                    <a:pt x="3954462" y="4075214"/>
                  </a:lnTo>
                  <a:lnTo>
                    <a:pt x="3961625" y="4076700"/>
                  </a:lnTo>
                  <a:lnTo>
                    <a:pt x="3962387" y="4076700"/>
                  </a:lnTo>
                  <a:lnTo>
                    <a:pt x="3969537" y="4075214"/>
                  </a:lnTo>
                  <a:lnTo>
                    <a:pt x="3975620" y="4071175"/>
                  </a:lnTo>
                  <a:lnTo>
                    <a:pt x="3979849" y="4065117"/>
                  </a:lnTo>
                  <a:lnTo>
                    <a:pt x="3981437" y="4057650"/>
                  </a:lnTo>
                  <a:close/>
                </a:path>
                <a:path w="5467350" h="4114800">
                  <a:moveTo>
                    <a:pt x="3981437" y="3219450"/>
                  </a:moveTo>
                  <a:lnTo>
                    <a:pt x="3979849" y="3212287"/>
                  </a:lnTo>
                  <a:lnTo>
                    <a:pt x="3975620" y="3206204"/>
                  </a:lnTo>
                  <a:lnTo>
                    <a:pt x="3969537" y="3201974"/>
                  </a:lnTo>
                  <a:lnTo>
                    <a:pt x="3962387" y="3200400"/>
                  </a:lnTo>
                  <a:lnTo>
                    <a:pt x="3961625" y="3200400"/>
                  </a:lnTo>
                  <a:lnTo>
                    <a:pt x="3954462" y="3201974"/>
                  </a:lnTo>
                  <a:lnTo>
                    <a:pt x="3948379" y="3206204"/>
                  </a:lnTo>
                  <a:lnTo>
                    <a:pt x="3944150" y="3212287"/>
                  </a:lnTo>
                  <a:lnTo>
                    <a:pt x="3942575" y="3219450"/>
                  </a:lnTo>
                  <a:lnTo>
                    <a:pt x="3944150" y="3226917"/>
                  </a:lnTo>
                  <a:lnTo>
                    <a:pt x="3948379" y="3232975"/>
                  </a:lnTo>
                  <a:lnTo>
                    <a:pt x="3954462" y="3237014"/>
                  </a:lnTo>
                  <a:lnTo>
                    <a:pt x="3961625" y="3238500"/>
                  </a:lnTo>
                  <a:lnTo>
                    <a:pt x="3962387" y="3238500"/>
                  </a:lnTo>
                  <a:lnTo>
                    <a:pt x="3969537" y="3237014"/>
                  </a:lnTo>
                  <a:lnTo>
                    <a:pt x="3975620" y="3232975"/>
                  </a:lnTo>
                  <a:lnTo>
                    <a:pt x="3979849" y="3226917"/>
                  </a:lnTo>
                  <a:lnTo>
                    <a:pt x="3981437" y="3219450"/>
                  </a:lnTo>
                  <a:close/>
                </a:path>
                <a:path w="5467350" h="4114800">
                  <a:moveTo>
                    <a:pt x="4057637" y="4057650"/>
                  </a:moveTo>
                  <a:lnTo>
                    <a:pt x="4056049" y="4050487"/>
                  </a:lnTo>
                  <a:lnTo>
                    <a:pt x="4051820" y="4044404"/>
                  </a:lnTo>
                  <a:lnTo>
                    <a:pt x="4045737" y="4040174"/>
                  </a:lnTo>
                  <a:lnTo>
                    <a:pt x="4038587" y="4038600"/>
                  </a:lnTo>
                  <a:lnTo>
                    <a:pt x="4031107" y="4040174"/>
                  </a:lnTo>
                  <a:lnTo>
                    <a:pt x="4025061" y="4044404"/>
                  </a:lnTo>
                  <a:lnTo>
                    <a:pt x="4021010" y="4050487"/>
                  </a:lnTo>
                  <a:lnTo>
                    <a:pt x="4019537" y="4057650"/>
                  </a:lnTo>
                  <a:lnTo>
                    <a:pt x="4021010" y="4065117"/>
                  </a:lnTo>
                  <a:lnTo>
                    <a:pt x="4025061" y="4071175"/>
                  </a:lnTo>
                  <a:lnTo>
                    <a:pt x="4031107" y="4075214"/>
                  </a:lnTo>
                  <a:lnTo>
                    <a:pt x="4038587" y="4076700"/>
                  </a:lnTo>
                  <a:lnTo>
                    <a:pt x="4045737" y="4075214"/>
                  </a:lnTo>
                  <a:lnTo>
                    <a:pt x="4051820" y="4071175"/>
                  </a:lnTo>
                  <a:lnTo>
                    <a:pt x="4056049" y="4065117"/>
                  </a:lnTo>
                  <a:lnTo>
                    <a:pt x="4057637" y="4057650"/>
                  </a:lnTo>
                  <a:close/>
                </a:path>
                <a:path w="5467350" h="4114800">
                  <a:moveTo>
                    <a:pt x="4057637" y="3219450"/>
                  </a:moveTo>
                  <a:lnTo>
                    <a:pt x="4056049" y="3212287"/>
                  </a:lnTo>
                  <a:lnTo>
                    <a:pt x="4051820" y="3206204"/>
                  </a:lnTo>
                  <a:lnTo>
                    <a:pt x="4045737" y="3201974"/>
                  </a:lnTo>
                  <a:lnTo>
                    <a:pt x="4038587" y="3200400"/>
                  </a:lnTo>
                  <a:lnTo>
                    <a:pt x="4031107" y="3201974"/>
                  </a:lnTo>
                  <a:lnTo>
                    <a:pt x="4025061" y="3206204"/>
                  </a:lnTo>
                  <a:lnTo>
                    <a:pt x="4021010" y="3212287"/>
                  </a:lnTo>
                  <a:lnTo>
                    <a:pt x="4019537" y="3219450"/>
                  </a:lnTo>
                  <a:lnTo>
                    <a:pt x="4021010" y="3226917"/>
                  </a:lnTo>
                  <a:lnTo>
                    <a:pt x="4025061" y="3232975"/>
                  </a:lnTo>
                  <a:lnTo>
                    <a:pt x="4031107" y="3237014"/>
                  </a:lnTo>
                  <a:lnTo>
                    <a:pt x="4038587" y="3238500"/>
                  </a:lnTo>
                  <a:lnTo>
                    <a:pt x="4045737" y="3237014"/>
                  </a:lnTo>
                  <a:lnTo>
                    <a:pt x="4051820" y="3232975"/>
                  </a:lnTo>
                  <a:lnTo>
                    <a:pt x="4056049" y="3226917"/>
                  </a:lnTo>
                  <a:lnTo>
                    <a:pt x="4057637" y="3219450"/>
                  </a:lnTo>
                  <a:close/>
                </a:path>
                <a:path w="5467350" h="4114800">
                  <a:moveTo>
                    <a:pt x="4133837" y="4057650"/>
                  </a:moveTo>
                  <a:lnTo>
                    <a:pt x="4132249" y="4050487"/>
                  </a:lnTo>
                  <a:lnTo>
                    <a:pt x="4128020" y="4044404"/>
                  </a:lnTo>
                  <a:lnTo>
                    <a:pt x="4121937" y="4040174"/>
                  </a:lnTo>
                  <a:lnTo>
                    <a:pt x="4114787" y="4038600"/>
                  </a:lnTo>
                  <a:lnTo>
                    <a:pt x="4107307" y="4040174"/>
                  </a:lnTo>
                  <a:lnTo>
                    <a:pt x="4101261" y="4044404"/>
                  </a:lnTo>
                  <a:lnTo>
                    <a:pt x="4097210" y="4050487"/>
                  </a:lnTo>
                  <a:lnTo>
                    <a:pt x="4095737" y="4057650"/>
                  </a:lnTo>
                  <a:lnTo>
                    <a:pt x="4097210" y="4065117"/>
                  </a:lnTo>
                  <a:lnTo>
                    <a:pt x="4101261" y="4071175"/>
                  </a:lnTo>
                  <a:lnTo>
                    <a:pt x="4107307" y="4075214"/>
                  </a:lnTo>
                  <a:lnTo>
                    <a:pt x="4114787" y="4076700"/>
                  </a:lnTo>
                  <a:lnTo>
                    <a:pt x="4121937" y="4075214"/>
                  </a:lnTo>
                  <a:lnTo>
                    <a:pt x="4128020" y="4071175"/>
                  </a:lnTo>
                  <a:lnTo>
                    <a:pt x="4132249" y="4065117"/>
                  </a:lnTo>
                  <a:lnTo>
                    <a:pt x="4133837" y="4057650"/>
                  </a:lnTo>
                  <a:close/>
                </a:path>
                <a:path w="5467350" h="4114800">
                  <a:moveTo>
                    <a:pt x="4133837" y="3219450"/>
                  </a:moveTo>
                  <a:lnTo>
                    <a:pt x="4132249" y="3212287"/>
                  </a:lnTo>
                  <a:lnTo>
                    <a:pt x="4128020" y="3206204"/>
                  </a:lnTo>
                  <a:lnTo>
                    <a:pt x="4121937" y="3201974"/>
                  </a:lnTo>
                  <a:lnTo>
                    <a:pt x="4114787" y="3200400"/>
                  </a:lnTo>
                  <a:lnTo>
                    <a:pt x="4107307" y="3201974"/>
                  </a:lnTo>
                  <a:lnTo>
                    <a:pt x="4101261" y="3206204"/>
                  </a:lnTo>
                  <a:lnTo>
                    <a:pt x="4097210" y="3212287"/>
                  </a:lnTo>
                  <a:lnTo>
                    <a:pt x="4095737" y="3219450"/>
                  </a:lnTo>
                  <a:lnTo>
                    <a:pt x="4097210" y="3226917"/>
                  </a:lnTo>
                  <a:lnTo>
                    <a:pt x="4101261" y="3232975"/>
                  </a:lnTo>
                  <a:lnTo>
                    <a:pt x="4107307" y="3237014"/>
                  </a:lnTo>
                  <a:lnTo>
                    <a:pt x="4114787" y="3238500"/>
                  </a:lnTo>
                  <a:lnTo>
                    <a:pt x="4121937" y="3237014"/>
                  </a:lnTo>
                  <a:lnTo>
                    <a:pt x="4128020" y="3232975"/>
                  </a:lnTo>
                  <a:lnTo>
                    <a:pt x="4132249" y="3226917"/>
                  </a:lnTo>
                  <a:lnTo>
                    <a:pt x="4133837" y="3219450"/>
                  </a:lnTo>
                  <a:close/>
                </a:path>
                <a:path w="5467350" h="4114800">
                  <a:moveTo>
                    <a:pt x="4210037" y="4057650"/>
                  </a:moveTo>
                  <a:lnTo>
                    <a:pt x="4208449" y="4050487"/>
                  </a:lnTo>
                  <a:lnTo>
                    <a:pt x="4204220" y="4044404"/>
                  </a:lnTo>
                  <a:lnTo>
                    <a:pt x="4198137" y="4040174"/>
                  </a:lnTo>
                  <a:lnTo>
                    <a:pt x="4190987" y="4038600"/>
                  </a:lnTo>
                  <a:lnTo>
                    <a:pt x="4183507" y="4040174"/>
                  </a:lnTo>
                  <a:lnTo>
                    <a:pt x="4177461" y="4044404"/>
                  </a:lnTo>
                  <a:lnTo>
                    <a:pt x="4173410" y="4050487"/>
                  </a:lnTo>
                  <a:lnTo>
                    <a:pt x="4171937" y="4057650"/>
                  </a:lnTo>
                  <a:lnTo>
                    <a:pt x="4173410" y="4065117"/>
                  </a:lnTo>
                  <a:lnTo>
                    <a:pt x="4177461" y="4071175"/>
                  </a:lnTo>
                  <a:lnTo>
                    <a:pt x="4183507" y="4075214"/>
                  </a:lnTo>
                  <a:lnTo>
                    <a:pt x="4190987" y="4076700"/>
                  </a:lnTo>
                  <a:lnTo>
                    <a:pt x="4198137" y="4075214"/>
                  </a:lnTo>
                  <a:lnTo>
                    <a:pt x="4204220" y="4071175"/>
                  </a:lnTo>
                  <a:lnTo>
                    <a:pt x="4208449" y="4065117"/>
                  </a:lnTo>
                  <a:lnTo>
                    <a:pt x="4210037" y="4057650"/>
                  </a:lnTo>
                  <a:close/>
                </a:path>
                <a:path w="5467350" h="4114800">
                  <a:moveTo>
                    <a:pt x="4210037" y="3219450"/>
                  </a:moveTo>
                  <a:lnTo>
                    <a:pt x="4208449" y="3212287"/>
                  </a:lnTo>
                  <a:lnTo>
                    <a:pt x="4204220" y="3206204"/>
                  </a:lnTo>
                  <a:lnTo>
                    <a:pt x="4198137" y="3201974"/>
                  </a:lnTo>
                  <a:lnTo>
                    <a:pt x="4190987" y="3200400"/>
                  </a:lnTo>
                  <a:lnTo>
                    <a:pt x="4183507" y="3201974"/>
                  </a:lnTo>
                  <a:lnTo>
                    <a:pt x="4177461" y="3206204"/>
                  </a:lnTo>
                  <a:lnTo>
                    <a:pt x="4173410" y="3212287"/>
                  </a:lnTo>
                  <a:lnTo>
                    <a:pt x="4171937" y="3219450"/>
                  </a:lnTo>
                  <a:lnTo>
                    <a:pt x="4173410" y="3226917"/>
                  </a:lnTo>
                  <a:lnTo>
                    <a:pt x="4177461" y="3232975"/>
                  </a:lnTo>
                  <a:lnTo>
                    <a:pt x="4183507" y="3237014"/>
                  </a:lnTo>
                  <a:lnTo>
                    <a:pt x="4190987" y="3238500"/>
                  </a:lnTo>
                  <a:lnTo>
                    <a:pt x="4198137" y="3237014"/>
                  </a:lnTo>
                  <a:lnTo>
                    <a:pt x="4204220" y="3232975"/>
                  </a:lnTo>
                  <a:lnTo>
                    <a:pt x="4208449" y="3226917"/>
                  </a:lnTo>
                  <a:lnTo>
                    <a:pt x="4210037" y="3219450"/>
                  </a:lnTo>
                  <a:close/>
                </a:path>
                <a:path w="5467350" h="4114800">
                  <a:moveTo>
                    <a:pt x="4286237" y="4057650"/>
                  </a:moveTo>
                  <a:lnTo>
                    <a:pt x="4284751" y="4050487"/>
                  </a:lnTo>
                  <a:lnTo>
                    <a:pt x="4280713" y="4044404"/>
                  </a:lnTo>
                  <a:lnTo>
                    <a:pt x="4274655" y="4040174"/>
                  </a:lnTo>
                  <a:lnTo>
                    <a:pt x="4267187" y="4038600"/>
                  </a:lnTo>
                  <a:lnTo>
                    <a:pt x="4259707" y="4040174"/>
                  </a:lnTo>
                  <a:lnTo>
                    <a:pt x="4253662" y="4044404"/>
                  </a:lnTo>
                  <a:lnTo>
                    <a:pt x="4249610" y="4050487"/>
                  </a:lnTo>
                  <a:lnTo>
                    <a:pt x="4248137" y="4057650"/>
                  </a:lnTo>
                  <a:lnTo>
                    <a:pt x="4249610" y="4065117"/>
                  </a:lnTo>
                  <a:lnTo>
                    <a:pt x="4253662" y="4071175"/>
                  </a:lnTo>
                  <a:lnTo>
                    <a:pt x="4259707" y="4075214"/>
                  </a:lnTo>
                  <a:lnTo>
                    <a:pt x="4267187" y="4076700"/>
                  </a:lnTo>
                  <a:lnTo>
                    <a:pt x="4274655" y="4075214"/>
                  </a:lnTo>
                  <a:lnTo>
                    <a:pt x="4280713" y="4071175"/>
                  </a:lnTo>
                  <a:lnTo>
                    <a:pt x="4284751" y="4065117"/>
                  </a:lnTo>
                  <a:lnTo>
                    <a:pt x="4286237" y="4057650"/>
                  </a:lnTo>
                  <a:close/>
                </a:path>
                <a:path w="5467350" h="4114800">
                  <a:moveTo>
                    <a:pt x="4286237" y="3219450"/>
                  </a:moveTo>
                  <a:lnTo>
                    <a:pt x="4284751" y="3212287"/>
                  </a:lnTo>
                  <a:lnTo>
                    <a:pt x="4280713" y="3206204"/>
                  </a:lnTo>
                  <a:lnTo>
                    <a:pt x="4274655" y="3201974"/>
                  </a:lnTo>
                  <a:lnTo>
                    <a:pt x="4267187" y="3200400"/>
                  </a:lnTo>
                  <a:lnTo>
                    <a:pt x="4259707" y="3201974"/>
                  </a:lnTo>
                  <a:lnTo>
                    <a:pt x="4253662" y="3206204"/>
                  </a:lnTo>
                  <a:lnTo>
                    <a:pt x="4249610" y="3212287"/>
                  </a:lnTo>
                  <a:lnTo>
                    <a:pt x="4248137" y="3219450"/>
                  </a:lnTo>
                  <a:lnTo>
                    <a:pt x="4249610" y="3226917"/>
                  </a:lnTo>
                  <a:lnTo>
                    <a:pt x="4253662" y="3232975"/>
                  </a:lnTo>
                  <a:lnTo>
                    <a:pt x="4259707" y="3237014"/>
                  </a:lnTo>
                  <a:lnTo>
                    <a:pt x="4267187" y="3238500"/>
                  </a:lnTo>
                  <a:lnTo>
                    <a:pt x="4274655" y="3237014"/>
                  </a:lnTo>
                  <a:lnTo>
                    <a:pt x="4280713" y="3232975"/>
                  </a:lnTo>
                  <a:lnTo>
                    <a:pt x="4284751" y="3226917"/>
                  </a:lnTo>
                  <a:lnTo>
                    <a:pt x="4286237" y="3219450"/>
                  </a:lnTo>
                  <a:close/>
                </a:path>
                <a:path w="5467350" h="4114800">
                  <a:moveTo>
                    <a:pt x="4362437" y="4057650"/>
                  </a:moveTo>
                  <a:lnTo>
                    <a:pt x="4360951" y="4050487"/>
                  </a:lnTo>
                  <a:lnTo>
                    <a:pt x="4356913" y="4044404"/>
                  </a:lnTo>
                  <a:lnTo>
                    <a:pt x="4350855" y="4040174"/>
                  </a:lnTo>
                  <a:lnTo>
                    <a:pt x="4343387" y="4038600"/>
                  </a:lnTo>
                  <a:lnTo>
                    <a:pt x="4335907" y="4040174"/>
                  </a:lnTo>
                  <a:lnTo>
                    <a:pt x="4329862" y="4044404"/>
                  </a:lnTo>
                  <a:lnTo>
                    <a:pt x="4325810" y="4050487"/>
                  </a:lnTo>
                  <a:lnTo>
                    <a:pt x="4324337" y="4057650"/>
                  </a:lnTo>
                  <a:lnTo>
                    <a:pt x="4325810" y="4065117"/>
                  </a:lnTo>
                  <a:lnTo>
                    <a:pt x="4329862" y="4071175"/>
                  </a:lnTo>
                  <a:lnTo>
                    <a:pt x="4335907" y="4075214"/>
                  </a:lnTo>
                  <a:lnTo>
                    <a:pt x="4343387" y="4076700"/>
                  </a:lnTo>
                  <a:lnTo>
                    <a:pt x="4350855" y="4075214"/>
                  </a:lnTo>
                  <a:lnTo>
                    <a:pt x="4356913" y="4071175"/>
                  </a:lnTo>
                  <a:lnTo>
                    <a:pt x="4360951" y="4065117"/>
                  </a:lnTo>
                  <a:lnTo>
                    <a:pt x="4362437" y="4057650"/>
                  </a:lnTo>
                  <a:close/>
                </a:path>
                <a:path w="5467350" h="4114800">
                  <a:moveTo>
                    <a:pt x="4362437" y="3219450"/>
                  </a:moveTo>
                  <a:lnTo>
                    <a:pt x="4360951" y="3212287"/>
                  </a:lnTo>
                  <a:lnTo>
                    <a:pt x="4356913" y="3206204"/>
                  </a:lnTo>
                  <a:lnTo>
                    <a:pt x="4350855" y="3201974"/>
                  </a:lnTo>
                  <a:lnTo>
                    <a:pt x="4343387" y="3200400"/>
                  </a:lnTo>
                  <a:lnTo>
                    <a:pt x="4335907" y="3201974"/>
                  </a:lnTo>
                  <a:lnTo>
                    <a:pt x="4329862" y="3206204"/>
                  </a:lnTo>
                  <a:lnTo>
                    <a:pt x="4325810" y="3212287"/>
                  </a:lnTo>
                  <a:lnTo>
                    <a:pt x="4324337" y="3219450"/>
                  </a:lnTo>
                  <a:lnTo>
                    <a:pt x="4325810" y="3226917"/>
                  </a:lnTo>
                  <a:lnTo>
                    <a:pt x="4329862" y="3232975"/>
                  </a:lnTo>
                  <a:lnTo>
                    <a:pt x="4335907" y="3237014"/>
                  </a:lnTo>
                  <a:lnTo>
                    <a:pt x="4343387" y="3238500"/>
                  </a:lnTo>
                  <a:lnTo>
                    <a:pt x="4350855" y="3237014"/>
                  </a:lnTo>
                  <a:lnTo>
                    <a:pt x="4356913" y="3232975"/>
                  </a:lnTo>
                  <a:lnTo>
                    <a:pt x="4360951" y="3226917"/>
                  </a:lnTo>
                  <a:lnTo>
                    <a:pt x="4362437" y="3219450"/>
                  </a:lnTo>
                  <a:close/>
                </a:path>
                <a:path w="5467350" h="4114800">
                  <a:moveTo>
                    <a:pt x="4438637" y="4057650"/>
                  </a:moveTo>
                  <a:lnTo>
                    <a:pt x="4437151" y="4050487"/>
                  </a:lnTo>
                  <a:lnTo>
                    <a:pt x="4433113" y="4044404"/>
                  </a:lnTo>
                  <a:lnTo>
                    <a:pt x="4427055" y="4040174"/>
                  </a:lnTo>
                  <a:lnTo>
                    <a:pt x="4419587" y="4038600"/>
                  </a:lnTo>
                  <a:lnTo>
                    <a:pt x="4412107" y="4040174"/>
                  </a:lnTo>
                  <a:lnTo>
                    <a:pt x="4406062" y="4044404"/>
                  </a:lnTo>
                  <a:lnTo>
                    <a:pt x="4402010" y="4050487"/>
                  </a:lnTo>
                  <a:lnTo>
                    <a:pt x="4400537" y="4057650"/>
                  </a:lnTo>
                  <a:lnTo>
                    <a:pt x="4402010" y="4065117"/>
                  </a:lnTo>
                  <a:lnTo>
                    <a:pt x="4406062" y="4071175"/>
                  </a:lnTo>
                  <a:lnTo>
                    <a:pt x="4412107" y="4075214"/>
                  </a:lnTo>
                  <a:lnTo>
                    <a:pt x="4419587" y="4076700"/>
                  </a:lnTo>
                  <a:lnTo>
                    <a:pt x="4427055" y="4075214"/>
                  </a:lnTo>
                  <a:lnTo>
                    <a:pt x="4433113" y="4071175"/>
                  </a:lnTo>
                  <a:lnTo>
                    <a:pt x="4437151" y="4065117"/>
                  </a:lnTo>
                  <a:lnTo>
                    <a:pt x="4438637" y="4057650"/>
                  </a:lnTo>
                  <a:close/>
                </a:path>
                <a:path w="5467350" h="4114800">
                  <a:moveTo>
                    <a:pt x="4438637" y="3219450"/>
                  </a:moveTo>
                  <a:lnTo>
                    <a:pt x="4437151" y="3212287"/>
                  </a:lnTo>
                  <a:lnTo>
                    <a:pt x="4433113" y="3206204"/>
                  </a:lnTo>
                  <a:lnTo>
                    <a:pt x="4427055" y="3201974"/>
                  </a:lnTo>
                  <a:lnTo>
                    <a:pt x="4419587" y="3200400"/>
                  </a:lnTo>
                  <a:lnTo>
                    <a:pt x="4412107" y="3201974"/>
                  </a:lnTo>
                  <a:lnTo>
                    <a:pt x="4406062" y="3206204"/>
                  </a:lnTo>
                  <a:lnTo>
                    <a:pt x="4402010" y="3212287"/>
                  </a:lnTo>
                  <a:lnTo>
                    <a:pt x="4400537" y="3219450"/>
                  </a:lnTo>
                  <a:lnTo>
                    <a:pt x="4402010" y="3226917"/>
                  </a:lnTo>
                  <a:lnTo>
                    <a:pt x="4406062" y="3232975"/>
                  </a:lnTo>
                  <a:lnTo>
                    <a:pt x="4412107" y="3237014"/>
                  </a:lnTo>
                  <a:lnTo>
                    <a:pt x="4419587" y="3238500"/>
                  </a:lnTo>
                  <a:lnTo>
                    <a:pt x="4427055" y="3237014"/>
                  </a:lnTo>
                  <a:lnTo>
                    <a:pt x="4433113" y="3232975"/>
                  </a:lnTo>
                  <a:lnTo>
                    <a:pt x="4437151" y="3226917"/>
                  </a:lnTo>
                  <a:lnTo>
                    <a:pt x="4438637" y="3219450"/>
                  </a:lnTo>
                  <a:close/>
                </a:path>
                <a:path w="5467350" h="4114800">
                  <a:moveTo>
                    <a:pt x="4514837" y="4057650"/>
                  </a:moveTo>
                  <a:lnTo>
                    <a:pt x="4513351" y="4050487"/>
                  </a:lnTo>
                  <a:lnTo>
                    <a:pt x="4509313" y="4044404"/>
                  </a:lnTo>
                  <a:lnTo>
                    <a:pt x="4503255" y="4040174"/>
                  </a:lnTo>
                  <a:lnTo>
                    <a:pt x="4495787" y="4038600"/>
                  </a:lnTo>
                  <a:lnTo>
                    <a:pt x="4488307" y="4040174"/>
                  </a:lnTo>
                  <a:lnTo>
                    <a:pt x="4482262" y="4044404"/>
                  </a:lnTo>
                  <a:lnTo>
                    <a:pt x="4478210" y="4050487"/>
                  </a:lnTo>
                  <a:lnTo>
                    <a:pt x="4476737" y="4057650"/>
                  </a:lnTo>
                  <a:lnTo>
                    <a:pt x="4478210" y="4065117"/>
                  </a:lnTo>
                  <a:lnTo>
                    <a:pt x="4482262" y="4071175"/>
                  </a:lnTo>
                  <a:lnTo>
                    <a:pt x="4488307" y="4075214"/>
                  </a:lnTo>
                  <a:lnTo>
                    <a:pt x="4495787" y="4076700"/>
                  </a:lnTo>
                  <a:lnTo>
                    <a:pt x="4503255" y="4075214"/>
                  </a:lnTo>
                  <a:lnTo>
                    <a:pt x="4509313" y="4071175"/>
                  </a:lnTo>
                  <a:lnTo>
                    <a:pt x="4513351" y="4065117"/>
                  </a:lnTo>
                  <a:lnTo>
                    <a:pt x="4514837" y="4057650"/>
                  </a:lnTo>
                  <a:close/>
                </a:path>
                <a:path w="5467350" h="4114800">
                  <a:moveTo>
                    <a:pt x="4514837" y="3219450"/>
                  </a:moveTo>
                  <a:lnTo>
                    <a:pt x="4513351" y="3212287"/>
                  </a:lnTo>
                  <a:lnTo>
                    <a:pt x="4509313" y="3206204"/>
                  </a:lnTo>
                  <a:lnTo>
                    <a:pt x="4503255" y="3201974"/>
                  </a:lnTo>
                  <a:lnTo>
                    <a:pt x="4495787" y="3200400"/>
                  </a:lnTo>
                  <a:lnTo>
                    <a:pt x="4488307" y="3201974"/>
                  </a:lnTo>
                  <a:lnTo>
                    <a:pt x="4482262" y="3206204"/>
                  </a:lnTo>
                  <a:lnTo>
                    <a:pt x="4478210" y="3212287"/>
                  </a:lnTo>
                  <a:lnTo>
                    <a:pt x="4476737" y="3219450"/>
                  </a:lnTo>
                  <a:lnTo>
                    <a:pt x="4478210" y="3226917"/>
                  </a:lnTo>
                  <a:lnTo>
                    <a:pt x="4482262" y="3232975"/>
                  </a:lnTo>
                  <a:lnTo>
                    <a:pt x="4488307" y="3237014"/>
                  </a:lnTo>
                  <a:lnTo>
                    <a:pt x="4495787" y="3238500"/>
                  </a:lnTo>
                  <a:lnTo>
                    <a:pt x="4503255" y="3237014"/>
                  </a:lnTo>
                  <a:lnTo>
                    <a:pt x="4509313" y="3232975"/>
                  </a:lnTo>
                  <a:lnTo>
                    <a:pt x="4513351" y="3226917"/>
                  </a:lnTo>
                  <a:lnTo>
                    <a:pt x="4514837" y="3219450"/>
                  </a:lnTo>
                  <a:close/>
                </a:path>
                <a:path w="5467350" h="4114800">
                  <a:moveTo>
                    <a:pt x="4591037" y="4057650"/>
                  </a:moveTo>
                  <a:lnTo>
                    <a:pt x="4589551" y="4050487"/>
                  </a:lnTo>
                  <a:lnTo>
                    <a:pt x="4585513" y="4044404"/>
                  </a:lnTo>
                  <a:lnTo>
                    <a:pt x="4579455" y="4040174"/>
                  </a:lnTo>
                  <a:lnTo>
                    <a:pt x="4571987" y="4038600"/>
                  </a:lnTo>
                  <a:lnTo>
                    <a:pt x="4564507" y="4040174"/>
                  </a:lnTo>
                  <a:lnTo>
                    <a:pt x="4558462" y="4044404"/>
                  </a:lnTo>
                  <a:lnTo>
                    <a:pt x="4554410" y="4050487"/>
                  </a:lnTo>
                  <a:lnTo>
                    <a:pt x="4552937" y="4057650"/>
                  </a:lnTo>
                  <a:lnTo>
                    <a:pt x="4554410" y="4065117"/>
                  </a:lnTo>
                  <a:lnTo>
                    <a:pt x="4558462" y="4071175"/>
                  </a:lnTo>
                  <a:lnTo>
                    <a:pt x="4564507" y="4075214"/>
                  </a:lnTo>
                  <a:lnTo>
                    <a:pt x="4571987" y="4076700"/>
                  </a:lnTo>
                  <a:lnTo>
                    <a:pt x="4579455" y="4075214"/>
                  </a:lnTo>
                  <a:lnTo>
                    <a:pt x="4585513" y="4071175"/>
                  </a:lnTo>
                  <a:lnTo>
                    <a:pt x="4589551" y="4065117"/>
                  </a:lnTo>
                  <a:lnTo>
                    <a:pt x="4591037" y="4057650"/>
                  </a:lnTo>
                  <a:close/>
                </a:path>
                <a:path w="5467350" h="4114800">
                  <a:moveTo>
                    <a:pt x="4591037" y="3219450"/>
                  </a:moveTo>
                  <a:lnTo>
                    <a:pt x="4589551" y="3212287"/>
                  </a:lnTo>
                  <a:lnTo>
                    <a:pt x="4585513" y="3206204"/>
                  </a:lnTo>
                  <a:lnTo>
                    <a:pt x="4579455" y="3201974"/>
                  </a:lnTo>
                  <a:lnTo>
                    <a:pt x="4571987" y="3200400"/>
                  </a:lnTo>
                  <a:lnTo>
                    <a:pt x="4564507" y="3201974"/>
                  </a:lnTo>
                  <a:lnTo>
                    <a:pt x="4558462" y="3206204"/>
                  </a:lnTo>
                  <a:lnTo>
                    <a:pt x="4554410" y="3212287"/>
                  </a:lnTo>
                  <a:lnTo>
                    <a:pt x="4552937" y="3219450"/>
                  </a:lnTo>
                  <a:lnTo>
                    <a:pt x="4554410" y="3226917"/>
                  </a:lnTo>
                  <a:lnTo>
                    <a:pt x="4558462" y="3232975"/>
                  </a:lnTo>
                  <a:lnTo>
                    <a:pt x="4564507" y="3237014"/>
                  </a:lnTo>
                  <a:lnTo>
                    <a:pt x="4571987" y="3238500"/>
                  </a:lnTo>
                  <a:lnTo>
                    <a:pt x="4579455" y="3237014"/>
                  </a:lnTo>
                  <a:lnTo>
                    <a:pt x="4585513" y="3232975"/>
                  </a:lnTo>
                  <a:lnTo>
                    <a:pt x="4589551" y="3226917"/>
                  </a:lnTo>
                  <a:lnTo>
                    <a:pt x="4591037" y="3219450"/>
                  </a:lnTo>
                  <a:close/>
                </a:path>
                <a:path w="5467350" h="4114800">
                  <a:moveTo>
                    <a:pt x="4667237" y="4057650"/>
                  </a:moveTo>
                  <a:lnTo>
                    <a:pt x="4665751" y="4050487"/>
                  </a:lnTo>
                  <a:lnTo>
                    <a:pt x="4661713" y="4044404"/>
                  </a:lnTo>
                  <a:lnTo>
                    <a:pt x="4655655" y="4040174"/>
                  </a:lnTo>
                  <a:lnTo>
                    <a:pt x="4648187" y="4038600"/>
                  </a:lnTo>
                  <a:lnTo>
                    <a:pt x="4640707" y="4040174"/>
                  </a:lnTo>
                  <a:lnTo>
                    <a:pt x="4634662" y="4044404"/>
                  </a:lnTo>
                  <a:lnTo>
                    <a:pt x="4630610" y="4050487"/>
                  </a:lnTo>
                  <a:lnTo>
                    <a:pt x="4629137" y="4057650"/>
                  </a:lnTo>
                  <a:lnTo>
                    <a:pt x="4630610" y="4065117"/>
                  </a:lnTo>
                  <a:lnTo>
                    <a:pt x="4634662" y="4071175"/>
                  </a:lnTo>
                  <a:lnTo>
                    <a:pt x="4640707" y="4075214"/>
                  </a:lnTo>
                  <a:lnTo>
                    <a:pt x="4648187" y="4076700"/>
                  </a:lnTo>
                  <a:lnTo>
                    <a:pt x="4655655" y="4075214"/>
                  </a:lnTo>
                  <a:lnTo>
                    <a:pt x="4661713" y="4071175"/>
                  </a:lnTo>
                  <a:lnTo>
                    <a:pt x="4665751" y="4065117"/>
                  </a:lnTo>
                  <a:lnTo>
                    <a:pt x="4667237" y="4057650"/>
                  </a:lnTo>
                  <a:close/>
                </a:path>
                <a:path w="5467350" h="4114800">
                  <a:moveTo>
                    <a:pt x="4667237" y="3219450"/>
                  </a:moveTo>
                  <a:lnTo>
                    <a:pt x="4665751" y="3212287"/>
                  </a:lnTo>
                  <a:lnTo>
                    <a:pt x="4661713" y="3206204"/>
                  </a:lnTo>
                  <a:lnTo>
                    <a:pt x="4655655" y="3201974"/>
                  </a:lnTo>
                  <a:lnTo>
                    <a:pt x="4648187" y="3200400"/>
                  </a:lnTo>
                  <a:lnTo>
                    <a:pt x="4640707" y="3201974"/>
                  </a:lnTo>
                  <a:lnTo>
                    <a:pt x="4634662" y="3206204"/>
                  </a:lnTo>
                  <a:lnTo>
                    <a:pt x="4630610" y="3212287"/>
                  </a:lnTo>
                  <a:lnTo>
                    <a:pt x="4629137" y="3219450"/>
                  </a:lnTo>
                  <a:lnTo>
                    <a:pt x="4630610" y="3226917"/>
                  </a:lnTo>
                  <a:lnTo>
                    <a:pt x="4634662" y="3232975"/>
                  </a:lnTo>
                  <a:lnTo>
                    <a:pt x="4640707" y="3237014"/>
                  </a:lnTo>
                  <a:lnTo>
                    <a:pt x="4648187" y="3238500"/>
                  </a:lnTo>
                  <a:lnTo>
                    <a:pt x="4655655" y="3237014"/>
                  </a:lnTo>
                  <a:lnTo>
                    <a:pt x="4661713" y="3232975"/>
                  </a:lnTo>
                  <a:lnTo>
                    <a:pt x="4665751" y="3226917"/>
                  </a:lnTo>
                  <a:lnTo>
                    <a:pt x="4667237" y="3219450"/>
                  </a:lnTo>
                  <a:close/>
                </a:path>
                <a:path w="5467350" h="4114800">
                  <a:moveTo>
                    <a:pt x="4743437" y="4057650"/>
                  </a:moveTo>
                  <a:lnTo>
                    <a:pt x="4741951" y="4050487"/>
                  </a:lnTo>
                  <a:lnTo>
                    <a:pt x="4737913" y="4044404"/>
                  </a:lnTo>
                  <a:lnTo>
                    <a:pt x="4731855" y="4040174"/>
                  </a:lnTo>
                  <a:lnTo>
                    <a:pt x="4724387" y="4038600"/>
                  </a:lnTo>
                  <a:lnTo>
                    <a:pt x="4716907" y="4040174"/>
                  </a:lnTo>
                  <a:lnTo>
                    <a:pt x="4710862" y="4044404"/>
                  </a:lnTo>
                  <a:lnTo>
                    <a:pt x="4706810" y="4050487"/>
                  </a:lnTo>
                  <a:lnTo>
                    <a:pt x="4705337" y="4057650"/>
                  </a:lnTo>
                  <a:lnTo>
                    <a:pt x="4706810" y="4065117"/>
                  </a:lnTo>
                  <a:lnTo>
                    <a:pt x="4710862" y="4071175"/>
                  </a:lnTo>
                  <a:lnTo>
                    <a:pt x="4716907" y="4075214"/>
                  </a:lnTo>
                  <a:lnTo>
                    <a:pt x="4724387" y="4076700"/>
                  </a:lnTo>
                  <a:lnTo>
                    <a:pt x="4731855" y="4075214"/>
                  </a:lnTo>
                  <a:lnTo>
                    <a:pt x="4737913" y="4071175"/>
                  </a:lnTo>
                  <a:lnTo>
                    <a:pt x="4741951" y="4065117"/>
                  </a:lnTo>
                  <a:lnTo>
                    <a:pt x="4743437" y="4057650"/>
                  </a:lnTo>
                  <a:close/>
                </a:path>
                <a:path w="5467350" h="4114800">
                  <a:moveTo>
                    <a:pt x="4743437" y="3219450"/>
                  </a:moveTo>
                  <a:lnTo>
                    <a:pt x="4741951" y="3212287"/>
                  </a:lnTo>
                  <a:lnTo>
                    <a:pt x="4737913" y="3206204"/>
                  </a:lnTo>
                  <a:lnTo>
                    <a:pt x="4731855" y="3201974"/>
                  </a:lnTo>
                  <a:lnTo>
                    <a:pt x="4724387" y="3200400"/>
                  </a:lnTo>
                  <a:lnTo>
                    <a:pt x="4716907" y="3201974"/>
                  </a:lnTo>
                  <a:lnTo>
                    <a:pt x="4710862" y="3206204"/>
                  </a:lnTo>
                  <a:lnTo>
                    <a:pt x="4706810" y="3212287"/>
                  </a:lnTo>
                  <a:lnTo>
                    <a:pt x="4705337" y="3219450"/>
                  </a:lnTo>
                  <a:lnTo>
                    <a:pt x="4706810" y="3226917"/>
                  </a:lnTo>
                  <a:lnTo>
                    <a:pt x="4710862" y="3232975"/>
                  </a:lnTo>
                  <a:lnTo>
                    <a:pt x="4716907" y="3237014"/>
                  </a:lnTo>
                  <a:lnTo>
                    <a:pt x="4724387" y="3238500"/>
                  </a:lnTo>
                  <a:lnTo>
                    <a:pt x="4731855" y="3237014"/>
                  </a:lnTo>
                  <a:lnTo>
                    <a:pt x="4737913" y="3232975"/>
                  </a:lnTo>
                  <a:lnTo>
                    <a:pt x="4741951" y="3226917"/>
                  </a:lnTo>
                  <a:lnTo>
                    <a:pt x="4743437" y="3219450"/>
                  </a:lnTo>
                  <a:close/>
                </a:path>
                <a:path w="5467350" h="4114800">
                  <a:moveTo>
                    <a:pt x="4819637" y="4057650"/>
                  </a:moveTo>
                  <a:lnTo>
                    <a:pt x="4818151" y="4050487"/>
                  </a:lnTo>
                  <a:lnTo>
                    <a:pt x="4814113" y="4044404"/>
                  </a:lnTo>
                  <a:lnTo>
                    <a:pt x="4808055" y="4040174"/>
                  </a:lnTo>
                  <a:lnTo>
                    <a:pt x="4800587" y="4038600"/>
                  </a:lnTo>
                  <a:lnTo>
                    <a:pt x="4793107" y="4040174"/>
                  </a:lnTo>
                  <a:lnTo>
                    <a:pt x="4787062" y="4044404"/>
                  </a:lnTo>
                  <a:lnTo>
                    <a:pt x="4783010" y="4050487"/>
                  </a:lnTo>
                  <a:lnTo>
                    <a:pt x="4781537" y="4057650"/>
                  </a:lnTo>
                  <a:lnTo>
                    <a:pt x="4783010" y="4065117"/>
                  </a:lnTo>
                  <a:lnTo>
                    <a:pt x="4787062" y="4071175"/>
                  </a:lnTo>
                  <a:lnTo>
                    <a:pt x="4793107" y="4075214"/>
                  </a:lnTo>
                  <a:lnTo>
                    <a:pt x="4800587" y="4076700"/>
                  </a:lnTo>
                  <a:lnTo>
                    <a:pt x="4808055" y="4075214"/>
                  </a:lnTo>
                  <a:lnTo>
                    <a:pt x="4814113" y="4071175"/>
                  </a:lnTo>
                  <a:lnTo>
                    <a:pt x="4818151" y="4065117"/>
                  </a:lnTo>
                  <a:lnTo>
                    <a:pt x="4819637" y="4057650"/>
                  </a:lnTo>
                  <a:close/>
                </a:path>
                <a:path w="5467350" h="4114800">
                  <a:moveTo>
                    <a:pt x="4819637" y="3219450"/>
                  </a:moveTo>
                  <a:lnTo>
                    <a:pt x="4818151" y="3212287"/>
                  </a:lnTo>
                  <a:lnTo>
                    <a:pt x="4814113" y="3206204"/>
                  </a:lnTo>
                  <a:lnTo>
                    <a:pt x="4808055" y="3201974"/>
                  </a:lnTo>
                  <a:lnTo>
                    <a:pt x="4800587" y="3200400"/>
                  </a:lnTo>
                  <a:lnTo>
                    <a:pt x="4793107" y="3201974"/>
                  </a:lnTo>
                  <a:lnTo>
                    <a:pt x="4787062" y="3206204"/>
                  </a:lnTo>
                  <a:lnTo>
                    <a:pt x="4783010" y="3212287"/>
                  </a:lnTo>
                  <a:lnTo>
                    <a:pt x="4781537" y="3219450"/>
                  </a:lnTo>
                  <a:lnTo>
                    <a:pt x="4783010" y="3226917"/>
                  </a:lnTo>
                  <a:lnTo>
                    <a:pt x="4787062" y="3232975"/>
                  </a:lnTo>
                  <a:lnTo>
                    <a:pt x="4793107" y="3237014"/>
                  </a:lnTo>
                  <a:lnTo>
                    <a:pt x="4800587" y="3238500"/>
                  </a:lnTo>
                  <a:lnTo>
                    <a:pt x="4808055" y="3237014"/>
                  </a:lnTo>
                  <a:lnTo>
                    <a:pt x="4814113" y="3232975"/>
                  </a:lnTo>
                  <a:lnTo>
                    <a:pt x="4818151" y="3226917"/>
                  </a:lnTo>
                  <a:lnTo>
                    <a:pt x="4819637" y="3219450"/>
                  </a:lnTo>
                  <a:close/>
                </a:path>
                <a:path w="5467350" h="4114800">
                  <a:moveTo>
                    <a:pt x="4895837" y="4057650"/>
                  </a:moveTo>
                  <a:lnTo>
                    <a:pt x="4894351" y="4050487"/>
                  </a:lnTo>
                  <a:lnTo>
                    <a:pt x="4890313" y="4044404"/>
                  </a:lnTo>
                  <a:lnTo>
                    <a:pt x="4884255" y="4040174"/>
                  </a:lnTo>
                  <a:lnTo>
                    <a:pt x="4876787" y="4038600"/>
                  </a:lnTo>
                  <a:lnTo>
                    <a:pt x="4869307" y="4040174"/>
                  </a:lnTo>
                  <a:lnTo>
                    <a:pt x="4863262" y="4044404"/>
                  </a:lnTo>
                  <a:lnTo>
                    <a:pt x="4859210" y="4050487"/>
                  </a:lnTo>
                  <a:lnTo>
                    <a:pt x="4857737" y="4057650"/>
                  </a:lnTo>
                  <a:lnTo>
                    <a:pt x="4859210" y="4065117"/>
                  </a:lnTo>
                  <a:lnTo>
                    <a:pt x="4863262" y="4071175"/>
                  </a:lnTo>
                  <a:lnTo>
                    <a:pt x="4869307" y="4075214"/>
                  </a:lnTo>
                  <a:lnTo>
                    <a:pt x="4876787" y="4076700"/>
                  </a:lnTo>
                  <a:lnTo>
                    <a:pt x="4884255" y="4075214"/>
                  </a:lnTo>
                  <a:lnTo>
                    <a:pt x="4890313" y="4071175"/>
                  </a:lnTo>
                  <a:lnTo>
                    <a:pt x="4894351" y="4065117"/>
                  </a:lnTo>
                  <a:lnTo>
                    <a:pt x="4895837" y="4057650"/>
                  </a:lnTo>
                  <a:close/>
                </a:path>
                <a:path w="5467350" h="4114800">
                  <a:moveTo>
                    <a:pt x="4895837" y="3219450"/>
                  </a:moveTo>
                  <a:lnTo>
                    <a:pt x="4894351" y="3212287"/>
                  </a:lnTo>
                  <a:lnTo>
                    <a:pt x="4890313" y="3206204"/>
                  </a:lnTo>
                  <a:lnTo>
                    <a:pt x="4884255" y="3201974"/>
                  </a:lnTo>
                  <a:lnTo>
                    <a:pt x="4876787" y="3200400"/>
                  </a:lnTo>
                  <a:lnTo>
                    <a:pt x="4869307" y="3201974"/>
                  </a:lnTo>
                  <a:lnTo>
                    <a:pt x="4863262" y="3206204"/>
                  </a:lnTo>
                  <a:lnTo>
                    <a:pt x="4859210" y="3212287"/>
                  </a:lnTo>
                  <a:lnTo>
                    <a:pt x="4857737" y="3219450"/>
                  </a:lnTo>
                  <a:lnTo>
                    <a:pt x="4859210" y="3226917"/>
                  </a:lnTo>
                  <a:lnTo>
                    <a:pt x="4863262" y="3232975"/>
                  </a:lnTo>
                  <a:lnTo>
                    <a:pt x="4869307" y="3237014"/>
                  </a:lnTo>
                  <a:lnTo>
                    <a:pt x="4876787" y="3238500"/>
                  </a:lnTo>
                  <a:lnTo>
                    <a:pt x="4884255" y="3237014"/>
                  </a:lnTo>
                  <a:lnTo>
                    <a:pt x="4890313" y="3232975"/>
                  </a:lnTo>
                  <a:lnTo>
                    <a:pt x="4894351" y="3226917"/>
                  </a:lnTo>
                  <a:lnTo>
                    <a:pt x="4895837" y="3219450"/>
                  </a:lnTo>
                  <a:close/>
                </a:path>
                <a:path w="5467350" h="4114800">
                  <a:moveTo>
                    <a:pt x="4972037" y="4057650"/>
                  </a:moveTo>
                  <a:lnTo>
                    <a:pt x="4970551" y="4050487"/>
                  </a:lnTo>
                  <a:lnTo>
                    <a:pt x="4966513" y="4044404"/>
                  </a:lnTo>
                  <a:lnTo>
                    <a:pt x="4960455" y="4040174"/>
                  </a:lnTo>
                  <a:lnTo>
                    <a:pt x="4952987" y="4038600"/>
                  </a:lnTo>
                  <a:lnTo>
                    <a:pt x="4945507" y="4040174"/>
                  </a:lnTo>
                  <a:lnTo>
                    <a:pt x="4939462" y="4044404"/>
                  </a:lnTo>
                  <a:lnTo>
                    <a:pt x="4935410" y="4050487"/>
                  </a:lnTo>
                  <a:lnTo>
                    <a:pt x="4933937" y="4057650"/>
                  </a:lnTo>
                  <a:lnTo>
                    <a:pt x="4935410" y="4065117"/>
                  </a:lnTo>
                  <a:lnTo>
                    <a:pt x="4939462" y="4071175"/>
                  </a:lnTo>
                  <a:lnTo>
                    <a:pt x="4945507" y="4075214"/>
                  </a:lnTo>
                  <a:lnTo>
                    <a:pt x="4952987" y="4076700"/>
                  </a:lnTo>
                  <a:lnTo>
                    <a:pt x="4960455" y="4075214"/>
                  </a:lnTo>
                  <a:lnTo>
                    <a:pt x="4966513" y="4071175"/>
                  </a:lnTo>
                  <a:lnTo>
                    <a:pt x="4970551" y="4065117"/>
                  </a:lnTo>
                  <a:lnTo>
                    <a:pt x="4972037" y="4057650"/>
                  </a:lnTo>
                  <a:close/>
                </a:path>
                <a:path w="5467350" h="4114800">
                  <a:moveTo>
                    <a:pt x="4972037" y="3219450"/>
                  </a:moveTo>
                  <a:lnTo>
                    <a:pt x="4970551" y="3212287"/>
                  </a:lnTo>
                  <a:lnTo>
                    <a:pt x="4966513" y="3206204"/>
                  </a:lnTo>
                  <a:lnTo>
                    <a:pt x="4960455" y="3201974"/>
                  </a:lnTo>
                  <a:lnTo>
                    <a:pt x="4952987" y="3200400"/>
                  </a:lnTo>
                  <a:lnTo>
                    <a:pt x="4945507" y="3201974"/>
                  </a:lnTo>
                  <a:lnTo>
                    <a:pt x="4939462" y="3206204"/>
                  </a:lnTo>
                  <a:lnTo>
                    <a:pt x="4935410" y="3212287"/>
                  </a:lnTo>
                  <a:lnTo>
                    <a:pt x="4933937" y="3219450"/>
                  </a:lnTo>
                  <a:lnTo>
                    <a:pt x="4935410" y="3226917"/>
                  </a:lnTo>
                  <a:lnTo>
                    <a:pt x="4939462" y="3232975"/>
                  </a:lnTo>
                  <a:lnTo>
                    <a:pt x="4945507" y="3237014"/>
                  </a:lnTo>
                  <a:lnTo>
                    <a:pt x="4952987" y="3238500"/>
                  </a:lnTo>
                  <a:lnTo>
                    <a:pt x="4960455" y="3237014"/>
                  </a:lnTo>
                  <a:lnTo>
                    <a:pt x="4966513" y="3232975"/>
                  </a:lnTo>
                  <a:lnTo>
                    <a:pt x="4970551" y="3226917"/>
                  </a:lnTo>
                  <a:lnTo>
                    <a:pt x="4972037" y="3219450"/>
                  </a:lnTo>
                  <a:close/>
                </a:path>
                <a:path w="5467350" h="4114800">
                  <a:moveTo>
                    <a:pt x="5048237" y="4057650"/>
                  </a:moveTo>
                  <a:lnTo>
                    <a:pt x="5046751" y="4050487"/>
                  </a:lnTo>
                  <a:lnTo>
                    <a:pt x="5042713" y="4044404"/>
                  </a:lnTo>
                  <a:lnTo>
                    <a:pt x="5036655" y="4040174"/>
                  </a:lnTo>
                  <a:lnTo>
                    <a:pt x="5029187" y="4038600"/>
                  </a:lnTo>
                  <a:lnTo>
                    <a:pt x="5021707" y="4040174"/>
                  </a:lnTo>
                  <a:lnTo>
                    <a:pt x="5015662" y="4044404"/>
                  </a:lnTo>
                  <a:lnTo>
                    <a:pt x="5011610" y="4050487"/>
                  </a:lnTo>
                  <a:lnTo>
                    <a:pt x="5010137" y="4057650"/>
                  </a:lnTo>
                  <a:lnTo>
                    <a:pt x="5011610" y="4065117"/>
                  </a:lnTo>
                  <a:lnTo>
                    <a:pt x="5015662" y="4071175"/>
                  </a:lnTo>
                  <a:lnTo>
                    <a:pt x="5021707" y="4075214"/>
                  </a:lnTo>
                  <a:lnTo>
                    <a:pt x="5029187" y="4076700"/>
                  </a:lnTo>
                  <a:lnTo>
                    <a:pt x="5036655" y="4075214"/>
                  </a:lnTo>
                  <a:lnTo>
                    <a:pt x="5042713" y="4071175"/>
                  </a:lnTo>
                  <a:lnTo>
                    <a:pt x="5046751" y="4065117"/>
                  </a:lnTo>
                  <a:lnTo>
                    <a:pt x="5048237" y="4057650"/>
                  </a:lnTo>
                  <a:close/>
                </a:path>
                <a:path w="5467350" h="4114800">
                  <a:moveTo>
                    <a:pt x="5048237" y="3219450"/>
                  </a:moveTo>
                  <a:lnTo>
                    <a:pt x="5046751" y="3212287"/>
                  </a:lnTo>
                  <a:lnTo>
                    <a:pt x="5042713" y="3206204"/>
                  </a:lnTo>
                  <a:lnTo>
                    <a:pt x="5036655" y="3201974"/>
                  </a:lnTo>
                  <a:lnTo>
                    <a:pt x="5029187" y="3200400"/>
                  </a:lnTo>
                  <a:lnTo>
                    <a:pt x="5021707" y="3201974"/>
                  </a:lnTo>
                  <a:lnTo>
                    <a:pt x="5015662" y="3206204"/>
                  </a:lnTo>
                  <a:lnTo>
                    <a:pt x="5011610" y="3212287"/>
                  </a:lnTo>
                  <a:lnTo>
                    <a:pt x="5010137" y="3219450"/>
                  </a:lnTo>
                  <a:lnTo>
                    <a:pt x="5011610" y="3226917"/>
                  </a:lnTo>
                  <a:lnTo>
                    <a:pt x="5015662" y="3232975"/>
                  </a:lnTo>
                  <a:lnTo>
                    <a:pt x="5021707" y="3237014"/>
                  </a:lnTo>
                  <a:lnTo>
                    <a:pt x="5029187" y="3238500"/>
                  </a:lnTo>
                  <a:lnTo>
                    <a:pt x="5036655" y="3237014"/>
                  </a:lnTo>
                  <a:lnTo>
                    <a:pt x="5042713" y="3232975"/>
                  </a:lnTo>
                  <a:lnTo>
                    <a:pt x="5046751" y="3226917"/>
                  </a:lnTo>
                  <a:lnTo>
                    <a:pt x="5048237" y="3219450"/>
                  </a:lnTo>
                  <a:close/>
                </a:path>
                <a:path w="5467350" h="4114800">
                  <a:moveTo>
                    <a:pt x="5124437" y="4057650"/>
                  </a:moveTo>
                  <a:lnTo>
                    <a:pt x="5122951" y="4050487"/>
                  </a:lnTo>
                  <a:lnTo>
                    <a:pt x="5118913" y="4044404"/>
                  </a:lnTo>
                  <a:lnTo>
                    <a:pt x="5112855" y="4040174"/>
                  </a:lnTo>
                  <a:lnTo>
                    <a:pt x="5105387" y="4038600"/>
                  </a:lnTo>
                  <a:lnTo>
                    <a:pt x="5097907" y="4040174"/>
                  </a:lnTo>
                  <a:lnTo>
                    <a:pt x="5091862" y="4044404"/>
                  </a:lnTo>
                  <a:lnTo>
                    <a:pt x="5087810" y="4050487"/>
                  </a:lnTo>
                  <a:lnTo>
                    <a:pt x="5086337" y="4057650"/>
                  </a:lnTo>
                  <a:lnTo>
                    <a:pt x="5087810" y="4065117"/>
                  </a:lnTo>
                  <a:lnTo>
                    <a:pt x="5091862" y="4071175"/>
                  </a:lnTo>
                  <a:lnTo>
                    <a:pt x="5097907" y="4075214"/>
                  </a:lnTo>
                  <a:lnTo>
                    <a:pt x="5105387" y="4076700"/>
                  </a:lnTo>
                  <a:lnTo>
                    <a:pt x="5112855" y="4075214"/>
                  </a:lnTo>
                  <a:lnTo>
                    <a:pt x="5118913" y="4071175"/>
                  </a:lnTo>
                  <a:lnTo>
                    <a:pt x="5122951" y="4065117"/>
                  </a:lnTo>
                  <a:lnTo>
                    <a:pt x="5124437" y="4057650"/>
                  </a:lnTo>
                  <a:close/>
                </a:path>
                <a:path w="5467350" h="4114800">
                  <a:moveTo>
                    <a:pt x="5124437" y="3219450"/>
                  </a:moveTo>
                  <a:lnTo>
                    <a:pt x="5122951" y="3212287"/>
                  </a:lnTo>
                  <a:lnTo>
                    <a:pt x="5118913" y="3206204"/>
                  </a:lnTo>
                  <a:lnTo>
                    <a:pt x="5112855" y="3201974"/>
                  </a:lnTo>
                  <a:lnTo>
                    <a:pt x="5105387" y="3200400"/>
                  </a:lnTo>
                  <a:lnTo>
                    <a:pt x="5097907" y="3201974"/>
                  </a:lnTo>
                  <a:lnTo>
                    <a:pt x="5091862" y="3206204"/>
                  </a:lnTo>
                  <a:lnTo>
                    <a:pt x="5087810" y="3212287"/>
                  </a:lnTo>
                  <a:lnTo>
                    <a:pt x="5086337" y="3219450"/>
                  </a:lnTo>
                  <a:lnTo>
                    <a:pt x="5087810" y="3226917"/>
                  </a:lnTo>
                  <a:lnTo>
                    <a:pt x="5091862" y="3232975"/>
                  </a:lnTo>
                  <a:lnTo>
                    <a:pt x="5097907" y="3237014"/>
                  </a:lnTo>
                  <a:lnTo>
                    <a:pt x="5105387" y="3238500"/>
                  </a:lnTo>
                  <a:lnTo>
                    <a:pt x="5112855" y="3237014"/>
                  </a:lnTo>
                  <a:lnTo>
                    <a:pt x="5118913" y="3232975"/>
                  </a:lnTo>
                  <a:lnTo>
                    <a:pt x="5122951" y="3226917"/>
                  </a:lnTo>
                  <a:lnTo>
                    <a:pt x="5124437" y="3219450"/>
                  </a:lnTo>
                  <a:close/>
                </a:path>
                <a:path w="5467350" h="4114800">
                  <a:moveTo>
                    <a:pt x="5200637" y="4057650"/>
                  </a:moveTo>
                  <a:lnTo>
                    <a:pt x="5199151" y="4050487"/>
                  </a:lnTo>
                  <a:lnTo>
                    <a:pt x="5195113" y="4044404"/>
                  </a:lnTo>
                  <a:lnTo>
                    <a:pt x="5189055" y="4040174"/>
                  </a:lnTo>
                  <a:lnTo>
                    <a:pt x="5181587" y="4038600"/>
                  </a:lnTo>
                  <a:lnTo>
                    <a:pt x="5174107" y="4040174"/>
                  </a:lnTo>
                  <a:lnTo>
                    <a:pt x="5168062" y="4044404"/>
                  </a:lnTo>
                  <a:lnTo>
                    <a:pt x="5164010" y="4050487"/>
                  </a:lnTo>
                  <a:lnTo>
                    <a:pt x="5162537" y="4057650"/>
                  </a:lnTo>
                  <a:lnTo>
                    <a:pt x="5164010" y="4065117"/>
                  </a:lnTo>
                  <a:lnTo>
                    <a:pt x="5168062" y="4071175"/>
                  </a:lnTo>
                  <a:lnTo>
                    <a:pt x="5174107" y="4075214"/>
                  </a:lnTo>
                  <a:lnTo>
                    <a:pt x="5181587" y="4076700"/>
                  </a:lnTo>
                  <a:lnTo>
                    <a:pt x="5189055" y="4075214"/>
                  </a:lnTo>
                  <a:lnTo>
                    <a:pt x="5195113" y="4071175"/>
                  </a:lnTo>
                  <a:lnTo>
                    <a:pt x="5199151" y="4065117"/>
                  </a:lnTo>
                  <a:lnTo>
                    <a:pt x="5200637" y="4057650"/>
                  </a:lnTo>
                  <a:close/>
                </a:path>
                <a:path w="5467350" h="4114800">
                  <a:moveTo>
                    <a:pt x="5200637" y="3219450"/>
                  </a:moveTo>
                  <a:lnTo>
                    <a:pt x="5199151" y="3212287"/>
                  </a:lnTo>
                  <a:lnTo>
                    <a:pt x="5195113" y="3206204"/>
                  </a:lnTo>
                  <a:lnTo>
                    <a:pt x="5189055" y="3201974"/>
                  </a:lnTo>
                  <a:lnTo>
                    <a:pt x="5181587" y="3200400"/>
                  </a:lnTo>
                  <a:lnTo>
                    <a:pt x="5174107" y="3201974"/>
                  </a:lnTo>
                  <a:lnTo>
                    <a:pt x="5168062" y="3206204"/>
                  </a:lnTo>
                  <a:lnTo>
                    <a:pt x="5164010" y="3212287"/>
                  </a:lnTo>
                  <a:lnTo>
                    <a:pt x="5162537" y="3219450"/>
                  </a:lnTo>
                  <a:lnTo>
                    <a:pt x="5164010" y="3226917"/>
                  </a:lnTo>
                  <a:lnTo>
                    <a:pt x="5168062" y="3232975"/>
                  </a:lnTo>
                  <a:lnTo>
                    <a:pt x="5174107" y="3237014"/>
                  </a:lnTo>
                  <a:lnTo>
                    <a:pt x="5181587" y="3238500"/>
                  </a:lnTo>
                  <a:lnTo>
                    <a:pt x="5189055" y="3237014"/>
                  </a:lnTo>
                  <a:lnTo>
                    <a:pt x="5195113" y="3232975"/>
                  </a:lnTo>
                  <a:lnTo>
                    <a:pt x="5199151" y="3226917"/>
                  </a:lnTo>
                  <a:lnTo>
                    <a:pt x="5200637" y="3219450"/>
                  </a:lnTo>
                  <a:close/>
                </a:path>
                <a:path w="5467350" h="4114800">
                  <a:moveTo>
                    <a:pt x="5276837" y="4057650"/>
                  </a:moveTo>
                  <a:lnTo>
                    <a:pt x="5275351" y="4050487"/>
                  </a:lnTo>
                  <a:lnTo>
                    <a:pt x="5271313" y="4044404"/>
                  </a:lnTo>
                  <a:lnTo>
                    <a:pt x="5265255" y="4040174"/>
                  </a:lnTo>
                  <a:lnTo>
                    <a:pt x="5257787" y="4038600"/>
                  </a:lnTo>
                  <a:lnTo>
                    <a:pt x="5250624" y="4040174"/>
                  </a:lnTo>
                  <a:lnTo>
                    <a:pt x="5244541" y="4044404"/>
                  </a:lnTo>
                  <a:lnTo>
                    <a:pt x="5240312" y="4050487"/>
                  </a:lnTo>
                  <a:lnTo>
                    <a:pt x="5238737" y="4057650"/>
                  </a:lnTo>
                  <a:lnTo>
                    <a:pt x="5240312" y="4065117"/>
                  </a:lnTo>
                  <a:lnTo>
                    <a:pt x="5244541" y="4071175"/>
                  </a:lnTo>
                  <a:lnTo>
                    <a:pt x="5250624" y="4075214"/>
                  </a:lnTo>
                  <a:lnTo>
                    <a:pt x="5257787" y="4076700"/>
                  </a:lnTo>
                  <a:lnTo>
                    <a:pt x="5265255" y="4075214"/>
                  </a:lnTo>
                  <a:lnTo>
                    <a:pt x="5271313" y="4071175"/>
                  </a:lnTo>
                  <a:lnTo>
                    <a:pt x="5275351" y="4065117"/>
                  </a:lnTo>
                  <a:lnTo>
                    <a:pt x="5276837" y="4057650"/>
                  </a:lnTo>
                  <a:close/>
                </a:path>
                <a:path w="5467350" h="4114800">
                  <a:moveTo>
                    <a:pt x="5276837" y="3219450"/>
                  </a:moveTo>
                  <a:lnTo>
                    <a:pt x="5275351" y="3212287"/>
                  </a:lnTo>
                  <a:lnTo>
                    <a:pt x="5271313" y="3206204"/>
                  </a:lnTo>
                  <a:lnTo>
                    <a:pt x="5265255" y="3201974"/>
                  </a:lnTo>
                  <a:lnTo>
                    <a:pt x="5257787" y="3200400"/>
                  </a:lnTo>
                  <a:lnTo>
                    <a:pt x="5250624" y="3201974"/>
                  </a:lnTo>
                  <a:lnTo>
                    <a:pt x="5244541" y="3206204"/>
                  </a:lnTo>
                  <a:lnTo>
                    <a:pt x="5240312" y="3212287"/>
                  </a:lnTo>
                  <a:lnTo>
                    <a:pt x="5238737" y="3219450"/>
                  </a:lnTo>
                  <a:lnTo>
                    <a:pt x="5240312" y="3226917"/>
                  </a:lnTo>
                  <a:lnTo>
                    <a:pt x="5244541" y="3232975"/>
                  </a:lnTo>
                  <a:lnTo>
                    <a:pt x="5250624" y="3237014"/>
                  </a:lnTo>
                  <a:lnTo>
                    <a:pt x="5257787" y="3238500"/>
                  </a:lnTo>
                  <a:lnTo>
                    <a:pt x="5265255" y="3237014"/>
                  </a:lnTo>
                  <a:lnTo>
                    <a:pt x="5271313" y="3232975"/>
                  </a:lnTo>
                  <a:lnTo>
                    <a:pt x="5275351" y="3226917"/>
                  </a:lnTo>
                  <a:lnTo>
                    <a:pt x="5276837" y="3219450"/>
                  </a:lnTo>
                  <a:close/>
                </a:path>
                <a:path w="5467350" h="4114800">
                  <a:moveTo>
                    <a:pt x="5353037" y="4057650"/>
                  </a:moveTo>
                  <a:lnTo>
                    <a:pt x="5351551" y="4050487"/>
                  </a:lnTo>
                  <a:lnTo>
                    <a:pt x="5347513" y="4044404"/>
                  </a:lnTo>
                  <a:lnTo>
                    <a:pt x="5341455" y="4040174"/>
                  </a:lnTo>
                  <a:lnTo>
                    <a:pt x="5333987" y="4038600"/>
                  </a:lnTo>
                  <a:lnTo>
                    <a:pt x="5326824" y="4040174"/>
                  </a:lnTo>
                  <a:lnTo>
                    <a:pt x="5320741" y="4044404"/>
                  </a:lnTo>
                  <a:lnTo>
                    <a:pt x="5316512" y="4050487"/>
                  </a:lnTo>
                  <a:lnTo>
                    <a:pt x="5314937" y="4057650"/>
                  </a:lnTo>
                  <a:lnTo>
                    <a:pt x="5316512" y="4065117"/>
                  </a:lnTo>
                  <a:lnTo>
                    <a:pt x="5320741" y="4071175"/>
                  </a:lnTo>
                  <a:lnTo>
                    <a:pt x="5326824" y="4075214"/>
                  </a:lnTo>
                  <a:lnTo>
                    <a:pt x="5333987" y="4076700"/>
                  </a:lnTo>
                  <a:lnTo>
                    <a:pt x="5341455" y="4075214"/>
                  </a:lnTo>
                  <a:lnTo>
                    <a:pt x="5347513" y="4071175"/>
                  </a:lnTo>
                  <a:lnTo>
                    <a:pt x="5351551" y="4065117"/>
                  </a:lnTo>
                  <a:lnTo>
                    <a:pt x="5353037" y="4057650"/>
                  </a:lnTo>
                  <a:close/>
                </a:path>
                <a:path w="5467350" h="4114800">
                  <a:moveTo>
                    <a:pt x="5353037" y="3219450"/>
                  </a:moveTo>
                  <a:lnTo>
                    <a:pt x="5351551" y="3212287"/>
                  </a:lnTo>
                  <a:lnTo>
                    <a:pt x="5347513" y="3206204"/>
                  </a:lnTo>
                  <a:lnTo>
                    <a:pt x="5341455" y="3201974"/>
                  </a:lnTo>
                  <a:lnTo>
                    <a:pt x="5333987" y="3200400"/>
                  </a:lnTo>
                  <a:lnTo>
                    <a:pt x="5326824" y="3201974"/>
                  </a:lnTo>
                  <a:lnTo>
                    <a:pt x="5320741" y="3206204"/>
                  </a:lnTo>
                  <a:lnTo>
                    <a:pt x="5316512" y="3212287"/>
                  </a:lnTo>
                  <a:lnTo>
                    <a:pt x="5314937" y="3219450"/>
                  </a:lnTo>
                  <a:lnTo>
                    <a:pt x="5316512" y="3226917"/>
                  </a:lnTo>
                  <a:lnTo>
                    <a:pt x="5320741" y="3232975"/>
                  </a:lnTo>
                  <a:lnTo>
                    <a:pt x="5326824" y="3237014"/>
                  </a:lnTo>
                  <a:lnTo>
                    <a:pt x="5333987" y="3238500"/>
                  </a:lnTo>
                  <a:lnTo>
                    <a:pt x="5341455" y="3237014"/>
                  </a:lnTo>
                  <a:lnTo>
                    <a:pt x="5347513" y="3232975"/>
                  </a:lnTo>
                  <a:lnTo>
                    <a:pt x="5351551" y="3226917"/>
                  </a:lnTo>
                  <a:lnTo>
                    <a:pt x="5353037" y="3219450"/>
                  </a:lnTo>
                  <a:close/>
                </a:path>
                <a:path w="5467350" h="4114800">
                  <a:moveTo>
                    <a:pt x="5429237" y="3906012"/>
                  </a:moveTo>
                  <a:lnTo>
                    <a:pt x="5427751" y="3898531"/>
                  </a:lnTo>
                  <a:lnTo>
                    <a:pt x="5423713" y="3892486"/>
                  </a:lnTo>
                  <a:lnTo>
                    <a:pt x="5417655" y="3888435"/>
                  </a:lnTo>
                  <a:lnTo>
                    <a:pt x="5410187" y="3886962"/>
                  </a:lnTo>
                  <a:lnTo>
                    <a:pt x="5403024" y="3888435"/>
                  </a:lnTo>
                  <a:lnTo>
                    <a:pt x="5396941" y="3892486"/>
                  </a:lnTo>
                  <a:lnTo>
                    <a:pt x="5392712" y="3898531"/>
                  </a:lnTo>
                  <a:lnTo>
                    <a:pt x="5391137" y="3906012"/>
                  </a:lnTo>
                  <a:lnTo>
                    <a:pt x="5392712" y="3913479"/>
                  </a:lnTo>
                  <a:lnTo>
                    <a:pt x="5396941" y="3919537"/>
                  </a:lnTo>
                  <a:lnTo>
                    <a:pt x="5403024" y="3923576"/>
                  </a:lnTo>
                  <a:lnTo>
                    <a:pt x="5410187" y="3925062"/>
                  </a:lnTo>
                  <a:lnTo>
                    <a:pt x="5417655" y="3923576"/>
                  </a:lnTo>
                  <a:lnTo>
                    <a:pt x="5423713" y="3919537"/>
                  </a:lnTo>
                  <a:lnTo>
                    <a:pt x="5427751" y="3913479"/>
                  </a:lnTo>
                  <a:lnTo>
                    <a:pt x="5429237" y="3906012"/>
                  </a:lnTo>
                  <a:close/>
                </a:path>
                <a:path w="5467350" h="4114800">
                  <a:moveTo>
                    <a:pt x="5429237" y="3829812"/>
                  </a:moveTo>
                  <a:lnTo>
                    <a:pt x="5427751" y="3822331"/>
                  </a:lnTo>
                  <a:lnTo>
                    <a:pt x="5423713" y="3816286"/>
                  </a:lnTo>
                  <a:lnTo>
                    <a:pt x="5417655" y="3812235"/>
                  </a:lnTo>
                  <a:lnTo>
                    <a:pt x="5410187" y="3810762"/>
                  </a:lnTo>
                  <a:lnTo>
                    <a:pt x="5403024" y="3812235"/>
                  </a:lnTo>
                  <a:lnTo>
                    <a:pt x="5396941" y="3816286"/>
                  </a:lnTo>
                  <a:lnTo>
                    <a:pt x="5392712" y="3822331"/>
                  </a:lnTo>
                  <a:lnTo>
                    <a:pt x="5391137" y="3829812"/>
                  </a:lnTo>
                  <a:lnTo>
                    <a:pt x="5392712" y="3837279"/>
                  </a:lnTo>
                  <a:lnTo>
                    <a:pt x="5396941" y="3843337"/>
                  </a:lnTo>
                  <a:lnTo>
                    <a:pt x="5403024" y="3847376"/>
                  </a:lnTo>
                  <a:lnTo>
                    <a:pt x="5410187" y="3848862"/>
                  </a:lnTo>
                  <a:lnTo>
                    <a:pt x="5417655" y="3847376"/>
                  </a:lnTo>
                  <a:lnTo>
                    <a:pt x="5423713" y="3843337"/>
                  </a:lnTo>
                  <a:lnTo>
                    <a:pt x="5427751" y="3837279"/>
                  </a:lnTo>
                  <a:lnTo>
                    <a:pt x="5429237" y="3829812"/>
                  </a:lnTo>
                  <a:close/>
                </a:path>
                <a:path w="5467350" h="4114800">
                  <a:moveTo>
                    <a:pt x="5429237" y="3753612"/>
                  </a:moveTo>
                  <a:lnTo>
                    <a:pt x="5427751" y="3746131"/>
                  </a:lnTo>
                  <a:lnTo>
                    <a:pt x="5423713" y="3740086"/>
                  </a:lnTo>
                  <a:lnTo>
                    <a:pt x="5417655" y="3736035"/>
                  </a:lnTo>
                  <a:lnTo>
                    <a:pt x="5410187" y="3734562"/>
                  </a:lnTo>
                  <a:lnTo>
                    <a:pt x="5403024" y="3736035"/>
                  </a:lnTo>
                  <a:lnTo>
                    <a:pt x="5396941" y="3740086"/>
                  </a:lnTo>
                  <a:lnTo>
                    <a:pt x="5392712" y="3746131"/>
                  </a:lnTo>
                  <a:lnTo>
                    <a:pt x="5391137" y="3753612"/>
                  </a:lnTo>
                  <a:lnTo>
                    <a:pt x="5392712" y="3761079"/>
                  </a:lnTo>
                  <a:lnTo>
                    <a:pt x="5396941" y="3767137"/>
                  </a:lnTo>
                  <a:lnTo>
                    <a:pt x="5403024" y="3771176"/>
                  </a:lnTo>
                  <a:lnTo>
                    <a:pt x="5410187" y="3772662"/>
                  </a:lnTo>
                  <a:lnTo>
                    <a:pt x="5417655" y="3771176"/>
                  </a:lnTo>
                  <a:lnTo>
                    <a:pt x="5423713" y="3767137"/>
                  </a:lnTo>
                  <a:lnTo>
                    <a:pt x="5427751" y="3761079"/>
                  </a:lnTo>
                  <a:lnTo>
                    <a:pt x="5429237" y="3753612"/>
                  </a:lnTo>
                  <a:close/>
                </a:path>
                <a:path w="5467350" h="4114800">
                  <a:moveTo>
                    <a:pt x="5429237" y="3677412"/>
                  </a:moveTo>
                  <a:lnTo>
                    <a:pt x="5427751" y="3669931"/>
                  </a:lnTo>
                  <a:lnTo>
                    <a:pt x="5423713" y="3663886"/>
                  </a:lnTo>
                  <a:lnTo>
                    <a:pt x="5417655" y="3659835"/>
                  </a:lnTo>
                  <a:lnTo>
                    <a:pt x="5410187" y="3658362"/>
                  </a:lnTo>
                  <a:lnTo>
                    <a:pt x="5403024" y="3659835"/>
                  </a:lnTo>
                  <a:lnTo>
                    <a:pt x="5396941" y="3663886"/>
                  </a:lnTo>
                  <a:lnTo>
                    <a:pt x="5392712" y="3669931"/>
                  </a:lnTo>
                  <a:lnTo>
                    <a:pt x="5391137" y="3677412"/>
                  </a:lnTo>
                  <a:lnTo>
                    <a:pt x="5392712" y="3684879"/>
                  </a:lnTo>
                  <a:lnTo>
                    <a:pt x="5396941" y="3690937"/>
                  </a:lnTo>
                  <a:lnTo>
                    <a:pt x="5403024" y="3694976"/>
                  </a:lnTo>
                  <a:lnTo>
                    <a:pt x="5410187" y="3696462"/>
                  </a:lnTo>
                  <a:lnTo>
                    <a:pt x="5417655" y="3694976"/>
                  </a:lnTo>
                  <a:lnTo>
                    <a:pt x="5423713" y="3690937"/>
                  </a:lnTo>
                  <a:lnTo>
                    <a:pt x="5427751" y="3684879"/>
                  </a:lnTo>
                  <a:lnTo>
                    <a:pt x="5429237" y="3677412"/>
                  </a:lnTo>
                  <a:close/>
                </a:path>
                <a:path w="5467350" h="4114800">
                  <a:moveTo>
                    <a:pt x="5429237" y="3601212"/>
                  </a:moveTo>
                  <a:lnTo>
                    <a:pt x="5427751" y="3593731"/>
                  </a:lnTo>
                  <a:lnTo>
                    <a:pt x="5423713" y="3587686"/>
                  </a:lnTo>
                  <a:lnTo>
                    <a:pt x="5417655" y="3583635"/>
                  </a:lnTo>
                  <a:lnTo>
                    <a:pt x="5410187" y="3582162"/>
                  </a:lnTo>
                  <a:lnTo>
                    <a:pt x="5403024" y="3583635"/>
                  </a:lnTo>
                  <a:lnTo>
                    <a:pt x="5396941" y="3587686"/>
                  </a:lnTo>
                  <a:lnTo>
                    <a:pt x="5392712" y="3593731"/>
                  </a:lnTo>
                  <a:lnTo>
                    <a:pt x="5391137" y="3601212"/>
                  </a:lnTo>
                  <a:lnTo>
                    <a:pt x="5392712" y="3608679"/>
                  </a:lnTo>
                  <a:lnTo>
                    <a:pt x="5396941" y="3614737"/>
                  </a:lnTo>
                  <a:lnTo>
                    <a:pt x="5403024" y="3618776"/>
                  </a:lnTo>
                  <a:lnTo>
                    <a:pt x="5410187" y="3620262"/>
                  </a:lnTo>
                  <a:lnTo>
                    <a:pt x="5417655" y="3618776"/>
                  </a:lnTo>
                  <a:lnTo>
                    <a:pt x="5423713" y="3614737"/>
                  </a:lnTo>
                  <a:lnTo>
                    <a:pt x="5427751" y="3608679"/>
                  </a:lnTo>
                  <a:lnTo>
                    <a:pt x="5429237" y="3601212"/>
                  </a:lnTo>
                  <a:close/>
                </a:path>
                <a:path w="5467350" h="4114800">
                  <a:moveTo>
                    <a:pt x="5429237" y="3525012"/>
                  </a:moveTo>
                  <a:lnTo>
                    <a:pt x="5427751" y="3517531"/>
                  </a:lnTo>
                  <a:lnTo>
                    <a:pt x="5423713" y="3511486"/>
                  </a:lnTo>
                  <a:lnTo>
                    <a:pt x="5417655" y="3507435"/>
                  </a:lnTo>
                  <a:lnTo>
                    <a:pt x="5410187" y="3505962"/>
                  </a:lnTo>
                  <a:lnTo>
                    <a:pt x="5403024" y="3507435"/>
                  </a:lnTo>
                  <a:lnTo>
                    <a:pt x="5396941" y="3511486"/>
                  </a:lnTo>
                  <a:lnTo>
                    <a:pt x="5392712" y="3517531"/>
                  </a:lnTo>
                  <a:lnTo>
                    <a:pt x="5391137" y="3525012"/>
                  </a:lnTo>
                  <a:lnTo>
                    <a:pt x="5392712" y="3532479"/>
                  </a:lnTo>
                  <a:lnTo>
                    <a:pt x="5396941" y="3538537"/>
                  </a:lnTo>
                  <a:lnTo>
                    <a:pt x="5403024" y="3542576"/>
                  </a:lnTo>
                  <a:lnTo>
                    <a:pt x="5410187" y="3544062"/>
                  </a:lnTo>
                  <a:lnTo>
                    <a:pt x="5417655" y="3542576"/>
                  </a:lnTo>
                  <a:lnTo>
                    <a:pt x="5423713" y="3538537"/>
                  </a:lnTo>
                  <a:lnTo>
                    <a:pt x="5427751" y="3532479"/>
                  </a:lnTo>
                  <a:lnTo>
                    <a:pt x="5429237" y="3525012"/>
                  </a:lnTo>
                  <a:close/>
                </a:path>
                <a:path w="5467350" h="4114800">
                  <a:moveTo>
                    <a:pt x="5429237" y="3448812"/>
                  </a:moveTo>
                  <a:lnTo>
                    <a:pt x="5427751" y="3441331"/>
                  </a:lnTo>
                  <a:lnTo>
                    <a:pt x="5423713" y="3435286"/>
                  </a:lnTo>
                  <a:lnTo>
                    <a:pt x="5417655" y="3431235"/>
                  </a:lnTo>
                  <a:lnTo>
                    <a:pt x="5410187" y="3429762"/>
                  </a:lnTo>
                  <a:lnTo>
                    <a:pt x="5403024" y="3431235"/>
                  </a:lnTo>
                  <a:lnTo>
                    <a:pt x="5396941" y="3435286"/>
                  </a:lnTo>
                  <a:lnTo>
                    <a:pt x="5392712" y="3441331"/>
                  </a:lnTo>
                  <a:lnTo>
                    <a:pt x="5391137" y="3448812"/>
                  </a:lnTo>
                  <a:lnTo>
                    <a:pt x="5392712" y="3455962"/>
                  </a:lnTo>
                  <a:lnTo>
                    <a:pt x="5396941" y="3462045"/>
                  </a:lnTo>
                  <a:lnTo>
                    <a:pt x="5403024" y="3466274"/>
                  </a:lnTo>
                  <a:lnTo>
                    <a:pt x="5410187" y="3467862"/>
                  </a:lnTo>
                  <a:lnTo>
                    <a:pt x="5417655" y="3466274"/>
                  </a:lnTo>
                  <a:lnTo>
                    <a:pt x="5423713" y="3462045"/>
                  </a:lnTo>
                  <a:lnTo>
                    <a:pt x="5427751" y="3455962"/>
                  </a:lnTo>
                  <a:lnTo>
                    <a:pt x="5429237" y="3448812"/>
                  </a:lnTo>
                  <a:close/>
                </a:path>
                <a:path w="5467350" h="4114800">
                  <a:moveTo>
                    <a:pt x="5429237" y="3372612"/>
                  </a:moveTo>
                  <a:lnTo>
                    <a:pt x="5427751" y="3365131"/>
                  </a:lnTo>
                  <a:lnTo>
                    <a:pt x="5423713" y="3359086"/>
                  </a:lnTo>
                  <a:lnTo>
                    <a:pt x="5417655" y="3355035"/>
                  </a:lnTo>
                  <a:lnTo>
                    <a:pt x="5410187" y="3353562"/>
                  </a:lnTo>
                  <a:lnTo>
                    <a:pt x="5403024" y="3355035"/>
                  </a:lnTo>
                  <a:lnTo>
                    <a:pt x="5396941" y="3359086"/>
                  </a:lnTo>
                  <a:lnTo>
                    <a:pt x="5392712" y="3365131"/>
                  </a:lnTo>
                  <a:lnTo>
                    <a:pt x="5391137" y="3372612"/>
                  </a:lnTo>
                  <a:lnTo>
                    <a:pt x="5392712" y="3379762"/>
                  </a:lnTo>
                  <a:lnTo>
                    <a:pt x="5396941" y="3385845"/>
                  </a:lnTo>
                  <a:lnTo>
                    <a:pt x="5403024" y="3390074"/>
                  </a:lnTo>
                  <a:lnTo>
                    <a:pt x="5410187" y="3391662"/>
                  </a:lnTo>
                  <a:lnTo>
                    <a:pt x="5417655" y="3390074"/>
                  </a:lnTo>
                  <a:lnTo>
                    <a:pt x="5423713" y="3385845"/>
                  </a:lnTo>
                  <a:lnTo>
                    <a:pt x="5427751" y="3379762"/>
                  </a:lnTo>
                  <a:lnTo>
                    <a:pt x="5429237" y="3372612"/>
                  </a:lnTo>
                  <a:close/>
                </a:path>
                <a:path w="5467350" h="4114800">
                  <a:moveTo>
                    <a:pt x="5429237" y="3296412"/>
                  </a:moveTo>
                  <a:lnTo>
                    <a:pt x="5427751" y="3288931"/>
                  </a:lnTo>
                  <a:lnTo>
                    <a:pt x="5423713" y="3282886"/>
                  </a:lnTo>
                  <a:lnTo>
                    <a:pt x="5417655" y="3278835"/>
                  </a:lnTo>
                  <a:lnTo>
                    <a:pt x="5410187" y="3277362"/>
                  </a:lnTo>
                  <a:lnTo>
                    <a:pt x="5403024" y="3278835"/>
                  </a:lnTo>
                  <a:lnTo>
                    <a:pt x="5396941" y="3282886"/>
                  </a:lnTo>
                  <a:lnTo>
                    <a:pt x="5392712" y="3288931"/>
                  </a:lnTo>
                  <a:lnTo>
                    <a:pt x="5391137" y="3296412"/>
                  </a:lnTo>
                  <a:lnTo>
                    <a:pt x="5392712" y="3303562"/>
                  </a:lnTo>
                  <a:lnTo>
                    <a:pt x="5396941" y="3309645"/>
                  </a:lnTo>
                  <a:lnTo>
                    <a:pt x="5403024" y="3313874"/>
                  </a:lnTo>
                  <a:lnTo>
                    <a:pt x="5410187" y="3315462"/>
                  </a:lnTo>
                  <a:lnTo>
                    <a:pt x="5417655" y="3313874"/>
                  </a:lnTo>
                  <a:lnTo>
                    <a:pt x="5423713" y="3309645"/>
                  </a:lnTo>
                  <a:lnTo>
                    <a:pt x="5427751" y="3303562"/>
                  </a:lnTo>
                  <a:lnTo>
                    <a:pt x="5429237" y="3296412"/>
                  </a:lnTo>
                  <a:close/>
                </a:path>
                <a:path w="5467350" h="4114800">
                  <a:moveTo>
                    <a:pt x="5429237" y="3068574"/>
                  </a:moveTo>
                  <a:lnTo>
                    <a:pt x="5427751" y="3061411"/>
                  </a:lnTo>
                  <a:lnTo>
                    <a:pt x="5423713" y="3055328"/>
                  </a:lnTo>
                  <a:lnTo>
                    <a:pt x="5417655" y="3051098"/>
                  </a:lnTo>
                  <a:lnTo>
                    <a:pt x="5410187" y="3049524"/>
                  </a:lnTo>
                  <a:lnTo>
                    <a:pt x="5403024" y="3051098"/>
                  </a:lnTo>
                  <a:lnTo>
                    <a:pt x="5396941" y="3055328"/>
                  </a:lnTo>
                  <a:lnTo>
                    <a:pt x="5392712" y="3061411"/>
                  </a:lnTo>
                  <a:lnTo>
                    <a:pt x="5391137" y="3068574"/>
                  </a:lnTo>
                  <a:lnTo>
                    <a:pt x="5391137" y="3069336"/>
                  </a:lnTo>
                  <a:lnTo>
                    <a:pt x="5392712" y="3076486"/>
                  </a:lnTo>
                  <a:lnTo>
                    <a:pt x="5396941" y="3082569"/>
                  </a:lnTo>
                  <a:lnTo>
                    <a:pt x="5403024" y="3086798"/>
                  </a:lnTo>
                  <a:lnTo>
                    <a:pt x="5410187" y="3088386"/>
                  </a:lnTo>
                  <a:lnTo>
                    <a:pt x="5417655" y="3086798"/>
                  </a:lnTo>
                  <a:lnTo>
                    <a:pt x="5423713" y="3082569"/>
                  </a:lnTo>
                  <a:lnTo>
                    <a:pt x="5427751" y="3076486"/>
                  </a:lnTo>
                  <a:lnTo>
                    <a:pt x="5429237" y="3069336"/>
                  </a:lnTo>
                  <a:lnTo>
                    <a:pt x="5429237" y="3068574"/>
                  </a:lnTo>
                  <a:close/>
                </a:path>
                <a:path w="5467350" h="4114800">
                  <a:moveTo>
                    <a:pt x="5429237" y="2992374"/>
                  </a:moveTo>
                  <a:lnTo>
                    <a:pt x="5427751" y="2985211"/>
                  </a:lnTo>
                  <a:lnTo>
                    <a:pt x="5423713" y="2979128"/>
                  </a:lnTo>
                  <a:lnTo>
                    <a:pt x="5417655" y="2974898"/>
                  </a:lnTo>
                  <a:lnTo>
                    <a:pt x="5410187" y="2973324"/>
                  </a:lnTo>
                  <a:lnTo>
                    <a:pt x="5403024" y="2974898"/>
                  </a:lnTo>
                  <a:lnTo>
                    <a:pt x="5396941" y="2979128"/>
                  </a:lnTo>
                  <a:lnTo>
                    <a:pt x="5392712" y="2985211"/>
                  </a:lnTo>
                  <a:lnTo>
                    <a:pt x="5391137" y="2992374"/>
                  </a:lnTo>
                  <a:lnTo>
                    <a:pt x="5392712" y="2999841"/>
                  </a:lnTo>
                  <a:lnTo>
                    <a:pt x="5396941" y="3005899"/>
                  </a:lnTo>
                  <a:lnTo>
                    <a:pt x="5403024" y="3009938"/>
                  </a:lnTo>
                  <a:lnTo>
                    <a:pt x="5410187" y="3011424"/>
                  </a:lnTo>
                  <a:lnTo>
                    <a:pt x="5417655" y="3009938"/>
                  </a:lnTo>
                  <a:lnTo>
                    <a:pt x="5423713" y="3005899"/>
                  </a:lnTo>
                  <a:lnTo>
                    <a:pt x="5427751" y="2999841"/>
                  </a:lnTo>
                  <a:lnTo>
                    <a:pt x="5429237" y="2992374"/>
                  </a:lnTo>
                  <a:close/>
                </a:path>
                <a:path w="5467350" h="4114800">
                  <a:moveTo>
                    <a:pt x="5429237" y="2916174"/>
                  </a:moveTo>
                  <a:lnTo>
                    <a:pt x="5427751" y="2909011"/>
                  </a:lnTo>
                  <a:lnTo>
                    <a:pt x="5423713" y="2902928"/>
                  </a:lnTo>
                  <a:lnTo>
                    <a:pt x="5417655" y="2898698"/>
                  </a:lnTo>
                  <a:lnTo>
                    <a:pt x="5410187" y="2897124"/>
                  </a:lnTo>
                  <a:lnTo>
                    <a:pt x="5403024" y="2898698"/>
                  </a:lnTo>
                  <a:lnTo>
                    <a:pt x="5396941" y="2902928"/>
                  </a:lnTo>
                  <a:lnTo>
                    <a:pt x="5392712" y="2909011"/>
                  </a:lnTo>
                  <a:lnTo>
                    <a:pt x="5391137" y="2916174"/>
                  </a:lnTo>
                  <a:lnTo>
                    <a:pt x="5392712" y="2923641"/>
                  </a:lnTo>
                  <a:lnTo>
                    <a:pt x="5396941" y="2929699"/>
                  </a:lnTo>
                  <a:lnTo>
                    <a:pt x="5403024" y="2933738"/>
                  </a:lnTo>
                  <a:lnTo>
                    <a:pt x="5410187" y="2935224"/>
                  </a:lnTo>
                  <a:lnTo>
                    <a:pt x="5417655" y="2933738"/>
                  </a:lnTo>
                  <a:lnTo>
                    <a:pt x="5423713" y="2929699"/>
                  </a:lnTo>
                  <a:lnTo>
                    <a:pt x="5427751" y="2923641"/>
                  </a:lnTo>
                  <a:lnTo>
                    <a:pt x="5429237" y="2916174"/>
                  </a:lnTo>
                  <a:close/>
                </a:path>
                <a:path w="5467350" h="4114800">
                  <a:moveTo>
                    <a:pt x="5429237" y="2839974"/>
                  </a:moveTo>
                  <a:lnTo>
                    <a:pt x="5427751" y="2832811"/>
                  </a:lnTo>
                  <a:lnTo>
                    <a:pt x="5423713" y="2826728"/>
                  </a:lnTo>
                  <a:lnTo>
                    <a:pt x="5417655" y="2822498"/>
                  </a:lnTo>
                  <a:lnTo>
                    <a:pt x="5410187" y="2820924"/>
                  </a:lnTo>
                  <a:lnTo>
                    <a:pt x="5403024" y="2822498"/>
                  </a:lnTo>
                  <a:lnTo>
                    <a:pt x="5396941" y="2826728"/>
                  </a:lnTo>
                  <a:lnTo>
                    <a:pt x="5392712" y="2832811"/>
                  </a:lnTo>
                  <a:lnTo>
                    <a:pt x="5391137" y="2839974"/>
                  </a:lnTo>
                  <a:lnTo>
                    <a:pt x="5392712" y="2847441"/>
                  </a:lnTo>
                  <a:lnTo>
                    <a:pt x="5396941" y="2853499"/>
                  </a:lnTo>
                  <a:lnTo>
                    <a:pt x="5403024" y="2857538"/>
                  </a:lnTo>
                  <a:lnTo>
                    <a:pt x="5410187" y="2859024"/>
                  </a:lnTo>
                  <a:lnTo>
                    <a:pt x="5417655" y="2857538"/>
                  </a:lnTo>
                  <a:lnTo>
                    <a:pt x="5423713" y="2853499"/>
                  </a:lnTo>
                  <a:lnTo>
                    <a:pt x="5427751" y="2847441"/>
                  </a:lnTo>
                  <a:lnTo>
                    <a:pt x="5429237" y="2839974"/>
                  </a:lnTo>
                  <a:close/>
                </a:path>
                <a:path w="5467350" h="4114800">
                  <a:moveTo>
                    <a:pt x="5429237" y="2763774"/>
                  </a:moveTo>
                  <a:lnTo>
                    <a:pt x="5427751" y="2756293"/>
                  </a:lnTo>
                  <a:lnTo>
                    <a:pt x="5423713" y="2750248"/>
                  </a:lnTo>
                  <a:lnTo>
                    <a:pt x="5417655" y="2746197"/>
                  </a:lnTo>
                  <a:lnTo>
                    <a:pt x="5410187" y="2744724"/>
                  </a:lnTo>
                  <a:lnTo>
                    <a:pt x="5403024" y="2746197"/>
                  </a:lnTo>
                  <a:lnTo>
                    <a:pt x="5396941" y="2750248"/>
                  </a:lnTo>
                  <a:lnTo>
                    <a:pt x="5392712" y="2756293"/>
                  </a:lnTo>
                  <a:lnTo>
                    <a:pt x="5391137" y="2763774"/>
                  </a:lnTo>
                  <a:lnTo>
                    <a:pt x="5392712" y="2771241"/>
                  </a:lnTo>
                  <a:lnTo>
                    <a:pt x="5396941" y="2777299"/>
                  </a:lnTo>
                  <a:lnTo>
                    <a:pt x="5403024" y="2781338"/>
                  </a:lnTo>
                  <a:lnTo>
                    <a:pt x="5410187" y="2782824"/>
                  </a:lnTo>
                  <a:lnTo>
                    <a:pt x="5417655" y="2781338"/>
                  </a:lnTo>
                  <a:lnTo>
                    <a:pt x="5423713" y="2777299"/>
                  </a:lnTo>
                  <a:lnTo>
                    <a:pt x="5427751" y="2771241"/>
                  </a:lnTo>
                  <a:lnTo>
                    <a:pt x="5429237" y="2763774"/>
                  </a:lnTo>
                  <a:close/>
                </a:path>
                <a:path w="5467350" h="4114800">
                  <a:moveTo>
                    <a:pt x="5429237" y="2687574"/>
                  </a:moveTo>
                  <a:lnTo>
                    <a:pt x="5427751" y="2680093"/>
                  </a:lnTo>
                  <a:lnTo>
                    <a:pt x="5423713" y="2674048"/>
                  </a:lnTo>
                  <a:lnTo>
                    <a:pt x="5417655" y="2669997"/>
                  </a:lnTo>
                  <a:lnTo>
                    <a:pt x="5410187" y="2668524"/>
                  </a:lnTo>
                  <a:lnTo>
                    <a:pt x="5403024" y="2669997"/>
                  </a:lnTo>
                  <a:lnTo>
                    <a:pt x="5396941" y="2674048"/>
                  </a:lnTo>
                  <a:lnTo>
                    <a:pt x="5392712" y="2680093"/>
                  </a:lnTo>
                  <a:lnTo>
                    <a:pt x="5391137" y="2687574"/>
                  </a:lnTo>
                  <a:lnTo>
                    <a:pt x="5392712" y="2695041"/>
                  </a:lnTo>
                  <a:lnTo>
                    <a:pt x="5396941" y="2701099"/>
                  </a:lnTo>
                  <a:lnTo>
                    <a:pt x="5403024" y="2705138"/>
                  </a:lnTo>
                  <a:lnTo>
                    <a:pt x="5410187" y="2706624"/>
                  </a:lnTo>
                  <a:lnTo>
                    <a:pt x="5417655" y="2705138"/>
                  </a:lnTo>
                  <a:lnTo>
                    <a:pt x="5423713" y="2701099"/>
                  </a:lnTo>
                  <a:lnTo>
                    <a:pt x="5427751" y="2695041"/>
                  </a:lnTo>
                  <a:lnTo>
                    <a:pt x="5429237" y="2687574"/>
                  </a:lnTo>
                  <a:close/>
                </a:path>
                <a:path w="5467350" h="4114800">
                  <a:moveTo>
                    <a:pt x="5429237" y="2611374"/>
                  </a:moveTo>
                  <a:lnTo>
                    <a:pt x="5427751" y="2603893"/>
                  </a:lnTo>
                  <a:lnTo>
                    <a:pt x="5423713" y="2597848"/>
                  </a:lnTo>
                  <a:lnTo>
                    <a:pt x="5417655" y="2593797"/>
                  </a:lnTo>
                  <a:lnTo>
                    <a:pt x="5410187" y="2592324"/>
                  </a:lnTo>
                  <a:lnTo>
                    <a:pt x="5403024" y="2593797"/>
                  </a:lnTo>
                  <a:lnTo>
                    <a:pt x="5396941" y="2597848"/>
                  </a:lnTo>
                  <a:lnTo>
                    <a:pt x="5392712" y="2603893"/>
                  </a:lnTo>
                  <a:lnTo>
                    <a:pt x="5391137" y="2611374"/>
                  </a:lnTo>
                  <a:lnTo>
                    <a:pt x="5392712" y="2618841"/>
                  </a:lnTo>
                  <a:lnTo>
                    <a:pt x="5396941" y="2624899"/>
                  </a:lnTo>
                  <a:lnTo>
                    <a:pt x="5403024" y="2628938"/>
                  </a:lnTo>
                  <a:lnTo>
                    <a:pt x="5410187" y="2630424"/>
                  </a:lnTo>
                  <a:lnTo>
                    <a:pt x="5417655" y="2628938"/>
                  </a:lnTo>
                  <a:lnTo>
                    <a:pt x="5423713" y="2624899"/>
                  </a:lnTo>
                  <a:lnTo>
                    <a:pt x="5427751" y="2618841"/>
                  </a:lnTo>
                  <a:lnTo>
                    <a:pt x="5429237" y="2611374"/>
                  </a:lnTo>
                  <a:close/>
                </a:path>
                <a:path w="5467350" h="4114800">
                  <a:moveTo>
                    <a:pt x="5429237" y="2535174"/>
                  </a:moveTo>
                  <a:lnTo>
                    <a:pt x="5427751" y="2527693"/>
                  </a:lnTo>
                  <a:lnTo>
                    <a:pt x="5423713" y="2521648"/>
                  </a:lnTo>
                  <a:lnTo>
                    <a:pt x="5417655" y="2517597"/>
                  </a:lnTo>
                  <a:lnTo>
                    <a:pt x="5410187" y="2516124"/>
                  </a:lnTo>
                  <a:lnTo>
                    <a:pt x="5403024" y="2517597"/>
                  </a:lnTo>
                  <a:lnTo>
                    <a:pt x="5396941" y="2521648"/>
                  </a:lnTo>
                  <a:lnTo>
                    <a:pt x="5392712" y="2527693"/>
                  </a:lnTo>
                  <a:lnTo>
                    <a:pt x="5391137" y="2535174"/>
                  </a:lnTo>
                  <a:lnTo>
                    <a:pt x="5392712" y="2542641"/>
                  </a:lnTo>
                  <a:lnTo>
                    <a:pt x="5396941" y="2548699"/>
                  </a:lnTo>
                  <a:lnTo>
                    <a:pt x="5403024" y="2552738"/>
                  </a:lnTo>
                  <a:lnTo>
                    <a:pt x="5410187" y="2554224"/>
                  </a:lnTo>
                  <a:lnTo>
                    <a:pt x="5417655" y="2552738"/>
                  </a:lnTo>
                  <a:lnTo>
                    <a:pt x="5423713" y="2548699"/>
                  </a:lnTo>
                  <a:lnTo>
                    <a:pt x="5427751" y="2542641"/>
                  </a:lnTo>
                  <a:lnTo>
                    <a:pt x="5429237" y="2535174"/>
                  </a:lnTo>
                  <a:close/>
                </a:path>
                <a:path w="5467350" h="4114800">
                  <a:moveTo>
                    <a:pt x="5429237" y="2458974"/>
                  </a:moveTo>
                  <a:lnTo>
                    <a:pt x="5427751" y="2451493"/>
                  </a:lnTo>
                  <a:lnTo>
                    <a:pt x="5423713" y="2445448"/>
                  </a:lnTo>
                  <a:lnTo>
                    <a:pt x="5417655" y="2441397"/>
                  </a:lnTo>
                  <a:lnTo>
                    <a:pt x="5410187" y="2439924"/>
                  </a:lnTo>
                  <a:lnTo>
                    <a:pt x="5403024" y="2441397"/>
                  </a:lnTo>
                  <a:lnTo>
                    <a:pt x="5396941" y="2445448"/>
                  </a:lnTo>
                  <a:lnTo>
                    <a:pt x="5392712" y="2451493"/>
                  </a:lnTo>
                  <a:lnTo>
                    <a:pt x="5391137" y="2458974"/>
                  </a:lnTo>
                  <a:lnTo>
                    <a:pt x="5392712" y="2466441"/>
                  </a:lnTo>
                  <a:lnTo>
                    <a:pt x="5396941" y="2472499"/>
                  </a:lnTo>
                  <a:lnTo>
                    <a:pt x="5403024" y="2476538"/>
                  </a:lnTo>
                  <a:lnTo>
                    <a:pt x="5410187" y="2478024"/>
                  </a:lnTo>
                  <a:lnTo>
                    <a:pt x="5417655" y="2476538"/>
                  </a:lnTo>
                  <a:lnTo>
                    <a:pt x="5423713" y="2472499"/>
                  </a:lnTo>
                  <a:lnTo>
                    <a:pt x="5427751" y="2466441"/>
                  </a:lnTo>
                  <a:lnTo>
                    <a:pt x="5429237" y="2458974"/>
                  </a:lnTo>
                  <a:close/>
                </a:path>
                <a:path w="5467350" h="4114800">
                  <a:moveTo>
                    <a:pt x="5429237" y="2382774"/>
                  </a:moveTo>
                  <a:lnTo>
                    <a:pt x="5427751" y="2375293"/>
                  </a:lnTo>
                  <a:lnTo>
                    <a:pt x="5423713" y="2369248"/>
                  </a:lnTo>
                  <a:lnTo>
                    <a:pt x="5417655" y="2365197"/>
                  </a:lnTo>
                  <a:lnTo>
                    <a:pt x="5410187" y="2363724"/>
                  </a:lnTo>
                  <a:lnTo>
                    <a:pt x="5403024" y="2365197"/>
                  </a:lnTo>
                  <a:lnTo>
                    <a:pt x="5396941" y="2369248"/>
                  </a:lnTo>
                  <a:lnTo>
                    <a:pt x="5392712" y="2375293"/>
                  </a:lnTo>
                  <a:lnTo>
                    <a:pt x="5391137" y="2382774"/>
                  </a:lnTo>
                  <a:lnTo>
                    <a:pt x="5392712" y="2390241"/>
                  </a:lnTo>
                  <a:lnTo>
                    <a:pt x="5396941" y="2396299"/>
                  </a:lnTo>
                  <a:lnTo>
                    <a:pt x="5403024" y="2400338"/>
                  </a:lnTo>
                  <a:lnTo>
                    <a:pt x="5410187" y="2401824"/>
                  </a:lnTo>
                  <a:lnTo>
                    <a:pt x="5417655" y="2400338"/>
                  </a:lnTo>
                  <a:lnTo>
                    <a:pt x="5423713" y="2396299"/>
                  </a:lnTo>
                  <a:lnTo>
                    <a:pt x="5427751" y="2390241"/>
                  </a:lnTo>
                  <a:lnTo>
                    <a:pt x="5429237" y="2382774"/>
                  </a:lnTo>
                  <a:close/>
                </a:path>
                <a:path w="5467350" h="4114800">
                  <a:moveTo>
                    <a:pt x="5429237" y="2306574"/>
                  </a:moveTo>
                  <a:lnTo>
                    <a:pt x="5427751" y="2299093"/>
                  </a:lnTo>
                  <a:lnTo>
                    <a:pt x="5423713" y="2293048"/>
                  </a:lnTo>
                  <a:lnTo>
                    <a:pt x="5417655" y="2288997"/>
                  </a:lnTo>
                  <a:lnTo>
                    <a:pt x="5410187" y="2287524"/>
                  </a:lnTo>
                  <a:lnTo>
                    <a:pt x="5403024" y="2288997"/>
                  </a:lnTo>
                  <a:lnTo>
                    <a:pt x="5396941" y="2293048"/>
                  </a:lnTo>
                  <a:lnTo>
                    <a:pt x="5392712" y="2299093"/>
                  </a:lnTo>
                  <a:lnTo>
                    <a:pt x="5391137" y="2306574"/>
                  </a:lnTo>
                  <a:lnTo>
                    <a:pt x="5392712" y="2314041"/>
                  </a:lnTo>
                  <a:lnTo>
                    <a:pt x="5396941" y="2320099"/>
                  </a:lnTo>
                  <a:lnTo>
                    <a:pt x="5403024" y="2324138"/>
                  </a:lnTo>
                  <a:lnTo>
                    <a:pt x="5410187" y="2325624"/>
                  </a:lnTo>
                  <a:lnTo>
                    <a:pt x="5417655" y="2324138"/>
                  </a:lnTo>
                  <a:lnTo>
                    <a:pt x="5423713" y="2320099"/>
                  </a:lnTo>
                  <a:lnTo>
                    <a:pt x="5427751" y="2314041"/>
                  </a:lnTo>
                  <a:lnTo>
                    <a:pt x="5429237" y="2306574"/>
                  </a:lnTo>
                  <a:close/>
                </a:path>
                <a:path w="5467350" h="4114800">
                  <a:moveTo>
                    <a:pt x="5429237" y="2230374"/>
                  </a:moveTo>
                  <a:lnTo>
                    <a:pt x="5427751" y="2222893"/>
                  </a:lnTo>
                  <a:lnTo>
                    <a:pt x="5423713" y="2216848"/>
                  </a:lnTo>
                  <a:lnTo>
                    <a:pt x="5417655" y="2212797"/>
                  </a:lnTo>
                  <a:lnTo>
                    <a:pt x="5410187" y="2211324"/>
                  </a:lnTo>
                  <a:lnTo>
                    <a:pt x="5403024" y="2212797"/>
                  </a:lnTo>
                  <a:lnTo>
                    <a:pt x="5396941" y="2216848"/>
                  </a:lnTo>
                  <a:lnTo>
                    <a:pt x="5392712" y="2222893"/>
                  </a:lnTo>
                  <a:lnTo>
                    <a:pt x="5391137" y="2230374"/>
                  </a:lnTo>
                  <a:lnTo>
                    <a:pt x="5392712" y="2237841"/>
                  </a:lnTo>
                  <a:lnTo>
                    <a:pt x="5396941" y="2243899"/>
                  </a:lnTo>
                  <a:lnTo>
                    <a:pt x="5403024" y="2247938"/>
                  </a:lnTo>
                  <a:lnTo>
                    <a:pt x="5410187" y="2249424"/>
                  </a:lnTo>
                  <a:lnTo>
                    <a:pt x="5417655" y="2247938"/>
                  </a:lnTo>
                  <a:lnTo>
                    <a:pt x="5423713" y="2243899"/>
                  </a:lnTo>
                  <a:lnTo>
                    <a:pt x="5427751" y="2237841"/>
                  </a:lnTo>
                  <a:lnTo>
                    <a:pt x="5429237" y="2230374"/>
                  </a:lnTo>
                  <a:close/>
                </a:path>
                <a:path w="5467350" h="4114800">
                  <a:moveTo>
                    <a:pt x="5429237" y="2154174"/>
                  </a:moveTo>
                  <a:lnTo>
                    <a:pt x="5427751" y="2146693"/>
                  </a:lnTo>
                  <a:lnTo>
                    <a:pt x="5423713" y="2140648"/>
                  </a:lnTo>
                  <a:lnTo>
                    <a:pt x="5417655" y="2136597"/>
                  </a:lnTo>
                  <a:lnTo>
                    <a:pt x="5410187" y="2135124"/>
                  </a:lnTo>
                  <a:lnTo>
                    <a:pt x="5403024" y="2136597"/>
                  </a:lnTo>
                  <a:lnTo>
                    <a:pt x="5396941" y="2140648"/>
                  </a:lnTo>
                  <a:lnTo>
                    <a:pt x="5392712" y="2146693"/>
                  </a:lnTo>
                  <a:lnTo>
                    <a:pt x="5391137" y="2154174"/>
                  </a:lnTo>
                  <a:lnTo>
                    <a:pt x="5392712" y="2161641"/>
                  </a:lnTo>
                  <a:lnTo>
                    <a:pt x="5396941" y="2167699"/>
                  </a:lnTo>
                  <a:lnTo>
                    <a:pt x="5403024" y="2171738"/>
                  </a:lnTo>
                  <a:lnTo>
                    <a:pt x="5410187" y="2173224"/>
                  </a:lnTo>
                  <a:lnTo>
                    <a:pt x="5417655" y="2171738"/>
                  </a:lnTo>
                  <a:lnTo>
                    <a:pt x="5423713" y="2167699"/>
                  </a:lnTo>
                  <a:lnTo>
                    <a:pt x="5427751" y="2161641"/>
                  </a:lnTo>
                  <a:lnTo>
                    <a:pt x="5429237" y="2154174"/>
                  </a:lnTo>
                  <a:close/>
                </a:path>
                <a:path w="5467350" h="4114800">
                  <a:moveTo>
                    <a:pt x="5429237" y="2077974"/>
                  </a:moveTo>
                  <a:lnTo>
                    <a:pt x="5427751" y="2070493"/>
                  </a:lnTo>
                  <a:lnTo>
                    <a:pt x="5423713" y="2064448"/>
                  </a:lnTo>
                  <a:lnTo>
                    <a:pt x="5417655" y="2060397"/>
                  </a:lnTo>
                  <a:lnTo>
                    <a:pt x="5410187" y="2058924"/>
                  </a:lnTo>
                  <a:lnTo>
                    <a:pt x="5403024" y="2060397"/>
                  </a:lnTo>
                  <a:lnTo>
                    <a:pt x="5396941" y="2064448"/>
                  </a:lnTo>
                  <a:lnTo>
                    <a:pt x="5392712" y="2070493"/>
                  </a:lnTo>
                  <a:lnTo>
                    <a:pt x="5391137" y="2077974"/>
                  </a:lnTo>
                  <a:lnTo>
                    <a:pt x="5392712" y="2085441"/>
                  </a:lnTo>
                  <a:lnTo>
                    <a:pt x="5396941" y="2091499"/>
                  </a:lnTo>
                  <a:lnTo>
                    <a:pt x="5403024" y="2095538"/>
                  </a:lnTo>
                  <a:lnTo>
                    <a:pt x="5410187" y="2097024"/>
                  </a:lnTo>
                  <a:lnTo>
                    <a:pt x="5417655" y="2095538"/>
                  </a:lnTo>
                  <a:lnTo>
                    <a:pt x="5423713" y="2091499"/>
                  </a:lnTo>
                  <a:lnTo>
                    <a:pt x="5427751" y="2085441"/>
                  </a:lnTo>
                  <a:lnTo>
                    <a:pt x="5429237" y="2077974"/>
                  </a:lnTo>
                  <a:close/>
                </a:path>
                <a:path w="5467350" h="4114800">
                  <a:moveTo>
                    <a:pt x="5429237" y="2001774"/>
                  </a:moveTo>
                  <a:lnTo>
                    <a:pt x="5427751" y="1994293"/>
                  </a:lnTo>
                  <a:lnTo>
                    <a:pt x="5423713" y="1988248"/>
                  </a:lnTo>
                  <a:lnTo>
                    <a:pt x="5417655" y="1984197"/>
                  </a:lnTo>
                  <a:lnTo>
                    <a:pt x="5410187" y="1982724"/>
                  </a:lnTo>
                  <a:lnTo>
                    <a:pt x="5403024" y="1984197"/>
                  </a:lnTo>
                  <a:lnTo>
                    <a:pt x="5396941" y="1988248"/>
                  </a:lnTo>
                  <a:lnTo>
                    <a:pt x="5392712" y="1994293"/>
                  </a:lnTo>
                  <a:lnTo>
                    <a:pt x="5391137" y="2001774"/>
                  </a:lnTo>
                  <a:lnTo>
                    <a:pt x="5392712" y="2009241"/>
                  </a:lnTo>
                  <a:lnTo>
                    <a:pt x="5396941" y="2015299"/>
                  </a:lnTo>
                  <a:lnTo>
                    <a:pt x="5403024" y="2019338"/>
                  </a:lnTo>
                  <a:lnTo>
                    <a:pt x="5410187" y="2020824"/>
                  </a:lnTo>
                  <a:lnTo>
                    <a:pt x="5417655" y="2019338"/>
                  </a:lnTo>
                  <a:lnTo>
                    <a:pt x="5423713" y="2015299"/>
                  </a:lnTo>
                  <a:lnTo>
                    <a:pt x="5427751" y="2009241"/>
                  </a:lnTo>
                  <a:lnTo>
                    <a:pt x="5429237" y="2001774"/>
                  </a:lnTo>
                  <a:close/>
                </a:path>
                <a:path w="5467350" h="4114800">
                  <a:moveTo>
                    <a:pt x="5429237" y="1925574"/>
                  </a:moveTo>
                  <a:lnTo>
                    <a:pt x="5427751" y="1918093"/>
                  </a:lnTo>
                  <a:lnTo>
                    <a:pt x="5423713" y="1912048"/>
                  </a:lnTo>
                  <a:lnTo>
                    <a:pt x="5417655" y="1907997"/>
                  </a:lnTo>
                  <a:lnTo>
                    <a:pt x="5410187" y="1906524"/>
                  </a:lnTo>
                  <a:lnTo>
                    <a:pt x="5403024" y="1907997"/>
                  </a:lnTo>
                  <a:lnTo>
                    <a:pt x="5396941" y="1912048"/>
                  </a:lnTo>
                  <a:lnTo>
                    <a:pt x="5392712" y="1918093"/>
                  </a:lnTo>
                  <a:lnTo>
                    <a:pt x="5391137" y="1925574"/>
                  </a:lnTo>
                  <a:lnTo>
                    <a:pt x="5392712" y="1933041"/>
                  </a:lnTo>
                  <a:lnTo>
                    <a:pt x="5396941" y="1939099"/>
                  </a:lnTo>
                  <a:lnTo>
                    <a:pt x="5403024" y="1943138"/>
                  </a:lnTo>
                  <a:lnTo>
                    <a:pt x="5410187" y="1944624"/>
                  </a:lnTo>
                  <a:lnTo>
                    <a:pt x="5417655" y="1943138"/>
                  </a:lnTo>
                  <a:lnTo>
                    <a:pt x="5423713" y="1939099"/>
                  </a:lnTo>
                  <a:lnTo>
                    <a:pt x="5427751" y="1933041"/>
                  </a:lnTo>
                  <a:lnTo>
                    <a:pt x="5429237" y="1925574"/>
                  </a:lnTo>
                  <a:close/>
                </a:path>
                <a:path w="5467350" h="4114800">
                  <a:moveTo>
                    <a:pt x="5429237" y="1849374"/>
                  </a:moveTo>
                  <a:lnTo>
                    <a:pt x="5427751" y="1841893"/>
                  </a:lnTo>
                  <a:lnTo>
                    <a:pt x="5423713" y="1835848"/>
                  </a:lnTo>
                  <a:lnTo>
                    <a:pt x="5417655" y="1831797"/>
                  </a:lnTo>
                  <a:lnTo>
                    <a:pt x="5410187" y="1830324"/>
                  </a:lnTo>
                  <a:lnTo>
                    <a:pt x="5403024" y="1831797"/>
                  </a:lnTo>
                  <a:lnTo>
                    <a:pt x="5396941" y="1835848"/>
                  </a:lnTo>
                  <a:lnTo>
                    <a:pt x="5392712" y="1841893"/>
                  </a:lnTo>
                  <a:lnTo>
                    <a:pt x="5391137" y="1849374"/>
                  </a:lnTo>
                  <a:lnTo>
                    <a:pt x="5392712" y="1856841"/>
                  </a:lnTo>
                  <a:lnTo>
                    <a:pt x="5396941" y="1862899"/>
                  </a:lnTo>
                  <a:lnTo>
                    <a:pt x="5403024" y="1866938"/>
                  </a:lnTo>
                  <a:lnTo>
                    <a:pt x="5410187" y="1868424"/>
                  </a:lnTo>
                  <a:lnTo>
                    <a:pt x="5417655" y="1866938"/>
                  </a:lnTo>
                  <a:lnTo>
                    <a:pt x="5423713" y="1862899"/>
                  </a:lnTo>
                  <a:lnTo>
                    <a:pt x="5427751" y="1856841"/>
                  </a:lnTo>
                  <a:lnTo>
                    <a:pt x="5429237" y="1849374"/>
                  </a:lnTo>
                  <a:close/>
                </a:path>
                <a:path w="5467350" h="4114800">
                  <a:moveTo>
                    <a:pt x="5429237" y="1773174"/>
                  </a:moveTo>
                  <a:lnTo>
                    <a:pt x="5427751" y="1765693"/>
                  </a:lnTo>
                  <a:lnTo>
                    <a:pt x="5423713" y="1759648"/>
                  </a:lnTo>
                  <a:lnTo>
                    <a:pt x="5417655" y="1755597"/>
                  </a:lnTo>
                  <a:lnTo>
                    <a:pt x="5410187" y="1754124"/>
                  </a:lnTo>
                  <a:lnTo>
                    <a:pt x="5403024" y="1755597"/>
                  </a:lnTo>
                  <a:lnTo>
                    <a:pt x="5396941" y="1759648"/>
                  </a:lnTo>
                  <a:lnTo>
                    <a:pt x="5392712" y="1765693"/>
                  </a:lnTo>
                  <a:lnTo>
                    <a:pt x="5391137" y="1773174"/>
                  </a:lnTo>
                  <a:lnTo>
                    <a:pt x="5392712" y="1780324"/>
                  </a:lnTo>
                  <a:lnTo>
                    <a:pt x="5396941" y="1786407"/>
                  </a:lnTo>
                  <a:lnTo>
                    <a:pt x="5403024" y="1790636"/>
                  </a:lnTo>
                  <a:lnTo>
                    <a:pt x="5410187" y="1792224"/>
                  </a:lnTo>
                  <a:lnTo>
                    <a:pt x="5417655" y="1790636"/>
                  </a:lnTo>
                  <a:lnTo>
                    <a:pt x="5423713" y="1786407"/>
                  </a:lnTo>
                  <a:lnTo>
                    <a:pt x="5427751" y="1780324"/>
                  </a:lnTo>
                  <a:lnTo>
                    <a:pt x="5429237" y="1773174"/>
                  </a:lnTo>
                  <a:close/>
                </a:path>
                <a:path w="5467350" h="4114800">
                  <a:moveTo>
                    <a:pt x="5429237" y="1696974"/>
                  </a:moveTo>
                  <a:lnTo>
                    <a:pt x="5427751" y="1689493"/>
                  </a:lnTo>
                  <a:lnTo>
                    <a:pt x="5423713" y="1683448"/>
                  </a:lnTo>
                  <a:lnTo>
                    <a:pt x="5417655" y="1679397"/>
                  </a:lnTo>
                  <a:lnTo>
                    <a:pt x="5410187" y="1677924"/>
                  </a:lnTo>
                  <a:lnTo>
                    <a:pt x="5403024" y="1679397"/>
                  </a:lnTo>
                  <a:lnTo>
                    <a:pt x="5396941" y="1683448"/>
                  </a:lnTo>
                  <a:lnTo>
                    <a:pt x="5392712" y="1689493"/>
                  </a:lnTo>
                  <a:lnTo>
                    <a:pt x="5391137" y="1696974"/>
                  </a:lnTo>
                  <a:lnTo>
                    <a:pt x="5392712" y="1704124"/>
                  </a:lnTo>
                  <a:lnTo>
                    <a:pt x="5396941" y="1710207"/>
                  </a:lnTo>
                  <a:lnTo>
                    <a:pt x="5403024" y="1714436"/>
                  </a:lnTo>
                  <a:lnTo>
                    <a:pt x="5410187" y="1716024"/>
                  </a:lnTo>
                  <a:lnTo>
                    <a:pt x="5417655" y="1714436"/>
                  </a:lnTo>
                  <a:lnTo>
                    <a:pt x="5423713" y="1710207"/>
                  </a:lnTo>
                  <a:lnTo>
                    <a:pt x="5427751" y="1704124"/>
                  </a:lnTo>
                  <a:lnTo>
                    <a:pt x="5429237" y="1696974"/>
                  </a:lnTo>
                  <a:close/>
                </a:path>
                <a:path w="5467350" h="4114800">
                  <a:moveTo>
                    <a:pt x="5429237" y="1620774"/>
                  </a:moveTo>
                  <a:lnTo>
                    <a:pt x="5427751" y="1613293"/>
                  </a:lnTo>
                  <a:lnTo>
                    <a:pt x="5423713" y="1607248"/>
                  </a:lnTo>
                  <a:lnTo>
                    <a:pt x="5417655" y="1603197"/>
                  </a:lnTo>
                  <a:lnTo>
                    <a:pt x="5410187" y="1601724"/>
                  </a:lnTo>
                  <a:lnTo>
                    <a:pt x="5403024" y="1603197"/>
                  </a:lnTo>
                  <a:lnTo>
                    <a:pt x="5396941" y="1607248"/>
                  </a:lnTo>
                  <a:lnTo>
                    <a:pt x="5392712" y="1613293"/>
                  </a:lnTo>
                  <a:lnTo>
                    <a:pt x="5391137" y="1620774"/>
                  </a:lnTo>
                  <a:lnTo>
                    <a:pt x="5392712" y="1627924"/>
                  </a:lnTo>
                  <a:lnTo>
                    <a:pt x="5396941" y="1634007"/>
                  </a:lnTo>
                  <a:lnTo>
                    <a:pt x="5403024" y="1638236"/>
                  </a:lnTo>
                  <a:lnTo>
                    <a:pt x="5410187" y="1639824"/>
                  </a:lnTo>
                  <a:lnTo>
                    <a:pt x="5417655" y="1638236"/>
                  </a:lnTo>
                  <a:lnTo>
                    <a:pt x="5423713" y="1634007"/>
                  </a:lnTo>
                  <a:lnTo>
                    <a:pt x="5427751" y="1627924"/>
                  </a:lnTo>
                  <a:lnTo>
                    <a:pt x="5429237" y="1620774"/>
                  </a:lnTo>
                  <a:close/>
                </a:path>
                <a:path w="5467350" h="4114800">
                  <a:moveTo>
                    <a:pt x="5429237" y="1543812"/>
                  </a:moveTo>
                  <a:lnTo>
                    <a:pt x="5427751" y="1536649"/>
                  </a:lnTo>
                  <a:lnTo>
                    <a:pt x="5423713" y="1530565"/>
                  </a:lnTo>
                  <a:lnTo>
                    <a:pt x="5417655" y="1526336"/>
                  </a:lnTo>
                  <a:lnTo>
                    <a:pt x="5410187" y="1524762"/>
                  </a:lnTo>
                  <a:lnTo>
                    <a:pt x="5403024" y="1526336"/>
                  </a:lnTo>
                  <a:lnTo>
                    <a:pt x="5396941" y="1530565"/>
                  </a:lnTo>
                  <a:lnTo>
                    <a:pt x="5392712" y="1536649"/>
                  </a:lnTo>
                  <a:lnTo>
                    <a:pt x="5391137" y="1543812"/>
                  </a:lnTo>
                  <a:lnTo>
                    <a:pt x="5391137" y="1544574"/>
                  </a:lnTo>
                  <a:lnTo>
                    <a:pt x="5392712" y="1551724"/>
                  </a:lnTo>
                  <a:lnTo>
                    <a:pt x="5396941" y="1557807"/>
                  </a:lnTo>
                  <a:lnTo>
                    <a:pt x="5403024" y="1562036"/>
                  </a:lnTo>
                  <a:lnTo>
                    <a:pt x="5410187" y="1563624"/>
                  </a:lnTo>
                  <a:lnTo>
                    <a:pt x="5417655" y="1562036"/>
                  </a:lnTo>
                  <a:lnTo>
                    <a:pt x="5423713" y="1557807"/>
                  </a:lnTo>
                  <a:lnTo>
                    <a:pt x="5427751" y="1551724"/>
                  </a:lnTo>
                  <a:lnTo>
                    <a:pt x="5429237" y="1544574"/>
                  </a:lnTo>
                  <a:lnTo>
                    <a:pt x="5429237" y="1543812"/>
                  </a:lnTo>
                  <a:close/>
                </a:path>
                <a:path w="5467350" h="4114800">
                  <a:moveTo>
                    <a:pt x="5429237" y="1467612"/>
                  </a:moveTo>
                  <a:lnTo>
                    <a:pt x="5427751" y="1460449"/>
                  </a:lnTo>
                  <a:lnTo>
                    <a:pt x="5423713" y="1454365"/>
                  </a:lnTo>
                  <a:lnTo>
                    <a:pt x="5417655" y="1450136"/>
                  </a:lnTo>
                  <a:lnTo>
                    <a:pt x="5410187" y="1448562"/>
                  </a:lnTo>
                  <a:lnTo>
                    <a:pt x="5403024" y="1450136"/>
                  </a:lnTo>
                  <a:lnTo>
                    <a:pt x="5396941" y="1454365"/>
                  </a:lnTo>
                  <a:lnTo>
                    <a:pt x="5392712" y="1460449"/>
                  </a:lnTo>
                  <a:lnTo>
                    <a:pt x="5391137" y="1467612"/>
                  </a:lnTo>
                  <a:lnTo>
                    <a:pt x="5392712" y="1475079"/>
                  </a:lnTo>
                  <a:lnTo>
                    <a:pt x="5396941" y="1481137"/>
                  </a:lnTo>
                  <a:lnTo>
                    <a:pt x="5403024" y="1485176"/>
                  </a:lnTo>
                  <a:lnTo>
                    <a:pt x="5410187" y="1486662"/>
                  </a:lnTo>
                  <a:lnTo>
                    <a:pt x="5417655" y="1485176"/>
                  </a:lnTo>
                  <a:lnTo>
                    <a:pt x="5423713" y="1481137"/>
                  </a:lnTo>
                  <a:lnTo>
                    <a:pt x="5427751" y="1475079"/>
                  </a:lnTo>
                  <a:lnTo>
                    <a:pt x="5429237" y="1467612"/>
                  </a:lnTo>
                  <a:close/>
                </a:path>
                <a:path w="5467350" h="4114800">
                  <a:moveTo>
                    <a:pt x="5429237" y="1391412"/>
                  </a:moveTo>
                  <a:lnTo>
                    <a:pt x="5427751" y="1384249"/>
                  </a:lnTo>
                  <a:lnTo>
                    <a:pt x="5423713" y="1378165"/>
                  </a:lnTo>
                  <a:lnTo>
                    <a:pt x="5417655" y="1373936"/>
                  </a:lnTo>
                  <a:lnTo>
                    <a:pt x="5410187" y="1372362"/>
                  </a:lnTo>
                  <a:lnTo>
                    <a:pt x="5403024" y="1373936"/>
                  </a:lnTo>
                  <a:lnTo>
                    <a:pt x="5396941" y="1378165"/>
                  </a:lnTo>
                  <a:lnTo>
                    <a:pt x="5392712" y="1384249"/>
                  </a:lnTo>
                  <a:lnTo>
                    <a:pt x="5391137" y="1391412"/>
                  </a:lnTo>
                  <a:lnTo>
                    <a:pt x="5392712" y="1398879"/>
                  </a:lnTo>
                  <a:lnTo>
                    <a:pt x="5396941" y="1404937"/>
                  </a:lnTo>
                  <a:lnTo>
                    <a:pt x="5403024" y="1408976"/>
                  </a:lnTo>
                  <a:lnTo>
                    <a:pt x="5410187" y="1410462"/>
                  </a:lnTo>
                  <a:lnTo>
                    <a:pt x="5417655" y="1408976"/>
                  </a:lnTo>
                  <a:lnTo>
                    <a:pt x="5423713" y="1404937"/>
                  </a:lnTo>
                  <a:lnTo>
                    <a:pt x="5427751" y="1398879"/>
                  </a:lnTo>
                  <a:lnTo>
                    <a:pt x="5429237" y="1391412"/>
                  </a:lnTo>
                  <a:close/>
                </a:path>
                <a:path w="5467350" h="4114800">
                  <a:moveTo>
                    <a:pt x="5429237" y="1315212"/>
                  </a:moveTo>
                  <a:lnTo>
                    <a:pt x="5427751" y="1308049"/>
                  </a:lnTo>
                  <a:lnTo>
                    <a:pt x="5423713" y="1301965"/>
                  </a:lnTo>
                  <a:lnTo>
                    <a:pt x="5417655" y="1297736"/>
                  </a:lnTo>
                  <a:lnTo>
                    <a:pt x="5410187" y="1296162"/>
                  </a:lnTo>
                  <a:lnTo>
                    <a:pt x="5403024" y="1297736"/>
                  </a:lnTo>
                  <a:lnTo>
                    <a:pt x="5396941" y="1301965"/>
                  </a:lnTo>
                  <a:lnTo>
                    <a:pt x="5392712" y="1308049"/>
                  </a:lnTo>
                  <a:lnTo>
                    <a:pt x="5391137" y="1315212"/>
                  </a:lnTo>
                  <a:lnTo>
                    <a:pt x="5392712" y="1322679"/>
                  </a:lnTo>
                  <a:lnTo>
                    <a:pt x="5396941" y="1328737"/>
                  </a:lnTo>
                  <a:lnTo>
                    <a:pt x="5403024" y="1332776"/>
                  </a:lnTo>
                  <a:lnTo>
                    <a:pt x="5410187" y="1334262"/>
                  </a:lnTo>
                  <a:lnTo>
                    <a:pt x="5417655" y="1332776"/>
                  </a:lnTo>
                  <a:lnTo>
                    <a:pt x="5423713" y="1328737"/>
                  </a:lnTo>
                  <a:lnTo>
                    <a:pt x="5427751" y="1322679"/>
                  </a:lnTo>
                  <a:lnTo>
                    <a:pt x="5429237" y="1315212"/>
                  </a:lnTo>
                  <a:close/>
                </a:path>
                <a:path w="5467350" h="4114800">
                  <a:moveTo>
                    <a:pt x="5429237" y="1239012"/>
                  </a:moveTo>
                  <a:lnTo>
                    <a:pt x="5427751" y="1231531"/>
                  </a:lnTo>
                  <a:lnTo>
                    <a:pt x="5423713" y="1225486"/>
                  </a:lnTo>
                  <a:lnTo>
                    <a:pt x="5417655" y="1221435"/>
                  </a:lnTo>
                  <a:lnTo>
                    <a:pt x="5410187" y="1219962"/>
                  </a:lnTo>
                  <a:lnTo>
                    <a:pt x="5403024" y="1221435"/>
                  </a:lnTo>
                  <a:lnTo>
                    <a:pt x="5396941" y="1225486"/>
                  </a:lnTo>
                  <a:lnTo>
                    <a:pt x="5392712" y="1231531"/>
                  </a:lnTo>
                  <a:lnTo>
                    <a:pt x="5391137" y="1239012"/>
                  </a:lnTo>
                  <a:lnTo>
                    <a:pt x="5392712" y="1246479"/>
                  </a:lnTo>
                  <a:lnTo>
                    <a:pt x="5396941" y="1252537"/>
                  </a:lnTo>
                  <a:lnTo>
                    <a:pt x="5403024" y="1256576"/>
                  </a:lnTo>
                  <a:lnTo>
                    <a:pt x="5410187" y="1258062"/>
                  </a:lnTo>
                  <a:lnTo>
                    <a:pt x="5417655" y="1256576"/>
                  </a:lnTo>
                  <a:lnTo>
                    <a:pt x="5423713" y="1252537"/>
                  </a:lnTo>
                  <a:lnTo>
                    <a:pt x="5427751" y="1246479"/>
                  </a:lnTo>
                  <a:lnTo>
                    <a:pt x="5429237" y="1239012"/>
                  </a:lnTo>
                  <a:close/>
                </a:path>
                <a:path w="5467350" h="4114800">
                  <a:moveTo>
                    <a:pt x="5429237" y="1162812"/>
                  </a:moveTo>
                  <a:lnTo>
                    <a:pt x="5427751" y="1155331"/>
                  </a:lnTo>
                  <a:lnTo>
                    <a:pt x="5423713" y="1149286"/>
                  </a:lnTo>
                  <a:lnTo>
                    <a:pt x="5417655" y="1145235"/>
                  </a:lnTo>
                  <a:lnTo>
                    <a:pt x="5410187" y="1143762"/>
                  </a:lnTo>
                  <a:lnTo>
                    <a:pt x="5403024" y="1145235"/>
                  </a:lnTo>
                  <a:lnTo>
                    <a:pt x="5396941" y="1149286"/>
                  </a:lnTo>
                  <a:lnTo>
                    <a:pt x="5392712" y="1155331"/>
                  </a:lnTo>
                  <a:lnTo>
                    <a:pt x="5391137" y="1162812"/>
                  </a:lnTo>
                  <a:lnTo>
                    <a:pt x="5392712" y="1170279"/>
                  </a:lnTo>
                  <a:lnTo>
                    <a:pt x="5396941" y="1176337"/>
                  </a:lnTo>
                  <a:lnTo>
                    <a:pt x="5403024" y="1180376"/>
                  </a:lnTo>
                  <a:lnTo>
                    <a:pt x="5410187" y="1181862"/>
                  </a:lnTo>
                  <a:lnTo>
                    <a:pt x="5417655" y="1180376"/>
                  </a:lnTo>
                  <a:lnTo>
                    <a:pt x="5423713" y="1176337"/>
                  </a:lnTo>
                  <a:lnTo>
                    <a:pt x="5427751" y="1170279"/>
                  </a:lnTo>
                  <a:lnTo>
                    <a:pt x="5429237" y="1162812"/>
                  </a:lnTo>
                  <a:close/>
                </a:path>
                <a:path w="5467350" h="4114800">
                  <a:moveTo>
                    <a:pt x="5429237" y="1086612"/>
                  </a:moveTo>
                  <a:lnTo>
                    <a:pt x="5427751" y="1079131"/>
                  </a:lnTo>
                  <a:lnTo>
                    <a:pt x="5423713" y="1073086"/>
                  </a:lnTo>
                  <a:lnTo>
                    <a:pt x="5417655" y="1069035"/>
                  </a:lnTo>
                  <a:lnTo>
                    <a:pt x="5410187" y="1067562"/>
                  </a:lnTo>
                  <a:lnTo>
                    <a:pt x="5403024" y="1069035"/>
                  </a:lnTo>
                  <a:lnTo>
                    <a:pt x="5396941" y="1073086"/>
                  </a:lnTo>
                  <a:lnTo>
                    <a:pt x="5392712" y="1079131"/>
                  </a:lnTo>
                  <a:lnTo>
                    <a:pt x="5391137" y="1086612"/>
                  </a:lnTo>
                  <a:lnTo>
                    <a:pt x="5392712" y="1094079"/>
                  </a:lnTo>
                  <a:lnTo>
                    <a:pt x="5396941" y="1100137"/>
                  </a:lnTo>
                  <a:lnTo>
                    <a:pt x="5403024" y="1104176"/>
                  </a:lnTo>
                  <a:lnTo>
                    <a:pt x="5410187" y="1105662"/>
                  </a:lnTo>
                  <a:lnTo>
                    <a:pt x="5417655" y="1104176"/>
                  </a:lnTo>
                  <a:lnTo>
                    <a:pt x="5423713" y="1100137"/>
                  </a:lnTo>
                  <a:lnTo>
                    <a:pt x="5427751" y="1094079"/>
                  </a:lnTo>
                  <a:lnTo>
                    <a:pt x="5429237" y="1086612"/>
                  </a:lnTo>
                  <a:close/>
                </a:path>
                <a:path w="5467350" h="4114800">
                  <a:moveTo>
                    <a:pt x="5429237" y="1010412"/>
                  </a:moveTo>
                  <a:lnTo>
                    <a:pt x="5427751" y="1002931"/>
                  </a:lnTo>
                  <a:lnTo>
                    <a:pt x="5423713" y="996886"/>
                  </a:lnTo>
                  <a:lnTo>
                    <a:pt x="5417655" y="992835"/>
                  </a:lnTo>
                  <a:lnTo>
                    <a:pt x="5410187" y="991362"/>
                  </a:lnTo>
                  <a:lnTo>
                    <a:pt x="5403024" y="992835"/>
                  </a:lnTo>
                  <a:lnTo>
                    <a:pt x="5396941" y="996886"/>
                  </a:lnTo>
                  <a:lnTo>
                    <a:pt x="5392712" y="1002931"/>
                  </a:lnTo>
                  <a:lnTo>
                    <a:pt x="5391137" y="1010412"/>
                  </a:lnTo>
                  <a:lnTo>
                    <a:pt x="5392712" y="1017879"/>
                  </a:lnTo>
                  <a:lnTo>
                    <a:pt x="5396941" y="1023937"/>
                  </a:lnTo>
                  <a:lnTo>
                    <a:pt x="5403024" y="1027976"/>
                  </a:lnTo>
                  <a:lnTo>
                    <a:pt x="5410187" y="1029462"/>
                  </a:lnTo>
                  <a:lnTo>
                    <a:pt x="5417655" y="1027976"/>
                  </a:lnTo>
                  <a:lnTo>
                    <a:pt x="5423713" y="1023937"/>
                  </a:lnTo>
                  <a:lnTo>
                    <a:pt x="5427751" y="1017879"/>
                  </a:lnTo>
                  <a:lnTo>
                    <a:pt x="5429237" y="1010412"/>
                  </a:lnTo>
                  <a:close/>
                </a:path>
                <a:path w="5467350" h="4114800">
                  <a:moveTo>
                    <a:pt x="5429237" y="934212"/>
                  </a:moveTo>
                  <a:lnTo>
                    <a:pt x="5427751" y="926731"/>
                  </a:lnTo>
                  <a:lnTo>
                    <a:pt x="5423713" y="920686"/>
                  </a:lnTo>
                  <a:lnTo>
                    <a:pt x="5417655" y="916635"/>
                  </a:lnTo>
                  <a:lnTo>
                    <a:pt x="5410187" y="915162"/>
                  </a:lnTo>
                  <a:lnTo>
                    <a:pt x="5403024" y="916635"/>
                  </a:lnTo>
                  <a:lnTo>
                    <a:pt x="5396941" y="920686"/>
                  </a:lnTo>
                  <a:lnTo>
                    <a:pt x="5392712" y="926731"/>
                  </a:lnTo>
                  <a:lnTo>
                    <a:pt x="5391137" y="934212"/>
                  </a:lnTo>
                  <a:lnTo>
                    <a:pt x="5392712" y="941679"/>
                  </a:lnTo>
                  <a:lnTo>
                    <a:pt x="5396941" y="947737"/>
                  </a:lnTo>
                  <a:lnTo>
                    <a:pt x="5403024" y="951776"/>
                  </a:lnTo>
                  <a:lnTo>
                    <a:pt x="5410187" y="953262"/>
                  </a:lnTo>
                  <a:lnTo>
                    <a:pt x="5417655" y="951776"/>
                  </a:lnTo>
                  <a:lnTo>
                    <a:pt x="5423713" y="947737"/>
                  </a:lnTo>
                  <a:lnTo>
                    <a:pt x="5427751" y="941679"/>
                  </a:lnTo>
                  <a:lnTo>
                    <a:pt x="5429237" y="934212"/>
                  </a:lnTo>
                  <a:close/>
                </a:path>
                <a:path w="5467350" h="4114800">
                  <a:moveTo>
                    <a:pt x="5429237" y="858012"/>
                  </a:moveTo>
                  <a:lnTo>
                    <a:pt x="5427751" y="850531"/>
                  </a:lnTo>
                  <a:lnTo>
                    <a:pt x="5423713" y="844486"/>
                  </a:lnTo>
                  <a:lnTo>
                    <a:pt x="5417655" y="840435"/>
                  </a:lnTo>
                  <a:lnTo>
                    <a:pt x="5410187" y="838962"/>
                  </a:lnTo>
                  <a:lnTo>
                    <a:pt x="5403024" y="840435"/>
                  </a:lnTo>
                  <a:lnTo>
                    <a:pt x="5396941" y="844486"/>
                  </a:lnTo>
                  <a:lnTo>
                    <a:pt x="5392712" y="850531"/>
                  </a:lnTo>
                  <a:lnTo>
                    <a:pt x="5391137" y="858012"/>
                  </a:lnTo>
                  <a:lnTo>
                    <a:pt x="5392712" y="865479"/>
                  </a:lnTo>
                  <a:lnTo>
                    <a:pt x="5396941" y="871537"/>
                  </a:lnTo>
                  <a:lnTo>
                    <a:pt x="5403024" y="875576"/>
                  </a:lnTo>
                  <a:lnTo>
                    <a:pt x="5410187" y="877062"/>
                  </a:lnTo>
                  <a:lnTo>
                    <a:pt x="5417655" y="875576"/>
                  </a:lnTo>
                  <a:lnTo>
                    <a:pt x="5423713" y="871537"/>
                  </a:lnTo>
                  <a:lnTo>
                    <a:pt x="5427751" y="865479"/>
                  </a:lnTo>
                  <a:lnTo>
                    <a:pt x="5429237" y="858012"/>
                  </a:lnTo>
                  <a:close/>
                </a:path>
                <a:path w="5467350" h="4114800">
                  <a:moveTo>
                    <a:pt x="5429237" y="781812"/>
                  </a:moveTo>
                  <a:lnTo>
                    <a:pt x="5427751" y="774331"/>
                  </a:lnTo>
                  <a:lnTo>
                    <a:pt x="5423713" y="768286"/>
                  </a:lnTo>
                  <a:lnTo>
                    <a:pt x="5417655" y="764235"/>
                  </a:lnTo>
                  <a:lnTo>
                    <a:pt x="5410187" y="762762"/>
                  </a:lnTo>
                  <a:lnTo>
                    <a:pt x="5403024" y="764235"/>
                  </a:lnTo>
                  <a:lnTo>
                    <a:pt x="5396941" y="768286"/>
                  </a:lnTo>
                  <a:lnTo>
                    <a:pt x="5392712" y="774331"/>
                  </a:lnTo>
                  <a:lnTo>
                    <a:pt x="5391137" y="781812"/>
                  </a:lnTo>
                  <a:lnTo>
                    <a:pt x="5392712" y="789279"/>
                  </a:lnTo>
                  <a:lnTo>
                    <a:pt x="5396941" y="795337"/>
                  </a:lnTo>
                  <a:lnTo>
                    <a:pt x="5403024" y="799376"/>
                  </a:lnTo>
                  <a:lnTo>
                    <a:pt x="5410187" y="800862"/>
                  </a:lnTo>
                  <a:lnTo>
                    <a:pt x="5417655" y="799376"/>
                  </a:lnTo>
                  <a:lnTo>
                    <a:pt x="5423713" y="795337"/>
                  </a:lnTo>
                  <a:lnTo>
                    <a:pt x="5427751" y="789279"/>
                  </a:lnTo>
                  <a:lnTo>
                    <a:pt x="5429237" y="781812"/>
                  </a:lnTo>
                  <a:close/>
                </a:path>
                <a:path w="5467350" h="4114800">
                  <a:moveTo>
                    <a:pt x="5429237" y="705612"/>
                  </a:moveTo>
                  <a:lnTo>
                    <a:pt x="5427751" y="698131"/>
                  </a:lnTo>
                  <a:lnTo>
                    <a:pt x="5423713" y="692086"/>
                  </a:lnTo>
                  <a:lnTo>
                    <a:pt x="5417655" y="688035"/>
                  </a:lnTo>
                  <a:lnTo>
                    <a:pt x="5410187" y="686562"/>
                  </a:lnTo>
                  <a:lnTo>
                    <a:pt x="5403024" y="688035"/>
                  </a:lnTo>
                  <a:lnTo>
                    <a:pt x="5396941" y="692086"/>
                  </a:lnTo>
                  <a:lnTo>
                    <a:pt x="5392712" y="698131"/>
                  </a:lnTo>
                  <a:lnTo>
                    <a:pt x="5391137" y="705612"/>
                  </a:lnTo>
                  <a:lnTo>
                    <a:pt x="5392712" y="713079"/>
                  </a:lnTo>
                  <a:lnTo>
                    <a:pt x="5396941" y="719137"/>
                  </a:lnTo>
                  <a:lnTo>
                    <a:pt x="5403024" y="723176"/>
                  </a:lnTo>
                  <a:lnTo>
                    <a:pt x="5410187" y="724662"/>
                  </a:lnTo>
                  <a:lnTo>
                    <a:pt x="5417655" y="723176"/>
                  </a:lnTo>
                  <a:lnTo>
                    <a:pt x="5423713" y="719137"/>
                  </a:lnTo>
                  <a:lnTo>
                    <a:pt x="5427751" y="713079"/>
                  </a:lnTo>
                  <a:lnTo>
                    <a:pt x="5429237" y="705612"/>
                  </a:lnTo>
                  <a:close/>
                </a:path>
                <a:path w="5467350" h="4114800">
                  <a:moveTo>
                    <a:pt x="5429237" y="629412"/>
                  </a:moveTo>
                  <a:lnTo>
                    <a:pt x="5427751" y="621931"/>
                  </a:lnTo>
                  <a:lnTo>
                    <a:pt x="5423713" y="615886"/>
                  </a:lnTo>
                  <a:lnTo>
                    <a:pt x="5417655" y="611835"/>
                  </a:lnTo>
                  <a:lnTo>
                    <a:pt x="5410187" y="610362"/>
                  </a:lnTo>
                  <a:lnTo>
                    <a:pt x="5403024" y="611835"/>
                  </a:lnTo>
                  <a:lnTo>
                    <a:pt x="5396941" y="615886"/>
                  </a:lnTo>
                  <a:lnTo>
                    <a:pt x="5392712" y="621931"/>
                  </a:lnTo>
                  <a:lnTo>
                    <a:pt x="5391137" y="629412"/>
                  </a:lnTo>
                  <a:lnTo>
                    <a:pt x="5392712" y="636879"/>
                  </a:lnTo>
                  <a:lnTo>
                    <a:pt x="5396941" y="642937"/>
                  </a:lnTo>
                  <a:lnTo>
                    <a:pt x="5403024" y="646976"/>
                  </a:lnTo>
                  <a:lnTo>
                    <a:pt x="5410187" y="648462"/>
                  </a:lnTo>
                  <a:lnTo>
                    <a:pt x="5417655" y="646976"/>
                  </a:lnTo>
                  <a:lnTo>
                    <a:pt x="5423713" y="642937"/>
                  </a:lnTo>
                  <a:lnTo>
                    <a:pt x="5427751" y="636879"/>
                  </a:lnTo>
                  <a:lnTo>
                    <a:pt x="5429237" y="629412"/>
                  </a:lnTo>
                  <a:close/>
                </a:path>
                <a:path w="5467350" h="4114800">
                  <a:moveTo>
                    <a:pt x="5429237" y="553212"/>
                  </a:moveTo>
                  <a:lnTo>
                    <a:pt x="5427751" y="545731"/>
                  </a:lnTo>
                  <a:lnTo>
                    <a:pt x="5423713" y="539686"/>
                  </a:lnTo>
                  <a:lnTo>
                    <a:pt x="5417655" y="535635"/>
                  </a:lnTo>
                  <a:lnTo>
                    <a:pt x="5410187" y="534162"/>
                  </a:lnTo>
                  <a:lnTo>
                    <a:pt x="5403024" y="535635"/>
                  </a:lnTo>
                  <a:lnTo>
                    <a:pt x="5396941" y="539686"/>
                  </a:lnTo>
                  <a:lnTo>
                    <a:pt x="5392712" y="545731"/>
                  </a:lnTo>
                  <a:lnTo>
                    <a:pt x="5391137" y="553212"/>
                  </a:lnTo>
                  <a:lnTo>
                    <a:pt x="5392712" y="560679"/>
                  </a:lnTo>
                  <a:lnTo>
                    <a:pt x="5396941" y="566737"/>
                  </a:lnTo>
                  <a:lnTo>
                    <a:pt x="5403024" y="570776"/>
                  </a:lnTo>
                  <a:lnTo>
                    <a:pt x="5410187" y="572262"/>
                  </a:lnTo>
                  <a:lnTo>
                    <a:pt x="5417655" y="570776"/>
                  </a:lnTo>
                  <a:lnTo>
                    <a:pt x="5423713" y="566737"/>
                  </a:lnTo>
                  <a:lnTo>
                    <a:pt x="5427751" y="560679"/>
                  </a:lnTo>
                  <a:lnTo>
                    <a:pt x="5429237" y="553212"/>
                  </a:lnTo>
                  <a:close/>
                </a:path>
                <a:path w="5467350" h="4114800">
                  <a:moveTo>
                    <a:pt x="5429237" y="477012"/>
                  </a:moveTo>
                  <a:lnTo>
                    <a:pt x="5427751" y="469531"/>
                  </a:lnTo>
                  <a:lnTo>
                    <a:pt x="5423713" y="463486"/>
                  </a:lnTo>
                  <a:lnTo>
                    <a:pt x="5417655" y="459435"/>
                  </a:lnTo>
                  <a:lnTo>
                    <a:pt x="5410187" y="457962"/>
                  </a:lnTo>
                  <a:lnTo>
                    <a:pt x="5403024" y="459435"/>
                  </a:lnTo>
                  <a:lnTo>
                    <a:pt x="5396941" y="463486"/>
                  </a:lnTo>
                  <a:lnTo>
                    <a:pt x="5392712" y="469531"/>
                  </a:lnTo>
                  <a:lnTo>
                    <a:pt x="5391137" y="477012"/>
                  </a:lnTo>
                  <a:lnTo>
                    <a:pt x="5392712" y="484479"/>
                  </a:lnTo>
                  <a:lnTo>
                    <a:pt x="5396941" y="490537"/>
                  </a:lnTo>
                  <a:lnTo>
                    <a:pt x="5403024" y="494576"/>
                  </a:lnTo>
                  <a:lnTo>
                    <a:pt x="5410187" y="496062"/>
                  </a:lnTo>
                  <a:lnTo>
                    <a:pt x="5417655" y="494576"/>
                  </a:lnTo>
                  <a:lnTo>
                    <a:pt x="5423713" y="490537"/>
                  </a:lnTo>
                  <a:lnTo>
                    <a:pt x="5427751" y="484479"/>
                  </a:lnTo>
                  <a:lnTo>
                    <a:pt x="5429237" y="477012"/>
                  </a:lnTo>
                  <a:close/>
                </a:path>
                <a:path w="5467350" h="4114800">
                  <a:moveTo>
                    <a:pt x="5429237" y="400812"/>
                  </a:moveTo>
                  <a:lnTo>
                    <a:pt x="5427751" y="393331"/>
                  </a:lnTo>
                  <a:lnTo>
                    <a:pt x="5423713" y="387286"/>
                  </a:lnTo>
                  <a:lnTo>
                    <a:pt x="5417655" y="383235"/>
                  </a:lnTo>
                  <a:lnTo>
                    <a:pt x="5410187" y="381762"/>
                  </a:lnTo>
                  <a:lnTo>
                    <a:pt x="5403024" y="383235"/>
                  </a:lnTo>
                  <a:lnTo>
                    <a:pt x="5396941" y="387286"/>
                  </a:lnTo>
                  <a:lnTo>
                    <a:pt x="5392712" y="393331"/>
                  </a:lnTo>
                  <a:lnTo>
                    <a:pt x="5391137" y="400812"/>
                  </a:lnTo>
                  <a:lnTo>
                    <a:pt x="5392712" y="408279"/>
                  </a:lnTo>
                  <a:lnTo>
                    <a:pt x="5396941" y="414337"/>
                  </a:lnTo>
                  <a:lnTo>
                    <a:pt x="5403024" y="418376"/>
                  </a:lnTo>
                  <a:lnTo>
                    <a:pt x="5410187" y="419862"/>
                  </a:lnTo>
                  <a:lnTo>
                    <a:pt x="5417655" y="418376"/>
                  </a:lnTo>
                  <a:lnTo>
                    <a:pt x="5423713" y="414337"/>
                  </a:lnTo>
                  <a:lnTo>
                    <a:pt x="5427751" y="408279"/>
                  </a:lnTo>
                  <a:lnTo>
                    <a:pt x="5429237" y="400812"/>
                  </a:lnTo>
                  <a:close/>
                </a:path>
                <a:path w="5467350" h="4114800">
                  <a:moveTo>
                    <a:pt x="5429237" y="324612"/>
                  </a:moveTo>
                  <a:lnTo>
                    <a:pt x="5427751" y="317131"/>
                  </a:lnTo>
                  <a:lnTo>
                    <a:pt x="5423713" y="311086"/>
                  </a:lnTo>
                  <a:lnTo>
                    <a:pt x="5417655" y="307035"/>
                  </a:lnTo>
                  <a:lnTo>
                    <a:pt x="5410187" y="305562"/>
                  </a:lnTo>
                  <a:lnTo>
                    <a:pt x="5403024" y="307035"/>
                  </a:lnTo>
                  <a:lnTo>
                    <a:pt x="5396941" y="311086"/>
                  </a:lnTo>
                  <a:lnTo>
                    <a:pt x="5392712" y="317131"/>
                  </a:lnTo>
                  <a:lnTo>
                    <a:pt x="5391137" y="324612"/>
                  </a:lnTo>
                  <a:lnTo>
                    <a:pt x="5392712" y="332079"/>
                  </a:lnTo>
                  <a:lnTo>
                    <a:pt x="5396941" y="338137"/>
                  </a:lnTo>
                  <a:lnTo>
                    <a:pt x="5403024" y="342176"/>
                  </a:lnTo>
                  <a:lnTo>
                    <a:pt x="5410187" y="343662"/>
                  </a:lnTo>
                  <a:lnTo>
                    <a:pt x="5417655" y="342176"/>
                  </a:lnTo>
                  <a:lnTo>
                    <a:pt x="5423713" y="338137"/>
                  </a:lnTo>
                  <a:lnTo>
                    <a:pt x="5427751" y="332079"/>
                  </a:lnTo>
                  <a:lnTo>
                    <a:pt x="5429237" y="324612"/>
                  </a:lnTo>
                  <a:close/>
                </a:path>
                <a:path w="5467350" h="4114800">
                  <a:moveTo>
                    <a:pt x="5429237" y="248412"/>
                  </a:moveTo>
                  <a:lnTo>
                    <a:pt x="5427751" y="240931"/>
                  </a:lnTo>
                  <a:lnTo>
                    <a:pt x="5423713" y="234886"/>
                  </a:lnTo>
                  <a:lnTo>
                    <a:pt x="5417655" y="230835"/>
                  </a:lnTo>
                  <a:lnTo>
                    <a:pt x="5410187" y="229362"/>
                  </a:lnTo>
                  <a:lnTo>
                    <a:pt x="5403024" y="230835"/>
                  </a:lnTo>
                  <a:lnTo>
                    <a:pt x="5396941" y="234886"/>
                  </a:lnTo>
                  <a:lnTo>
                    <a:pt x="5392712" y="240931"/>
                  </a:lnTo>
                  <a:lnTo>
                    <a:pt x="5391137" y="248412"/>
                  </a:lnTo>
                  <a:lnTo>
                    <a:pt x="5392712" y="255562"/>
                  </a:lnTo>
                  <a:lnTo>
                    <a:pt x="5396941" y="261645"/>
                  </a:lnTo>
                  <a:lnTo>
                    <a:pt x="5403024" y="265874"/>
                  </a:lnTo>
                  <a:lnTo>
                    <a:pt x="5410187" y="267462"/>
                  </a:lnTo>
                  <a:lnTo>
                    <a:pt x="5417655" y="265874"/>
                  </a:lnTo>
                  <a:lnTo>
                    <a:pt x="5423713" y="261645"/>
                  </a:lnTo>
                  <a:lnTo>
                    <a:pt x="5427751" y="255562"/>
                  </a:lnTo>
                  <a:lnTo>
                    <a:pt x="5429237" y="248412"/>
                  </a:lnTo>
                  <a:close/>
                </a:path>
                <a:path w="5467350" h="4114800">
                  <a:moveTo>
                    <a:pt x="5429237" y="172212"/>
                  </a:moveTo>
                  <a:lnTo>
                    <a:pt x="5427751" y="164731"/>
                  </a:lnTo>
                  <a:lnTo>
                    <a:pt x="5423713" y="158686"/>
                  </a:lnTo>
                  <a:lnTo>
                    <a:pt x="5417655" y="154635"/>
                  </a:lnTo>
                  <a:lnTo>
                    <a:pt x="5410187" y="153162"/>
                  </a:lnTo>
                  <a:lnTo>
                    <a:pt x="5403024" y="154635"/>
                  </a:lnTo>
                  <a:lnTo>
                    <a:pt x="5396941" y="158686"/>
                  </a:lnTo>
                  <a:lnTo>
                    <a:pt x="5392712" y="164731"/>
                  </a:lnTo>
                  <a:lnTo>
                    <a:pt x="5391137" y="172212"/>
                  </a:lnTo>
                  <a:lnTo>
                    <a:pt x="5392712" y="179362"/>
                  </a:lnTo>
                  <a:lnTo>
                    <a:pt x="5396941" y="185445"/>
                  </a:lnTo>
                  <a:lnTo>
                    <a:pt x="5403024" y="189674"/>
                  </a:lnTo>
                  <a:lnTo>
                    <a:pt x="5410187" y="191262"/>
                  </a:lnTo>
                  <a:lnTo>
                    <a:pt x="5417655" y="189674"/>
                  </a:lnTo>
                  <a:lnTo>
                    <a:pt x="5423713" y="185445"/>
                  </a:lnTo>
                  <a:lnTo>
                    <a:pt x="5427751" y="179362"/>
                  </a:lnTo>
                  <a:lnTo>
                    <a:pt x="5429237" y="172212"/>
                  </a:lnTo>
                  <a:close/>
                </a:path>
                <a:path w="5467350" h="4114800">
                  <a:moveTo>
                    <a:pt x="5429237" y="96012"/>
                  </a:moveTo>
                  <a:lnTo>
                    <a:pt x="5427751" y="88531"/>
                  </a:lnTo>
                  <a:lnTo>
                    <a:pt x="5423713" y="82486"/>
                  </a:lnTo>
                  <a:lnTo>
                    <a:pt x="5417655" y="78435"/>
                  </a:lnTo>
                  <a:lnTo>
                    <a:pt x="5410187" y="76962"/>
                  </a:lnTo>
                  <a:lnTo>
                    <a:pt x="5403024" y="78435"/>
                  </a:lnTo>
                  <a:lnTo>
                    <a:pt x="5396941" y="82486"/>
                  </a:lnTo>
                  <a:lnTo>
                    <a:pt x="5392712" y="88531"/>
                  </a:lnTo>
                  <a:lnTo>
                    <a:pt x="5391137" y="96012"/>
                  </a:lnTo>
                  <a:lnTo>
                    <a:pt x="5392712" y="103162"/>
                  </a:lnTo>
                  <a:lnTo>
                    <a:pt x="5396941" y="109245"/>
                  </a:lnTo>
                  <a:lnTo>
                    <a:pt x="5403024" y="113474"/>
                  </a:lnTo>
                  <a:lnTo>
                    <a:pt x="5410187" y="115062"/>
                  </a:lnTo>
                  <a:lnTo>
                    <a:pt x="5417655" y="113474"/>
                  </a:lnTo>
                  <a:lnTo>
                    <a:pt x="5423713" y="109245"/>
                  </a:lnTo>
                  <a:lnTo>
                    <a:pt x="5427751" y="103162"/>
                  </a:lnTo>
                  <a:lnTo>
                    <a:pt x="5429237" y="96012"/>
                  </a:lnTo>
                  <a:close/>
                </a:path>
                <a:path w="5467350" h="4114800">
                  <a:moveTo>
                    <a:pt x="5429237" y="19050"/>
                  </a:moveTo>
                  <a:lnTo>
                    <a:pt x="5427751" y="11887"/>
                  </a:lnTo>
                  <a:lnTo>
                    <a:pt x="5423713" y="5803"/>
                  </a:lnTo>
                  <a:lnTo>
                    <a:pt x="5417655" y="1574"/>
                  </a:lnTo>
                  <a:lnTo>
                    <a:pt x="5410187" y="0"/>
                  </a:lnTo>
                  <a:lnTo>
                    <a:pt x="5403024" y="1574"/>
                  </a:lnTo>
                  <a:lnTo>
                    <a:pt x="5396941" y="5803"/>
                  </a:lnTo>
                  <a:lnTo>
                    <a:pt x="5392712" y="11887"/>
                  </a:lnTo>
                  <a:lnTo>
                    <a:pt x="5391137" y="19050"/>
                  </a:lnTo>
                  <a:lnTo>
                    <a:pt x="5391137" y="19812"/>
                  </a:lnTo>
                  <a:lnTo>
                    <a:pt x="5392712" y="26962"/>
                  </a:lnTo>
                  <a:lnTo>
                    <a:pt x="5396941" y="33045"/>
                  </a:lnTo>
                  <a:lnTo>
                    <a:pt x="5403024" y="37274"/>
                  </a:lnTo>
                  <a:lnTo>
                    <a:pt x="5410187" y="38862"/>
                  </a:lnTo>
                  <a:lnTo>
                    <a:pt x="5417655" y="37274"/>
                  </a:lnTo>
                  <a:lnTo>
                    <a:pt x="5423713" y="33045"/>
                  </a:lnTo>
                  <a:lnTo>
                    <a:pt x="5427751" y="26962"/>
                  </a:lnTo>
                  <a:lnTo>
                    <a:pt x="5429237" y="19812"/>
                  </a:lnTo>
                  <a:lnTo>
                    <a:pt x="5429237" y="19050"/>
                  </a:lnTo>
                  <a:close/>
                </a:path>
                <a:path w="5467350" h="4114800">
                  <a:moveTo>
                    <a:pt x="5467337" y="3943350"/>
                  </a:moveTo>
                  <a:lnTo>
                    <a:pt x="5353037" y="3943350"/>
                  </a:lnTo>
                  <a:lnTo>
                    <a:pt x="5401843" y="4040987"/>
                  </a:lnTo>
                  <a:lnTo>
                    <a:pt x="5396941" y="4044404"/>
                  </a:lnTo>
                  <a:lnTo>
                    <a:pt x="5392712" y="4050487"/>
                  </a:lnTo>
                  <a:lnTo>
                    <a:pt x="5391137" y="4057650"/>
                  </a:lnTo>
                  <a:lnTo>
                    <a:pt x="5392712" y="4065117"/>
                  </a:lnTo>
                  <a:lnTo>
                    <a:pt x="5396941" y="4071175"/>
                  </a:lnTo>
                  <a:lnTo>
                    <a:pt x="5403024" y="4075214"/>
                  </a:lnTo>
                  <a:lnTo>
                    <a:pt x="5410187" y="4076700"/>
                  </a:lnTo>
                  <a:lnTo>
                    <a:pt x="5417655" y="4075214"/>
                  </a:lnTo>
                  <a:lnTo>
                    <a:pt x="5423713" y="4071175"/>
                  </a:lnTo>
                  <a:lnTo>
                    <a:pt x="5427751" y="4065117"/>
                  </a:lnTo>
                  <a:lnTo>
                    <a:pt x="5429237" y="4057650"/>
                  </a:lnTo>
                  <a:lnTo>
                    <a:pt x="5427751" y="4050487"/>
                  </a:lnTo>
                  <a:lnTo>
                    <a:pt x="5423713" y="4044404"/>
                  </a:lnTo>
                  <a:lnTo>
                    <a:pt x="5418594" y="4040835"/>
                  </a:lnTo>
                  <a:lnTo>
                    <a:pt x="5467337" y="3943350"/>
                  </a:lnTo>
                  <a:close/>
                </a:path>
                <a:path w="5467350" h="4114800">
                  <a:moveTo>
                    <a:pt x="5467337" y="3105150"/>
                  </a:moveTo>
                  <a:lnTo>
                    <a:pt x="5353037" y="3105150"/>
                  </a:lnTo>
                  <a:lnTo>
                    <a:pt x="5401843" y="3202787"/>
                  </a:lnTo>
                  <a:lnTo>
                    <a:pt x="5396941" y="3206204"/>
                  </a:lnTo>
                  <a:lnTo>
                    <a:pt x="5392712" y="3212287"/>
                  </a:lnTo>
                  <a:lnTo>
                    <a:pt x="5391137" y="3219450"/>
                  </a:lnTo>
                  <a:lnTo>
                    <a:pt x="5391137" y="3220212"/>
                  </a:lnTo>
                  <a:lnTo>
                    <a:pt x="5392712" y="3227362"/>
                  </a:lnTo>
                  <a:lnTo>
                    <a:pt x="5396941" y="3233445"/>
                  </a:lnTo>
                  <a:lnTo>
                    <a:pt x="5403024" y="3237674"/>
                  </a:lnTo>
                  <a:lnTo>
                    <a:pt x="5410187" y="3239262"/>
                  </a:lnTo>
                  <a:lnTo>
                    <a:pt x="5417655" y="3237674"/>
                  </a:lnTo>
                  <a:lnTo>
                    <a:pt x="5423713" y="3233445"/>
                  </a:lnTo>
                  <a:lnTo>
                    <a:pt x="5427751" y="3227362"/>
                  </a:lnTo>
                  <a:lnTo>
                    <a:pt x="5429237" y="3220212"/>
                  </a:lnTo>
                  <a:lnTo>
                    <a:pt x="5429237" y="3219450"/>
                  </a:lnTo>
                  <a:lnTo>
                    <a:pt x="5427751" y="3212287"/>
                  </a:lnTo>
                  <a:lnTo>
                    <a:pt x="5423713" y="3206204"/>
                  </a:lnTo>
                  <a:lnTo>
                    <a:pt x="5418594" y="3202635"/>
                  </a:lnTo>
                  <a:lnTo>
                    <a:pt x="5467337" y="3105150"/>
                  </a:lnTo>
                  <a:close/>
                </a:path>
              </a:pathLst>
            </a:custGeom>
            <a:solidFill>
              <a:srgbClr val="3333CC"/>
            </a:solidFill>
          </p:spPr>
          <p:txBody>
            <a:bodyPr wrap="square" lIns="0" tIns="0" rIns="0" bIns="0" rtlCol="0"/>
            <a:lstStyle/>
            <a:p>
              <a:endParaRPr sz="1632"/>
            </a:p>
          </p:txBody>
        </p:sp>
        <p:sp>
          <p:nvSpPr>
            <p:cNvPr id="21" name="object 21"/>
            <p:cNvSpPr/>
            <p:nvPr/>
          </p:nvSpPr>
          <p:spPr>
            <a:xfrm>
              <a:off x="1232039" y="5682995"/>
              <a:ext cx="609600" cy="762000"/>
            </a:xfrm>
            <a:custGeom>
              <a:avLst/>
              <a:gdLst/>
              <a:ahLst/>
              <a:cxnLst/>
              <a:rect l="l" t="t" r="r" b="b"/>
              <a:pathLst>
                <a:path w="609600" h="762000">
                  <a:moveTo>
                    <a:pt x="609600" y="635507"/>
                  </a:moveTo>
                  <a:lnTo>
                    <a:pt x="609600" y="127253"/>
                  </a:lnTo>
                  <a:lnTo>
                    <a:pt x="603410" y="101658"/>
                  </a:lnTo>
                  <a:lnTo>
                    <a:pt x="557562" y="56182"/>
                  </a:lnTo>
                  <a:lnTo>
                    <a:pt x="520350" y="37337"/>
                  </a:lnTo>
                  <a:lnTo>
                    <a:pt x="475245" y="21779"/>
                  </a:lnTo>
                  <a:lnTo>
                    <a:pt x="423469" y="10025"/>
                  </a:lnTo>
                  <a:lnTo>
                    <a:pt x="366246" y="2592"/>
                  </a:lnTo>
                  <a:lnTo>
                    <a:pt x="304800" y="0"/>
                  </a:lnTo>
                  <a:lnTo>
                    <a:pt x="243572" y="2592"/>
                  </a:lnTo>
                  <a:lnTo>
                    <a:pt x="186451" y="10025"/>
                  </a:lnTo>
                  <a:lnTo>
                    <a:pt x="134689" y="21779"/>
                  </a:lnTo>
                  <a:lnTo>
                    <a:pt x="89535" y="37337"/>
                  </a:lnTo>
                  <a:lnTo>
                    <a:pt x="52238" y="56182"/>
                  </a:lnTo>
                  <a:lnTo>
                    <a:pt x="6221" y="101658"/>
                  </a:lnTo>
                  <a:lnTo>
                    <a:pt x="0" y="127253"/>
                  </a:lnTo>
                  <a:lnTo>
                    <a:pt x="0" y="635507"/>
                  </a:lnTo>
                  <a:lnTo>
                    <a:pt x="24050" y="684847"/>
                  </a:lnTo>
                  <a:lnTo>
                    <a:pt x="89535" y="725042"/>
                  </a:lnTo>
                  <a:lnTo>
                    <a:pt x="134689" y="740461"/>
                  </a:lnTo>
                  <a:lnTo>
                    <a:pt x="186451" y="752093"/>
                  </a:lnTo>
                  <a:lnTo>
                    <a:pt x="243572" y="759440"/>
                  </a:lnTo>
                  <a:lnTo>
                    <a:pt x="304800" y="761999"/>
                  </a:lnTo>
                  <a:lnTo>
                    <a:pt x="366246" y="759440"/>
                  </a:lnTo>
                  <a:lnTo>
                    <a:pt x="423469" y="752093"/>
                  </a:lnTo>
                  <a:lnTo>
                    <a:pt x="475245" y="740461"/>
                  </a:lnTo>
                  <a:lnTo>
                    <a:pt x="520350" y="725042"/>
                  </a:lnTo>
                  <a:lnTo>
                    <a:pt x="557562" y="706338"/>
                  </a:lnTo>
                  <a:lnTo>
                    <a:pt x="603410" y="661070"/>
                  </a:lnTo>
                  <a:lnTo>
                    <a:pt x="609600" y="635507"/>
                  </a:lnTo>
                  <a:close/>
                </a:path>
              </a:pathLst>
            </a:custGeom>
            <a:solidFill>
              <a:srgbClr val="18AE23"/>
            </a:solidFill>
          </p:spPr>
          <p:txBody>
            <a:bodyPr wrap="square" lIns="0" tIns="0" rIns="0" bIns="0" rtlCol="0"/>
            <a:lstStyle/>
            <a:p>
              <a:endParaRPr sz="1632"/>
            </a:p>
          </p:txBody>
        </p:sp>
        <p:sp>
          <p:nvSpPr>
            <p:cNvPr id="22" name="object 22"/>
            <p:cNvSpPr/>
            <p:nvPr/>
          </p:nvSpPr>
          <p:spPr>
            <a:xfrm>
              <a:off x="1227467" y="5679223"/>
              <a:ext cx="619760" cy="770255"/>
            </a:xfrm>
            <a:custGeom>
              <a:avLst/>
              <a:gdLst/>
              <a:ahLst/>
              <a:cxnLst/>
              <a:rect l="l" t="t" r="r" b="b"/>
              <a:pathLst>
                <a:path w="619760" h="770254">
                  <a:moveTo>
                    <a:pt x="619506" y="131038"/>
                  </a:moveTo>
                  <a:lnTo>
                    <a:pt x="618744" y="123418"/>
                  </a:lnTo>
                  <a:lnTo>
                    <a:pt x="609600" y="101803"/>
                  </a:lnTo>
                  <a:lnTo>
                    <a:pt x="609600" y="125704"/>
                  </a:lnTo>
                  <a:lnTo>
                    <a:pt x="609600" y="131038"/>
                  </a:lnTo>
                  <a:lnTo>
                    <a:pt x="609600" y="137134"/>
                  </a:lnTo>
                  <a:lnTo>
                    <a:pt x="609600" y="161912"/>
                  </a:lnTo>
                  <a:lnTo>
                    <a:pt x="609600" y="645388"/>
                  </a:lnTo>
                  <a:lnTo>
                    <a:pt x="596925" y="672363"/>
                  </a:lnTo>
                  <a:lnTo>
                    <a:pt x="543852" y="715505"/>
                  </a:lnTo>
                  <a:lnTo>
                    <a:pt x="506183" y="731697"/>
                  </a:lnTo>
                  <a:lnTo>
                    <a:pt x="462927" y="744321"/>
                  </a:lnTo>
                  <a:lnTo>
                    <a:pt x="415467" y="753376"/>
                  </a:lnTo>
                  <a:lnTo>
                    <a:pt x="365163" y="758888"/>
                  </a:lnTo>
                  <a:lnTo>
                    <a:pt x="313397" y="760869"/>
                  </a:lnTo>
                  <a:lnTo>
                    <a:pt x="261543" y="759307"/>
                  </a:lnTo>
                  <a:lnTo>
                    <a:pt x="210959" y="754253"/>
                  </a:lnTo>
                  <a:lnTo>
                    <a:pt x="163042" y="745680"/>
                  </a:lnTo>
                  <a:lnTo>
                    <a:pt x="119164" y="733628"/>
                  </a:lnTo>
                  <a:lnTo>
                    <a:pt x="80683" y="718083"/>
                  </a:lnTo>
                  <a:lnTo>
                    <a:pt x="25438" y="676617"/>
                  </a:lnTo>
                  <a:lnTo>
                    <a:pt x="9906" y="644626"/>
                  </a:lnTo>
                  <a:lnTo>
                    <a:pt x="9906" y="162077"/>
                  </a:lnTo>
                  <a:lnTo>
                    <a:pt x="10922" y="164668"/>
                  </a:lnTo>
                  <a:lnTo>
                    <a:pt x="29641" y="187617"/>
                  </a:lnTo>
                  <a:lnTo>
                    <a:pt x="88468" y="224345"/>
                  </a:lnTo>
                  <a:lnTo>
                    <a:pt x="126428" y="238112"/>
                  </a:lnTo>
                  <a:lnTo>
                    <a:pt x="168656" y="248818"/>
                  </a:lnTo>
                  <a:lnTo>
                    <a:pt x="214096" y="256463"/>
                  </a:lnTo>
                  <a:lnTo>
                    <a:pt x="261645" y="261048"/>
                  </a:lnTo>
                  <a:lnTo>
                    <a:pt x="310261" y="262559"/>
                  </a:lnTo>
                  <a:lnTo>
                    <a:pt x="358863" y="260997"/>
                  </a:lnTo>
                  <a:lnTo>
                    <a:pt x="406387" y="256362"/>
                  </a:lnTo>
                  <a:lnTo>
                    <a:pt x="451751" y="248666"/>
                  </a:lnTo>
                  <a:lnTo>
                    <a:pt x="493890" y="237896"/>
                  </a:lnTo>
                  <a:lnTo>
                    <a:pt x="531736" y="224040"/>
                  </a:lnTo>
                  <a:lnTo>
                    <a:pt x="590257" y="187121"/>
                  </a:lnTo>
                  <a:lnTo>
                    <a:pt x="609600" y="161912"/>
                  </a:lnTo>
                  <a:lnTo>
                    <a:pt x="609600" y="137134"/>
                  </a:lnTo>
                  <a:lnTo>
                    <a:pt x="598449" y="162788"/>
                  </a:lnTo>
                  <a:lnTo>
                    <a:pt x="578243" y="185229"/>
                  </a:lnTo>
                  <a:lnTo>
                    <a:pt x="515556" y="220497"/>
                  </a:lnTo>
                  <a:lnTo>
                    <a:pt x="475462" y="233311"/>
                  </a:lnTo>
                  <a:lnTo>
                    <a:pt x="431139" y="242912"/>
                  </a:lnTo>
                  <a:lnTo>
                    <a:pt x="383819" y="249326"/>
                  </a:lnTo>
                  <a:lnTo>
                    <a:pt x="334670" y="252514"/>
                  </a:lnTo>
                  <a:lnTo>
                    <a:pt x="284937" y="252514"/>
                  </a:lnTo>
                  <a:lnTo>
                    <a:pt x="235788" y="249301"/>
                  </a:lnTo>
                  <a:lnTo>
                    <a:pt x="188455" y="242874"/>
                  </a:lnTo>
                  <a:lnTo>
                    <a:pt x="144132" y="233260"/>
                  </a:lnTo>
                  <a:lnTo>
                    <a:pt x="104025" y="220433"/>
                  </a:lnTo>
                  <a:lnTo>
                    <a:pt x="69342" y="204406"/>
                  </a:lnTo>
                  <a:lnTo>
                    <a:pt x="21069" y="162750"/>
                  </a:lnTo>
                  <a:lnTo>
                    <a:pt x="9906" y="137134"/>
                  </a:lnTo>
                  <a:lnTo>
                    <a:pt x="9906" y="131038"/>
                  </a:lnTo>
                  <a:lnTo>
                    <a:pt x="9906" y="124942"/>
                  </a:lnTo>
                  <a:lnTo>
                    <a:pt x="36537" y="81381"/>
                  </a:lnTo>
                  <a:lnTo>
                    <a:pt x="73875" y="55994"/>
                  </a:lnTo>
                  <a:lnTo>
                    <a:pt x="120484" y="36715"/>
                  </a:lnTo>
                  <a:lnTo>
                    <a:pt x="171881" y="22987"/>
                  </a:lnTo>
                  <a:lnTo>
                    <a:pt x="223608" y="14211"/>
                  </a:lnTo>
                  <a:lnTo>
                    <a:pt x="271183" y="9779"/>
                  </a:lnTo>
                  <a:lnTo>
                    <a:pt x="310134" y="9118"/>
                  </a:lnTo>
                  <a:lnTo>
                    <a:pt x="325374" y="9118"/>
                  </a:lnTo>
                  <a:lnTo>
                    <a:pt x="376224" y="11836"/>
                  </a:lnTo>
                  <a:lnTo>
                    <a:pt x="421195" y="17856"/>
                  </a:lnTo>
                  <a:lnTo>
                    <a:pt x="470471" y="28422"/>
                  </a:lnTo>
                  <a:lnTo>
                    <a:pt x="518998" y="43992"/>
                  </a:lnTo>
                  <a:lnTo>
                    <a:pt x="561721" y="65087"/>
                  </a:lnTo>
                  <a:lnTo>
                    <a:pt x="593610" y="92151"/>
                  </a:lnTo>
                  <a:lnTo>
                    <a:pt x="609600" y="125704"/>
                  </a:lnTo>
                  <a:lnTo>
                    <a:pt x="609600" y="101803"/>
                  </a:lnTo>
                  <a:lnTo>
                    <a:pt x="558152" y="51765"/>
                  </a:lnTo>
                  <a:lnTo>
                    <a:pt x="523024" y="34709"/>
                  </a:lnTo>
                  <a:lnTo>
                    <a:pt x="482422" y="21031"/>
                  </a:lnTo>
                  <a:lnTo>
                    <a:pt x="437527" y="10731"/>
                  </a:lnTo>
                  <a:lnTo>
                    <a:pt x="389534" y="3797"/>
                  </a:lnTo>
                  <a:lnTo>
                    <a:pt x="339636" y="228"/>
                  </a:lnTo>
                  <a:lnTo>
                    <a:pt x="289039" y="0"/>
                  </a:lnTo>
                  <a:lnTo>
                    <a:pt x="238899" y="3098"/>
                  </a:lnTo>
                  <a:lnTo>
                    <a:pt x="190449" y="9537"/>
                  </a:lnTo>
                  <a:lnTo>
                    <a:pt x="144856" y="19278"/>
                  </a:lnTo>
                  <a:lnTo>
                    <a:pt x="103314" y="32321"/>
                  </a:lnTo>
                  <a:lnTo>
                    <a:pt x="67017" y="48666"/>
                  </a:lnTo>
                  <a:lnTo>
                    <a:pt x="14922" y="91173"/>
                  </a:lnTo>
                  <a:lnTo>
                    <a:pt x="0" y="131038"/>
                  </a:lnTo>
                  <a:lnTo>
                    <a:pt x="0" y="131800"/>
                  </a:lnTo>
                  <a:lnTo>
                    <a:pt x="0" y="639292"/>
                  </a:lnTo>
                  <a:lnTo>
                    <a:pt x="762" y="646912"/>
                  </a:lnTo>
                  <a:lnTo>
                    <a:pt x="2286" y="653770"/>
                  </a:lnTo>
                  <a:lnTo>
                    <a:pt x="9906" y="668934"/>
                  </a:lnTo>
                  <a:lnTo>
                    <a:pt x="15430" y="679945"/>
                  </a:lnTo>
                  <a:lnTo>
                    <a:pt x="68110" y="722439"/>
                  </a:lnTo>
                  <a:lnTo>
                    <a:pt x="105105" y="738720"/>
                  </a:lnTo>
                  <a:lnTo>
                    <a:pt x="147535" y="751649"/>
                  </a:lnTo>
                  <a:lnTo>
                    <a:pt x="194119" y="761212"/>
                  </a:lnTo>
                  <a:lnTo>
                    <a:pt x="243598" y="767410"/>
                  </a:lnTo>
                  <a:lnTo>
                    <a:pt x="294703" y="770191"/>
                  </a:lnTo>
                  <a:lnTo>
                    <a:pt x="346176" y="769569"/>
                  </a:lnTo>
                  <a:lnTo>
                    <a:pt x="396760" y="765505"/>
                  </a:lnTo>
                  <a:lnTo>
                    <a:pt x="445173" y="757986"/>
                  </a:lnTo>
                  <a:lnTo>
                    <a:pt x="490169" y="747001"/>
                  </a:lnTo>
                  <a:lnTo>
                    <a:pt x="530466" y="732523"/>
                  </a:lnTo>
                  <a:lnTo>
                    <a:pt x="564819" y="714527"/>
                  </a:lnTo>
                  <a:lnTo>
                    <a:pt x="609600" y="669277"/>
                  </a:lnTo>
                  <a:lnTo>
                    <a:pt x="610603" y="667931"/>
                  </a:lnTo>
                  <a:lnTo>
                    <a:pt x="619506" y="639292"/>
                  </a:lnTo>
                  <a:lnTo>
                    <a:pt x="619506" y="131800"/>
                  </a:lnTo>
                  <a:lnTo>
                    <a:pt x="619506" y="131038"/>
                  </a:lnTo>
                  <a:close/>
                </a:path>
              </a:pathLst>
            </a:custGeom>
            <a:solidFill>
              <a:srgbClr val="000000"/>
            </a:solidFill>
          </p:spPr>
          <p:txBody>
            <a:bodyPr wrap="square" lIns="0" tIns="0" rIns="0" bIns="0" rtlCol="0"/>
            <a:lstStyle/>
            <a:p>
              <a:endParaRPr sz="1632"/>
            </a:p>
          </p:txBody>
        </p:sp>
        <p:sp>
          <p:nvSpPr>
            <p:cNvPr id="23" name="object 23"/>
            <p:cNvSpPr/>
            <p:nvPr/>
          </p:nvSpPr>
          <p:spPr>
            <a:xfrm>
              <a:off x="1765439" y="5984748"/>
              <a:ext cx="609600" cy="504190"/>
            </a:xfrm>
            <a:custGeom>
              <a:avLst/>
              <a:gdLst/>
              <a:ahLst/>
              <a:cxnLst/>
              <a:rect l="l" t="t" r="r" b="b"/>
              <a:pathLst>
                <a:path w="609600" h="504189">
                  <a:moveTo>
                    <a:pt x="609600" y="419861"/>
                  </a:moveTo>
                  <a:lnTo>
                    <a:pt x="609600" y="83819"/>
                  </a:lnTo>
                  <a:lnTo>
                    <a:pt x="601553" y="64781"/>
                  </a:lnTo>
                  <a:lnTo>
                    <a:pt x="542659" y="31635"/>
                  </a:lnTo>
                  <a:lnTo>
                    <a:pt x="495464" y="18594"/>
                  </a:lnTo>
                  <a:lnTo>
                    <a:pt x="438872" y="8619"/>
                  </a:lnTo>
                  <a:lnTo>
                    <a:pt x="374708" y="2243"/>
                  </a:lnTo>
                  <a:lnTo>
                    <a:pt x="304800" y="0"/>
                  </a:lnTo>
                  <a:lnTo>
                    <a:pt x="235131" y="2243"/>
                  </a:lnTo>
                  <a:lnTo>
                    <a:pt x="171061" y="8619"/>
                  </a:lnTo>
                  <a:lnTo>
                    <a:pt x="114455" y="18594"/>
                  </a:lnTo>
                  <a:lnTo>
                    <a:pt x="67180" y="31635"/>
                  </a:lnTo>
                  <a:lnTo>
                    <a:pt x="31102" y="47208"/>
                  </a:lnTo>
                  <a:lnTo>
                    <a:pt x="0" y="83819"/>
                  </a:lnTo>
                  <a:lnTo>
                    <a:pt x="0" y="419861"/>
                  </a:lnTo>
                  <a:lnTo>
                    <a:pt x="31102" y="456473"/>
                  </a:lnTo>
                  <a:lnTo>
                    <a:pt x="67180" y="472046"/>
                  </a:lnTo>
                  <a:lnTo>
                    <a:pt x="114455" y="485087"/>
                  </a:lnTo>
                  <a:lnTo>
                    <a:pt x="171061" y="495062"/>
                  </a:lnTo>
                  <a:lnTo>
                    <a:pt x="235131" y="501438"/>
                  </a:lnTo>
                  <a:lnTo>
                    <a:pt x="304800" y="503681"/>
                  </a:lnTo>
                  <a:lnTo>
                    <a:pt x="374708" y="501438"/>
                  </a:lnTo>
                  <a:lnTo>
                    <a:pt x="438872" y="495062"/>
                  </a:lnTo>
                  <a:lnTo>
                    <a:pt x="495464" y="485087"/>
                  </a:lnTo>
                  <a:lnTo>
                    <a:pt x="542659" y="472046"/>
                  </a:lnTo>
                  <a:lnTo>
                    <a:pt x="578631" y="456473"/>
                  </a:lnTo>
                  <a:lnTo>
                    <a:pt x="609600" y="419861"/>
                  </a:lnTo>
                  <a:close/>
                </a:path>
              </a:pathLst>
            </a:custGeom>
            <a:solidFill>
              <a:srgbClr val="18AE23"/>
            </a:solidFill>
          </p:spPr>
          <p:txBody>
            <a:bodyPr wrap="square" lIns="0" tIns="0" rIns="0" bIns="0" rtlCol="0"/>
            <a:lstStyle/>
            <a:p>
              <a:endParaRPr sz="1632"/>
            </a:p>
          </p:txBody>
        </p:sp>
        <p:sp>
          <p:nvSpPr>
            <p:cNvPr id="24" name="object 24"/>
            <p:cNvSpPr/>
            <p:nvPr/>
          </p:nvSpPr>
          <p:spPr>
            <a:xfrm>
              <a:off x="1760867" y="5980505"/>
              <a:ext cx="619760" cy="512445"/>
            </a:xfrm>
            <a:custGeom>
              <a:avLst/>
              <a:gdLst/>
              <a:ahLst/>
              <a:cxnLst/>
              <a:rect l="l" t="t" r="r" b="b"/>
              <a:pathLst>
                <a:path w="619760" h="512445">
                  <a:moveTo>
                    <a:pt x="619506" y="88074"/>
                  </a:moveTo>
                  <a:lnTo>
                    <a:pt x="618744" y="83502"/>
                  </a:lnTo>
                  <a:lnTo>
                    <a:pt x="618744" y="82740"/>
                  </a:lnTo>
                  <a:lnTo>
                    <a:pt x="617220" y="78930"/>
                  </a:lnTo>
                  <a:lnTo>
                    <a:pt x="617220" y="78168"/>
                  </a:lnTo>
                  <a:lnTo>
                    <a:pt x="614934" y="72834"/>
                  </a:lnTo>
                  <a:lnTo>
                    <a:pt x="609600" y="67576"/>
                  </a:lnTo>
                  <a:lnTo>
                    <a:pt x="609600" y="85026"/>
                  </a:lnTo>
                  <a:lnTo>
                    <a:pt x="609600" y="88074"/>
                  </a:lnTo>
                  <a:lnTo>
                    <a:pt x="609600" y="91122"/>
                  </a:lnTo>
                  <a:lnTo>
                    <a:pt x="609600" y="109308"/>
                  </a:lnTo>
                  <a:lnTo>
                    <a:pt x="609600" y="427164"/>
                  </a:lnTo>
                  <a:lnTo>
                    <a:pt x="608076" y="430974"/>
                  </a:lnTo>
                  <a:lnTo>
                    <a:pt x="608838" y="430212"/>
                  </a:lnTo>
                  <a:lnTo>
                    <a:pt x="606552" y="434784"/>
                  </a:lnTo>
                  <a:lnTo>
                    <a:pt x="556679" y="468122"/>
                  </a:lnTo>
                  <a:lnTo>
                    <a:pt x="517639" y="480618"/>
                  </a:lnTo>
                  <a:lnTo>
                    <a:pt x="471563" y="490321"/>
                  </a:lnTo>
                  <a:lnTo>
                    <a:pt x="420204" y="497243"/>
                  </a:lnTo>
                  <a:lnTo>
                    <a:pt x="365340" y="501370"/>
                  </a:lnTo>
                  <a:lnTo>
                    <a:pt x="308737" y="502716"/>
                  </a:lnTo>
                  <a:lnTo>
                    <a:pt x="252158" y="501269"/>
                  </a:lnTo>
                  <a:lnTo>
                    <a:pt x="197370" y="497039"/>
                  </a:lnTo>
                  <a:lnTo>
                    <a:pt x="146151" y="490016"/>
                  </a:lnTo>
                  <a:lnTo>
                    <a:pt x="100253" y="480199"/>
                  </a:lnTo>
                  <a:lnTo>
                    <a:pt x="61442" y="467601"/>
                  </a:lnTo>
                  <a:lnTo>
                    <a:pt x="12192" y="434022"/>
                  </a:lnTo>
                  <a:lnTo>
                    <a:pt x="10668" y="430212"/>
                  </a:lnTo>
                  <a:lnTo>
                    <a:pt x="11430" y="430974"/>
                  </a:lnTo>
                  <a:lnTo>
                    <a:pt x="9906" y="427164"/>
                  </a:lnTo>
                  <a:lnTo>
                    <a:pt x="9906" y="109258"/>
                  </a:lnTo>
                  <a:lnTo>
                    <a:pt x="10668" y="109994"/>
                  </a:lnTo>
                  <a:lnTo>
                    <a:pt x="24434" y="123367"/>
                  </a:lnTo>
                  <a:lnTo>
                    <a:pt x="55283" y="139700"/>
                  </a:lnTo>
                  <a:lnTo>
                    <a:pt x="95300" y="153060"/>
                  </a:lnTo>
                  <a:lnTo>
                    <a:pt x="142633" y="163449"/>
                  </a:lnTo>
                  <a:lnTo>
                    <a:pt x="195465" y="170865"/>
                  </a:lnTo>
                  <a:lnTo>
                    <a:pt x="251955" y="175310"/>
                  </a:lnTo>
                  <a:lnTo>
                    <a:pt x="310273" y="176771"/>
                  </a:lnTo>
                  <a:lnTo>
                    <a:pt x="368579" y="175247"/>
                  </a:lnTo>
                  <a:lnTo>
                    <a:pt x="425056" y="170738"/>
                  </a:lnTo>
                  <a:lnTo>
                    <a:pt x="477850" y="163245"/>
                  </a:lnTo>
                  <a:lnTo>
                    <a:pt x="525145" y="152755"/>
                  </a:lnTo>
                  <a:lnTo>
                    <a:pt x="565111" y="139268"/>
                  </a:lnTo>
                  <a:lnTo>
                    <a:pt x="608838" y="110058"/>
                  </a:lnTo>
                  <a:lnTo>
                    <a:pt x="609600" y="109308"/>
                  </a:lnTo>
                  <a:lnTo>
                    <a:pt x="609600" y="91122"/>
                  </a:lnTo>
                  <a:lnTo>
                    <a:pt x="608076" y="95694"/>
                  </a:lnTo>
                  <a:lnTo>
                    <a:pt x="608838" y="94932"/>
                  </a:lnTo>
                  <a:lnTo>
                    <a:pt x="606552" y="99504"/>
                  </a:lnTo>
                  <a:lnTo>
                    <a:pt x="556107" y="132715"/>
                  </a:lnTo>
                  <a:lnTo>
                    <a:pt x="517055" y="145161"/>
                  </a:lnTo>
                  <a:lnTo>
                    <a:pt x="471068" y="154851"/>
                  </a:lnTo>
                  <a:lnTo>
                    <a:pt x="419900" y="161759"/>
                  </a:lnTo>
                  <a:lnTo>
                    <a:pt x="365290" y="165887"/>
                  </a:lnTo>
                  <a:lnTo>
                    <a:pt x="308952" y="167246"/>
                  </a:lnTo>
                  <a:lnTo>
                    <a:pt x="252641" y="165823"/>
                  </a:lnTo>
                  <a:lnTo>
                    <a:pt x="198069" y="161607"/>
                  </a:lnTo>
                  <a:lnTo>
                    <a:pt x="146989" y="154622"/>
                  </a:lnTo>
                  <a:lnTo>
                    <a:pt x="101130" y="144830"/>
                  </a:lnTo>
                  <a:lnTo>
                    <a:pt x="62217" y="132257"/>
                  </a:lnTo>
                  <a:lnTo>
                    <a:pt x="12192" y="98742"/>
                  </a:lnTo>
                  <a:lnTo>
                    <a:pt x="10668" y="94932"/>
                  </a:lnTo>
                  <a:lnTo>
                    <a:pt x="11430" y="95694"/>
                  </a:lnTo>
                  <a:lnTo>
                    <a:pt x="9906" y="91122"/>
                  </a:lnTo>
                  <a:lnTo>
                    <a:pt x="9906" y="88074"/>
                  </a:lnTo>
                  <a:lnTo>
                    <a:pt x="9906" y="85026"/>
                  </a:lnTo>
                  <a:lnTo>
                    <a:pt x="10668" y="83121"/>
                  </a:lnTo>
                  <a:lnTo>
                    <a:pt x="11430" y="81216"/>
                  </a:lnTo>
                  <a:lnTo>
                    <a:pt x="10668" y="81978"/>
                  </a:lnTo>
                  <a:lnTo>
                    <a:pt x="12954" y="77406"/>
                  </a:lnTo>
                  <a:lnTo>
                    <a:pt x="62674" y="44132"/>
                  </a:lnTo>
                  <a:lnTo>
                    <a:pt x="101650" y="31661"/>
                  </a:lnTo>
                  <a:lnTo>
                    <a:pt x="147688" y="21958"/>
                  </a:lnTo>
                  <a:lnTo>
                    <a:pt x="199021" y="15036"/>
                  </a:lnTo>
                  <a:lnTo>
                    <a:pt x="253873" y="10896"/>
                  </a:lnTo>
                  <a:lnTo>
                    <a:pt x="310476" y="9550"/>
                  </a:lnTo>
                  <a:lnTo>
                    <a:pt x="365340" y="10934"/>
                  </a:lnTo>
                  <a:lnTo>
                    <a:pt x="421881" y="15189"/>
                  </a:lnTo>
                  <a:lnTo>
                    <a:pt x="473138" y="22199"/>
                  </a:lnTo>
                  <a:lnTo>
                    <a:pt x="519074" y="31991"/>
                  </a:lnTo>
                  <a:lnTo>
                    <a:pt x="557936" y="44589"/>
                  </a:lnTo>
                  <a:lnTo>
                    <a:pt x="607314" y="78168"/>
                  </a:lnTo>
                  <a:lnTo>
                    <a:pt x="608838" y="81978"/>
                  </a:lnTo>
                  <a:lnTo>
                    <a:pt x="608076" y="81216"/>
                  </a:lnTo>
                  <a:lnTo>
                    <a:pt x="608838" y="83121"/>
                  </a:lnTo>
                  <a:lnTo>
                    <a:pt x="609600" y="85026"/>
                  </a:lnTo>
                  <a:lnTo>
                    <a:pt x="609600" y="67576"/>
                  </a:lnTo>
                  <a:lnTo>
                    <a:pt x="564642" y="37122"/>
                  </a:lnTo>
                  <a:lnTo>
                    <a:pt x="524662" y="23736"/>
                  </a:lnTo>
                  <a:lnTo>
                    <a:pt x="477253" y="13322"/>
                  </a:lnTo>
                  <a:lnTo>
                    <a:pt x="424294" y="5905"/>
                  </a:lnTo>
                  <a:lnTo>
                    <a:pt x="367639" y="1460"/>
                  </a:lnTo>
                  <a:lnTo>
                    <a:pt x="310476" y="25"/>
                  </a:lnTo>
                  <a:lnTo>
                    <a:pt x="308737" y="0"/>
                  </a:lnTo>
                  <a:lnTo>
                    <a:pt x="250621" y="1524"/>
                  </a:lnTo>
                  <a:lnTo>
                    <a:pt x="193992" y="6045"/>
                  </a:lnTo>
                  <a:lnTo>
                    <a:pt x="141084" y="13563"/>
                  </a:lnTo>
                  <a:lnTo>
                    <a:pt x="93751" y="24066"/>
                  </a:lnTo>
                  <a:lnTo>
                    <a:pt x="53860" y="37579"/>
                  </a:lnTo>
                  <a:lnTo>
                    <a:pt x="3810" y="73596"/>
                  </a:lnTo>
                  <a:lnTo>
                    <a:pt x="762" y="82740"/>
                  </a:lnTo>
                  <a:lnTo>
                    <a:pt x="762" y="83502"/>
                  </a:lnTo>
                  <a:lnTo>
                    <a:pt x="0" y="88074"/>
                  </a:lnTo>
                  <a:lnTo>
                    <a:pt x="0" y="88836"/>
                  </a:lnTo>
                  <a:lnTo>
                    <a:pt x="0" y="424116"/>
                  </a:lnTo>
                  <a:lnTo>
                    <a:pt x="762" y="428688"/>
                  </a:lnTo>
                  <a:lnTo>
                    <a:pt x="762" y="429450"/>
                  </a:lnTo>
                  <a:lnTo>
                    <a:pt x="2286" y="434022"/>
                  </a:lnTo>
                  <a:lnTo>
                    <a:pt x="2286" y="434784"/>
                  </a:lnTo>
                  <a:lnTo>
                    <a:pt x="4572" y="439356"/>
                  </a:lnTo>
                  <a:lnTo>
                    <a:pt x="9906" y="444627"/>
                  </a:lnTo>
                  <a:lnTo>
                    <a:pt x="10668" y="445389"/>
                  </a:lnTo>
                  <a:lnTo>
                    <a:pt x="54838" y="475107"/>
                  </a:lnTo>
                  <a:lnTo>
                    <a:pt x="94830" y="488505"/>
                  </a:lnTo>
                  <a:lnTo>
                    <a:pt x="142252" y="498919"/>
                  </a:lnTo>
                  <a:lnTo>
                    <a:pt x="195224" y="506349"/>
                  </a:lnTo>
                  <a:lnTo>
                    <a:pt x="252158" y="510794"/>
                  </a:lnTo>
                  <a:lnTo>
                    <a:pt x="310476" y="512229"/>
                  </a:lnTo>
                  <a:lnTo>
                    <a:pt x="368973" y="510692"/>
                  </a:lnTo>
                  <a:lnTo>
                    <a:pt x="425627" y="506158"/>
                  </a:lnTo>
                  <a:lnTo>
                    <a:pt x="478548" y="498627"/>
                  </a:lnTo>
                  <a:lnTo>
                    <a:pt x="525868" y="488111"/>
                  </a:lnTo>
                  <a:lnTo>
                    <a:pt x="565746" y="474599"/>
                  </a:lnTo>
                  <a:lnTo>
                    <a:pt x="608838" y="445490"/>
                  </a:lnTo>
                  <a:lnTo>
                    <a:pt x="609600" y="444715"/>
                  </a:lnTo>
                  <a:lnTo>
                    <a:pt x="615696" y="438594"/>
                  </a:lnTo>
                  <a:lnTo>
                    <a:pt x="617220" y="434784"/>
                  </a:lnTo>
                  <a:lnTo>
                    <a:pt x="617220" y="434022"/>
                  </a:lnTo>
                  <a:lnTo>
                    <a:pt x="618744" y="429450"/>
                  </a:lnTo>
                  <a:lnTo>
                    <a:pt x="618744" y="428688"/>
                  </a:lnTo>
                  <a:lnTo>
                    <a:pt x="619506" y="424116"/>
                  </a:lnTo>
                  <a:lnTo>
                    <a:pt x="619506" y="88836"/>
                  </a:lnTo>
                  <a:lnTo>
                    <a:pt x="619506" y="88074"/>
                  </a:lnTo>
                  <a:close/>
                </a:path>
              </a:pathLst>
            </a:custGeom>
            <a:solidFill>
              <a:srgbClr val="000000"/>
            </a:solidFill>
          </p:spPr>
          <p:txBody>
            <a:bodyPr wrap="square" lIns="0" tIns="0" rIns="0" bIns="0" rtlCol="0"/>
            <a:lstStyle/>
            <a:p>
              <a:endParaRPr sz="1632"/>
            </a:p>
          </p:txBody>
        </p:sp>
        <p:sp>
          <p:nvSpPr>
            <p:cNvPr id="25" name="object 25"/>
            <p:cNvSpPr/>
            <p:nvPr/>
          </p:nvSpPr>
          <p:spPr>
            <a:xfrm>
              <a:off x="1308239" y="6063995"/>
              <a:ext cx="609600" cy="762000"/>
            </a:xfrm>
            <a:custGeom>
              <a:avLst/>
              <a:gdLst/>
              <a:ahLst/>
              <a:cxnLst/>
              <a:rect l="l" t="t" r="r" b="b"/>
              <a:pathLst>
                <a:path w="609600" h="762000">
                  <a:moveTo>
                    <a:pt x="609600" y="635507"/>
                  </a:moveTo>
                  <a:lnTo>
                    <a:pt x="609600" y="127253"/>
                  </a:lnTo>
                  <a:lnTo>
                    <a:pt x="603410" y="101658"/>
                  </a:lnTo>
                  <a:lnTo>
                    <a:pt x="557562" y="56182"/>
                  </a:lnTo>
                  <a:lnTo>
                    <a:pt x="520350" y="37337"/>
                  </a:lnTo>
                  <a:lnTo>
                    <a:pt x="475245" y="21779"/>
                  </a:lnTo>
                  <a:lnTo>
                    <a:pt x="423469" y="10025"/>
                  </a:lnTo>
                  <a:lnTo>
                    <a:pt x="366246" y="2592"/>
                  </a:lnTo>
                  <a:lnTo>
                    <a:pt x="304800" y="0"/>
                  </a:lnTo>
                  <a:lnTo>
                    <a:pt x="243572" y="2592"/>
                  </a:lnTo>
                  <a:lnTo>
                    <a:pt x="186451" y="10025"/>
                  </a:lnTo>
                  <a:lnTo>
                    <a:pt x="134689" y="21779"/>
                  </a:lnTo>
                  <a:lnTo>
                    <a:pt x="89535" y="37337"/>
                  </a:lnTo>
                  <a:lnTo>
                    <a:pt x="52238" y="56182"/>
                  </a:lnTo>
                  <a:lnTo>
                    <a:pt x="6221" y="101658"/>
                  </a:lnTo>
                  <a:lnTo>
                    <a:pt x="0" y="127253"/>
                  </a:lnTo>
                  <a:lnTo>
                    <a:pt x="0" y="635507"/>
                  </a:lnTo>
                  <a:lnTo>
                    <a:pt x="24050" y="684847"/>
                  </a:lnTo>
                  <a:lnTo>
                    <a:pt x="89535" y="725042"/>
                  </a:lnTo>
                  <a:lnTo>
                    <a:pt x="134689" y="740461"/>
                  </a:lnTo>
                  <a:lnTo>
                    <a:pt x="186451" y="752093"/>
                  </a:lnTo>
                  <a:lnTo>
                    <a:pt x="243572" y="759440"/>
                  </a:lnTo>
                  <a:lnTo>
                    <a:pt x="304800" y="761999"/>
                  </a:lnTo>
                  <a:lnTo>
                    <a:pt x="366246" y="759440"/>
                  </a:lnTo>
                  <a:lnTo>
                    <a:pt x="423469" y="752093"/>
                  </a:lnTo>
                  <a:lnTo>
                    <a:pt x="475245" y="740461"/>
                  </a:lnTo>
                  <a:lnTo>
                    <a:pt x="520350" y="725042"/>
                  </a:lnTo>
                  <a:lnTo>
                    <a:pt x="557562" y="706338"/>
                  </a:lnTo>
                  <a:lnTo>
                    <a:pt x="603410" y="661070"/>
                  </a:lnTo>
                  <a:lnTo>
                    <a:pt x="609600" y="635507"/>
                  </a:lnTo>
                  <a:close/>
                </a:path>
              </a:pathLst>
            </a:custGeom>
            <a:solidFill>
              <a:srgbClr val="18AE23"/>
            </a:solidFill>
          </p:spPr>
          <p:txBody>
            <a:bodyPr wrap="square" lIns="0" tIns="0" rIns="0" bIns="0" rtlCol="0"/>
            <a:lstStyle/>
            <a:p>
              <a:endParaRPr sz="1632"/>
            </a:p>
          </p:txBody>
        </p:sp>
        <p:sp>
          <p:nvSpPr>
            <p:cNvPr id="26" name="object 26"/>
            <p:cNvSpPr/>
            <p:nvPr/>
          </p:nvSpPr>
          <p:spPr>
            <a:xfrm>
              <a:off x="1303667" y="6060223"/>
              <a:ext cx="619760" cy="770255"/>
            </a:xfrm>
            <a:custGeom>
              <a:avLst/>
              <a:gdLst/>
              <a:ahLst/>
              <a:cxnLst/>
              <a:rect l="l" t="t" r="r" b="b"/>
              <a:pathLst>
                <a:path w="619760" h="770254">
                  <a:moveTo>
                    <a:pt x="619506" y="131038"/>
                  </a:moveTo>
                  <a:lnTo>
                    <a:pt x="618744" y="123418"/>
                  </a:lnTo>
                  <a:lnTo>
                    <a:pt x="609600" y="101803"/>
                  </a:lnTo>
                  <a:lnTo>
                    <a:pt x="609600" y="125704"/>
                  </a:lnTo>
                  <a:lnTo>
                    <a:pt x="609600" y="131038"/>
                  </a:lnTo>
                  <a:lnTo>
                    <a:pt x="609600" y="137134"/>
                  </a:lnTo>
                  <a:lnTo>
                    <a:pt x="609600" y="161912"/>
                  </a:lnTo>
                  <a:lnTo>
                    <a:pt x="609600" y="645388"/>
                  </a:lnTo>
                  <a:lnTo>
                    <a:pt x="596925" y="672363"/>
                  </a:lnTo>
                  <a:lnTo>
                    <a:pt x="543852" y="715505"/>
                  </a:lnTo>
                  <a:lnTo>
                    <a:pt x="506183" y="731697"/>
                  </a:lnTo>
                  <a:lnTo>
                    <a:pt x="462927" y="744321"/>
                  </a:lnTo>
                  <a:lnTo>
                    <a:pt x="415467" y="753376"/>
                  </a:lnTo>
                  <a:lnTo>
                    <a:pt x="365163" y="758888"/>
                  </a:lnTo>
                  <a:lnTo>
                    <a:pt x="313397" y="760869"/>
                  </a:lnTo>
                  <a:lnTo>
                    <a:pt x="261543" y="759307"/>
                  </a:lnTo>
                  <a:lnTo>
                    <a:pt x="210959" y="754253"/>
                  </a:lnTo>
                  <a:lnTo>
                    <a:pt x="163042" y="745680"/>
                  </a:lnTo>
                  <a:lnTo>
                    <a:pt x="119164" y="733628"/>
                  </a:lnTo>
                  <a:lnTo>
                    <a:pt x="80683" y="718083"/>
                  </a:lnTo>
                  <a:lnTo>
                    <a:pt x="25438" y="676617"/>
                  </a:lnTo>
                  <a:lnTo>
                    <a:pt x="9906" y="644626"/>
                  </a:lnTo>
                  <a:lnTo>
                    <a:pt x="9906" y="162077"/>
                  </a:lnTo>
                  <a:lnTo>
                    <a:pt x="10922" y="164668"/>
                  </a:lnTo>
                  <a:lnTo>
                    <a:pt x="29641" y="187617"/>
                  </a:lnTo>
                  <a:lnTo>
                    <a:pt x="88468" y="224345"/>
                  </a:lnTo>
                  <a:lnTo>
                    <a:pt x="126428" y="238112"/>
                  </a:lnTo>
                  <a:lnTo>
                    <a:pt x="168656" y="248818"/>
                  </a:lnTo>
                  <a:lnTo>
                    <a:pt x="214096" y="256463"/>
                  </a:lnTo>
                  <a:lnTo>
                    <a:pt x="261645" y="261048"/>
                  </a:lnTo>
                  <a:lnTo>
                    <a:pt x="310261" y="262559"/>
                  </a:lnTo>
                  <a:lnTo>
                    <a:pt x="358863" y="260997"/>
                  </a:lnTo>
                  <a:lnTo>
                    <a:pt x="406387" y="256362"/>
                  </a:lnTo>
                  <a:lnTo>
                    <a:pt x="451751" y="248666"/>
                  </a:lnTo>
                  <a:lnTo>
                    <a:pt x="493890" y="237896"/>
                  </a:lnTo>
                  <a:lnTo>
                    <a:pt x="531736" y="224040"/>
                  </a:lnTo>
                  <a:lnTo>
                    <a:pt x="590257" y="187121"/>
                  </a:lnTo>
                  <a:lnTo>
                    <a:pt x="609600" y="161912"/>
                  </a:lnTo>
                  <a:lnTo>
                    <a:pt x="609600" y="137134"/>
                  </a:lnTo>
                  <a:lnTo>
                    <a:pt x="598436" y="162788"/>
                  </a:lnTo>
                  <a:lnTo>
                    <a:pt x="578243" y="185229"/>
                  </a:lnTo>
                  <a:lnTo>
                    <a:pt x="515543" y="220497"/>
                  </a:lnTo>
                  <a:lnTo>
                    <a:pt x="475449" y="233311"/>
                  </a:lnTo>
                  <a:lnTo>
                    <a:pt x="431139" y="242912"/>
                  </a:lnTo>
                  <a:lnTo>
                    <a:pt x="383806" y="249326"/>
                  </a:lnTo>
                  <a:lnTo>
                    <a:pt x="334670" y="252514"/>
                  </a:lnTo>
                  <a:lnTo>
                    <a:pt x="284924" y="252514"/>
                  </a:lnTo>
                  <a:lnTo>
                    <a:pt x="235788" y="249301"/>
                  </a:lnTo>
                  <a:lnTo>
                    <a:pt x="188455" y="242874"/>
                  </a:lnTo>
                  <a:lnTo>
                    <a:pt x="144132" y="233260"/>
                  </a:lnTo>
                  <a:lnTo>
                    <a:pt x="104025" y="220433"/>
                  </a:lnTo>
                  <a:lnTo>
                    <a:pt x="69342" y="204406"/>
                  </a:lnTo>
                  <a:lnTo>
                    <a:pt x="21069" y="162750"/>
                  </a:lnTo>
                  <a:lnTo>
                    <a:pt x="9906" y="137134"/>
                  </a:lnTo>
                  <a:lnTo>
                    <a:pt x="9906" y="131038"/>
                  </a:lnTo>
                  <a:lnTo>
                    <a:pt x="9906" y="124942"/>
                  </a:lnTo>
                  <a:lnTo>
                    <a:pt x="36537" y="81381"/>
                  </a:lnTo>
                  <a:lnTo>
                    <a:pt x="73875" y="55994"/>
                  </a:lnTo>
                  <a:lnTo>
                    <a:pt x="120484" y="36715"/>
                  </a:lnTo>
                  <a:lnTo>
                    <a:pt x="171881" y="22987"/>
                  </a:lnTo>
                  <a:lnTo>
                    <a:pt x="223608" y="14211"/>
                  </a:lnTo>
                  <a:lnTo>
                    <a:pt x="271183" y="9779"/>
                  </a:lnTo>
                  <a:lnTo>
                    <a:pt x="310134" y="9118"/>
                  </a:lnTo>
                  <a:lnTo>
                    <a:pt x="325374" y="9118"/>
                  </a:lnTo>
                  <a:lnTo>
                    <a:pt x="376224" y="11836"/>
                  </a:lnTo>
                  <a:lnTo>
                    <a:pt x="421195" y="17856"/>
                  </a:lnTo>
                  <a:lnTo>
                    <a:pt x="470471" y="28422"/>
                  </a:lnTo>
                  <a:lnTo>
                    <a:pt x="518998" y="43992"/>
                  </a:lnTo>
                  <a:lnTo>
                    <a:pt x="561721" y="65087"/>
                  </a:lnTo>
                  <a:lnTo>
                    <a:pt x="593610" y="92151"/>
                  </a:lnTo>
                  <a:lnTo>
                    <a:pt x="609600" y="125704"/>
                  </a:lnTo>
                  <a:lnTo>
                    <a:pt x="609600" y="101803"/>
                  </a:lnTo>
                  <a:lnTo>
                    <a:pt x="558152" y="51765"/>
                  </a:lnTo>
                  <a:lnTo>
                    <a:pt x="523024" y="34709"/>
                  </a:lnTo>
                  <a:lnTo>
                    <a:pt x="482422" y="21031"/>
                  </a:lnTo>
                  <a:lnTo>
                    <a:pt x="437527" y="10731"/>
                  </a:lnTo>
                  <a:lnTo>
                    <a:pt x="389534" y="3797"/>
                  </a:lnTo>
                  <a:lnTo>
                    <a:pt x="339636" y="228"/>
                  </a:lnTo>
                  <a:lnTo>
                    <a:pt x="289039" y="0"/>
                  </a:lnTo>
                  <a:lnTo>
                    <a:pt x="238899" y="3098"/>
                  </a:lnTo>
                  <a:lnTo>
                    <a:pt x="190449" y="9537"/>
                  </a:lnTo>
                  <a:lnTo>
                    <a:pt x="144856" y="19278"/>
                  </a:lnTo>
                  <a:lnTo>
                    <a:pt x="103314" y="32321"/>
                  </a:lnTo>
                  <a:lnTo>
                    <a:pt x="67017" y="48666"/>
                  </a:lnTo>
                  <a:lnTo>
                    <a:pt x="14922" y="91173"/>
                  </a:lnTo>
                  <a:lnTo>
                    <a:pt x="0" y="131038"/>
                  </a:lnTo>
                  <a:lnTo>
                    <a:pt x="0" y="131800"/>
                  </a:lnTo>
                  <a:lnTo>
                    <a:pt x="0" y="639292"/>
                  </a:lnTo>
                  <a:lnTo>
                    <a:pt x="762" y="646912"/>
                  </a:lnTo>
                  <a:lnTo>
                    <a:pt x="2286" y="653770"/>
                  </a:lnTo>
                  <a:lnTo>
                    <a:pt x="9906" y="668934"/>
                  </a:lnTo>
                  <a:lnTo>
                    <a:pt x="15430" y="679945"/>
                  </a:lnTo>
                  <a:lnTo>
                    <a:pt x="68110" y="722439"/>
                  </a:lnTo>
                  <a:lnTo>
                    <a:pt x="105105" y="738720"/>
                  </a:lnTo>
                  <a:lnTo>
                    <a:pt x="147535" y="751649"/>
                  </a:lnTo>
                  <a:lnTo>
                    <a:pt x="194119" y="761212"/>
                  </a:lnTo>
                  <a:lnTo>
                    <a:pt x="243598" y="767410"/>
                  </a:lnTo>
                  <a:lnTo>
                    <a:pt x="294703" y="770191"/>
                  </a:lnTo>
                  <a:lnTo>
                    <a:pt x="346176" y="769569"/>
                  </a:lnTo>
                  <a:lnTo>
                    <a:pt x="396760" y="765505"/>
                  </a:lnTo>
                  <a:lnTo>
                    <a:pt x="445173" y="757986"/>
                  </a:lnTo>
                  <a:lnTo>
                    <a:pt x="490169" y="747001"/>
                  </a:lnTo>
                  <a:lnTo>
                    <a:pt x="530466" y="732523"/>
                  </a:lnTo>
                  <a:lnTo>
                    <a:pt x="564819" y="714527"/>
                  </a:lnTo>
                  <a:lnTo>
                    <a:pt x="609600" y="669277"/>
                  </a:lnTo>
                  <a:lnTo>
                    <a:pt x="610603" y="667931"/>
                  </a:lnTo>
                  <a:lnTo>
                    <a:pt x="619506" y="639292"/>
                  </a:lnTo>
                  <a:lnTo>
                    <a:pt x="619506" y="131800"/>
                  </a:lnTo>
                  <a:lnTo>
                    <a:pt x="619506" y="131038"/>
                  </a:lnTo>
                  <a:close/>
                </a:path>
              </a:pathLst>
            </a:custGeom>
            <a:solidFill>
              <a:srgbClr val="000000"/>
            </a:solidFill>
          </p:spPr>
          <p:txBody>
            <a:bodyPr wrap="square" lIns="0" tIns="0" rIns="0" bIns="0" rtlCol="0"/>
            <a:lstStyle/>
            <a:p>
              <a:endParaRPr sz="1632"/>
            </a:p>
          </p:txBody>
        </p:sp>
        <p:sp>
          <p:nvSpPr>
            <p:cNvPr id="27" name="object 27"/>
            <p:cNvSpPr/>
            <p:nvPr/>
          </p:nvSpPr>
          <p:spPr>
            <a:xfrm>
              <a:off x="3060839" y="4539995"/>
              <a:ext cx="914400" cy="1066800"/>
            </a:xfrm>
            <a:custGeom>
              <a:avLst/>
              <a:gdLst/>
              <a:ahLst/>
              <a:cxnLst/>
              <a:rect l="l" t="t" r="r" b="b"/>
              <a:pathLst>
                <a:path w="914400" h="1066800">
                  <a:moveTo>
                    <a:pt x="914400" y="889253"/>
                  </a:moveTo>
                  <a:lnTo>
                    <a:pt x="914400" y="178307"/>
                  </a:lnTo>
                  <a:lnTo>
                    <a:pt x="909453" y="151999"/>
                  </a:lnTo>
                  <a:lnTo>
                    <a:pt x="871984" y="103215"/>
                  </a:lnTo>
                  <a:lnTo>
                    <a:pt x="802418" y="61397"/>
                  </a:lnTo>
                  <a:lnTo>
                    <a:pt x="757351" y="43796"/>
                  </a:lnTo>
                  <a:lnTo>
                    <a:pt x="706361" y="28771"/>
                  </a:lnTo>
                  <a:lnTo>
                    <a:pt x="650151" y="16601"/>
                  </a:lnTo>
                  <a:lnTo>
                    <a:pt x="589420" y="7563"/>
                  </a:lnTo>
                  <a:lnTo>
                    <a:pt x="524869" y="1937"/>
                  </a:lnTo>
                  <a:lnTo>
                    <a:pt x="457200" y="0"/>
                  </a:lnTo>
                  <a:lnTo>
                    <a:pt x="389702" y="1937"/>
                  </a:lnTo>
                  <a:lnTo>
                    <a:pt x="325257" y="7563"/>
                  </a:lnTo>
                  <a:lnTo>
                    <a:pt x="264578" y="16601"/>
                  </a:lnTo>
                  <a:lnTo>
                    <a:pt x="208374" y="28771"/>
                  </a:lnTo>
                  <a:lnTo>
                    <a:pt x="157357" y="43796"/>
                  </a:lnTo>
                  <a:lnTo>
                    <a:pt x="112238" y="61397"/>
                  </a:lnTo>
                  <a:lnTo>
                    <a:pt x="73729" y="81296"/>
                  </a:lnTo>
                  <a:lnTo>
                    <a:pt x="42539" y="103215"/>
                  </a:lnTo>
                  <a:lnTo>
                    <a:pt x="4963" y="151999"/>
                  </a:lnTo>
                  <a:lnTo>
                    <a:pt x="0" y="178307"/>
                  </a:lnTo>
                  <a:lnTo>
                    <a:pt x="0" y="889253"/>
                  </a:lnTo>
                  <a:lnTo>
                    <a:pt x="19380" y="940620"/>
                  </a:lnTo>
                  <a:lnTo>
                    <a:pt x="73729" y="986036"/>
                  </a:lnTo>
                  <a:lnTo>
                    <a:pt x="112238" y="1005835"/>
                  </a:lnTo>
                  <a:lnTo>
                    <a:pt x="157357" y="1023332"/>
                  </a:lnTo>
                  <a:lnTo>
                    <a:pt x="208374" y="1038257"/>
                  </a:lnTo>
                  <a:lnTo>
                    <a:pt x="264578" y="1050337"/>
                  </a:lnTo>
                  <a:lnTo>
                    <a:pt x="325257" y="1059302"/>
                  </a:lnTo>
                  <a:lnTo>
                    <a:pt x="389702" y="1064880"/>
                  </a:lnTo>
                  <a:lnTo>
                    <a:pt x="457200" y="1066799"/>
                  </a:lnTo>
                  <a:lnTo>
                    <a:pt x="524869" y="1064880"/>
                  </a:lnTo>
                  <a:lnTo>
                    <a:pt x="589420" y="1059302"/>
                  </a:lnTo>
                  <a:lnTo>
                    <a:pt x="650151" y="1050337"/>
                  </a:lnTo>
                  <a:lnTo>
                    <a:pt x="706361" y="1038257"/>
                  </a:lnTo>
                  <a:lnTo>
                    <a:pt x="757351" y="1023332"/>
                  </a:lnTo>
                  <a:lnTo>
                    <a:pt x="802418" y="1005835"/>
                  </a:lnTo>
                  <a:lnTo>
                    <a:pt x="840863" y="986036"/>
                  </a:lnTo>
                  <a:lnTo>
                    <a:pt x="895081" y="940620"/>
                  </a:lnTo>
                  <a:lnTo>
                    <a:pt x="914400" y="889253"/>
                  </a:lnTo>
                  <a:close/>
                </a:path>
              </a:pathLst>
            </a:custGeom>
            <a:solidFill>
              <a:srgbClr val="18AE23"/>
            </a:solidFill>
          </p:spPr>
          <p:txBody>
            <a:bodyPr wrap="square" lIns="0" tIns="0" rIns="0" bIns="0" rtlCol="0"/>
            <a:lstStyle/>
            <a:p>
              <a:endParaRPr sz="1632"/>
            </a:p>
          </p:txBody>
        </p:sp>
        <p:sp>
          <p:nvSpPr>
            <p:cNvPr id="28" name="object 28"/>
            <p:cNvSpPr/>
            <p:nvPr/>
          </p:nvSpPr>
          <p:spPr>
            <a:xfrm>
              <a:off x="3056267" y="4535436"/>
              <a:ext cx="924560" cy="1076960"/>
            </a:xfrm>
            <a:custGeom>
              <a:avLst/>
              <a:gdLst/>
              <a:ahLst/>
              <a:cxnLst/>
              <a:rect l="l" t="t" r="r" b="b"/>
              <a:pathLst>
                <a:path w="924560" h="1076960">
                  <a:moveTo>
                    <a:pt x="924306" y="177546"/>
                  </a:moveTo>
                  <a:lnTo>
                    <a:pt x="923544" y="172974"/>
                  </a:lnTo>
                  <a:lnTo>
                    <a:pt x="914400" y="149313"/>
                  </a:lnTo>
                  <a:lnTo>
                    <a:pt x="914400" y="178308"/>
                  </a:lnTo>
                  <a:lnTo>
                    <a:pt x="914400" y="182880"/>
                  </a:lnTo>
                  <a:lnTo>
                    <a:pt x="914400" y="187452"/>
                  </a:lnTo>
                  <a:lnTo>
                    <a:pt x="914400" y="216154"/>
                  </a:lnTo>
                  <a:lnTo>
                    <a:pt x="914400" y="898398"/>
                  </a:lnTo>
                  <a:lnTo>
                    <a:pt x="913638" y="902970"/>
                  </a:lnTo>
                  <a:lnTo>
                    <a:pt x="913638" y="906780"/>
                  </a:lnTo>
                  <a:lnTo>
                    <a:pt x="897178" y="941057"/>
                  </a:lnTo>
                  <a:lnTo>
                    <a:pt x="868121" y="969695"/>
                  </a:lnTo>
                  <a:lnTo>
                    <a:pt x="833043" y="992403"/>
                  </a:lnTo>
                  <a:lnTo>
                    <a:pt x="798576" y="1008888"/>
                  </a:lnTo>
                  <a:lnTo>
                    <a:pt x="717892" y="1036383"/>
                  </a:lnTo>
                  <a:lnTo>
                    <a:pt x="666115" y="1048232"/>
                  </a:lnTo>
                  <a:lnTo>
                    <a:pt x="613448" y="1056944"/>
                  </a:lnTo>
                  <a:lnTo>
                    <a:pt x="560590" y="1062774"/>
                  </a:lnTo>
                  <a:lnTo>
                    <a:pt x="508254" y="1066038"/>
                  </a:lnTo>
                  <a:lnTo>
                    <a:pt x="485394" y="1066800"/>
                  </a:lnTo>
                  <a:lnTo>
                    <a:pt x="438150" y="1066774"/>
                  </a:lnTo>
                  <a:lnTo>
                    <a:pt x="357987" y="1062621"/>
                  </a:lnTo>
                  <a:lnTo>
                    <a:pt x="307213" y="1056360"/>
                  </a:lnTo>
                  <a:lnTo>
                    <a:pt x="253149" y="1046924"/>
                  </a:lnTo>
                  <a:lnTo>
                    <a:pt x="198513" y="1034008"/>
                  </a:lnTo>
                  <a:lnTo>
                    <a:pt x="145961" y="1017308"/>
                  </a:lnTo>
                  <a:lnTo>
                    <a:pt x="98209" y="996530"/>
                  </a:lnTo>
                  <a:lnTo>
                    <a:pt x="57950" y="971384"/>
                  </a:lnTo>
                  <a:lnTo>
                    <a:pt x="27876" y="941565"/>
                  </a:lnTo>
                  <a:lnTo>
                    <a:pt x="10668" y="906780"/>
                  </a:lnTo>
                  <a:lnTo>
                    <a:pt x="9906" y="902208"/>
                  </a:lnTo>
                  <a:lnTo>
                    <a:pt x="9906" y="216217"/>
                  </a:lnTo>
                  <a:lnTo>
                    <a:pt x="14224" y="227279"/>
                  </a:lnTo>
                  <a:lnTo>
                    <a:pt x="39497" y="257263"/>
                  </a:lnTo>
                  <a:lnTo>
                    <a:pt x="74383" y="282981"/>
                  </a:lnTo>
                  <a:lnTo>
                    <a:pt x="116713" y="304673"/>
                  </a:lnTo>
                  <a:lnTo>
                    <a:pt x="164325" y="322592"/>
                  </a:lnTo>
                  <a:lnTo>
                    <a:pt x="215036" y="336994"/>
                  </a:lnTo>
                  <a:lnTo>
                    <a:pt x="266661" y="348132"/>
                  </a:lnTo>
                  <a:lnTo>
                    <a:pt x="317030" y="356247"/>
                  </a:lnTo>
                  <a:lnTo>
                    <a:pt x="363982" y="361594"/>
                  </a:lnTo>
                  <a:lnTo>
                    <a:pt x="405333" y="364426"/>
                  </a:lnTo>
                  <a:lnTo>
                    <a:pt x="438912" y="364998"/>
                  </a:lnTo>
                  <a:lnTo>
                    <a:pt x="485394" y="364998"/>
                  </a:lnTo>
                  <a:lnTo>
                    <a:pt x="560158" y="361594"/>
                  </a:lnTo>
                  <a:lnTo>
                    <a:pt x="607199" y="356209"/>
                  </a:lnTo>
                  <a:lnTo>
                    <a:pt x="657720" y="348043"/>
                  </a:lnTo>
                  <a:lnTo>
                    <a:pt x="709510" y="336842"/>
                  </a:lnTo>
                  <a:lnTo>
                    <a:pt x="760387" y="322351"/>
                  </a:lnTo>
                  <a:lnTo>
                    <a:pt x="808113" y="304342"/>
                  </a:lnTo>
                  <a:lnTo>
                    <a:pt x="850506" y="282549"/>
                  </a:lnTo>
                  <a:lnTo>
                    <a:pt x="885342" y="256730"/>
                  </a:lnTo>
                  <a:lnTo>
                    <a:pt x="910424" y="226631"/>
                  </a:lnTo>
                  <a:lnTo>
                    <a:pt x="914400" y="216154"/>
                  </a:lnTo>
                  <a:lnTo>
                    <a:pt x="914400" y="187452"/>
                  </a:lnTo>
                  <a:lnTo>
                    <a:pt x="913638" y="191262"/>
                  </a:lnTo>
                  <a:lnTo>
                    <a:pt x="913638" y="195834"/>
                  </a:lnTo>
                  <a:lnTo>
                    <a:pt x="896391" y="230682"/>
                  </a:lnTo>
                  <a:lnTo>
                    <a:pt x="867981" y="258800"/>
                  </a:lnTo>
                  <a:lnTo>
                    <a:pt x="833628" y="280962"/>
                  </a:lnTo>
                  <a:lnTo>
                    <a:pt x="798576" y="297942"/>
                  </a:lnTo>
                  <a:lnTo>
                    <a:pt x="717372" y="325323"/>
                  </a:lnTo>
                  <a:lnTo>
                    <a:pt x="665822" y="337070"/>
                  </a:lnTo>
                  <a:lnTo>
                    <a:pt x="613651" y="345719"/>
                  </a:lnTo>
                  <a:lnTo>
                    <a:pt x="561047" y="351612"/>
                  </a:lnTo>
                  <a:lnTo>
                    <a:pt x="508254" y="355092"/>
                  </a:lnTo>
                  <a:lnTo>
                    <a:pt x="485394" y="355854"/>
                  </a:lnTo>
                  <a:lnTo>
                    <a:pt x="438912" y="355854"/>
                  </a:lnTo>
                  <a:lnTo>
                    <a:pt x="365747" y="352005"/>
                  </a:lnTo>
                  <a:lnTo>
                    <a:pt x="320090" y="346862"/>
                  </a:lnTo>
                  <a:lnTo>
                    <a:pt x="271145" y="339191"/>
                  </a:lnTo>
                  <a:lnTo>
                    <a:pt x="220967" y="328714"/>
                  </a:lnTo>
                  <a:lnTo>
                    <a:pt x="171627" y="315150"/>
                  </a:lnTo>
                  <a:lnTo>
                    <a:pt x="125196" y="298234"/>
                  </a:lnTo>
                  <a:lnTo>
                    <a:pt x="83743" y="277660"/>
                  </a:lnTo>
                  <a:lnTo>
                    <a:pt x="49326" y="253161"/>
                  </a:lnTo>
                  <a:lnTo>
                    <a:pt x="24028" y="224447"/>
                  </a:lnTo>
                  <a:lnTo>
                    <a:pt x="9906" y="191262"/>
                  </a:lnTo>
                  <a:lnTo>
                    <a:pt x="9906" y="182880"/>
                  </a:lnTo>
                  <a:lnTo>
                    <a:pt x="9906" y="173736"/>
                  </a:lnTo>
                  <a:lnTo>
                    <a:pt x="26466" y="137134"/>
                  </a:lnTo>
                  <a:lnTo>
                    <a:pt x="53835" y="108673"/>
                  </a:lnTo>
                  <a:lnTo>
                    <a:pt x="90601" y="84315"/>
                  </a:lnTo>
                  <a:lnTo>
                    <a:pt x="134581" y="63817"/>
                  </a:lnTo>
                  <a:lnTo>
                    <a:pt x="183603" y="46977"/>
                  </a:lnTo>
                  <a:lnTo>
                    <a:pt x="235496" y="33566"/>
                  </a:lnTo>
                  <a:lnTo>
                    <a:pt x="288074" y="23342"/>
                  </a:lnTo>
                  <a:lnTo>
                    <a:pt x="339166" y="16090"/>
                  </a:lnTo>
                  <a:lnTo>
                    <a:pt x="386588" y="11582"/>
                  </a:lnTo>
                  <a:lnTo>
                    <a:pt x="426478" y="9677"/>
                  </a:lnTo>
                  <a:lnTo>
                    <a:pt x="438912" y="9690"/>
                  </a:lnTo>
                  <a:lnTo>
                    <a:pt x="461772" y="9906"/>
                  </a:lnTo>
                  <a:lnTo>
                    <a:pt x="485394" y="9906"/>
                  </a:lnTo>
                  <a:lnTo>
                    <a:pt x="542848" y="11811"/>
                  </a:lnTo>
                  <a:lnTo>
                    <a:pt x="585965" y="15836"/>
                  </a:lnTo>
                  <a:lnTo>
                    <a:pt x="635431" y="22974"/>
                  </a:lnTo>
                  <a:lnTo>
                    <a:pt x="688340" y="33413"/>
                  </a:lnTo>
                  <a:lnTo>
                    <a:pt x="741743" y="47409"/>
                  </a:lnTo>
                  <a:lnTo>
                    <a:pt x="792759" y="65163"/>
                  </a:lnTo>
                  <a:lnTo>
                    <a:pt x="838441" y="86918"/>
                  </a:lnTo>
                  <a:lnTo>
                    <a:pt x="875893" y="112864"/>
                  </a:lnTo>
                  <a:lnTo>
                    <a:pt x="902182" y="143256"/>
                  </a:lnTo>
                  <a:lnTo>
                    <a:pt x="914400" y="178308"/>
                  </a:lnTo>
                  <a:lnTo>
                    <a:pt x="914400" y="149313"/>
                  </a:lnTo>
                  <a:lnTo>
                    <a:pt x="885037" y="108534"/>
                  </a:lnTo>
                  <a:lnTo>
                    <a:pt x="850150" y="82778"/>
                  </a:lnTo>
                  <a:lnTo>
                    <a:pt x="807758" y="61010"/>
                  </a:lnTo>
                  <a:lnTo>
                    <a:pt x="760069" y="43014"/>
                  </a:lnTo>
                  <a:lnTo>
                    <a:pt x="709256" y="28536"/>
                  </a:lnTo>
                  <a:lnTo>
                    <a:pt x="657542" y="17348"/>
                  </a:lnTo>
                  <a:lnTo>
                    <a:pt x="607098" y="9207"/>
                  </a:lnTo>
                  <a:lnTo>
                    <a:pt x="560133" y="3886"/>
                  </a:lnTo>
                  <a:lnTo>
                    <a:pt x="518833" y="1155"/>
                  </a:lnTo>
                  <a:lnTo>
                    <a:pt x="485394" y="762"/>
                  </a:lnTo>
                  <a:lnTo>
                    <a:pt x="461772" y="0"/>
                  </a:lnTo>
                  <a:lnTo>
                    <a:pt x="438150" y="0"/>
                  </a:lnTo>
                  <a:lnTo>
                    <a:pt x="404495" y="825"/>
                  </a:lnTo>
                  <a:lnTo>
                    <a:pt x="363461" y="3810"/>
                  </a:lnTo>
                  <a:lnTo>
                    <a:pt x="317093" y="9182"/>
                  </a:lnTo>
                  <a:lnTo>
                    <a:pt x="267462" y="17208"/>
                  </a:lnTo>
                  <a:lnTo>
                    <a:pt x="216623" y="28130"/>
                  </a:lnTo>
                  <a:lnTo>
                    <a:pt x="166624" y="42202"/>
                  </a:lnTo>
                  <a:lnTo>
                    <a:pt x="119545" y="59664"/>
                  </a:lnTo>
                  <a:lnTo>
                    <a:pt x="77431" y="80759"/>
                  </a:lnTo>
                  <a:lnTo>
                    <a:pt x="42354" y="105752"/>
                  </a:lnTo>
                  <a:lnTo>
                    <a:pt x="16357" y="134874"/>
                  </a:lnTo>
                  <a:lnTo>
                    <a:pt x="762" y="172974"/>
                  </a:lnTo>
                  <a:lnTo>
                    <a:pt x="0" y="178308"/>
                  </a:lnTo>
                  <a:lnTo>
                    <a:pt x="0" y="182880"/>
                  </a:lnTo>
                  <a:lnTo>
                    <a:pt x="0" y="187452"/>
                  </a:lnTo>
                  <a:lnTo>
                    <a:pt x="0" y="899160"/>
                  </a:lnTo>
                  <a:lnTo>
                    <a:pt x="1524" y="908304"/>
                  </a:lnTo>
                  <a:lnTo>
                    <a:pt x="9906" y="926452"/>
                  </a:lnTo>
                  <a:lnTo>
                    <a:pt x="17691" y="943330"/>
                  </a:lnTo>
                  <a:lnTo>
                    <a:pt x="45427" y="973480"/>
                  </a:lnTo>
                  <a:lnTo>
                    <a:pt x="82613" y="999083"/>
                  </a:lnTo>
                  <a:lnTo>
                    <a:pt x="127076" y="1020419"/>
                  </a:lnTo>
                  <a:lnTo>
                    <a:pt x="176669" y="1037818"/>
                  </a:lnTo>
                  <a:lnTo>
                    <a:pt x="229247" y="1051585"/>
                  </a:lnTo>
                  <a:lnTo>
                    <a:pt x="282663" y="1062024"/>
                  </a:lnTo>
                  <a:lnTo>
                    <a:pt x="334772" y="1069441"/>
                  </a:lnTo>
                  <a:lnTo>
                    <a:pt x="383425" y="1074153"/>
                  </a:lnTo>
                  <a:lnTo>
                    <a:pt x="426478" y="1076477"/>
                  </a:lnTo>
                  <a:lnTo>
                    <a:pt x="461772" y="1076706"/>
                  </a:lnTo>
                  <a:lnTo>
                    <a:pt x="485394" y="1075944"/>
                  </a:lnTo>
                  <a:lnTo>
                    <a:pt x="509016" y="1075944"/>
                  </a:lnTo>
                  <a:lnTo>
                    <a:pt x="581393" y="1070737"/>
                  </a:lnTo>
                  <a:lnTo>
                    <a:pt x="626592" y="1064653"/>
                  </a:lnTo>
                  <a:lnTo>
                    <a:pt x="674966" y="1055916"/>
                  </a:lnTo>
                  <a:lnTo>
                    <a:pt x="724408" y="1044244"/>
                  </a:lnTo>
                  <a:lnTo>
                    <a:pt x="772769" y="1029398"/>
                  </a:lnTo>
                  <a:lnTo>
                    <a:pt x="817943" y="1011110"/>
                  </a:lnTo>
                  <a:lnTo>
                    <a:pt x="857808" y="989114"/>
                  </a:lnTo>
                  <a:lnTo>
                    <a:pt x="890231" y="963180"/>
                  </a:lnTo>
                  <a:lnTo>
                    <a:pt x="914400" y="929043"/>
                  </a:lnTo>
                  <a:lnTo>
                    <a:pt x="924306" y="898398"/>
                  </a:lnTo>
                  <a:lnTo>
                    <a:pt x="924306" y="187452"/>
                  </a:lnTo>
                  <a:lnTo>
                    <a:pt x="924306" y="182880"/>
                  </a:lnTo>
                  <a:lnTo>
                    <a:pt x="924306" y="177546"/>
                  </a:lnTo>
                  <a:close/>
                </a:path>
              </a:pathLst>
            </a:custGeom>
            <a:solidFill>
              <a:srgbClr val="000000"/>
            </a:solidFill>
          </p:spPr>
          <p:txBody>
            <a:bodyPr wrap="square" lIns="0" tIns="0" rIns="0" bIns="0" rtlCol="0"/>
            <a:lstStyle/>
            <a:p>
              <a:endParaRPr sz="1632"/>
            </a:p>
          </p:txBody>
        </p:sp>
        <p:sp>
          <p:nvSpPr>
            <p:cNvPr id="29" name="object 29"/>
            <p:cNvSpPr/>
            <p:nvPr/>
          </p:nvSpPr>
          <p:spPr>
            <a:xfrm>
              <a:off x="5194439" y="3320795"/>
              <a:ext cx="304800" cy="914400"/>
            </a:xfrm>
            <a:custGeom>
              <a:avLst/>
              <a:gdLst/>
              <a:ahLst/>
              <a:cxnLst/>
              <a:rect l="l" t="t" r="r" b="b"/>
              <a:pathLst>
                <a:path w="304800" h="914400">
                  <a:moveTo>
                    <a:pt x="304800" y="762000"/>
                  </a:moveTo>
                  <a:lnTo>
                    <a:pt x="304800" y="152399"/>
                  </a:lnTo>
                  <a:lnTo>
                    <a:pt x="297070" y="104363"/>
                  </a:lnTo>
                  <a:lnTo>
                    <a:pt x="275514" y="62544"/>
                  </a:lnTo>
                  <a:lnTo>
                    <a:pt x="242584" y="29504"/>
                  </a:lnTo>
                  <a:lnTo>
                    <a:pt x="200729" y="7802"/>
                  </a:lnTo>
                  <a:lnTo>
                    <a:pt x="152400" y="0"/>
                  </a:lnTo>
                  <a:lnTo>
                    <a:pt x="104363" y="7802"/>
                  </a:lnTo>
                  <a:lnTo>
                    <a:pt x="62544" y="29504"/>
                  </a:lnTo>
                  <a:lnTo>
                    <a:pt x="29504" y="62544"/>
                  </a:lnTo>
                  <a:lnTo>
                    <a:pt x="7802" y="104363"/>
                  </a:lnTo>
                  <a:lnTo>
                    <a:pt x="0" y="152400"/>
                  </a:lnTo>
                  <a:lnTo>
                    <a:pt x="0" y="762000"/>
                  </a:lnTo>
                  <a:lnTo>
                    <a:pt x="7802" y="810329"/>
                  </a:lnTo>
                  <a:lnTo>
                    <a:pt x="29504" y="852184"/>
                  </a:lnTo>
                  <a:lnTo>
                    <a:pt x="62544" y="885114"/>
                  </a:lnTo>
                  <a:lnTo>
                    <a:pt x="104363" y="906670"/>
                  </a:lnTo>
                  <a:lnTo>
                    <a:pt x="152400" y="914400"/>
                  </a:lnTo>
                  <a:lnTo>
                    <a:pt x="200729" y="906670"/>
                  </a:lnTo>
                  <a:lnTo>
                    <a:pt x="242584" y="885114"/>
                  </a:lnTo>
                  <a:lnTo>
                    <a:pt x="275514" y="852184"/>
                  </a:lnTo>
                  <a:lnTo>
                    <a:pt x="297070" y="810329"/>
                  </a:lnTo>
                  <a:lnTo>
                    <a:pt x="304800" y="762000"/>
                  </a:lnTo>
                  <a:close/>
                </a:path>
              </a:pathLst>
            </a:custGeom>
            <a:solidFill>
              <a:srgbClr val="18AE23"/>
            </a:solidFill>
          </p:spPr>
          <p:txBody>
            <a:bodyPr wrap="square" lIns="0" tIns="0" rIns="0" bIns="0" rtlCol="0"/>
            <a:lstStyle/>
            <a:p>
              <a:endParaRPr sz="1632"/>
            </a:p>
          </p:txBody>
        </p:sp>
        <p:sp>
          <p:nvSpPr>
            <p:cNvPr id="30" name="object 30"/>
            <p:cNvSpPr/>
            <p:nvPr/>
          </p:nvSpPr>
          <p:spPr>
            <a:xfrm>
              <a:off x="5189868" y="3317290"/>
              <a:ext cx="314960" cy="922655"/>
            </a:xfrm>
            <a:custGeom>
              <a:avLst/>
              <a:gdLst/>
              <a:ahLst/>
              <a:cxnLst/>
              <a:rect l="l" t="t" r="r" b="b"/>
              <a:pathLst>
                <a:path w="314960" h="922654">
                  <a:moveTo>
                    <a:pt x="314706" y="155917"/>
                  </a:moveTo>
                  <a:lnTo>
                    <a:pt x="313944" y="148297"/>
                  </a:lnTo>
                  <a:lnTo>
                    <a:pt x="305917" y="106832"/>
                  </a:lnTo>
                  <a:lnTo>
                    <a:pt x="304800" y="104368"/>
                  </a:lnTo>
                  <a:lnTo>
                    <a:pt x="304800" y="156679"/>
                  </a:lnTo>
                  <a:lnTo>
                    <a:pt x="304800" y="164299"/>
                  </a:lnTo>
                  <a:lnTo>
                    <a:pt x="304800" y="208597"/>
                  </a:lnTo>
                  <a:lnTo>
                    <a:pt x="304800" y="773899"/>
                  </a:lnTo>
                  <a:lnTo>
                    <a:pt x="296227" y="815581"/>
                  </a:lnTo>
                  <a:lnTo>
                    <a:pt x="279285" y="849896"/>
                  </a:lnTo>
                  <a:lnTo>
                    <a:pt x="226860" y="896327"/>
                  </a:lnTo>
                  <a:lnTo>
                    <a:pt x="160655" y="912888"/>
                  </a:lnTo>
                  <a:lnTo>
                    <a:pt x="126479" y="909891"/>
                  </a:lnTo>
                  <a:lnTo>
                    <a:pt x="64223" y="881164"/>
                  </a:lnTo>
                  <a:lnTo>
                    <a:pt x="21018" y="821905"/>
                  </a:lnTo>
                  <a:lnTo>
                    <a:pt x="10668" y="780757"/>
                  </a:lnTo>
                  <a:lnTo>
                    <a:pt x="9906" y="773137"/>
                  </a:lnTo>
                  <a:lnTo>
                    <a:pt x="9906" y="209588"/>
                  </a:lnTo>
                  <a:lnTo>
                    <a:pt x="24828" y="241617"/>
                  </a:lnTo>
                  <a:lnTo>
                    <a:pt x="47637" y="269735"/>
                  </a:lnTo>
                  <a:lnTo>
                    <a:pt x="75463" y="290817"/>
                  </a:lnTo>
                  <a:lnTo>
                    <a:pt x="106870" y="304863"/>
                  </a:lnTo>
                  <a:lnTo>
                    <a:pt x="140398" y="311886"/>
                  </a:lnTo>
                  <a:lnTo>
                    <a:pt x="174625" y="311886"/>
                  </a:lnTo>
                  <a:lnTo>
                    <a:pt x="239407" y="290791"/>
                  </a:lnTo>
                  <a:lnTo>
                    <a:pt x="289674" y="241592"/>
                  </a:lnTo>
                  <a:lnTo>
                    <a:pt x="304800" y="208597"/>
                  </a:lnTo>
                  <a:lnTo>
                    <a:pt x="304800" y="164299"/>
                  </a:lnTo>
                  <a:lnTo>
                    <a:pt x="296760" y="203923"/>
                  </a:lnTo>
                  <a:lnTo>
                    <a:pt x="281355" y="236918"/>
                  </a:lnTo>
                  <a:lnTo>
                    <a:pt x="259930" y="263271"/>
                  </a:lnTo>
                  <a:lnTo>
                    <a:pt x="233819" y="282994"/>
                  </a:lnTo>
                  <a:lnTo>
                    <a:pt x="204381" y="296113"/>
                  </a:lnTo>
                  <a:lnTo>
                    <a:pt x="172935" y="302602"/>
                  </a:lnTo>
                  <a:lnTo>
                    <a:pt x="140855" y="302501"/>
                  </a:lnTo>
                  <a:lnTo>
                    <a:pt x="80098" y="282498"/>
                  </a:lnTo>
                  <a:lnTo>
                    <a:pt x="32867" y="236156"/>
                  </a:lnTo>
                  <a:lnTo>
                    <a:pt x="9906" y="163537"/>
                  </a:lnTo>
                  <a:lnTo>
                    <a:pt x="9906" y="155917"/>
                  </a:lnTo>
                  <a:lnTo>
                    <a:pt x="9906" y="148297"/>
                  </a:lnTo>
                  <a:lnTo>
                    <a:pt x="20307" y="102184"/>
                  </a:lnTo>
                  <a:lnTo>
                    <a:pt x="59753" y="44615"/>
                  </a:lnTo>
                  <a:lnTo>
                    <a:pt x="116967" y="14452"/>
                  </a:lnTo>
                  <a:lnTo>
                    <a:pt x="148805" y="9474"/>
                  </a:lnTo>
                  <a:lnTo>
                    <a:pt x="181000" y="11137"/>
                  </a:lnTo>
                  <a:lnTo>
                    <a:pt x="240931" y="34112"/>
                  </a:lnTo>
                  <a:lnTo>
                    <a:pt x="285838" y="82816"/>
                  </a:lnTo>
                  <a:lnTo>
                    <a:pt x="304800" y="156679"/>
                  </a:lnTo>
                  <a:lnTo>
                    <a:pt x="304800" y="104368"/>
                  </a:lnTo>
                  <a:lnTo>
                    <a:pt x="268224" y="44069"/>
                  </a:lnTo>
                  <a:lnTo>
                    <a:pt x="210718" y="8394"/>
                  </a:lnTo>
                  <a:lnTo>
                    <a:pt x="144310" y="0"/>
                  </a:lnTo>
                  <a:lnTo>
                    <a:pt x="111175" y="6096"/>
                  </a:lnTo>
                  <a:lnTo>
                    <a:pt x="51879" y="39039"/>
                  </a:lnTo>
                  <a:lnTo>
                    <a:pt x="10934" y="99796"/>
                  </a:lnTo>
                  <a:lnTo>
                    <a:pt x="762" y="140677"/>
                  </a:lnTo>
                  <a:lnTo>
                    <a:pt x="0" y="148297"/>
                  </a:lnTo>
                  <a:lnTo>
                    <a:pt x="0" y="156679"/>
                  </a:lnTo>
                  <a:lnTo>
                    <a:pt x="0" y="164299"/>
                  </a:lnTo>
                  <a:lnTo>
                    <a:pt x="0" y="773899"/>
                  </a:lnTo>
                  <a:lnTo>
                    <a:pt x="762" y="782281"/>
                  </a:lnTo>
                  <a:lnTo>
                    <a:pt x="9906" y="817206"/>
                  </a:lnTo>
                  <a:lnTo>
                    <a:pt x="11671" y="823988"/>
                  </a:lnTo>
                  <a:lnTo>
                    <a:pt x="29959" y="858253"/>
                  </a:lnTo>
                  <a:lnTo>
                    <a:pt x="83019" y="904748"/>
                  </a:lnTo>
                  <a:lnTo>
                    <a:pt x="148653" y="922375"/>
                  </a:lnTo>
                  <a:lnTo>
                    <a:pt x="182664" y="920546"/>
                  </a:lnTo>
                  <a:lnTo>
                    <a:pt x="246037" y="896023"/>
                  </a:lnTo>
                  <a:lnTo>
                    <a:pt x="293801" y="844130"/>
                  </a:lnTo>
                  <a:lnTo>
                    <a:pt x="308317" y="808126"/>
                  </a:lnTo>
                  <a:lnTo>
                    <a:pt x="314706" y="765517"/>
                  </a:lnTo>
                  <a:lnTo>
                    <a:pt x="314706" y="156679"/>
                  </a:lnTo>
                  <a:lnTo>
                    <a:pt x="314706" y="155917"/>
                  </a:lnTo>
                  <a:close/>
                </a:path>
              </a:pathLst>
            </a:custGeom>
            <a:solidFill>
              <a:srgbClr val="000000"/>
            </a:solidFill>
          </p:spPr>
          <p:txBody>
            <a:bodyPr wrap="square" lIns="0" tIns="0" rIns="0" bIns="0" rtlCol="0"/>
            <a:lstStyle/>
            <a:p>
              <a:endParaRPr sz="1632"/>
            </a:p>
          </p:txBody>
        </p:sp>
        <p:sp>
          <p:nvSpPr>
            <p:cNvPr id="31" name="object 31"/>
            <p:cNvSpPr/>
            <p:nvPr/>
          </p:nvSpPr>
          <p:spPr>
            <a:xfrm>
              <a:off x="5346839" y="3473195"/>
              <a:ext cx="304800" cy="914400"/>
            </a:xfrm>
            <a:custGeom>
              <a:avLst/>
              <a:gdLst/>
              <a:ahLst/>
              <a:cxnLst/>
              <a:rect l="l" t="t" r="r" b="b"/>
              <a:pathLst>
                <a:path w="304800" h="914400">
                  <a:moveTo>
                    <a:pt x="304800" y="762000"/>
                  </a:moveTo>
                  <a:lnTo>
                    <a:pt x="304800" y="152399"/>
                  </a:lnTo>
                  <a:lnTo>
                    <a:pt x="297070" y="104363"/>
                  </a:lnTo>
                  <a:lnTo>
                    <a:pt x="275514" y="62544"/>
                  </a:lnTo>
                  <a:lnTo>
                    <a:pt x="242584" y="29504"/>
                  </a:lnTo>
                  <a:lnTo>
                    <a:pt x="200729" y="7802"/>
                  </a:lnTo>
                  <a:lnTo>
                    <a:pt x="152400" y="0"/>
                  </a:lnTo>
                  <a:lnTo>
                    <a:pt x="104363" y="7802"/>
                  </a:lnTo>
                  <a:lnTo>
                    <a:pt x="62544" y="29504"/>
                  </a:lnTo>
                  <a:lnTo>
                    <a:pt x="29504" y="62544"/>
                  </a:lnTo>
                  <a:lnTo>
                    <a:pt x="7802" y="104363"/>
                  </a:lnTo>
                  <a:lnTo>
                    <a:pt x="0" y="152400"/>
                  </a:lnTo>
                  <a:lnTo>
                    <a:pt x="0" y="762000"/>
                  </a:lnTo>
                  <a:lnTo>
                    <a:pt x="7802" y="810329"/>
                  </a:lnTo>
                  <a:lnTo>
                    <a:pt x="29504" y="852184"/>
                  </a:lnTo>
                  <a:lnTo>
                    <a:pt x="62544" y="885114"/>
                  </a:lnTo>
                  <a:lnTo>
                    <a:pt x="104363" y="906670"/>
                  </a:lnTo>
                  <a:lnTo>
                    <a:pt x="152400" y="914400"/>
                  </a:lnTo>
                  <a:lnTo>
                    <a:pt x="200729" y="906670"/>
                  </a:lnTo>
                  <a:lnTo>
                    <a:pt x="242584" y="885114"/>
                  </a:lnTo>
                  <a:lnTo>
                    <a:pt x="275514" y="852184"/>
                  </a:lnTo>
                  <a:lnTo>
                    <a:pt x="297070" y="810329"/>
                  </a:lnTo>
                  <a:lnTo>
                    <a:pt x="304800" y="762000"/>
                  </a:lnTo>
                  <a:close/>
                </a:path>
              </a:pathLst>
            </a:custGeom>
            <a:solidFill>
              <a:srgbClr val="18AE23"/>
            </a:solidFill>
          </p:spPr>
          <p:txBody>
            <a:bodyPr wrap="square" lIns="0" tIns="0" rIns="0" bIns="0" rtlCol="0"/>
            <a:lstStyle/>
            <a:p>
              <a:endParaRPr sz="1632"/>
            </a:p>
          </p:txBody>
        </p:sp>
        <p:sp>
          <p:nvSpPr>
            <p:cNvPr id="32" name="object 32"/>
            <p:cNvSpPr/>
            <p:nvPr/>
          </p:nvSpPr>
          <p:spPr>
            <a:xfrm>
              <a:off x="5342268" y="3469690"/>
              <a:ext cx="314960" cy="922655"/>
            </a:xfrm>
            <a:custGeom>
              <a:avLst/>
              <a:gdLst/>
              <a:ahLst/>
              <a:cxnLst/>
              <a:rect l="l" t="t" r="r" b="b"/>
              <a:pathLst>
                <a:path w="314960" h="922654">
                  <a:moveTo>
                    <a:pt x="314706" y="155917"/>
                  </a:moveTo>
                  <a:lnTo>
                    <a:pt x="313944" y="148297"/>
                  </a:lnTo>
                  <a:lnTo>
                    <a:pt x="305917" y="106832"/>
                  </a:lnTo>
                  <a:lnTo>
                    <a:pt x="304800" y="104368"/>
                  </a:lnTo>
                  <a:lnTo>
                    <a:pt x="304800" y="156679"/>
                  </a:lnTo>
                  <a:lnTo>
                    <a:pt x="304800" y="164299"/>
                  </a:lnTo>
                  <a:lnTo>
                    <a:pt x="304800" y="208597"/>
                  </a:lnTo>
                  <a:lnTo>
                    <a:pt x="304800" y="773899"/>
                  </a:lnTo>
                  <a:lnTo>
                    <a:pt x="296227" y="815581"/>
                  </a:lnTo>
                  <a:lnTo>
                    <a:pt x="279285" y="849896"/>
                  </a:lnTo>
                  <a:lnTo>
                    <a:pt x="226860" y="896327"/>
                  </a:lnTo>
                  <a:lnTo>
                    <a:pt x="160655" y="912888"/>
                  </a:lnTo>
                  <a:lnTo>
                    <a:pt x="126479" y="909891"/>
                  </a:lnTo>
                  <a:lnTo>
                    <a:pt x="64223" y="881164"/>
                  </a:lnTo>
                  <a:lnTo>
                    <a:pt x="21018" y="821905"/>
                  </a:lnTo>
                  <a:lnTo>
                    <a:pt x="10668" y="780757"/>
                  </a:lnTo>
                  <a:lnTo>
                    <a:pt x="9906" y="773137"/>
                  </a:lnTo>
                  <a:lnTo>
                    <a:pt x="9906" y="209588"/>
                  </a:lnTo>
                  <a:lnTo>
                    <a:pt x="24828" y="241617"/>
                  </a:lnTo>
                  <a:lnTo>
                    <a:pt x="47637" y="269735"/>
                  </a:lnTo>
                  <a:lnTo>
                    <a:pt x="75463" y="290817"/>
                  </a:lnTo>
                  <a:lnTo>
                    <a:pt x="106870" y="304863"/>
                  </a:lnTo>
                  <a:lnTo>
                    <a:pt x="140398" y="311886"/>
                  </a:lnTo>
                  <a:lnTo>
                    <a:pt x="174625" y="311886"/>
                  </a:lnTo>
                  <a:lnTo>
                    <a:pt x="239407" y="290791"/>
                  </a:lnTo>
                  <a:lnTo>
                    <a:pt x="289674" y="241592"/>
                  </a:lnTo>
                  <a:lnTo>
                    <a:pt x="304800" y="208597"/>
                  </a:lnTo>
                  <a:lnTo>
                    <a:pt x="304800" y="164299"/>
                  </a:lnTo>
                  <a:lnTo>
                    <a:pt x="296760" y="203923"/>
                  </a:lnTo>
                  <a:lnTo>
                    <a:pt x="281355" y="236918"/>
                  </a:lnTo>
                  <a:lnTo>
                    <a:pt x="259930" y="263271"/>
                  </a:lnTo>
                  <a:lnTo>
                    <a:pt x="233819" y="282994"/>
                  </a:lnTo>
                  <a:lnTo>
                    <a:pt x="204381" y="296113"/>
                  </a:lnTo>
                  <a:lnTo>
                    <a:pt x="172935" y="302602"/>
                  </a:lnTo>
                  <a:lnTo>
                    <a:pt x="140855" y="302501"/>
                  </a:lnTo>
                  <a:lnTo>
                    <a:pt x="80098" y="282498"/>
                  </a:lnTo>
                  <a:lnTo>
                    <a:pt x="32867" y="236156"/>
                  </a:lnTo>
                  <a:lnTo>
                    <a:pt x="9906" y="163537"/>
                  </a:lnTo>
                  <a:lnTo>
                    <a:pt x="9906" y="155917"/>
                  </a:lnTo>
                  <a:lnTo>
                    <a:pt x="9906" y="148297"/>
                  </a:lnTo>
                  <a:lnTo>
                    <a:pt x="20307" y="102184"/>
                  </a:lnTo>
                  <a:lnTo>
                    <a:pt x="59753" y="44615"/>
                  </a:lnTo>
                  <a:lnTo>
                    <a:pt x="116967" y="14452"/>
                  </a:lnTo>
                  <a:lnTo>
                    <a:pt x="148805" y="9474"/>
                  </a:lnTo>
                  <a:lnTo>
                    <a:pt x="181000" y="11137"/>
                  </a:lnTo>
                  <a:lnTo>
                    <a:pt x="240931" y="34112"/>
                  </a:lnTo>
                  <a:lnTo>
                    <a:pt x="285838" y="82816"/>
                  </a:lnTo>
                  <a:lnTo>
                    <a:pt x="304800" y="156679"/>
                  </a:lnTo>
                  <a:lnTo>
                    <a:pt x="304800" y="104368"/>
                  </a:lnTo>
                  <a:lnTo>
                    <a:pt x="268211" y="44069"/>
                  </a:lnTo>
                  <a:lnTo>
                    <a:pt x="210705" y="8394"/>
                  </a:lnTo>
                  <a:lnTo>
                    <a:pt x="144310" y="0"/>
                  </a:lnTo>
                  <a:lnTo>
                    <a:pt x="111175" y="6096"/>
                  </a:lnTo>
                  <a:lnTo>
                    <a:pt x="51879" y="39039"/>
                  </a:lnTo>
                  <a:lnTo>
                    <a:pt x="10934" y="99796"/>
                  </a:lnTo>
                  <a:lnTo>
                    <a:pt x="762" y="140677"/>
                  </a:lnTo>
                  <a:lnTo>
                    <a:pt x="0" y="148297"/>
                  </a:lnTo>
                  <a:lnTo>
                    <a:pt x="0" y="156679"/>
                  </a:lnTo>
                  <a:lnTo>
                    <a:pt x="0" y="164299"/>
                  </a:lnTo>
                  <a:lnTo>
                    <a:pt x="0" y="773899"/>
                  </a:lnTo>
                  <a:lnTo>
                    <a:pt x="762" y="782281"/>
                  </a:lnTo>
                  <a:lnTo>
                    <a:pt x="9906" y="817206"/>
                  </a:lnTo>
                  <a:lnTo>
                    <a:pt x="11671" y="823988"/>
                  </a:lnTo>
                  <a:lnTo>
                    <a:pt x="29959" y="858253"/>
                  </a:lnTo>
                  <a:lnTo>
                    <a:pt x="83019" y="904748"/>
                  </a:lnTo>
                  <a:lnTo>
                    <a:pt x="148653" y="922375"/>
                  </a:lnTo>
                  <a:lnTo>
                    <a:pt x="182664" y="920546"/>
                  </a:lnTo>
                  <a:lnTo>
                    <a:pt x="246037" y="896023"/>
                  </a:lnTo>
                  <a:lnTo>
                    <a:pt x="293801" y="844130"/>
                  </a:lnTo>
                  <a:lnTo>
                    <a:pt x="308317" y="808126"/>
                  </a:lnTo>
                  <a:lnTo>
                    <a:pt x="314706" y="765517"/>
                  </a:lnTo>
                  <a:lnTo>
                    <a:pt x="314706" y="156679"/>
                  </a:lnTo>
                  <a:lnTo>
                    <a:pt x="314706" y="155917"/>
                  </a:lnTo>
                  <a:close/>
                </a:path>
              </a:pathLst>
            </a:custGeom>
            <a:solidFill>
              <a:srgbClr val="000000"/>
            </a:solidFill>
          </p:spPr>
          <p:txBody>
            <a:bodyPr wrap="square" lIns="0" tIns="0" rIns="0" bIns="0" rtlCol="0"/>
            <a:lstStyle/>
            <a:p>
              <a:endParaRPr sz="1632"/>
            </a:p>
          </p:txBody>
        </p:sp>
        <p:sp>
          <p:nvSpPr>
            <p:cNvPr id="33" name="object 33"/>
            <p:cNvSpPr/>
            <p:nvPr/>
          </p:nvSpPr>
          <p:spPr>
            <a:xfrm>
              <a:off x="5499239" y="3625595"/>
              <a:ext cx="304800" cy="914400"/>
            </a:xfrm>
            <a:custGeom>
              <a:avLst/>
              <a:gdLst/>
              <a:ahLst/>
              <a:cxnLst/>
              <a:rect l="l" t="t" r="r" b="b"/>
              <a:pathLst>
                <a:path w="304800" h="914400">
                  <a:moveTo>
                    <a:pt x="304800" y="762000"/>
                  </a:moveTo>
                  <a:lnTo>
                    <a:pt x="304800" y="152399"/>
                  </a:lnTo>
                  <a:lnTo>
                    <a:pt x="297070" y="104363"/>
                  </a:lnTo>
                  <a:lnTo>
                    <a:pt x="275514" y="62544"/>
                  </a:lnTo>
                  <a:lnTo>
                    <a:pt x="242584" y="29504"/>
                  </a:lnTo>
                  <a:lnTo>
                    <a:pt x="200729" y="7802"/>
                  </a:lnTo>
                  <a:lnTo>
                    <a:pt x="152400" y="0"/>
                  </a:lnTo>
                  <a:lnTo>
                    <a:pt x="104363" y="7802"/>
                  </a:lnTo>
                  <a:lnTo>
                    <a:pt x="62544" y="29504"/>
                  </a:lnTo>
                  <a:lnTo>
                    <a:pt x="29504" y="62544"/>
                  </a:lnTo>
                  <a:lnTo>
                    <a:pt x="7802" y="104363"/>
                  </a:lnTo>
                  <a:lnTo>
                    <a:pt x="0" y="152400"/>
                  </a:lnTo>
                  <a:lnTo>
                    <a:pt x="0" y="762000"/>
                  </a:lnTo>
                  <a:lnTo>
                    <a:pt x="7802" y="810329"/>
                  </a:lnTo>
                  <a:lnTo>
                    <a:pt x="29504" y="852184"/>
                  </a:lnTo>
                  <a:lnTo>
                    <a:pt x="62544" y="885114"/>
                  </a:lnTo>
                  <a:lnTo>
                    <a:pt x="104363" y="906670"/>
                  </a:lnTo>
                  <a:lnTo>
                    <a:pt x="152400" y="914400"/>
                  </a:lnTo>
                  <a:lnTo>
                    <a:pt x="200729" y="906670"/>
                  </a:lnTo>
                  <a:lnTo>
                    <a:pt x="242584" y="885114"/>
                  </a:lnTo>
                  <a:lnTo>
                    <a:pt x="275514" y="852184"/>
                  </a:lnTo>
                  <a:lnTo>
                    <a:pt x="297070" y="810329"/>
                  </a:lnTo>
                  <a:lnTo>
                    <a:pt x="304800" y="762000"/>
                  </a:lnTo>
                  <a:close/>
                </a:path>
              </a:pathLst>
            </a:custGeom>
            <a:solidFill>
              <a:srgbClr val="18AE23"/>
            </a:solidFill>
          </p:spPr>
          <p:txBody>
            <a:bodyPr wrap="square" lIns="0" tIns="0" rIns="0" bIns="0" rtlCol="0"/>
            <a:lstStyle/>
            <a:p>
              <a:endParaRPr sz="1632"/>
            </a:p>
          </p:txBody>
        </p:sp>
        <p:sp>
          <p:nvSpPr>
            <p:cNvPr id="34" name="object 34"/>
            <p:cNvSpPr/>
            <p:nvPr/>
          </p:nvSpPr>
          <p:spPr>
            <a:xfrm>
              <a:off x="5494668" y="3622090"/>
              <a:ext cx="314960" cy="922655"/>
            </a:xfrm>
            <a:custGeom>
              <a:avLst/>
              <a:gdLst/>
              <a:ahLst/>
              <a:cxnLst/>
              <a:rect l="l" t="t" r="r" b="b"/>
              <a:pathLst>
                <a:path w="314960" h="922654">
                  <a:moveTo>
                    <a:pt x="314706" y="155917"/>
                  </a:moveTo>
                  <a:lnTo>
                    <a:pt x="313944" y="148297"/>
                  </a:lnTo>
                  <a:lnTo>
                    <a:pt x="305917" y="106832"/>
                  </a:lnTo>
                  <a:lnTo>
                    <a:pt x="304800" y="104368"/>
                  </a:lnTo>
                  <a:lnTo>
                    <a:pt x="304800" y="156679"/>
                  </a:lnTo>
                  <a:lnTo>
                    <a:pt x="304800" y="164299"/>
                  </a:lnTo>
                  <a:lnTo>
                    <a:pt x="304800" y="208597"/>
                  </a:lnTo>
                  <a:lnTo>
                    <a:pt x="304800" y="773899"/>
                  </a:lnTo>
                  <a:lnTo>
                    <a:pt x="296227" y="815581"/>
                  </a:lnTo>
                  <a:lnTo>
                    <a:pt x="279285" y="849896"/>
                  </a:lnTo>
                  <a:lnTo>
                    <a:pt x="226860" y="896327"/>
                  </a:lnTo>
                  <a:lnTo>
                    <a:pt x="160655" y="912888"/>
                  </a:lnTo>
                  <a:lnTo>
                    <a:pt x="126479" y="909891"/>
                  </a:lnTo>
                  <a:lnTo>
                    <a:pt x="64223" y="881164"/>
                  </a:lnTo>
                  <a:lnTo>
                    <a:pt x="21018" y="821905"/>
                  </a:lnTo>
                  <a:lnTo>
                    <a:pt x="10668" y="780757"/>
                  </a:lnTo>
                  <a:lnTo>
                    <a:pt x="9906" y="773137"/>
                  </a:lnTo>
                  <a:lnTo>
                    <a:pt x="9906" y="209588"/>
                  </a:lnTo>
                  <a:lnTo>
                    <a:pt x="24828" y="241617"/>
                  </a:lnTo>
                  <a:lnTo>
                    <a:pt x="47637" y="269735"/>
                  </a:lnTo>
                  <a:lnTo>
                    <a:pt x="75463" y="290817"/>
                  </a:lnTo>
                  <a:lnTo>
                    <a:pt x="106870" y="304863"/>
                  </a:lnTo>
                  <a:lnTo>
                    <a:pt x="140398" y="311886"/>
                  </a:lnTo>
                  <a:lnTo>
                    <a:pt x="174625" y="311886"/>
                  </a:lnTo>
                  <a:lnTo>
                    <a:pt x="239407" y="290791"/>
                  </a:lnTo>
                  <a:lnTo>
                    <a:pt x="289674" y="241592"/>
                  </a:lnTo>
                  <a:lnTo>
                    <a:pt x="304800" y="208597"/>
                  </a:lnTo>
                  <a:lnTo>
                    <a:pt x="304800" y="164299"/>
                  </a:lnTo>
                  <a:lnTo>
                    <a:pt x="296760" y="203923"/>
                  </a:lnTo>
                  <a:lnTo>
                    <a:pt x="281355" y="236918"/>
                  </a:lnTo>
                  <a:lnTo>
                    <a:pt x="259930" y="263271"/>
                  </a:lnTo>
                  <a:lnTo>
                    <a:pt x="233819" y="282994"/>
                  </a:lnTo>
                  <a:lnTo>
                    <a:pt x="204381" y="296113"/>
                  </a:lnTo>
                  <a:lnTo>
                    <a:pt x="172935" y="302602"/>
                  </a:lnTo>
                  <a:lnTo>
                    <a:pt x="140855" y="302501"/>
                  </a:lnTo>
                  <a:lnTo>
                    <a:pt x="80098" y="282498"/>
                  </a:lnTo>
                  <a:lnTo>
                    <a:pt x="32867" y="236156"/>
                  </a:lnTo>
                  <a:lnTo>
                    <a:pt x="9906" y="163537"/>
                  </a:lnTo>
                  <a:lnTo>
                    <a:pt x="9906" y="155917"/>
                  </a:lnTo>
                  <a:lnTo>
                    <a:pt x="9906" y="148297"/>
                  </a:lnTo>
                  <a:lnTo>
                    <a:pt x="20307" y="102184"/>
                  </a:lnTo>
                  <a:lnTo>
                    <a:pt x="59753" y="44615"/>
                  </a:lnTo>
                  <a:lnTo>
                    <a:pt x="116967" y="14452"/>
                  </a:lnTo>
                  <a:lnTo>
                    <a:pt x="148805" y="9474"/>
                  </a:lnTo>
                  <a:lnTo>
                    <a:pt x="181000" y="11137"/>
                  </a:lnTo>
                  <a:lnTo>
                    <a:pt x="240931" y="34112"/>
                  </a:lnTo>
                  <a:lnTo>
                    <a:pt x="285838" y="82816"/>
                  </a:lnTo>
                  <a:lnTo>
                    <a:pt x="304800" y="156679"/>
                  </a:lnTo>
                  <a:lnTo>
                    <a:pt x="304800" y="104368"/>
                  </a:lnTo>
                  <a:lnTo>
                    <a:pt x="268211" y="44069"/>
                  </a:lnTo>
                  <a:lnTo>
                    <a:pt x="210705" y="8394"/>
                  </a:lnTo>
                  <a:lnTo>
                    <a:pt x="144310" y="0"/>
                  </a:lnTo>
                  <a:lnTo>
                    <a:pt x="111175" y="6096"/>
                  </a:lnTo>
                  <a:lnTo>
                    <a:pt x="51879" y="39039"/>
                  </a:lnTo>
                  <a:lnTo>
                    <a:pt x="10934" y="99796"/>
                  </a:lnTo>
                  <a:lnTo>
                    <a:pt x="762" y="140677"/>
                  </a:lnTo>
                  <a:lnTo>
                    <a:pt x="0" y="148297"/>
                  </a:lnTo>
                  <a:lnTo>
                    <a:pt x="0" y="156679"/>
                  </a:lnTo>
                  <a:lnTo>
                    <a:pt x="0" y="164299"/>
                  </a:lnTo>
                  <a:lnTo>
                    <a:pt x="0" y="773899"/>
                  </a:lnTo>
                  <a:lnTo>
                    <a:pt x="762" y="782281"/>
                  </a:lnTo>
                  <a:lnTo>
                    <a:pt x="9906" y="817206"/>
                  </a:lnTo>
                  <a:lnTo>
                    <a:pt x="11671" y="823988"/>
                  </a:lnTo>
                  <a:lnTo>
                    <a:pt x="29959" y="858253"/>
                  </a:lnTo>
                  <a:lnTo>
                    <a:pt x="83019" y="904748"/>
                  </a:lnTo>
                  <a:lnTo>
                    <a:pt x="148653" y="922375"/>
                  </a:lnTo>
                  <a:lnTo>
                    <a:pt x="182664" y="920546"/>
                  </a:lnTo>
                  <a:lnTo>
                    <a:pt x="246037" y="896023"/>
                  </a:lnTo>
                  <a:lnTo>
                    <a:pt x="293801" y="844130"/>
                  </a:lnTo>
                  <a:lnTo>
                    <a:pt x="308317" y="808126"/>
                  </a:lnTo>
                  <a:lnTo>
                    <a:pt x="314706" y="765517"/>
                  </a:lnTo>
                  <a:lnTo>
                    <a:pt x="314706" y="156679"/>
                  </a:lnTo>
                  <a:lnTo>
                    <a:pt x="314706" y="155917"/>
                  </a:lnTo>
                  <a:close/>
                </a:path>
              </a:pathLst>
            </a:custGeom>
            <a:solidFill>
              <a:srgbClr val="000000"/>
            </a:solidFill>
          </p:spPr>
          <p:txBody>
            <a:bodyPr wrap="square" lIns="0" tIns="0" rIns="0" bIns="0" rtlCol="0"/>
            <a:lstStyle/>
            <a:p>
              <a:endParaRPr sz="1632"/>
            </a:p>
          </p:txBody>
        </p:sp>
      </p:grpSp>
      <p:sp>
        <p:nvSpPr>
          <p:cNvPr id="35" name="object 35"/>
          <p:cNvSpPr txBox="1"/>
          <p:nvPr/>
        </p:nvSpPr>
        <p:spPr>
          <a:xfrm>
            <a:off x="8757329" y="1234324"/>
            <a:ext cx="1029564" cy="262787"/>
          </a:xfrm>
          <a:prstGeom prst="rect">
            <a:avLst/>
          </a:prstGeom>
        </p:spPr>
        <p:txBody>
          <a:bodyPr vert="horz" wrap="square" lIns="0" tIns="11516" rIns="0" bIns="0" rtlCol="0">
            <a:spAutoFit/>
          </a:bodyPr>
          <a:lstStyle/>
          <a:p>
            <a:pPr marL="11516">
              <a:spcBef>
                <a:spcPts val="91"/>
              </a:spcBef>
            </a:pPr>
            <a:r>
              <a:rPr sz="1632" b="1" spc="-5" dirty="0">
                <a:solidFill>
                  <a:srgbClr val="FF481D"/>
                </a:solidFill>
                <a:latin typeface="Comic Sans MS"/>
                <a:cs typeface="Comic Sans MS"/>
              </a:rPr>
              <a:t>Knowledge</a:t>
            </a:r>
            <a:endParaRPr sz="1632">
              <a:latin typeface="Comic Sans MS"/>
              <a:cs typeface="Comic Sans MS"/>
            </a:endParaRPr>
          </a:p>
        </p:txBody>
      </p:sp>
      <p:sp>
        <p:nvSpPr>
          <p:cNvPr id="36" name="object 36"/>
          <p:cNvSpPr/>
          <p:nvPr/>
        </p:nvSpPr>
        <p:spPr>
          <a:xfrm>
            <a:off x="2848510" y="4324178"/>
            <a:ext cx="2430530" cy="2055673"/>
          </a:xfrm>
          <a:custGeom>
            <a:avLst/>
            <a:gdLst/>
            <a:ahLst/>
            <a:cxnLst/>
            <a:rect l="l" t="t" r="r" b="b"/>
            <a:pathLst>
              <a:path w="2680335" h="2266950">
                <a:moveTo>
                  <a:pt x="2679954" y="127254"/>
                </a:moveTo>
                <a:lnTo>
                  <a:pt x="2667000" y="0"/>
                </a:lnTo>
                <a:lnTo>
                  <a:pt x="2573274" y="86868"/>
                </a:lnTo>
                <a:lnTo>
                  <a:pt x="2609062" y="100418"/>
                </a:lnTo>
                <a:lnTo>
                  <a:pt x="1812112" y="2201468"/>
                </a:lnTo>
                <a:lnTo>
                  <a:pt x="1714500" y="2152650"/>
                </a:lnTo>
                <a:lnTo>
                  <a:pt x="1714500" y="2190750"/>
                </a:lnTo>
                <a:lnTo>
                  <a:pt x="0" y="2190750"/>
                </a:lnTo>
                <a:lnTo>
                  <a:pt x="0" y="2228850"/>
                </a:lnTo>
                <a:lnTo>
                  <a:pt x="1714500" y="2228850"/>
                </a:lnTo>
                <a:lnTo>
                  <a:pt x="1714500" y="2266950"/>
                </a:lnTo>
                <a:lnTo>
                  <a:pt x="1733550" y="2257425"/>
                </a:lnTo>
                <a:lnTo>
                  <a:pt x="1828507" y="2209952"/>
                </a:lnTo>
                <a:lnTo>
                  <a:pt x="1847088" y="2216658"/>
                </a:lnTo>
                <a:lnTo>
                  <a:pt x="2644927" y="113995"/>
                </a:lnTo>
                <a:lnTo>
                  <a:pt x="2651760" y="116573"/>
                </a:lnTo>
                <a:lnTo>
                  <a:pt x="2679954" y="127254"/>
                </a:lnTo>
                <a:close/>
              </a:path>
            </a:pathLst>
          </a:custGeom>
          <a:solidFill>
            <a:srgbClr val="3333CC"/>
          </a:solidFill>
        </p:spPr>
        <p:txBody>
          <a:bodyPr wrap="square" lIns="0" tIns="0" rIns="0" bIns="0" rtlCol="0"/>
          <a:lstStyle/>
          <a:p>
            <a:endParaRPr sz="1632"/>
          </a:p>
        </p:txBody>
      </p:sp>
      <p:sp>
        <p:nvSpPr>
          <p:cNvPr id="37" name="object 37"/>
          <p:cNvSpPr txBox="1"/>
          <p:nvPr/>
        </p:nvSpPr>
        <p:spPr>
          <a:xfrm>
            <a:off x="2505322" y="5725710"/>
            <a:ext cx="453169" cy="346464"/>
          </a:xfrm>
          <a:prstGeom prst="rect">
            <a:avLst/>
          </a:prstGeom>
        </p:spPr>
        <p:txBody>
          <a:bodyPr vert="horz" wrap="square" lIns="0" tIns="11516" rIns="0" bIns="0" rtlCol="0">
            <a:spAutoFit/>
          </a:bodyPr>
          <a:lstStyle/>
          <a:p>
            <a:pPr marL="11516">
              <a:spcBef>
                <a:spcPts val="91"/>
              </a:spcBef>
            </a:pPr>
            <a:r>
              <a:rPr sz="2176" spc="-5" dirty="0">
                <a:latin typeface="Arial Black"/>
                <a:cs typeface="Arial Black"/>
              </a:rPr>
              <a:t>DB</a:t>
            </a:r>
            <a:endParaRPr sz="2176">
              <a:latin typeface="Arial Black"/>
              <a:cs typeface="Arial Black"/>
            </a:endParaRPr>
          </a:p>
        </p:txBody>
      </p:sp>
      <p:sp>
        <p:nvSpPr>
          <p:cNvPr id="38" name="object 38"/>
          <p:cNvSpPr txBox="1"/>
          <p:nvPr/>
        </p:nvSpPr>
        <p:spPr>
          <a:xfrm>
            <a:off x="4163679" y="4544131"/>
            <a:ext cx="523995" cy="346464"/>
          </a:xfrm>
          <a:prstGeom prst="rect">
            <a:avLst/>
          </a:prstGeom>
        </p:spPr>
        <p:txBody>
          <a:bodyPr vert="horz" wrap="square" lIns="0" tIns="11516" rIns="0" bIns="0" rtlCol="0">
            <a:spAutoFit/>
          </a:bodyPr>
          <a:lstStyle/>
          <a:p>
            <a:pPr marL="11516">
              <a:spcBef>
                <a:spcPts val="91"/>
              </a:spcBef>
            </a:pPr>
            <a:r>
              <a:rPr sz="2176" spc="36" dirty="0">
                <a:latin typeface="Arial Black"/>
                <a:cs typeface="Arial Black"/>
              </a:rPr>
              <a:t>DW</a:t>
            </a:r>
            <a:endParaRPr sz="2176">
              <a:latin typeface="Arial Black"/>
              <a:cs typeface="Arial Black"/>
            </a:endParaRPr>
          </a:p>
        </p:txBody>
      </p:sp>
      <p:grpSp>
        <p:nvGrpSpPr>
          <p:cNvPr id="39" name="object 39"/>
          <p:cNvGrpSpPr/>
          <p:nvPr/>
        </p:nvGrpSpPr>
        <p:grpSpPr>
          <a:xfrm>
            <a:off x="8860056" y="1507723"/>
            <a:ext cx="962193" cy="807874"/>
            <a:chOff x="8394839" y="1662683"/>
            <a:chExt cx="1061085" cy="890905"/>
          </a:xfrm>
        </p:grpSpPr>
        <p:sp>
          <p:nvSpPr>
            <p:cNvPr id="40" name="object 40"/>
            <p:cNvSpPr/>
            <p:nvPr/>
          </p:nvSpPr>
          <p:spPr>
            <a:xfrm>
              <a:off x="8394839" y="1671827"/>
              <a:ext cx="1043940" cy="868680"/>
            </a:xfrm>
            <a:custGeom>
              <a:avLst/>
              <a:gdLst/>
              <a:ahLst/>
              <a:cxnLst/>
              <a:rect l="l" t="t" r="r" b="b"/>
              <a:pathLst>
                <a:path w="1043940" h="868680">
                  <a:moveTo>
                    <a:pt x="1043940" y="258317"/>
                  </a:moveTo>
                  <a:lnTo>
                    <a:pt x="963168" y="142493"/>
                  </a:lnTo>
                  <a:lnTo>
                    <a:pt x="893826" y="125729"/>
                  </a:lnTo>
                  <a:lnTo>
                    <a:pt x="828294" y="16001"/>
                  </a:lnTo>
                  <a:lnTo>
                    <a:pt x="674370" y="0"/>
                  </a:lnTo>
                  <a:lnTo>
                    <a:pt x="617982" y="74675"/>
                  </a:lnTo>
                  <a:lnTo>
                    <a:pt x="498348" y="83819"/>
                  </a:lnTo>
                  <a:lnTo>
                    <a:pt x="137160" y="531113"/>
                  </a:lnTo>
                  <a:lnTo>
                    <a:pt x="0" y="747521"/>
                  </a:lnTo>
                  <a:lnTo>
                    <a:pt x="1037082" y="868679"/>
                  </a:lnTo>
                  <a:lnTo>
                    <a:pt x="1043940" y="258317"/>
                  </a:lnTo>
                  <a:close/>
                </a:path>
              </a:pathLst>
            </a:custGeom>
            <a:solidFill>
              <a:srgbClr val="FFFFFF"/>
            </a:solidFill>
          </p:spPr>
          <p:txBody>
            <a:bodyPr wrap="square" lIns="0" tIns="0" rIns="0" bIns="0" rtlCol="0"/>
            <a:lstStyle/>
            <a:p>
              <a:endParaRPr sz="1632"/>
            </a:p>
          </p:txBody>
        </p:sp>
        <p:sp>
          <p:nvSpPr>
            <p:cNvPr id="41" name="object 41"/>
            <p:cNvSpPr/>
            <p:nvPr/>
          </p:nvSpPr>
          <p:spPr>
            <a:xfrm>
              <a:off x="8403983" y="1693925"/>
              <a:ext cx="1022985" cy="838200"/>
            </a:xfrm>
            <a:custGeom>
              <a:avLst/>
              <a:gdLst/>
              <a:ahLst/>
              <a:cxnLst/>
              <a:rect l="l" t="t" r="r" b="b"/>
              <a:pathLst>
                <a:path w="1022984" h="838200">
                  <a:moveTo>
                    <a:pt x="1022604" y="220980"/>
                  </a:moveTo>
                  <a:lnTo>
                    <a:pt x="938784" y="123444"/>
                  </a:lnTo>
                  <a:lnTo>
                    <a:pt x="877062" y="103632"/>
                  </a:lnTo>
                  <a:lnTo>
                    <a:pt x="803148" y="8382"/>
                  </a:lnTo>
                  <a:lnTo>
                    <a:pt x="670560" y="0"/>
                  </a:lnTo>
                  <a:lnTo>
                    <a:pt x="493014" y="298704"/>
                  </a:lnTo>
                  <a:lnTo>
                    <a:pt x="613410" y="332994"/>
                  </a:lnTo>
                  <a:lnTo>
                    <a:pt x="777240" y="86868"/>
                  </a:lnTo>
                  <a:lnTo>
                    <a:pt x="670560" y="383286"/>
                  </a:lnTo>
                  <a:lnTo>
                    <a:pt x="714756" y="542544"/>
                  </a:lnTo>
                  <a:lnTo>
                    <a:pt x="615696" y="397002"/>
                  </a:lnTo>
                  <a:lnTo>
                    <a:pt x="368046" y="368808"/>
                  </a:lnTo>
                  <a:lnTo>
                    <a:pt x="582168" y="73152"/>
                  </a:lnTo>
                  <a:lnTo>
                    <a:pt x="493014" y="70104"/>
                  </a:lnTo>
                  <a:lnTo>
                    <a:pt x="203454" y="499872"/>
                  </a:lnTo>
                  <a:lnTo>
                    <a:pt x="318516" y="553212"/>
                  </a:lnTo>
                  <a:lnTo>
                    <a:pt x="153924" y="566928"/>
                  </a:lnTo>
                  <a:lnTo>
                    <a:pt x="0" y="726948"/>
                  </a:lnTo>
                  <a:lnTo>
                    <a:pt x="1017270" y="838200"/>
                  </a:lnTo>
                  <a:lnTo>
                    <a:pt x="1022604" y="220980"/>
                  </a:lnTo>
                  <a:close/>
                </a:path>
              </a:pathLst>
            </a:custGeom>
            <a:solidFill>
              <a:srgbClr val="FFF599"/>
            </a:solidFill>
          </p:spPr>
          <p:txBody>
            <a:bodyPr wrap="square" lIns="0" tIns="0" rIns="0" bIns="0" rtlCol="0"/>
            <a:lstStyle/>
            <a:p>
              <a:endParaRPr sz="1632"/>
            </a:p>
          </p:txBody>
        </p:sp>
        <p:sp>
          <p:nvSpPr>
            <p:cNvPr id="42" name="object 42"/>
            <p:cNvSpPr/>
            <p:nvPr/>
          </p:nvSpPr>
          <p:spPr>
            <a:xfrm>
              <a:off x="8425319" y="2048268"/>
              <a:ext cx="973455" cy="477520"/>
            </a:xfrm>
            <a:custGeom>
              <a:avLst/>
              <a:gdLst/>
              <a:ahLst/>
              <a:cxnLst/>
              <a:rect l="l" t="t" r="r" b="b"/>
              <a:pathLst>
                <a:path w="973454" h="477519">
                  <a:moveTo>
                    <a:pt x="453390" y="431292"/>
                  </a:moveTo>
                  <a:lnTo>
                    <a:pt x="328422" y="218694"/>
                  </a:lnTo>
                  <a:lnTo>
                    <a:pt x="244602" y="210312"/>
                  </a:lnTo>
                  <a:lnTo>
                    <a:pt x="218694" y="347472"/>
                  </a:lnTo>
                  <a:lnTo>
                    <a:pt x="200406" y="210312"/>
                  </a:lnTo>
                  <a:lnTo>
                    <a:pt x="127254" y="204216"/>
                  </a:lnTo>
                  <a:lnTo>
                    <a:pt x="0" y="358140"/>
                  </a:lnTo>
                  <a:lnTo>
                    <a:pt x="453390" y="431292"/>
                  </a:lnTo>
                  <a:close/>
                </a:path>
                <a:path w="973454" h="477519">
                  <a:moveTo>
                    <a:pt x="708660" y="225552"/>
                  </a:moveTo>
                  <a:lnTo>
                    <a:pt x="624840" y="10668"/>
                  </a:lnTo>
                  <a:lnTo>
                    <a:pt x="509016" y="0"/>
                  </a:lnTo>
                  <a:lnTo>
                    <a:pt x="482346" y="148590"/>
                  </a:lnTo>
                  <a:lnTo>
                    <a:pt x="448056" y="12192"/>
                  </a:lnTo>
                  <a:lnTo>
                    <a:pt x="369570" y="14478"/>
                  </a:lnTo>
                  <a:lnTo>
                    <a:pt x="300228" y="188976"/>
                  </a:lnTo>
                  <a:lnTo>
                    <a:pt x="708660" y="225552"/>
                  </a:lnTo>
                  <a:close/>
                </a:path>
                <a:path w="973454" h="477519">
                  <a:moveTo>
                    <a:pt x="973061" y="477012"/>
                  </a:moveTo>
                  <a:lnTo>
                    <a:pt x="859523" y="262128"/>
                  </a:lnTo>
                  <a:lnTo>
                    <a:pt x="748271" y="246888"/>
                  </a:lnTo>
                  <a:lnTo>
                    <a:pt x="706361" y="419862"/>
                  </a:lnTo>
                  <a:lnTo>
                    <a:pt x="675881" y="242316"/>
                  </a:lnTo>
                  <a:lnTo>
                    <a:pt x="598157" y="233934"/>
                  </a:lnTo>
                  <a:lnTo>
                    <a:pt x="518909" y="428244"/>
                  </a:lnTo>
                  <a:lnTo>
                    <a:pt x="973061" y="477012"/>
                  </a:lnTo>
                  <a:close/>
                </a:path>
              </a:pathLst>
            </a:custGeom>
            <a:solidFill>
              <a:srgbClr val="FFE500"/>
            </a:solidFill>
          </p:spPr>
          <p:txBody>
            <a:bodyPr wrap="square" lIns="0" tIns="0" rIns="0" bIns="0" rtlCol="0"/>
            <a:lstStyle/>
            <a:p>
              <a:endParaRPr sz="1632"/>
            </a:p>
          </p:txBody>
        </p:sp>
        <p:sp>
          <p:nvSpPr>
            <p:cNvPr id="43" name="object 43"/>
            <p:cNvSpPr/>
            <p:nvPr/>
          </p:nvSpPr>
          <p:spPr>
            <a:xfrm>
              <a:off x="8784971" y="1730514"/>
              <a:ext cx="639445" cy="776605"/>
            </a:xfrm>
            <a:custGeom>
              <a:avLst/>
              <a:gdLst/>
              <a:ahLst/>
              <a:cxnLst/>
              <a:rect l="l" t="t" r="r" b="b"/>
              <a:pathLst>
                <a:path w="639445" h="776605">
                  <a:moveTo>
                    <a:pt x="211074" y="555498"/>
                  </a:moveTo>
                  <a:lnTo>
                    <a:pt x="0" y="536448"/>
                  </a:lnTo>
                  <a:lnTo>
                    <a:pt x="91440" y="729234"/>
                  </a:lnTo>
                  <a:lnTo>
                    <a:pt x="211074" y="555498"/>
                  </a:lnTo>
                  <a:close/>
                </a:path>
                <a:path w="639445" h="776605">
                  <a:moveTo>
                    <a:pt x="480072" y="89154"/>
                  </a:moveTo>
                  <a:lnTo>
                    <a:pt x="425208" y="0"/>
                  </a:lnTo>
                  <a:lnTo>
                    <a:pt x="291858" y="329946"/>
                  </a:lnTo>
                  <a:lnTo>
                    <a:pt x="349770" y="525018"/>
                  </a:lnTo>
                  <a:lnTo>
                    <a:pt x="480072" y="89154"/>
                  </a:lnTo>
                  <a:close/>
                </a:path>
                <a:path w="639445" h="776605">
                  <a:moveTo>
                    <a:pt x="639330" y="211836"/>
                  </a:moveTo>
                  <a:lnTo>
                    <a:pt x="573798" y="150876"/>
                  </a:lnTo>
                  <a:lnTo>
                    <a:pt x="529602" y="569976"/>
                  </a:lnTo>
                  <a:lnTo>
                    <a:pt x="633996" y="776478"/>
                  </a:lnTo>
                  <a:lnTo>
                    <a:pt x="639330" y="211836"/>
                  </a:lnTo>
                  <a:close/>
                </a:path>
              </a:pathLst>
            </a:custGeom>
            <a:solidFill>
              <a:srgbClr val="CCB800"/>
            </a:solidFill>
          </p:spPr>
          <p:txBody>
            <a:bodyPr wrap="square" lIns="0" tIns="0" rIns="0" bIns="0" rtlCol="0"/>
            <a:lstStyle/>
            <a:p>
              <a:endParaRPr sz="1632"/>
            </a:p>
          </p:txBody>
        </p:sp>
        <p:sp>
          <p:nvSpPr>
            <p:cNvPr id="44" name="object 44"/>
            <p:cNvSpPr/>
            <p:nvPr/>
          </p:nvSpPr>
          <p:spPr>
            <a:xfrm>
              <a:off x="8403983" y="1662696"/>
              <a:ext cx="1051560" cy="890905"/>
            </a:xfrm>
            <a:custGeom>
              <a:avLst/>
              <a:gdLst/>
              <a:ahLst/>
              <a:cxnLst/>
              <a:rect l="l" t="t" r="r" b="b"/>
              <a:pathLst>
                <a:path w="1051559" h="890905">
                  <a:moveTo>
                    <a:pt x="574548" y="89154"/>
                  </a:moveTo>
                  <a:lnTo>
                    <a:pt x="480060" y="84582"/>
                  </a:lnTo>
                  <a:lnTo>
                    <a:pt x="113538" y="538734"/>
                  </a:lnTo>
                  <a:lnTo>
                    <a:pt x="0" y="745236"/>
                  </a:lnTo>
                  <a:lnTo>
                    <a:pt x="140208" y="579120"/>
                  </a:lnTo>
                  <a:lnTo>
                    <a:pt x="275844" y="570738"/>
                  </a:lnTo>
                  <a:lnTo>
                    <a:pt x="162306" y="538734"/>
                  </a:lnTo>
                  <a:lnTo>
                    <a:pt x="483870" y="117348"/>
                  </a:lnTo>
                  <a:lnTo>
                    <a:pt x="574548" y="89154"/>
                  </a:lnTo>
                  <a:close/>
                </a:path>
                <a:path w="1051559" h="890905">
                  <a:moveTo>
                    <a:pt x="892289" y="129540"/>
                  </a:moveTo>
                  <a:lnTo>
                    <a:pt x="828281" y="36576"/>
                  </a:lnTo>
                  <a:lnTo>
                    <a:pt x="865619" y="137160"/>
                  </a:lnTo>
                  <a:lnTo>
                    <a:pt x="745223" y="598932"/>
                  </a:lnTo>
                  <a:lnTo>
                    <a:pt x="450938" y="578078"/>
                  </a:lnTo>
                  <a:lnTo>
                    <a:pt x="474726" y="386334"/>
                  </a:lnTo>
                  <a:lnTo>
                    <a:pt x="529590" y="404622"/>
                  </a:lnTo>
                  <a:lnTo>
                    <a:pt x="533400" y="579120"/>
                  </a:lnTo>
                  <a:lnTo>
                    <a:pt x="570738" y="408432"/>
                  </a:lnTo>
                  <a:lnTo>
                    <a:pt x="624078" y="413004"/>
                  </a:lnTo>
                  <a:lnTo>
                    <a:pt x="722376" y="582930"/>
                  </a:lnTo>
                  <a:lnTo>
                    <a:pt x="661416" y="392430"/>
                  </a:lnTo>
                  <a:lnTo>
                    <a:pt x="759714" y="145542"/>
                  </a:lnTo>
                  <a:lnTo>
                    <a:pt x="627888" y="384048"/>
                  </a:lnTo>
                  <a:lnTo>
                    <a:pt x="435102" y="360426"/>
                  </a:lnTo>
                  <a:lnTo>
                    <a:pt x="653796" y="28194"/>
                  </a:lnTo>
                  <a:lnTo>
                    <a:pt x="797814" y="16002"/>
                  </a:lnTo>
                  <a:lnTo>
                    <a:pt x="650748" y="0"/>
                  </a:lnTo>
                  <a:lnTo>
                    <a:pt x="389382" y="355854"/>
                  </a:lnTo>
                  <a:lnTo>
                    <a:pt x="441960" y="392430"/>
                  </a:lnTo>
                  <a:lnTo>
                    <a:pt x="450113" y="578027"/>
                  </a:lnTo>
                  <a:lnTo>
                    <a:pt x="347459" y="570738"/>
                  </a:lnTo>
                  <a:lnTo>
                    <a:pt x="377939" y="404622"/>
                  </a:lnTo>
                  <a:lnTo>
                    <a:pt x="294881" y="582930"/>
                  </a:lnTo>
                  <a:lnTo>
                    <a:pt x="782561" y="647700"/>
                  </a:lnTo>
                  <a:lnTo>
                    <a:pt x="892289" y="129540"/>
                  </a:lnTo>
                  <a:close/>
                </a:path>
                <a:path w="1051559" h="890905">
                  <a:moveTo>
                    <a:pt x="1051560" y="882396"/>
                  </a:moveTo>
                  <a:lnTo>
                    <a:pt x="1035558" y="234696"/>
                  </a:lnTo>
                  <a:lnTo>
                    <a:pt x="952500" y="161544"/>
                  </a:lnTo>
                  <a:lnTo>
                    <a:pt x="1013460" y="250698"/>
                  </a:lnTo>
                  <a:lnTo>
                    <a:pt x="1013460" y="826008"/>
                  </a:lnTo>
                  <a:lnTo>
                    <a:pt x="907542" y="631698"/>
                  </a:lnTo>
                  <a:lnTo>
                    <a:pt x="941070" y="230886"/>
                  </a:lnTo>
                  <a:lnTo>
                    <a:pt x="873252" y="619506"/>
                  </a:lnTo>
                  <a:lnTo>
                    <a:pt x="813054" y="631698"/>
                  </a:lnTo>
                  <a:lnTo>
                    <a:pt x="886968" y="662940"/>
                  </a:lnTo>
                  <a:lnTo>
                    <a:pt x="979170" y="854202"/>
                  </a:lnTo>
                  <a:lnTo>
                    <a:pt x="778764" y="833628"/>
                  </a:lnTo>
                  <a:lnTo>
                    <a:pt x="771144" y="688086"/>
                  </a:lnTo>
                  <a:lnTo>
                    <a:pt x="725424" y="822198"/>
                  </a:lnTo>
                  <a:lnTo>
                    <a:pt x="685800" y="671322"/>
                  </a:lnTo>
                  <a:lnTo>
                    <a:pt x="672846" y="827532"/>
                  </a:lnTo>
                  <a:lnTo>
                    <a:pt x="518160" y="801624"/>
                  </a:lnTo>
                  <a:lnTo>
                    <a:pt x="593598" y="643890"/>
                  </a:lnTo>
                  <a:lnTo>
                    <a:pt x="472440" y="781812"/>
                  </a:lnTo>
                  <a:lnTo>
                    <a:pt x="351282" y="607314"/>
                  </a:lnTo>
                  <a:lnTo>
                    <a:pt x="427482" y="797814"/>
                  </a:lnTo>
                  <a:lnTo>
                    <a:pt x="281940" y="774192"/>
                  </a:lnTo>
                  <a:lnTo>
                    <a:pt x="268986" y="643128"/>
                  </a:lnTo>
                  <a:lnTo>
                    <a:pt x="234696" y="771906"/>
                  </a:lnTo>
                  <a:lnTo>
                    <a:pt x="205740" y="626364"/>
                  </a:lnTo>
                  <a:lnTo>
                    <a:pt x="180594" y="760476"/>
                  </a:lnTo>
                  <a:lnTo>
                    <a:pt x="56388" y="769620"/>
                  </a:lnTo>
                  <a:lnTo>
                    <a:pt x="1002030" y="890778"/>
                  </a:lnTo>
                  <a:lnTo>
                    <a:pt x="1051560" y="882396"/>
                  </a:lnTo>
                  <a:close/>
                </a:path>
              </a:pathLst>
            </a:custGeom>
            <a:solidFill>
              <a:srgbClr val="000000"/>
            </a:solidFill>
          </p:spPr>
          <p:txBody>
            <a:bodyPr wrap="square" lIns="0" tIns="0" rIns="0" bIns="0" rtlCol="0"/>
            <a:lstStyle/>
            <a:p>
              <a:endParaRPr sz="1632"/>
            </a:p>
          </p:txBody>
        </p:sp>
      </p:grpSp>
      <p:sp>
        <p:nvSpPr>
          <p:cNvPr id="45" name="object 45"/>
          <p:cNvSpPr/>
          <p:nvPr/>
        </p:nvSpPr>
        <p:spPr>
          <a:xfrm>
            <a:off x="2225049" y="2842355"/>
            <a:ext cx="2199627" cy="1785153"/>
          </a:xfrm>
          <a:prstGeom prst="rect">
            <a:avLst/>
          </a:prstGeom>
          <a:blipFill>
            <a:blip r:embed="rId2" cstate="print"/>
            <a:stretch>
              <a:fillRect/>
            </a:stretch>
          </a:blipFill>
        </p:spPr>
        <p:txBody>
          <a:bodyPr wrap="square" lIns="0" tIns="0" rIns="0" bIns="0" rtlCol="0"/>
          <a:lstStyle/>
          <a:p>
            <a:endParaRPr sz="1632"/>
          </a:p>
        </p:txBody>
      </p:sp>
      <p:sp>
        <p:nvSpPr>
          <p:cNvPr id="46" name="object 46"/>
          <p:cNvSpPr txBox="1"/>
          <p:nvPr/>
        </p:nvSpPr>
        <p:spPr>
          <a:xfrm>
            <a:off x="9756249" y="6175948"/>
            <a:ext cx="215932" cy="193002"/>
          </a:xfrm>
          <a:prstGeom prst="rect">
            <a:avLst/>
          </a:prstGeom>
        </p:spPr>
        <p:txBody>
          <a:bodyPr vert="horz" wrap="square" lIns="0" tIns="25336" rIns="0" bIns="0" rtlCol="0">
            <a:spAutoFit/>
          </a:bodyPr>
          <a:lstStyle/>
          <a:p>
            <a:pPr marL="34549">
              <a:spcBef>
                <a:spcPts val="199"/>
              </a:spcBef>
            </a:pPr>
            <a:fld id="{81D60167-4931-47E6-BA6A-407CBD079E47}" type="slidenum">
              <a:rPr sz="1088" dirty="0">
                <a:latin typeface="Comic Sans MS"/>
                <a:cs typeface="Comic Sans MS"/>
              </a:rPr>
              <a:pPr marL="34549">
                <a:spcBef>
                  <a:spcPts val="199"/>
                </a:spcBef>
              </a:pPr>
              <a:t>26</a:t>
            </a:fld>
            <a:endParaRPr sz="1088">
              <a:latin typeface="Comic Sans MS"/>
              <a:cs typeface="Comic Sans M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32424" y="404974"/>
            <a:ext cx="1957208" cy="1365265"/>
          </a:xfrm>
          <a:prstGeom prst="rect">
            <a:avLst/>
          </a:prstGeom>
        </p:spPr>
        <p:txBody>
          <a:bodyPr vert="horz" wrap="square" lIns="0" tIns="10941" rIns="0" bIns="0" rtlCol="0" anchor="ctr">
            <a:spAutoFit/>
          </a:bodyPr>
          <a:lstStyle/>
          <a:p>
            <a:pPr marL="11516">
              <a:lnSpc>
                <a:spcPct val="100000"/>
              </a:lnSpc>
              <a:spcBef>
                <a:spcPts val="86"/>
              </a:spcBef>
            </a:pPr>
            <a:r>
              <a:rPr spc="-5" dirty="0"/>
              <a:t>CRISP-DM</a:t>
            </a:r>
          </a:p>
        </p:txBody>
      </p:sp>
      <p:grpSp>
        <p:nvGrpSpPr>
          <p:cNvPr id="3" name="object 3"/>
          <p:cNvGrpSpPr/>
          <p:nvPr/>
        </p:nvGrpSpPr>
        <p:grpSpPr>
          <a:xfrm>
            <a:off x="2537567" y="1500122"/>
            <a:ext cx="4715955" cy="4680254"/>
            <a:chOff x="1422539" y="1654301"/>
            <a:chExt cx="5200650" cy="5161280"/>
          </a:xfrm>
        </p:grpSpPr>
        <p:sp>
          <p:nvSpPr>
            <p:cNvPr id="4" name="object 4"/>
            <p:cNvSpPr/>
            <p:nvPr/>
          </p:nvSpPr>
          <p:spPr>
            <a:xfrm>
              <a:off x="1427111" y="1658111"/>
              <a:ext cx="5192267" cy="5150358"/>
            </a:xfrm>
            <a:prstGeom prst="rect">
              <a:avLst/>
            </a:prstGeom>
            <a:blipFill>
              <a:blip r:embed="rId2" cstate="print"/>
              <a:stretch>
                <a:fillRect/>
              </a:stretch>
            </a:blipFill>
          </p:spPr>
          <p:txBody>
            <a:bodyPr wrap="square" lIns="0" tIns="0" rIns="0" bIns="0" rtlCol="0"/>
            <a:lstStyle/>
            <a:p>
              <a:endParaRPr sz="1632"/>
            </a:p>
          </p:txBody>
        </p:sp>
        <p:sp>
          <p:nvSpPr>
            <p:cNvPr id="5" name="object 5"/>
            <p:cNvSpPr/>
            <p:nvPr/>
          </p:nvSpPr>
          <p:spPr>
            <a:xfrm>
              <a:off x="1422539" y="1654301"/>
              <a:ext cx="5200650" cy="5161280"/>
            </a:xfrm>
            <a:custGeom>
              <a:avLst/>
              <a:gdLst/>
              <a:ahLst/>
              <a:cxnLst/>
              <a:rect l="l" t="t" r="r" b="b"/>
              <a:pathLst>
                <a:path w="5200650" h="5161280">
                  <a:moveTo>
                    <a:pt x="5200650" y="5161026"/>
                  </a:moveTo>
                  <a:lnTo>
                    <a:pt x="5200650" y="0"/>
                  </a:lnTo>
                  <a:lnTo>
                    <a:pt x="0" y="0"/>
                  </a:lnTo>
                  <a:lnTo>
                    <a:pt x="0" y="5161026"/>
                  </a:lnTo>
                  <a:lnTo>
                    <a:pt x="5333" y="5161026"/>
                  </a:lnTo>
                  <a:lnTo>
                    <a:pt x="5334" y="9143"/>
                  </a:lnTo>
                  <a:lnTo>
                    <a:pt x="9905" y="4572"/>
                  </a:lnTo>
                  <a:lnTo>
                    <a:pt x="9905" y="9143"/>
                  </a:lnTo>
                  <a:lnTo>
                    <a:pt x="5191506" y="9143"/>
                  </a:lnTo>
                  <a:lnTo>
                    <a:pt x="5191506" y="4571"/>
                  </a:lnTo>
                  <a:lnTo>
                    <a:pt x="5196078" y="9143"/>
                  </a:lnTo>
                  <a:lnTo>
                    <a:pt x="5196078" y="5161026"/>
                  </a:lnTo>
                  <a:lnTo>
                    <a:pt x="5200650" y="5161026"/>
                  </a:lnTo>
                  <a:close/>
                </a:path>
                <a:path w="5200650" h="5161280">
                  <a:moveTo>
                    <a:pt x="9905" y="9143"/>
                  </a:moveTo>
                  <a:lnTo>
                    <a:pt x="9905" y="4572"/>
                  </a:lnTo>
                  <a:lnTo>
                    <a:pt x="5334" y="9143"/>
                  </a:lnTo>
                  <a:lnTo>
                    <a:pt x="9905" y="9143"/>
                  </a:lnTo>
                  <a:close/>
                </a:path>
                <a:path w="5200650" h="5161280">
                  <a:moveTo>
                    <a:pt x="9905" y="5151120"/>
                  </a:moveTo>
                  <a:lnTo>
                    <a:pt x="9905" y="9143"/>
                  </a:lnTo>
                  <a:lnTo>
                    <a:pt x="5334" y="9143"/>
                  </a:lnTo>
                  <a:lnTo>
                    <a:pt x="5334" y="5151120"/>
                  </a:lnTo>
                  <a:lnTo>
                    <a:pt x="9905" y="5151120"/>
                  </a:lnTo>
                  <a:close/>
                </a:path>
                <a:path w="5200650" h="5161280">
                  <a:moveTo>
                    <a:pt x="5196078" y="5151120"/>
                  </a:moveTo>
                  <a:lnTo>
                    <a:pt x="5334" y="5151120"/>
                  </a:lnTo>
                  <a:lnTo>
                    <a:pt x="9905" y="5156453"/>
                  </a:lnTo>
                  <a:lnTo>
                    <a:pt x="9905" y="5161026"/>
                  </a:lnTo>
                  <a:lnTo>
                    <a:pt x="5191506" y="5161026"/>
                  </a:lnTo>
                  <a:lnTo>
                    <a:pt x="5191506" y="5156454"/>
                  </a:lnTo>
                  <a:lnTo>
                    <a:pt x="5196078" y="5151120"/>
                  </a:lnTo>
                  <a:close/>
                </a:path>
                <a:path w="5200650" h="5161280">
                  <a:moveTo>
                    <a:pt x="9905" y="5161026"/>
                  </a:moveTo>
                  <a:lnTo>
                    <a:pt x="9905" y="5156453"/>
                  </a:lnTo>
                  <a:lnTo>
                    <a:pt x="5334" y="5151120"/>
                  </a:lnTo>
                  <a:lnTo>
                    <a:pt x="5333" y="5161026"/>
                  </a:lnTo>
                  <a:lnTo>
                    <a:pt x="9905" y="5161026"/>
                  </a:lnTo>
                  <a:close/>
                </a:path>
                <a:path w="5200650" h="5161280">
                  <a:moveTo>
                    <a:pt x="5196078" y="9143"/>
                  </a:moveTo>
                  <a:lnTo>
                    <a:pt x="5191506" y="4571"/>
                  </a:lnTo>
                  <a:lnTo>
                    <a:pt x="5191506" y="9143"/>
                  </a:lnTo>
                  <a:lnTo>
                    <a:pt x="5196078" y="9143"/>
                  </a:lnTo>
                  <a:close/>
                </a:path>
                <a:path w="5200650" h="5161280">
                  <a:moveTo>
                    <a:pt x="5196078" y="5151120"/>
                  </a:moveTo>
                  <a:lnTo>
                    <a:pt x="5196078" y="9143"/>
                  </a:lnTo>
                  <a:lnTo>
                    <a:pt x="5191506" y="9143"/>
                  </a:lnTo>
                  <a:lnTo>
                    <a:pt x="5191506" y="5151120"/>
                  </a:lnTo>
                  <a:lnTo>
                    <a:pt x="5196078" y="5151120"/>
                  </a:lnTo>
                  <a:close/>
                </a:path>
                <a:path w="5200650" h="5161280">
                  <a:moveTo>
                    <a:pt x="5196078" y="5161026"/>
                  </a:moveTo>
                  <a:lnTo>
                    <a:pt x="5196078" y="5151120"/>
                  </a:lnTo>
                  <a:lnTo>
                    <a:pt x="5191506" y="5156454"/>
                  </a:lnTo>
                  <a:lnTo>
                    <a:pt x="5191506" y="5161026"/>
                  </a:lnTo>
                  <a:lnTo>
                    <a:pt x="5196078" y="5161026"/>
                  </a:lnTo>
                  <a:close/>
                </a:path>
              </a:pathLst>
            </a:custGeom>
            <a:solidFill>
              <a:srgbClr val="333399"/>
            </a:solidFill>
          </p:spPr>
          <p:txBody>
            <a:bodyPr wrap="square" lIns="0" tIns="0" rIns="0" bIns="0" rtlCol="0"/>
            <a:lstStyle/>
            <a:p>
              <a:endParaRPr sz="1632"/>
            </a:p>
          </p:txBody>
        </p:sp>
      </p:grpSp>
      <p:sp>
        <p:nvSpPr>
          <p:cNvPr id="6" name="object 6"/>
          <p:cNvSpPr txBox="1"/>
          <p:nvPr/>
        </p:nvSpPr>
        <p:spPr>
          <a:xfrm>
            <a:off x="7432717" y="1895595"/>
            <a:ext cx="2536481" cy="3367484"/>
          </a:xfrm>
          <a:prstGeom prst="rect">
            <a:avLst/>
          </a:prstGeom>
        </p:spPr>
        <p:txBody>
          <a:bodyPr vert="horz" wrap="square" lIns="0" tIns="11516" rIns="0" bIns="0" rtlCol="0">
            <a:spAutoFit/>
          </a:bodyPr>
          <a:lstStyle/>
          <a:p>
            <a:pPr marL="11516">
              <a:spcBef>
                <a:spcPts val="91"/>
              </a:spcBef>
            </a:pPr>
            <a:r>
              <a:rPr sz="1632" dirty="0">
                <a:solidFill>
                  <a:srgbClr val="3333CC"/>
                </a:solidFill>
                <a:latin typeface="Comic Sans MS"/>
                <a:cs typeface="Comic Sans MS"/>
              </a:rPr>
              <a:t>CRISP-DM </a:t>
            </a:r>
            <a:r>
              <a:rPr sz="1632" spc="-5" dirty="0">
                <a:solidFill>
                  <a:srgbClr val="3333CC"/>
                </a:solidFill>
                <a:latin typeface="Comic Sans MS"/>
                <a:cs typeface="Comic Sans MS"/>
              </a:rPr>
              <a:t>is</a:t>
            </a:r>
            <a:r>
              <a:rPr sz="1632" spc="-18" dirty="0">
                <a:solidFill>
                  <a:srgbClr val="3333CC"/>
                </a:solidFill>
                <a:latin typeface="Comic Sans MS"/>
                <a:cs typeface="Comic Sans MS"/>
              </a:rPr>
              <a:t> </a:t>
            </a:r>
            <a:r>
              <a:rPr sz="1632" dirty="0">
                <a:solidFill>
                  <a:srgbClr val="3333CC"/>
                </a:solidFill>
                <a:latin typeface="Comic Sans MS"/>
                <a:cs typeface="Comic Sans MS"/>
              </a:rPr>
              <a:t>a</a:t>
            </a:r>
            <a:endParaRPr sz="1632">
              <a:latin typeface="Comic Sans MS"/>
              <a:cs typeface="Comic Sans MS"/>
            </a:endParaRPr>
          </a:p>
          <a:p>
            <a:pPr marL="11516" marR="4607"/>
            <a:r>
              <a:rPr sz="1632" dirty="0">
                <a:solidFill>
                  <a:srgbClr val="3333CC"/>
                </a:solidFill>
                <a:latin typeface="Comic Sans MS"/>
                <a:cs typeface="Comic Sans MS"/>
              </a:rPr>
              <a:t>comprehensive </a:t>
            </a:r>
            <a:r>
              <a:rPr sz="1632" spc="-5" dirty="0">
                <a:solidFill>
                  <a:srgbClr val="3333CC"/>
                </a:solidFill>
                <a:latin typeface="Comic Sans MS"/>
                <a:cs typeface="Comic Sans MS"/>
              </a:rPr>
              <a:t>data  </a:t>
            </a:r>
            <a:r>
              <a:rPr sz="1632" b="1" dirty="0">
                <a:solidFill>
                  <a:srgbClr val="FF0000"/>
                </a:solidFill>
                <a:latin typeface="Comic Sans MS"/>
                <a:cs typeface="Comic Sans MS"/>
              </a:rPr>
              <a:t>mining methodology </a:t>
            </a:r>
            <a:r>
              <a:rPr sz="1632" dirty="0">
                <a:solidFill>
                  <a:srgbClr val="3333CC"/>
                </a:solidFill>
                <a:latin typeface="Comic Sans MS"/>
                <a:cs typeface="Comic Sans MS"/>
              </a:rPr>
              <a:t>and  process </a:t>
            </a:r>
            <a:r>
              <a:rPr sz="1632" spc="-5" dirty="0">
                <a:solidFill>
                  <a:srgbClr val="3333CC"/>
                </a:solidFill>
                <a:latin typeface="Comic Sans MS"/>
                <a:cs typeface="Comic Sans MS"/>
              </a:rPr>
              <a:t>model that  </a:t>
            </a:r>
            <a:r>
              <a:rPr sz="1632" dirty="0">
                <a:solidFill>
                  <a:srgbClr val="3333CC"/>
                </a:solidFill>
                <a:latin typeface="Comic Sans MS"/>
                <a:cs typeface="Comic Sans MS"/>
              </a:rPr>
              <a:t>provides anyone—from  </a:t>
            </a:r>
            <a:r>
              <a:rPr sz="1632" spc="-5" dirty="0">
                <a:solidFill>
                  <a:srgbClr val="3333CC"/>
                </a:solidFill>
                <a:latin typeface="Comic Sans MS"/>
                <a:cs typeface="Comic Sans MS"/>
              </a:rPr>
              <a:t>novices to data </a:t>
            </a:r>
            <a:r>
              <a:rPr sz="1632" dirty="0">
                <a:solidFill>
                  <a:srgbClr val="3333CC"/>
                </a:solidFill>
                <a:latin typeface="Comic Sans MS"/>
                <a:cs typeface="Comic Sans MS"/>
              </a:rPr>
              <a:t>mining  </a:t>
            </a:r>
            <a:r>
              <a:rPr sz="1632" spc="-5" dirty="0">
                <a:solidFill>
                  <a:srgbClr val="3333CC"/>
                </a:solidFill>
                <a:latin typeface="Comic Sans MS"/>
                <a:cs typeface="Comic Sans MS"/>
              </a:rPr>
              <a:t>experts—with </a:t>
            </a:r>
            <a:r>
              <a:rPr sz="1632" dirty="0">
                <a:solidFill>
                  <a:srgbClr val="3333CC"/>
                </a:solidFill>
                <a:latin typeface="Comic Sans MS"/>
                <a:cs typeface="Comic Sans MS"/>
              </a:rPr>
              <a:t>a complete  </a:t>
            </a:r>
            <a:r>
              <a:rPr sz="1632" spc="-5" dirty="0">
                <a:solidFill>
                  <a:srgbClr val="3333CC"/>
                </a:solidFill>
                <a:latin typeface="Comic Sans MS"/>
                <a:cs typeface="Comic Sans MS"/>
              </a:rPr>
              <a:t>blueprint for </a:t>
            </a:r>
            <a:r>
              <a:rPr sz="1632" dirty="0">
                <a:solidFill>
                  <a:srgbClr val="3333CC"/>
                </a:solidFill>
                <a:latin typeface="Comic Sans MS"/>
                <a:cs typeface="Comic Sans MS"/>
              </a:rPr>
              <a:t>conducting</a:t>
            </a:r>
            <a:r>
              <a:rPr sz="1632" spc="-91" dirty="0">
                <a:solidFill>
                  <a:srgbClr val="3333CC"/>
                </a:solidFill>
                <a:latin typeface="Comic Sans MS"/>
                <a:cs typeface="Comic Sans MS"/>
              </a:rPr>
              <a:t> </a:t>
            </a:r>
            <a:r>
              <a:rPr sz="1632" dirty="0">
                <a:solidFill>
                  <a:srgbClr val="3333CC"/>
                </a:solidFill>
                <a:latin typeface="Comic Sans MS"/>
                <a:cs typeface="Comic Sans MS"/>
              </a:rPr>
              <a:t>a  </a:t>
            </a:r>
            <a:r>
              <a:rPr sz="1632" spc="-5" dirty="0">
                <a:solidFill>
                  <a:srgbClr val="3333CC"/>
                </a:solidFill>
                <a:latin typeface="Comic Sans MS"/>
                <a:cs typeface="Comic Sans MS"/>
              </a:rPr>
              <a:t>data mining</a:t>
            </a:r>
            <a:r>
              <a:rPr sz="1632" spc="-27" dirty="0">
                <a:solidFill>
                  <a:srgbClr val="3333CC"/>
                </a:solidFill>
                <a:latin typeface="Comic Sans MS"/>
                <a:cs typeface="Comic Sans MS"/>
              </a:rPr>
              <a:t> </a:t>
            </a:r>
            <a:r>
              <a:rPr sz="1632" spc="-5" dirty="0">
                <a:solidFill>
                  <a:srgbClr val="3333CC"/>
                </a:solidFill>
                <a:latin typeface="Comic Sans MS"/>
                <a:cs typeface="Comic Sans MS"/>
              </a:rPr>
              <a:t>project.</a:t>
            </a:r>
            <a:endParaRPr sz="1632">
              <a:latin typeface="Comic Sans MS"/>
              <a:cs typeface="Comic Sans MS"/>
            </a:endParaRPr>
          </a:p>
          <a:p>
            <a:pPr>
              <a:spcBef>
                <a:spcPts val="36"/>
              </a:spcBef>
            </a:pPr>
            <a:endParaRPr sz="2222">
              <a:latin typeface="Comic Sans MS"/>
              <a:cs typeface="Comic Sans MS"/>
            </a:endParaRPr>
          </a:p>
          <a:p>
            <a:pPr marL="11516" marR="146834"/>
            <a:r>
              <a:rPr sz="1632" dirty="0">
                <a:solidFill>
                  <a:srgbClr val="3333CC"/>
                </a:solidFill>
                <a:latin typeface="Comic Sans MS"/>
                <a:cs typeface="Comic Sans MS"/>
              </a:rPr>
              <a:t>A </a:t>
            </a:r>
            <a:r>
              <a:rPr sz="1632" spc="-5" dirty="0">
                <a:solidFill>
                  <a:srgbClr val="3333CC"/>
                </a:solidFill>
                <a:latin typeface="Comic Sans MS"/>
                <a:cs typeface="Comic Sans MS"/>
              </a:rPr>
              <a:t>methodology  enumerates the steps to  reproduce</a:t>
            </a:r>
            <a:r>
              <a:rPr sz="1632" spc="5" dirty="0">
                <a:solidFill>
                  <a:srgbClr val="3333CC"/>
                </a:solidFill>
                <a:latin typeface="Comic Sans MS"/>
                <a:cs typeface="Comic Sans MS"/>
              </a:rPr>
              <a:t> </a:t>
            </a:r>
            <a:r>
              <a:rPr sz="1632" spc="-5" dirty="0">
                <a:solidFill>
                  <a:srgbClr val="3333CC"/>
                </a:solidFill>
                <a:latin typeface="Comic Sans MS"/>
                <a:cs typeface="Comic Sans MS"/>
              </a:rPr>
              <a:t>success</a:t>
            </a:r>
            <a:endParaRPr sz="1632">
              <a:latin typeface="Comic Sans MS"/>
              <a:cs typeface="Comic Sans MS"/>
            </a:endParaRPr>
          </a:p>
        </p:txBody>
      </p:sp>
      <p:sp>
        <p:nvSpPr>
          <p:cNvPr id="7" name="object 7"/>
          <p:cNvSpPr txBox="1"/>
          <p:nvPr/>
        </p:nvSpPr>
        <p:spPr>
          <a:xfrm>
            <a:off x="9756249" y="6175948"/>
            <a:ext cx="215932" cy="193002"/>
          </a:xfrm>
          <a:prstGeom prst="rect">
            <a:avLst/>
          </a:prstGeom>
        </p:spPr>
        <p:txBody>
          <a:bodyPr vert="horz" wrap="square" lIns="0" tIns="25336" rIns="0" bIns="0" rtlCol="0">
            <a:spAutoFit/>
          </a:bodyPr>
          <a:lstStyle/>
          <a:p>
            <a:pPr marL="34549">
              <a:spcBef>
                <a:spcPts val="199"/>
              </a:spcBef>
            </a:pPr>
            <a:fld id="{81D60167-4931-47E6-BA6A-407CBD079E47}" type="slidenum">
              <a:rPr sz="1088" dirty="0">
                <a:latin typeface="Comic Sans MS"/>
                <a:cs typeface="Comic Sans MS"/>
              </a:rPr>
              <a:pPr marL="34549">
                <a:spcBef>
                  <a:spcPts val="199"/>
                </a:spcBef>
              </a:pPr>
              <a:t>27</a:t>
            </a:fld>
            <a:endParaRPr sz="1088">
              <a:latin typeface="Comic Sans MS"/>
              <a:cs typeface="Comic Sans M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908179" y="1332904"/>
            <a:ext cx="1816708" cy="700195"/>
            <a:chOff x="5139575" y="1469897"/>
            <a:chExt cx="2003425" cy="772160"/>
          </a:xfrm>
        </p:grpSpPr>
        <p:sp>
          <p:nvSpPr>
            <p:cNvPr id="3" name="object 3"/>
            <p:cNvSpPr/>
            <p:nvPr/>
          </p:nvSpPr>
          <p:spPr>
            <a:xfrm>
              <a:off x="5153291" y="1475231"/>
              <a:ext cx="1981200" cy="762000"/>
            </a:xfrm>
            <a:custGeom>
              <a:avLst/>
              <a:gdLst/>
              <a:ahLst/>
              <a:cxnLst/>
              <a:rect l="l" t="t" r="r" b="b"/>
              <a:pathLst>
                <a:path w="1981200" h="762000">
                  <a:moveTo>
                    <a:pt x="1981200" y="380999"/>
                  </a:moveTo>
                  <a:lnTo>
                    <a:pt x="1485900" y="0"/>
                  </a:lnTo>
                  <a:lnTo>
                    <a:pt x="0" y="0"/>
                  </a:lnTo>
                  <a:lnTo>
                    <a:pt x="495300" y="380999"/>
                  </a:lnTo>
                  <a:lnTo>
                    <a:pt x="0" y="762000"/>
                  </a:lnTo>
                  <a:lnTo>
                    <a:pt x="1485900" y="761999"/>
                  </a:lnTo>
                  <a:lnTo>
                    <a:pt x="1981200" y="380999"/>
                  </a:lnTo>
                  <a:close/>
                </a:path>
              </a:pathLst>
            </a:custGeom>
            <a:solidFill>
              <a:srgbClr val="00E4A8"/>
            </a:solidFill>
          </p:spPr>
          <p:txBody>
            <a:bodyPr wrap="square" lIns="0" tIns="0" rIns="0" bIns="0" rtlCol="0"/>
            <a:lstStyle/>
            <a:p>
              <a:endParaRPr sz="1632"/>
            </a:p>
          </p:txBody>
        </p:sp>
        <p:sp>
          <p:nvSpPr>
            <p:cNvPr id="4" name="object 4"/>
            <p:cNvSpPr/>
            <p:nvPr/>
          </p:nvSpPr>
          <p:spPr>
            <a:xfrm>
              <a:off x="5139575" y="1469897"/>
              <a:ext cx="2003425" cy="772160"/>
            </a:xfrm>
            <a:custGeom>
              <a:avLst/>
              <a:gdLst/>
              <a:ahLst/>
              <a:cxnLst/>
              <a:rect l="l" t="t" r="r" b="b"/>
              <a:pathLst>
                <a:path w="2003425" h="772160">
                  <a:moveTo>
                    <a:pt x="2003298" y="386333"/>
                  </a:moveTo>
                  <a:lnTo>
                    <a:pt x="1501140" y="0"/>
                  </a:lnTo>
                  <a:lnTo>
                    <a:pt x="0" y="0"/>
                  </a:lnTo>
                  <a:lnTo>
                    <a:pt x="13716" y="10576"/>
                  </a:lnTo>
                  <a:lnTo>
                    <a:pt x="13716" y="9905"/>
                  </a:lnTo>
                  <a:lnTo>
                    <a:pt x="16764" y="1523"/>
                  </a:lnTo>
                  <a:lnTo>
                    <a:pt x="27668" y="9905"/>
                  </a:lnTo>
                  <a:lnTo>
                    <a:pt x="1496568" y="9905"/>
                  </a:lnTo>
                  <a:lnTo>
                    <a:pt x="1496568" y="9143"/>
                  </a:lnTo>
                  <a:lnTo>
                    <a:pt x="1499616" y="9905"/>
                  </a:lnTo>
                  <a:lnTo>
                    <a:pt x="1499615" y="11488"/>
                  </a:lnTo>
                  <a:lnTo>
                    <a:pt x="1986914" y="386333"/>
                  </a:lnTo>
                  <a:lnTo>
                    <a:pt x="1991868" y="382523"/>
                  </a:lnTo>
                  <a:lnTo>
                    <a:pt x="1991868" y="395110"/>
                  </a:lnTo>
                  <a:lnTo>
                    <a:pt x="2003298" y="386333"/>
                  </a:lnTo>
                  <a:close/>
                </a:path>
                <a:path w="2003425" h="772160">
                  <a:moveTo>
                    <a:pt x="505968" y="395119"/>
                  </a:moveTo>
                  <a:lnTo>
                    <a:pt x="505968" y="390143"/>
                  </a:lnTo>
                  <a:lnTo>
                    <a:pt x="501022" y="386330"/>
                  </a:lnTo>
                  <a:lnTo>
                    <a:pt x="0" y="771906"/>
                  </a:lnTo>
                  <a:lnTo>
                    <a:pt x="13716" y="771906"/>
                  </a:lnTo>
                  <a:lnTo>
                    <a:pt x="13716" y="762000"/>
                  </a:lnTo>
                  <a:lnTo>
                    <a:pt x="28660" y="762000"/>
                  </a:lnTo>
                  <a:lnTo>
                    <a:pt x="505968" y="395119"/>
                  </a:lnTo>
                  <a:close/>
                </a:path>
                <a:path w="2003425" h="772160">
                  <a:moveTo>
                    <a:pt x="27668" y="9905"/>
                  </a:moveTo>
                  <a:lnTo>
                    <a:pt x="16764" y="1523"/>
                  </a:lnTo>
                  <a:lnTo>
                    <a:pt x="13716" y="9905"/>
                  </a:lnTo>
                  <a:lnTo>
                    <a:pt x="27668" y="9905"/>
                  </a:lnTo>
                  <a:close/>
                </a:path>
                <a:path w="2003425" h="772160">
                  <a:moveTo>
                    <a:pt x="517398" y="386334"/>
                  </a:moveTo>
                  <a:lnTo>
                    <a:pt x="27668" y="9905"/>
                  </a:lnTo>
                  <a:lnTo>
                    <a:pt x="13716" y="9905"/>
                  </a:lnTo>
                  <a:lnTo>
                    <a:pt x="13716" y="10576"/>
                  </a:lnTo>
                  <a:lnTo>
                    <a:pt x="501022" y="386330"/>
                  </a:lnTo>
                  <a:lnTo>
                    <a:pt x="505968" y="382523"/>
                  </a:lnTo>
                  <a:lnTo>
                    <a:pt x="505968" y="395119"/>
                  </a:lnTo>
                  <a:lnTo>
                    <a:pt x="517398" y="386334"/>
                  </a:lnTo>
                  <a:close/>
                </a:path>
                <a:path w="2003425" h="772160">
                  <a:moveTo>
                    <a:pt x="28660" y="762000"/>
                  </a:moveTo>
                  <a:lnTo>
                    <a:pt x="13716" y="762000"/>
                  </a:lnTo>
                  <a:lnTo>
                    <a:pt x="16764" y="771144"/>
                  </a:lnTo>
                  <a:lnTo>
                    <a:pt x="28660" y="762000"/>
                  </a:lnTo>
                  <a:close/>
                </a:path>
                <a:path w="2003425" h="772160">
                  <a:moveTo>
                    <a:pt x="1498549" y="761999"/>
                  </a:moveTo>
                  <a:lnTo>
                    <a:pt x="28660" y="762000"/>
                  </a:lnTo>
                  <a:lnTo>
                    <a:pt x="16764" y="771144"/>
                  </a:lnTo>
                  <a:lnTo>
                    <a:pt x="13716" y="762000"/>
                  </a:lnTo>
                  <a:lnTo>
                    <a:pt x="13716" y="771906"/>
                  </a:lnTo>
                  <a:lnTo>
                    <a:pt x="1496568" y="771905"/>
                  </a:lnTo>
                  <a:lnTo>
                    <a:pt x="1496568" y="763523"/>
                  </a:lnTo>
                  <a:lnTo>
                    <a:pt x="1498549" y="761999"/>
                  </a:lnTo>
                  <a:close/>
                </a:path>
                <a:path w="2003425" h="772160">
                  <a:moveTo>
                    <a:pt x="505968" y="390143"/>
                  </a:moveTo>
                  <a:lnTo>
                    <a:pt x="505968" y="382523"/>
                  </a:lnTo>
                  <a:lnTo>
                    <a:pt x="501022" y="386330"/>
                  </a:lnTo>
                  <a:lnTo>
                    <a:pt x="505968" y="390143"/>
                  </a:lnTo>
                  <a:close/>
                </a:path>
                <a:path w="2003425" h="772160">
                  <a:moveTo>
                    <a:pt x="1499616" y="9905"/>
                  </a:moveTo>
                  <a:lnTo>
                    <a:pt x="1496568" y="9143"/>
                  </a:lnTo>
                  <a:lnTo>
                    <a:pt x="1497558" y="9905"/>
                  </a:lnTo>
                  <a:lnTo>
                    <a:pt x="1499616" y="9905"/>
                  </a:lnTo>
                  <a:close/>
                </a:path>
                <a:path w="2003425" h="772160">
                  <a:moveTo>
                    <a:pt x="1497558" y="9905"/>
                  </a:moveTo>
                  <a:lnTo>
                    <a:pt x="1496568" y="9143"/>
                  </a:lnTo>
                  <a:lnTo>
                    <a:pt x="1496568" y="9905"/>
                  </a:lnTo>
                  <a:lnTo>
                    <a:pt x="1497558" y="9905"/>
                  </a:lnTo>
                  <a:close/>
                </a:path>
                <a:path w="2003425" h="772160">
                  <a:moveTo>
                    <a:pt x="1499616" y="761999"/>
                  </a:moveTo>
                  <a:lnTo>
                    <a:pt x="1498549" y="761999"/>
                  </a:lnTo>
                  <a:lnTo>
                    <a:pt x="1496568" y="763523"/>
                  </a:lnTo>
                  <a:lnTo>
                    <a:pt x="1499616" y="761999"/>
                  </a:lnTo>
                  <a:close/>
                </a:path>
                <a:path w="2003425" h="772160">
                  <a:moveTo>
                    <a:pt x="1499616" y="771905"/>
                  </a:moveTo>
                  <a:lnTo>
                    <a:pt x="1499616" y="761999"/>
                  </a:lnTo>
                  <a:lnTo>
                    <a:pt x="1496568" y="763523"/>
                  </a:lnTo>
                  <a:lnTo>
                    <a:pt x="1496568" y="771905"/>
                  </a:lnTo>
                  <a:lnTo>
                    <a:pt x="1499616" y="771905"/>
                  </a:lnTo>
                  <a:close/>
                </a:path>
                <a:path w="2003425" h="772160">
                  <a:moveTo>
                    <a:pt x="1499615" y="11488"/>
                  </a:moveTo>
                  <a:lnTo>
                    <a:pt x="1499616" y="9905"/>
                  </a:lnTo>
                  <a:lnTo>
                    <a:pt x="1497558" y="9905"/>
                  </a:lnTo>
                  <a:lnTo>
                    <a:pt x="1499615" y="11488"/>
                  </a:lnTo>
                  <a:close/>
                </a:path>
                <a:path w="2003425" h="772160">
                  <a:moveTo>
                    <a:pt x="1991868" y="395110"/>
                  </a:moveTo>
                  <a:lnTo>
                    <a:pt x="1991868" y="390143"/>
                  </a:lnTo>
                  <a:lnTo>
                    <a:pt x="1986914" y="386333"/>
                  </a:lnTo>
                  <a:lnTo>
                    <a:pt x="1498549" y="761999"/>
                  </a:lnTo>
                  <a:lnTo>
                    <a:pt x="1499616" y="761999"/>
                  </a:lnTo>
                  <a:lnTo>
                    <a:pt x="1499616" y="771905"/>
                  </a:lnTo>
                  <a:lnTo>
                    <a:pt x="1501140" y="771905"/>
                  </a:lnTo>
                  <a:lnTo>
                    <a:pt x="1991868" y="395110"/>
                  </a:lnTo>
                  <a:close/>
                </a:path>
                <a:path w="2003425" h="772160">
                  <a:moveTo>
                    <a:pt x="1991868" y="390143"/>
                  </a:moveTo>
                  <a:lnTo>
                    <a:pt x="1991868" y="382523"/>
                  </a:lnTo>
                  <a:lnTo>
                    <a:pt x="1986914" y="386333"/>
                  </a:lnTo>
                  <a:lnTo>
                    <a:pt x="1991868" y="390143"/>
                  </a:lnTo>
                  <a:close/>
                </a:path>
              </a:pathLst>
            </a:custGeom>
            <a:solidFill>
              <a:srgbClr val="333399"/>
            </a:solidFill>
          </p:spPr>
          <p:txBody>
            <a:bodyPr wrap="square" lIns="0" tIns="0" rIns="0" bIns="0" rtlCol="0"/>
            <a:lstStyle/>
            <a:p>
              <a:endParaRPr sz="1632"/>
            </a:p>
          </p:txBody>
        </p:sp>
      </p:grpSp>
      <p:sp>
        <p:nvSpPr>
          <p:cNvPr id="5" name="object 5"/>
          <p:cNvSpPr txBox="1"/>
          <p:nvPr/>
        </p:nvSpPr>
        <p:spPr>
          <a:xfrm>
            <a:off x="6441146" y="1581197"/>
            <a:ext cx="636280" cy="179047"/>
          </a:xfrm>
          <a:prstGeom prst="rect">
            <a:avLst/>
          </a:prstGeom>
        </p:spPr>
        <p:txBody>
          <a:bodyPr vert="horz" wrap="square" lIns="0" tIns="11516" rIns="0" bIns="0" rtlCol="0">
            <a:spAutoFit/>
          </a:bodyPr>
          <a:lstStyle/>
          <a:p>
            <a:pPr marL="11516">
              <a:spcBef>
                <a:spcPts val="91"/>
              </a:spcBef>
            </a:pPr>
            <a:r>
              <a:rPr sz="1088" dirty="0">
                <a:solidFill>
                  <a:srgbClr val="33339A"/>
                </a:solidFill>
                <a:latin typeface="Comic Sans MS"/>
                <a:cs typeface="Comic Sans MS"/>
              </a:rPr>
              <a:t>Modelling</a:t>
            </a:r>
            <a:endParaRPr sz="1088">
              <a:latin typeface="Comic Sans MS"/>
              <a:cs typeface="Comic Sans MS"/>
            </a:endParaRPr>
          </a:p>
        </p:txBody>
      </p:sp>
      <p:grpSp>
        <p:nvGrpSpPr>
          <p:cNvPr id="6" name="object 6"/>
          <p:cNvGrpSpPr/>
          <p:nvPr/>
        </p:nvGrpSpPr>
        <p:grpSpPr>
          <a:xfrm>
            <a:off x="7221035" y="1332904"/>
            <a:ext cx="1816708" cy="700195"/>
            <a:chOff x="6587363" y="1469897"/>
            <a:chExt cx="2003425" cy="772160"/>
          </a:xfrm>
        </p:grpSpPr>
        <p:sp>
          <p:nvSpPr>
            <p:cNvPr id="7" name="object 7"/>
            <p:cNvSpPr/>
            <p:nvPr/>
          </p:nvSpPr>
          <p:spPr>
            <a:xfrm>
              <a:off x="6601091" y="1475231"/>
              <a:ext cx="1981200" cy="762000"/>
            </a:xfrm>
            <a:custGeom>
              <a:avLst/>
              <a:gdLst/>
              <a:ahLst/>
              <a:cxnLst/>
              <a:rect l="l" t="t" r="r" b="b"/>
              <a:pathLst>
                <a:path w="1981200" h="762000">
                  <a:moveTo>
                    <a:pt x="1981200" y="380999"/>
                  </a:moveTo>
                  <a:lnTo>
                    <a:pt x="1485900" y="0"/>
                  </a:lnTo>
                  <a:lnTo>
                    <a:pt x="0" y="0"/>
                  </a:lnTo>
                  <a:lnTo>
                    <a:pt x="495300" y="380999"/>
                  </a:lnTo>
                  <a:lnTo>
                    <a:pt x="0" y="762000"/>
                  </a:lnTo>
                  <a:lnTo>
                    <a:pt x="1485900" y="761999"/>
                  </a:lnTo>
                  <a:lnTo>
                    <a:pt x="1981200" y="380999"/>
                  </a:lnTo>
                  <a:close/>
                </a:path>
              </a:pathLst>
            </a:custGeom>
            <a:solidFill>
              <a:srgbClr val="00E4A8"/>
            </a:solidFill>
          </p:spPr>
          <p:txBody>
            <a:bodyPr wrap="square" lIns="0" tIns="0" rIns="0" bIns="0" rtlCol="0"/>
            <a:lstStyle/>
            <a:p>
              <a:endParaRPr sz="1632"/>
            </a:p>
          </p:txBody>
        </p:sp>
        <p:sp>
          <p:nvSpPr>
            <p:cNvPr id="8" name="object 8"/>
            <p:cNvSpPr/>
            <p:nvPr/>
          </p:nvSpPr>
          <p:spPr>
            <a:xfrm>
              <a:off x="6587363" y="1469897"/>
              <a:ext cx="2003425" cy="772160"/>
            </a:xfrm>
            <a:custGeom>
              <a:avLst/>
              <a:gdLst/>
              <a:ahLst/>
              <a:cxnLst/>
              <a:rect l="l" t="t" r="r" b="b"/>
              <a:pathLst>
                <a:path w="2003425" h="772160">
                  <a:moveTo>
                    <a:pt x="2003298" y="386333"/>
                  </a:moveTo>
                  <a:lnTo>
                    <a:pt x="1501140" y="0"/>
                  </a:lnTo>
                  <a:lnTo>
                    <a:pt x="0" y="0"/>
                  </a:lnTo>
                  <a:lnTo>
                    <a:pt x="13716" y="10576"/>
                  </a:lnTo>
                  <a:lnTo>
                    <a:pt x="13716" y="9905"/>
                  </a:lnTo>
                  <a:lnTo>
                    <a:pt x="16764" y="1523"/>
                  </a:lnTo>
                  <a:lnTo>
                    <a:pt x="27668" y="9905"/>
                  </a:lnTo>
                  <a:lnTo>
                    <a:pt x="1496568" y="9905"/>
                  </a:lnTo>
                  <a:lnTo>
                    <a:pt x="1496568" y="9143"/>
                  </a:lnTo>
                  <a:lnTo>
                    <a:pt x="1499616" y="9905"/>
                  </a:lnTo>
                  <a:lnTo>
                    <a:pt x="1499615" y="11488"/>
                  </a:lnTo>
                  <a:lnTo>
                    <a:pt x="1986914" y="386333"/>
                  </a:lnTo>
                  <a:lnTo>
                    <a:pt x="1991868" y="382523"/>
                  </a:lnTo>
                  <a:lnTo>
                    <a:pt x="1991868" y="395110"/>
                  </a:lnTo>
                  <a:lnTo>
                    <a:pt x="2003298" y="386333"/>
                  </a:lnTo>
                  <a:close/>
                </a:path>
                <a:path w="2003425" h="772160">
                  <a:moveTo>
                    <a:pt x="505968" y="395119"/>
                  </a:moveTo>
                  <a:lnTo>
                    <a:pt x="505968" y="390143"/>
                  </a:lnTo>
                  <a:lnTo>
                    <a:pt x="501022" y="386330"/>
                  </a:lnTo>
                  <a:lnTo>
                    <a:pt x="0" y="771906"/>
                  </a:lnTo>
                  <a:lnTo>
                    <a:pt x="13716" y="771906"/>
                  </a:lnTo>
                  <a:lnTo>
                    <a:pt x="13716" y="762000"/>
                  </a:lnTo>
                  <a:lnTo>
                    <a:pt x="28660" y="762000"/>
                  </a:lnTo>
                  <a:lnTo>
                    <a:pt x="505968" y="395119"/>
                  </a:lnTo>
                  <a:close/>
                </a:path>
                <a:path w="2003425" h="772160">
                  <a:moveTo>
                    <a:pt x="27668" y="9905"/>
                  </a:moveTo>
                  <a:lnTo>
                    <a:pt x="16764" y="1523"/>
                  </a:lnTo>
                  <a:lnTo>
                    <a:pt x="13716" y="9905"/>
                  </a:lnTo>
                  <a:lnTo>
                    <a:pt x="27668" y="9905"/>
                  </a:lnTo>
                  <a:close/>
                </a:path>
                <a:path w="2003425" h="772160">
                  <a:moveTo>
                    <a:pt x="517398" y="386334"/>
                  </a:moveTo>
                  <a:lnTo>
                    <a:pt x="27668" y="9905"/>
                  </a:lnTo>
                  <a:lnTo>
                    <a:pt x="13716" y="9905"/>
                  </a:lnTo>
                  <a:lnTo>
                    <a:pt x="13716" y="10576"/>
                  </a:lnTo>
                  <a:lnTo>
                    <a:pt x="501022" y="386330"/>
                  </a:lnTo>
                  <a:lnTo>
                    <a:pt x="505968" y="382523"/>
                  </a:lnTo>
                  <a:lnTo>
                    <a:pt x="505968" y="395119"/>
                  </a:lnTo>
                  <a:lnTo>
                    <a:pt x="517398" y="386334"/>
                  </a:lnTo>
                  <a:close/>
                </a:path>
                <a:path w="2003425" h="772160">
                  <a:moveTo>
                    <a:pt x="28660" y="762000"/>
                  </a:moveTo>
                  <a:lnTo>
                    <a:pt x="13716" y="762000"/>
                  </a:lnTo>
                  <a:lnTo>
                    <a:pt x="16764" y="771144"/>
                  </a:lnTo>
                  <a:lnTo>
                    <a:pt x="28660" y="762000"/>
                  </a:lnTo>
                  <a:close/>
                </a:path>
                <a:path w="2003425" h="772160">
                  <a:moveTo>
                    <a:pt x="1498549" y="761999"/>
                  </a:moveTo>
                  <a:lnTo>
                    <a:pt x="28660" y="762000"/>
                  </a:lnTo>
                  <a:lnTo>
                    <a:pt x="16764" y="771144"/>
                  </a:lnTo>
                  <a:lnTo>
                    <a:pt x="13716" y="762000"/>
                  </a:lnTo>
                  <a:lnTo>
                    <a:pt x="13716" y="771906"/>
                  </a:lnTo>
                  <a:lnTo>
                    <a:pt x="1496568" y="771905"/>
                  </a:lnTo>
                  <a:lnTo>
                    <a:pt x="1496568" y="763523"/>
                  </a:lnTo>
                  <a:lnTo>
                    <a:pt x="1498549" y="761999"/>
                  </a:lnTo>
                  <a:close/>
                </a:path>
                <a:path w="2003425" h="772160">
                  <a:moveTo>
                    <a:pt x="505968" y="390143"/>
                  </a:moveTo>
                  <a:lnTo>
                    <a:pt x="505968" y="382523"/>
                  </a:lnTo>
                  <a:lnTo>
                    <a:pt x="501022" y="386330"/>
                  </a:lnTo>
                  <a:lnTo>
                    <a:pt x="505968" y="390143"/>
                  </a:lnTo>
                  <a:close/>
                </a:path>
                <a:path w="2003425" h="772160">
                  <a:moveTo>
                    <a:pt x="1499616" y="9905"/>
                  </a:moveTo>
                  <a:lnTo>
                    <a:pt x="1496568" y="9143"/>
                  </a:lnTo>
                  <a:lnTo>
                    <a:pt x="1497558" y="9905"/>
                  </a:lnTo>
                  <a:lnTo>
                    <a:pt x="1499616" y="9905"/>
                  </a:lnTo>
                  <a:close/>
                </a:path>
                <a:path w="2003425" h="772160">
                  <a:moveTo>
                    <a:pt x="1497558" y="9905"/>
                  </a:moveTo>
                  <a:lnTo>
                    <a:pt x="1496568" y="9143"/>
                  </a:lnTo>
                  <a:lnTo>
                    <a:pt x="1496568" y="9905"/>
                  </a:lnTo>
                  <a:lnTo>
                    <a:pt x="1497558" y="9905"/>
                  </a:lnTo>
                  <a:close/>
                </a:path>
                <a:path w="2003425" h="772160">
                  <a:moveTo>
                    <a:pt x="1499616" y="761999"/>
                  </a:moveTo>
                  <a:lnTo>
                    <a:pt x="1498549" y="761999"/>
                  </a:lnTo>
                  <a:lnTo>
                    <a:pt x="1496568" y="763523"/>
                  </a:lnTo>
                  <a:lnTo>
                    <a:pt x="1499616" y="761999"/>
                  </a:lnTo>
                  <a:close/>
                </a:path>
                <a:path w="2003425" h="772160">
                  <a:moveTo>
                    <a:pt x="1499616" y="771905"/>
                  </a:moveTo>
                  <a:lnTo>
                    <a:pt x="1499616" y="761999"/>
                  </a:lnTo>
                  <a:lnTo>
                    <a:pt x="1496568" y="763523"/>
                  </a:lnTo>
                  <a:lnTo>
                    <a:pt x="1496568" y="771905"/>
                  </a:lnTo>
                  <a:lnTo>
                    <a:pt x="1499616" y="771905"/>
                  </a:lnTo>
                  <a:close/>
                </a:path>
                <a:path w="2003425" h="772160">
                  <a:moveTo>
                    <a:pt x="1499615" y="11488"/>
                  </a:moveTo>
                  <a:lnTo>
                    <a:pt x="1499616" y="9905"/>
                  </a:lnTo>
                  <a:lnTo>
                    <a:pt x="1497558" y="9905"/>
                  </a:lnTo>
                  <a:lnTo>
                    <a:pt x="1499615" y="11488"/>
                  </a:lnTo>
                  <a:close/>
                </a:path>
                <a:path w="2003425" h="772160">
                  <a:moveTo>
                    <a:pt x="1991868" y="395110"/>
                  </a:moveTo>
                  <a:lnTo>
                    <a:pt x="1991868" y="390143"/>
                  </a:lnTo>
                  <a:lnTo>
                    <a:pt x="1986914" y="386333"/>
                  </a:lnTo>
                  <a:lnTo>
                    <a:pt x="1498549" y="761999"/>
                  </a:lnTo>
                  <a:lnTo>
                    <a:pt x="1499616" y="761999"/>
                  </a:lnTo>
                  <a:lnTo>
                    <a:pt x="1499616" y="771905"/>
                  </a:lnTo>
                  <a:lnTo>
                    <a:pt x="1501140" y="771905"/>
                  </a:lnTo>
                  <a:lnTo>
                    <a:pt x="1991868" y="395110"/>
                  </a:lnTo>
                  <a:close/>
                </a:path>
                <a:path w="2003425" h="772160">
                  <a:moveTo>
                    <a:pt x="1991868" y="390143"/>
                  </a:moveTo>
                  <a:lnTo>
                    <a:pt x="1991868" y="382523"/>
                  </a:lnTo>
                  <a:lnTo>
                    <a:pt x="1986914" y="386333"/>
                  </a:lnTo>
                  <a:lnTo>
                    <a:pt x="1991868" y="390143"/>
                  </a:lnTo>
                  <a:close/>
                </a:path>
              </a:pathLst>
            </a:custGeom>
            <a:solidFill>
              <a:srgbClr val="333399"/>
            </a:solidFill>
          </p:spPr>
          <p:txBody>
            <a:bodyPr wrap="square" lIns="0" tIns="0" rIns="0" bIns="0" rtlCol="0"/>
            <a:lstStyle/>
            <a:p>
              <a:endParaRPr sz="1632"/>
            </a:p>
          </p:txBody>
        </p:sp>
      </p:grpSp>
      <p:sp>
        <p:nvSpPr>
          <p:cNvPr id="9" name="object 9"/>
          <p:cNvSpPr txBox="1"/>
          <p:nvPr/>
        </p:nvSpPr>
        <p:spPr>
          <a:xfrm>
            <a:off x="7754012" y="1581197"/>
            <a:ext cx="676587" cy="179047"/>
          </a:xfrm>
          <a:prstGeom prst="rect">
            <a:avLst/>
          </a:prstGeom>
        </p:spPr>
        <p:txBody>
          <a:bodyPr vert="horz" wrap="square" lIns="0" tIns="11516" rIns="0" bIns="0" rtlCol="0">
            <a:spAutoFit/>
          </a:bodyPr>
          <a:lstStyle/>
          <a:p>
            <a:pPr marL="11516">
              <a:spcBef>
                <a:spcPts val="91"/>
              </a:spcBef>
            </a:pPr>
            <a:r>
              <a:rPr sz="1088" spc="-5" dirty="0">
                <a:solidFill>
                  <a:srgbClr val="33339A"/>
                </a:solidFill>
                <a:latin typeface="Comic Sans MS"/>
                <a:cs typeface="Comic Sans MS"/>
              </a:rPr>
              <a:t>Evaluation</a:t>
            </a:r>
            <a:endParaRPr sz="1088">
              <a:latin typeface="Comic Sans MS"/>
              <a:cs typeface="Comic Sans MS"/>
            </a:endParaRPr>
          </a:p>
        </p:txBody>
      </p:sp>
      <p:grpSp>
        <p:nvGrpSpPr>
          <p:cNvPr id="10" name="object 10"/>
          <p:cNvGrpSpPr/>
          <p:nvPr/>
        </p:nvGrpSpPr>
        <p:grpSpPr>
          <a:xfrm>
            <a:off x="8533901" y="1332904"/>
            <a:ext cx="1708454" cy="700195"/>
            <a:chOff x="8035163" y="1469897"/>
            <a:chExt cx="1884045" cy="772160"/>
          </a:xfrm>
        </p:grpSpPr>
        <p:sp>
          <p:nvSpPr>
            <p:cNvPr id="11" name="object 11"/>
            <p:cNvSpPr/>
            <p:nvPr/>
          </p:nvSpPr>
          <p:spPr>
            <a:xfrm>
              <a:off x="8048891" y="1475231"/>
              <a:ext cx="1870075" cy="762000"/>
            </a:xfrm>
            <a:custGeom>
              <a:avLst/>
              <a:gdLst/>
              <a:ahLst/>
              <a:cxnLst/>
              <a:rect l="l" t="t" r="r" b="b"/>
              <a:pathLst>
                <a:path w="1870075" h="762000">
                  <a:moveTo>
                    <a:pt x="1869948" y="409041"/>
                  </a:moveTo>
                  <a:lnTo>
                    <a:pt x="1869948" y="352958"/>
                  </a:lnTo>
                  <a:lnTo>
                    <a:pt x="1428750" y="0"/>
                  </a:lnTo>
                  <a:lnTo>
                    <a:pt x="0" y="0"/>
                  </a:lnTo>
                  <a:lnTo>
                    <a:pt x="476250" y="380999"/>
                  </a:lnTo>
                  <a:lnTo>
                    <a:pt x="476250" y="762000"/>
                  </a:lnTo>
                  <a:lnTo>
                    <a:pt x="1428750" y="761999"/>
                  </a:lnTo>
                  <a:lnTo>
                    <a:pt x="1869948" y="409041"/>
                  </a:lnTo>
                  <a:close/>
                </a:path>
                <a:path w="1870075" h="762000">
                  <a:moveTo>
                    <a:pt x="476250" y="762000"/>
                  </a:moveTo>
                  <a:lnTo>
                    <a:pt x="476250" y="380999"/>
                  </a:lnTo>
                  <a:lnTo>
                    <a:pt x="0" y="762000"/>
                  </a:lnTo>
                  <a:lnTo>
                    <a:pt x="476250" y="762000"/>
                  </a:lnTo>
                  <a:close/>
                </a:path>
              </a:pathLst>
            </a:custGeom>
            <a:solidFill>
              <a:srgbClr val="00E4A8"/>
            </a:solidFill>
          </p:spPr>
          <p:txBody>
            <a:bodyPr wrap="square" lIns="0" tIns="0" rIns="0" bIns="0" rtlCol="0"/>
            <a:lstStyle/>
            <a:p>
              <a:endParaRPr sz="1632"/>
            </a:p>
          </p:txBody>
        </p:sp>
        <p:sp>
          <p:nvSpPr>
            <p:cNvPr id="12" name="object 12"/>
            <p:cNvSpPr/>
            <p:nvPr/>
          </p:nvSpPr>
          <p:spPr>
            <a:xfrm>
              <a:off x="8035163" y="1469897"/>
              <a:ext cx="1884045" cy="772160"/>
            </a:xfrm>
            <a:custGeom>
              <a:avLst/>
              <a:gdLst/>
              <a:ahLst/>
              <a:cxnLst/>
              <a:rect l="l" t="t" r="r" b="b"/>
              <a:pathLst>
                <a:path w="1884045" h="772160">
                  <a:moveTo>
                    <a:pt x="1883676" y="363788"/>
                  </a:moveTo>
                  <a:lnTo>
                    <a:pt x="1883676" y="352166"/>
                  </a:lnTo>
                  <a:lnTo>
                    <a:pt x="1443990" y="0"/>
                  </a:lnTo>
                  <a:lnTo>
                    <a:pt x="0" y="0"/>
                  </a:lnTo>
                  <a:lnTo>
                    <a:pt x="13715" y="10968"/>
                  </a:lnTo>
                  <a:lnTo>
                    <a:pt x="13716" y="9905"/>
                  </a:lnTo>
                  <a:lnTo>
                    <a:pt x="16764" y="1523"/>
                  </a:lnTo>
                  <a:lnTo>
                    <a:pt x="27237" y="9905"/>
                  </a:lnTo>
                  <a:lnTo>
                    <a:pt x="1439418" y="9905"/>
                  </a:lnTo>
                  <a:lnTo>
                    <a:pt x="1439418" y="8381"/>
                  </a:lnTo>
                  <a:lnTo>
                    <a:pt x="1442466" y="9905"/>
                  </a:lnTo>
                  <a:lnTo>
                    <a:pt x="1442466" y="10820"/>
                  </a:lnTo>
                  <a:lnTo>
                    <a:pt x="1883676" y="363788"/>
                  </a:lnTo>
                  <a:close/>
                </a:path>
                <a:path w="1884045" h="772160">
                  <a:moveTo>
                    <a:pt x="486918" y="394854"/>
                  </a:moveTo>
                  <a:lnTo>
                    <a:pt x="486918" y="389381"/>
                  </a:lnTo>
                  <a:lnTo>
                    <a:pt x="482630" y="385952"/>
                  </a:lnTo>
                  <a:lnTo>
                    <a:pt x="0" y="771906"/>
                  </a:lnTo>
                  <a:lnTo>
                    <a:pt x="13716" y="771906"/>
                  </a:lnTo>
                  <a:lnTo>
                    <a:pt x="13716" y="762000"/>
                  </a:lnTo>
                  <a:lnTo>
                    <a:pt x="27258" y="762000"/>
                  </a:lnTo>
                  <a:lnTo>
                    <a:pt x="486918" y="394854"/>
                  </a:lnTo>
                  <a:close/>
                </a:path>
                <a:path w="1884045" h="772160">
                  <a:moveTo>
                    <a:pt x="27237" y="9905"/>
                  </a:moveTo>
                  <a:lnTo>
                    <a:pt x="16764" y="1523"/>
                  </a:lnTo>
                  <a:lnTo>
                    <a:pt x="13716" y="9905"/>
                  </a:lnTo>
                  <a:lnTo>
                    <a:pt x="27237" y="9905"/>
                  </a:lnTo>
                  <a:close/>
                </a:path>
                <a:path w="1884045" h="772160">
                  <a:moveTo>
                    <a:pt x="497586" y="386334"/>
                  </a:moveTo>
                  <a:lnTo>
                    <a:pt x="27258" y="9922"/>
                  </a:lnTo>
                  <a:lnTo>
                    <a:pt x="13716" y="9905"/>
                  </a:lnTo>
                  <a:lnTo>
                    <a:pt x="13715" y="10968"/>
                  </a:lnTo>
                  <a:lnTo>
                    <a:pt x="482630" y="385952"/>
                  </a:lnTo>
                  <a:lnTo>
                    <a:pt x="486918" y="382523"/>
                  </a:lnTo>
                  <a:lnTo>
                    <a:pt x="486918" y="394854"/>
                  </a:lnTo>
                  <a:lnTo>
                    <a:pt x="497586" y="386334"/>
                  </a:lnTo>
                  <a:close/>
                </a:path>
                <a:path w="1884045" h="772160">
                  <a:moveTo>
                    <a:pt x="27258" y="762000"/>
                  </a:moveTo>
                  <a:lnTo>
                    <a:pt x="13716" y="762000"/>
                  </a:lnTo>
                  <a:lnTo>
                    <a:pt x="16764" y="770382"/>
                  </a:lnTo>
                  <a:lnTo>
                    <a:pt x="27258" y="762000"/>
                  </a:lnTo>
                  <a:close/>
                </a:path>
                <a:path w="1884045" h="772160">
                  <a:moveTo>
                    <a:pt x="1441323" y="761999"/>
                  </a:moveTo>
                  <a:lnTo>
                    <a:pt x="27237" y="762016"/>
                  </a:lnTo>
                  <a:lnTo>
                    <a:pt x="16764" y="770382"/>
                  </a:lnTo>
                  <a:lnTo>
                    <a:pt x="13716" y="762000"/>
                  </a:lnTo>
                  <a:lnTo>
                    <a:pt x="13716" y="771906"/>
                  </a:lnTo>
                  <a:lnTo>
                    <a:pt x="1439418" y="771905"/>
                  </a:lnTo>
                  <a:lnTo>
                    <a:pt x="1439418" y="763523"/>
                  </a:lnTo>
                  <a:lnTo>
                    <a:pt x="1441323" y="761999"/>
                  </a:lnTo>
                  <a:close/>
                </a:path>
                <a:path w="1884045" h="772160">
                  <a:moveTo>
                    <a:pt x="486918" y="389381"/>
                  </a:moveTo>
                  <a:lnTo>
                    <a:pt x="486918" y="382523"/>
                  </a:lnTo>
                  <a:lnTo>
                    <a:pt x="482630" y="385952"/>
                  </a:lnTo>
                  <a:lnTo>
                    <a:pt x="486918" y="389381"/>
                  </a:lnTo>
                  <a:close/>
                </a:path>
                <a:path w="1884045" h="772160">
                  <a:moveTo>
                    <a:pt x="1442466" y="9905"/>
                  </a:moveTo>
                  <a:lnTo>
                    <a:pt x="1439418" y="8381"/>
                  </a:lnTo>
                  <a:lnTo>
                    <a:pt x="1441323" y="9905"/>
                  </a:lnTo>
                  <a:lnTo>
                    <a:pt x="1442466" y="9905"/>
                  </a:lnTo>
                  <a:close/>
                </a:path>
                <a:path w="1884045" h="772160">
                  <a:moveTo>
                    <a:pt x="1441323" y="9905"/>
                  </a:moveTo>
                  <a:lnTo>
                    <a:pt x="1439418" y="8381"/>
                  </a:lnTo>
                  <a:lnTo>
                    <a:pt x="1439418" y="9905"/>
                  </a:lnTo>
                  <a:lnTo>
                    <a:pt x="1441323" y="9905"/>
                  </a:lnTo>
                  <a:close/>
                </a:path>
                <a:path w="1884045" h="772160">
                  <a:moveTo>
                    <a:pt x="1442466" y="761999"/>
                  </a:moveTo>
                  <a:lnTo>
                    <a:pt x="1441323" y="761999"/>
                  </a:lnTo>
                  <a:lnTo>
                    <a:pt x="1439418" y="763523"/>
                  </a:lnTo>
                  <a:lnTo>
                    <a:pt x="1442466" y="761999"/>
                  </a:lnTo>
                  <a:close/>
                </a:path>
                <a:path w="1884045" h="772160">
                  <a:moveTo>
                    <a:pt x="1442466" y="771905"/>
                  </a:moveTo>
                  <a:lnTo>
                    <a:pt x="1442466" y="761999"/>
                  </a:lnTo>
                  <a:lnTo>
                    <a:pt x="1439418" y="763523"/>
                  </a:lnTo>
                  <a:lnTo>
                    <a:pt x="1439418" y="771905"/>
                  </a:lnTo>
                  <a:lnTo>
                    <a:pt x="1442466" y="771905"/>
                  </a:lnTo>
                  <a:close/>
                </a:path>
                <a:path w="1884045" h="772160">
                  <a:moveTo>
                    <a:pt x="1442466" y="10820"/>
                  </a:moveTo>
                  <a:lnTo>
                    <a:pt x="1442466" y="9905"/>
                  </a:lnTo>
                  <a:lnTo>
                    <a:pt x="1441323" y="9905"/>
                  </a:lnTo>
                  <a:lnTo>
                    <a:pt x="1442466" y="10820"/>
                  </a:lnTo>
                  <a:close/>
                </a:path>
                <a:path w="1884045" h="772160">
                  <a:moveTo>
                    <a:pt x="1883676" y="420434"/>
                  </a:moveTo>
                  <a:lnTo>
                    <a:pt x="1883676" y="408117"/>
                  </a:lnTo>
                  <a:lnTo>
                    <a:pt x="1441323" y="761999"/>
                  </a:lnTo>
                  <a:lnTo>
                    <a:pt x="1442466" y="761999"/>
                  </a:lnTo>
                  <a:lnTo>
                    <a:pt x="1442466" y="771905"/>
                  </a:lnTo>
                  <a:lnTo>
                    <a:pt x="1443990" y="771905"/>
                  </a:lnTo>
                  <a:lnTo>
                    <a:pt x="1883676" y="420434"/>
                  </a:lnTo>
                  <a:close/>
                </a:path>
              </a:pathLst>
            </a:custGeom>
            <a:solidFill>
              <a:srgbClr val="333399"/>
            </a:solidFill>
          </p:spPr>
          <p:txBody>
            <a:bodyPr wrap="square" lIns="0" tIns="0" rIns="0" bIns="0" rtlCol="0"/>
            <a:lstStyle/>
            <a:p>
              <a:endParaRPr sz="1632"/>
            </a:p>
          </p:txBody>
        </p:sp>
      </p:grpSp>
      <p:sp>
        <p:nvSpPr>
          <p:cNvPr id="13" name="object 13"/>
          <p:cNvSpPr txBox="1"/>
          <p:nvPr/>
        </p:nvSpPr>
        <p:spPr>
          <a:xfrm>
            <a:off x="9049603" y="1581197"/>
            <a:ext cx="770445" cy="179047"/>
          </a:xfrm>
          <a:prstGeom prst="rect">
            <a:avLst/>
          </a:prstGeom>
        </p:spPr>
        <p:txBody>
          <a:bodyPr vert="horz" wrap="square" lIns="0" tIns="11516" rIns="0" bIns="0" rtlCol="0">
            <a:spAutoFit/>
          </a:bodyPr>
          <a:lstStyle/>
          <a:p>
            <a:pPr marL="11516">
              <a:spcBef>
                <a:spcPts val="91"/>
              </a:spcBef>
            </a:pPr>
            <a:r>
              <a:rPr sz="1088" spc="-5" dirty="0">
                <a:solidFill>
                  <a:srgbClr val="33339A"/>
                </a:solidFill>
                <a:latin typeface="Comic Sans MS"/>
                <a:cs typeface="Comic Sans MS"/>
              </a:rPr>
              <a:t>Deploymen</a:t>
            </a:r>
            <a:r>
              <a:rPr sz="997" spc="-5" dirty="0">
                <a:solidFill>
                  <a:srgbClr val="33339A"/>
                </a:solidFill>
                <a:latin typeface="Comic Sans MS"/>
                <a:cs typeface="Comic Sans MS"/>
              </a:rPr>
              <a:t>t</a:t>
            </a:r>
            <a:endParaRPr sz="997">
              <a:latin typeface="Comic Sans MS"/>
              <a:cs typeface="Comic Sans MS"/>
            </a:endParaRPr>
          </a:p>
        </p:txBody>
      </p:sp>
      <p:grpSp>
        <p:nvGrpSpPr>
          <p:cNvPr id="14" name="object 14"/>
          <p:cNvGrpSpPr/>
          <p:nvPr/>
        </p:nvGrpSpPr>
        <p:grpSpPr>
          <a:xfrm>
            <a:off x="6192864" y="2369379"/>
            <a:ext cx="1003652" cy="596548"/>
            <a:chOff x="5453519" y="2612898"/>
            <a:chExt cx="1106805" cy="657860"/>
          </a:xfrm>
        </p:grpSpPr>
        <p:sp>
          <p:nvSpPr>
            <p:cNvPr id="15" name="object 15"/>
            <p:cNvSpPr/>
            <p:nvPr/>
          </p:nvSpPr>
          <p:spPr>
            <a:xfrm>
              <a:off x="5458091" y="2618232"/>
              <a:ext cx="1097280" cy="647700"/>
            </a:xfrm>
            <a:custGeom>
              <a:avLst/>
              <a:gdLst/>
              <a:ahLst/>
              <a:cxnLst/>
              <a:rect l="l" t="t" r="r" b="b"/>
              <a:pathLst>
                <a:path w="1097279" h="647700">
                  <a:moveTo>
                    <a:pt x="1097280" y="647699"/>
                  </a:moveTo>
                  <a:lnTo>
                    <a:pt x="1097280" y="0"/>
                  </a:lnTo>
                  <a:lnTo>
                    <a:pt x="0" y="0"/>
                  </a:lnTo>
                  <a:lnTo>
                    <a:pt x="0" y="647700"/>
                  </a:lnTo>
                  <a:lnTo>
                    <a:pt x="1097280" y="647699"/>
                  </a:lnTo>
                  <a:close/>
                </a:path>
              </a:pathLst>
            </a:custGeom>
            <a:solidFill>
              <a:srgbClr val="FFC000"/>
            </a:solidFill>
          </p:spPr>
          <p:txBody>
            <a:bodyPr wrap="square" lIns="0" tIns="0" rIns="0" bIns="0" rtlCol="0"/>
            <a:lstStyle/>
            <a:p>
              <a:endParaRPr sz="1632"/>
            </a:p>
          </p:txBody>
        </p:sp>
        <p:sp>
          <p:nvSpPr>
            <p:cNvPr id="16" name="object 16"/>
            <p:cNvSpPr/>
            <p:nvPr/>
          </p:nvSpPr>
          <p:spPr>
            <a:xfrm>
              <a:off x="5453519" y="2612898"/>
              <a:ext cx="1106805" cy="657860"/>
            </a:xfrm>
            <a:custGeom>
              <a:avLst/>
              <a:gdLst/>
              <a:ahLst/>
              <a:cxnLst/>
              <a:rect l="l" t="t" r="r" b="b"/>
              <a:pathLst>
                <a:path w="1106804" h="657860">
                  <a:moveTo>
                    <a:pt x="1106423" y="657605"/>
                  </a:moveTo>
                  <a:lnTo>
                    <a:pt x="1106423" y="0"/>
                  </a:lnTo>
                  <a:lnTo>
                    <a:pt x="0" y="0"/>
                  </a:lnTo>
                  <a:lnTo>
                    <a:pt x="0" y="657606"/>
                  </a:lnTo>
                  <a:lnTo>
                    <a:pt x="4572" y="657606"/>
                  </a:lnTo>
                  <a:lnTo>
                    <a:pt x="4572" y="9906"/>
                  </a:lnTo>
                  <a:lnTo>
                    <a:pt x="9905" y="5334"/>
                  </a:lnTo>
                  <a:lnTo>
                    <a:pt x="9905" y="9906"/>
                  </a:lnTo>
                  <a:lnTo>
                    <a:pt x="1097267" y="9906"/>
                  </a:lnTo>
                  <a:lnTo>
                    <a:pt x="1097267" y="5334"/>
                  </a:lnTo>
                  <a:lnTo>
                    <a:pt x="1101852" y="9906"/>
                  </a:lnTo>
                  <a:lnTo>
                    <a:pt x="1101852" y="657605"/>
                  </a:lnTo>
                  <a:lnTo>
                    <a:pt x="1106423" y="657605"/>
                  </a:lnTo>
                  <a:close/>
                </a:path>
                <a:path w="1106804" h="657860">
                  <a:moveTo>
                    <a:pt x="9905" y="9906"/>
                  </a:moveTo>
                  <a:lnTo>
                    <a:pt x="9905" y="5334"/>
                  </a:lnTo>
                  <a:lnTo>
                    <a:pt x="4572" y="9906"/>
                  </a:lnTo>
                  <a:lnTo>
                    <a:pt x="9905" y="9906"/>
                  </a:lnTo>
                  <a:close/>
                </a:path>
                <a:path w="1106804" h="657860">
                  <a:moveTo>
                    <a:pt x="9905" y="647700"/>
                  </a:moveTo>
                  <a:lnTo>
                    <a:pt x="9905" y="9906"/>
                  </a:lnTo>
                  <a:lnTo>
                    <a:pt x="4572" y="9906"/>
                  </a:lnTo>
                  <a:lnTo>
                    <a:pt x="4572" y="647700"/>
                  </a:lnTo>
                  <a:lnTo>
                    <a:pt x="9905" y="647700"/>
                  </a:lnTo>
                  <a:close/>
                </a:path>
                <a:path w="1106804" h="657860">
                  <a:moveTo>
                    <a:pt x="1101852" y="647700"/>
                  </a:moveTo>
                  <a:lnTo>
                    <a:pt x="4572" y="647700"/>
                  </a:lnTo>
                  <a:lnTo>
                    <a:pt x="9905" y="653034"/>
                  </a:lnTo>
                  <a:lnTo>
                    <a:pt x="9905" y="657606"/>
                  </a:lnTo>
                  <a:lnTo>
                    <a:pt x="1097267" y="657605"/>
                  </a:lnTo>
                  <a:lnTo>
                    <a:pt x="1097267" y="653034"/>
                  </a:lnTo>
                  <a:lnTo>
                    <a:pt x="1101852" y="647700"/>
                  </a:lnTo>
                  <a:close/>
                </a:path>
                <a:path w="1106804" h="657860">
                  <a:moveTo>
                    <a:pt x="9905" y="657606"/>
                  </a:moveTo>
                  <a:lnTo>
                    <a:pt x="9905" y="653034"/>
                  </a:lnTo>
                  <a:lnTo>
                    <a:pt x="4572" y="647700"/>
                  </a:lnTo>
                  <a:lnTo>
                    <a:pt x="4572" y="657606"/>
                  </a:lnTo>
                  <a:lnTo>
                    <a:pt x="9905" y="657606"/>
                  </a:lnTo>
                  <a:close/>
                </a:path>
                <a:path w="1106804" h="657860">
                  <a:moveTo>
                    <a:pt x="1101852" y="9906"/>
                  </a:moveTo>
                  <a:lnTo>
                    <a:pt x="1097267" y="5334"/>
                  </a:lnTo>
                  <a:lnTo>
                    <a:pt x="1097267" y="9906"/>
                  </a:lnTo>
                  <a:lnTo>
                    <a:pt x="1101852" y="9906"/>
                  </a:lnTo>
                  <a:close/>
                </a:path>
                <a:path w="1106804" h="657860">
                  <a:moveTo>
                    <a:pt x="1101852" y="647700"/>
                  </a:moveTo>
                  <a:lnTo>
                    <a:pt x="1101852" y="9906"/>
                  </a:lnTo>
                  <a:lnTo>
                    <a:pt x="1097267" y="9906"/>
                  </a:lnTo>
                  <a:lnTo>
                    <a:pt x="1097267" y="647700"/>
                  </a:lnTo>
                  <a:lnTo>
                    <a:pt x="1101852" y="647700"/>
                  </a:lnTo>
                  <a:close/>
                </a:path>
                <a:path w="1106804" h="657860">
                  <a:moveTo>
                    <a:pt x="1101852" y="657605"/>
                  </a:moveTo>
                  <a:lnTo>
                    <a:pt x="1101852" y="647700"/>
                  </a:lnTo>
                  <a:lnTo>
                    <a:pt x="1097267" y="653034"/>
                  </a:lnTo>
                  <a:lnTo>
                    <a:pt x="1097267" y="657605"/>
                  </a:lnTo>
                  <a:lnTo>
                    <a:pt x="1101852" y="657605"/>
                  </a:lnTo>
                  <a:close/>
                </a:path>
              </a:pathLst>
            </a:custGeom>
            <a:solidFill>
              <a:srgbClr val="333399"/>
            </a:solidFill>
          </p:spPr>
          <p:txBody>
            <a:bodyPr wrap="square" lIns="0" tIns="0" rIns="0" bIns="0" rtlCol="0"/>
            <a:lstStyle/>
            <a:p>
              <a:endParaRPr sz="1632"/>
            </a:p>
          </p:txBody>
        </p:sp>
      </p:grpSp>
      <p:grpSp>
        <p:nvGrpSpPr>
          <p:cNvPr id="17" name="object 17"/>
          <p:cNvGrpSpPr/>
          <p:nvPr/>
        </p:nvGrpSpPr>
        <p:grpSpPr>
          <a:xfrm>
            <a:off x="6192864" y="3198557"/>
            <a:ext cx="1003652" cy="596548"/>
            <a:chOff x="5453519" y="3527297"/>
            <a:chExt cx="1106805" cy="657860"/>
          </a:xfrm>
        </p:grpSpPr>
        <p:sp>
          <p:nvSpPr>
            <p:cNvPr id="18" name="object 18"/>
            <p:cNvSpPr/>
            <p:nvPr/>
          </p:nvSpPr>
          <p:spPr>
            <a:xfrm>
              <a:off x="5458091" y="3532631"/>
              <a:ext cx="1097280" cy="647700"/>
            </a:xfrm>
            <a:custGeom>
              <a:avLst/>
              <a:gdLst/>
              <a:ahLst/>
              <a:cxnLst/>
              <a:rect l="l" t="t" r="r" b="b"/>
              <a:pathLst>
                <a:path w="1097279" h="647700">
                  <a:moveTo>
                    <a:pt x="1097280" y="647700"/>
                  </a:moveTo>
                  <a:lnTo>
                    <a:pt x="1097280" y="0"/>
                  </a:lnTo>
                  <a:lnTo>
                    <a:pt x="0" y="0"/>
                  </a:lnTo>
                  <a:lnTo>
                    <a:pt x="0" y="647700"/>
                  </a:lnTo>
                  <a:lnTo>
                    <a:pt x="1097280" y="647700"/>
                  </a:lnTo>
                  <a:close/>
                </a:path>
              </a:pathLst>
            </a:custGeom>
            <a:solidFill>
              <a:srgbClr val="FFC000"/>
            </a:solidFill>
          </p:spPr>
          <p:txBody>
            <a:bodyPr wrap="square" lIns="0" tIns="0" rIns="0" bIns="0" rtlCol="0"/>
            <a:lstStyle/>
            <a:p>
              <a:endParaRPr sz="1632"/>
            </a:p>
          </p:txBody>
        </p:sp>
        <p:sp>
          <p:nvSpPr>
            <p:cNvPr id="19" name="object 19"/>
            <p:cNvSpPr/>
            <p:nvPr/>
          </p:nvSpPr>
          <p:spPr>
            <a:xfrm>
              <a:off x="5453519" y="3527297"/>
              <a:ext cx="1106805" cy="657860"/>
            </a:xfrm>
            <a:custGeom>
              <a:avLst/>
              <a:gdLst/>
              <a:ahLst/>
              <a:cxnLst/>
              <a:rect l="l" t="t" r="r" b="b"/>
              <a:pathLst>
                <a:path w="1106804" h="657860">
                  <a:moveTo>
                    <a:pt x="1106423" y="657605"/>
                  </a:moveTo>
                  <a:lnTo>
                    <a:pt x="1106423" y="0"/>
                  </a:lnTo>
                  <a:lnTo>
                    <a:pt x="0" y="0"/>
                  </a:lnTo>
                  <a:lnTo>
                    <a:pt x="0" y="657606"/>
                  </a:lnTo>
                  <a:lnTo>
                    <a:pt x="4572" y="657606"/>
                  </a:lnTo>
                  <a:lnTo>
                    <a:pt x="4572" y="9906"/>
                  </a:lnTo>
                  <a:lnTo>
                    <a:pt x="9905" y="5334"/>
                  </a:lnTo>
                  <a:lnTo>
                    <a:pt x="9905" y="9906"/>
                  </a:lnTo>
                  <a:lnTo>
                    <a:pt x="1097267" y="9905"/>
                  </a:lnTo>
                  <a:lnTo>
                    <a:pt x="1097267" y="5334"/>
                  </a:lnTo>
                  <a:lnTo>
                    <a:pt x="1101852" y="9905"/>
                  </a:lnTo>
                  <a:lnTo>
                    <a:pt x="1101852" y="657605"/>
                  </a:lnTo>
                  <a:lnTo>
                    <a:pt x="1106423" y="657605"/>
                  </a:lnTo>
                  <a:close/>
                </a:path>
                <a:path w="1106804" h="657860">
                  <a:moveTo>
                    <a:pt x="9905" y="9906"/>
                  </a:moveTo>
                  <a:lnTo>
                    <a:pt x="9905" y="5334"/>
                  </a:lnTo>
                  <a:lnTo>
                    <a:pt x="4572" y="9906"/>
                  </a:lnTo>
                  <a:lnTo>
                    <a:pt x="9905" y="9906"/>
                  </a:lnTo>
                  <a:close/>
                </a:path>
                <a:path w="1106804" h="657860">
                  <a:moveTo>
                    <a:pt x="9905" y="647700"/>
                  </a:moveTo>
                  <a:lnTo>
                    <a:pt x="9905" y="9906"/>
                  </a:lnTo>
                  <a:lnTo>
                    <a:pt x="4572" y="9906"/>
                  </a:lnTo>
                  <a:lnTo>
                    <a:pt x="4572" y="647700"/>
                  </a:lnTo>
                  <a:lnTo>
                    <a:pt x="9905" y="647700"/>
                  </a:lnTo>
                  <a:close/>
                </a:path>
                <a:path w="1106804" h="657860">
                  <a:moveTo>
                    <a:pt x="1101852" y="647700"/>
                  </a:moveTo>
                  <a:lnTo>
                    <a:pt x="4572" y="647700"/>
                  </a:lnTo>
                  <a:lnTo>
                    <a:pt x="9905" y="653034"/>
                  </a:lnTo>
                  <a:lnTo>
                    <a:pt x="9905" y="657606"/>
                  </a:lnTo>
                  <a:lnTo>
                    <a:pt x="1097267" y="657605"/>
                  </a:lnTo>
                  <a:lnTo>
                    <a:pt x="1097267" y="653034"/>
                  </a:lnTo>
                  <a:lnTo>
                    <a:pt x="1101852" y="647700"/>
                  </a:lnTo>
                  <a:close/>
                </a:path>
                <a:path w="1106804" h="657860">
                  <a:moveTo>
                    <a:pt x="9905" y="657606"/>
                  </a:moveTo>
                  <a:lnTo>
                    <a:pt x="9905" y="653034"/>
                  </a:lnTo>
                  <a:lnTo>
                    <a:pt x="4572" y="647700"/>
                  </a:lnTo>
                  <a:lnTo>
                    <a:pt x="4572" y="657606"/>
                  </a:lnTo>
                  <a:lnTo>
                    <a:pt x="9905" y="657606"/>
                  </a:lnTo>
                  <a:close/>
                </a:path>
                <a:path w="1106804" h="657860">
                  <a:moveTo>
                    <a:pt x="1101852" y="9905"/>
                  </a:moveTo>
                  <a:lnTo>
                    <a:pt x="1097267" y="5334"/>
                  </a:lnTo>
                  <a:lnTo>
                    <a:pt x="1097267" y="9905"/>
                  </a:lnTo>
                  <a:lnTo>
                    <a:pt x="1101852" y="9905"/>
                  </a:lnTo>
                  <a:close/>
                </a:path>
                <a:path w="1106804" h="657860">
                  <a:moveTo>
                    <a:pt x="1101852" y="647700"/>
                  </a:moveTo>
                  <a:lnTo>
                    <a:pt x="1101852" y="9905"/>
                  </a:lnTo>
                  <a:lnTo>
                    <a:pt x="1097267" y="9905"/>
                  </a:lnTo>
                  <a:lnTo>
                    <a:pt x="1097267" y="647700"/>
                  </a:lnTo>
                  <a:lnTo>
                    <a:pt x="1101852" y="647700"/>
                  </a:lnTo>
                  <a:close/>
                </a:path>
                <a:path w="1106804" h="657860">
                  <a:moveTo>
                    <a:pt x="1101852" y="657605"/>
                  </a:moveTo>
                  <a:lnTo>
                    <a:pt x="1101852" y="647700"/>
                  </a:lnTo>
                  <a:lnTo>
                    <a:pt x="1097267" y="653034"/>
                  </a:lnTo>
                  <a:lnTo>
                    <a:pt x="1097267" y="657605"/>
                  </a:lnTo>
                  <a:lnTo>
                    <a:pt x="1101852" y="657605"/>
                  </a:lnTo>
                  <a:close/>
                </a:path>
              </a:pathLst>
            </a:custGeom>
            <a:solidFill>
              <a:srgbClr val="333399"/>
            </a:solidFill>
          </p:spPr>
          <p:txBody>
            <a:bodyPr wrap="square" lIns="0" tIns="0" rIns="0" bIns="0" rtlCol="0"/>
            <a:lstStyle/>
            <a:p>
              <a:endParaRPr sz="1632"/>
            </a:p>
          </p:txBody>
        </p:sp>
      </p:grpSp>
      <p:grpSp>
        <p:nvGrpSpPr>
          <p:cNvPr id="20" name="object 20"/>
          <p:cNvGrpSpPr/>
          <p:nvPr/>
        </p:nvGrpSpPr>
        <p:grpSpPr>
          <a:xfrm>
            <a:off x="6192864" y="4096834"/>
            <a:ext cx="1003652" cy="596548"/>
            <a:chOff x="5453519" y="4517897"/>
            <a:chExt cx="1106805" cy="657860"/>
          </a:xfrm>
        </p:grpSpPr>
        <p:sp>
          <p:nvSpPr>
            <p:cNvPr id="21" name="object 21"/>
            <p:cNvSpPr/>
            <p:nvPr/>
          </p:nvSpPr>
          <p:spPr>
            <a:xfrm>
              <a:off x="5458091" y="4523231"/>
              <a:ext cx="1097280" cy="647700"/>
            </a:xfrm>
            <a:custGeom>
              <a:avLst/>
              <a:gdLst/>
              <a:ahLst/>
              <a:cxnLst/>
              <a:rect l="l" t="t" r="r" b="b"/>
              <a:pathLst>
                <a:path w="1097279" h="647700">
                  <a:moveTo>
                    <a:pt x="1097280" y="647700"/>
                  </a:moveTo>
                  <a:lnTo>
                    <a:pt x="1097280" y="0"/>
                  </a:lnTo>
                  <a:lnTo>
                    <a:pt x="0" y="0"/>
                  </a:lnTo>
                  <a:lnTo>
                    <a:pt x="0" y="647700"/>
                  </a:lnTo>
                  <a:lnTo>
                    <a:pt x="1097280" y="647700"/>
                  </a:lnTo>
                  <a:close/>
                </a:path>
              </a:pathLst>
            </a:custGeom>
            <a:solidFill>
              <a:srgbClr val="FFC000"/>
            </a:solidFill>
          </p:spPr>
          <p:txBody>
            <a:bodyPr wrap="square" lIns="0" tIns="0" rIns="0" bIns="0" rtlCol="0"/>
            <a:lstStyle/>
            <a:p>
              <a:endParaRPr sz="1632"/>
            </a:p>
          </p:txBody>
        </p:sp>
        <p:sp>
          <p:nvSpPr>
            <p:cNvPr id="22" name="object 22"/>
            <p:cNvSpPr/>
            <p:nvPr/>
          </p:nvSpPr>
          <p:spPr>
            <a:xfrm>
              <a:off x="5453519" y="4517897"/>
              <a:ext cx="1106805" cy="657860"/>
            </a:xfrm>
            <a:custGeom>
              <a:avLst/>
              <a:gdLst/>
              <a:ahLst/>
              <a:cxnLst/>
              <a:rect l="l" t="t" r="r" b="b"/>
              <a:pathLst>
                <a:path w="1106804" h="657860">
                  <a:moveTo>
                    <a:pt x="1106423" y="657605"/>
                  </a:moveTo>
                  <a:lnTo>
                    <a:pt x="1106423" y="0"/>
                  </a:lnTo>
                  <a:lnTo>
                    <a:pt x="0" y="0"/>
                  </a:lnTo>
                  <a:lnTo>
                    <a:pt x="0" y="657606"/>
                  </a:lnTo>
                  <a:lnTo>
                    <a:pt x="4572" y="657606"/>
                  </a:lnTo>
                  <a:lnTo>
                    <a:pt x="4572" y="9906"/>
                  </a:lnTo>
                  <a:lnTo>
                    <a:pt x="9905" y="5334"/>
                  </a:lnTo>
                  <a:lnTo>
                    <a:pt x="9905" y="9906"/>
                  </a:lnTo>
                  <a:lnTo>
                    <a:pt x="1097267" y="9905"/>
                  </a:lnTo>
                  <a:lnTo>
                    <a:pt x="1097267" y="5334"/>
                  </a:lnTo>
                  <a:lnTo>
                    <a:pt x="1101852" y="9905"/>
                  </a:lnTo>
                  <a:lnTo>
                    <a:pt x="1101852" y="657605"/>
                  </a:lnTo>
                  <a:lnTo>
                    <a:pt x="1106423" y="657605"/>
                  </a:lnTo>
                  <a:close/>
                </a:path>
                <a:path w="1106804" h="657860">
                  <a:moveTo>
                    <a:pt x="9905" y="9906"/>
                  </a:moveTo>
                  <a:lnTo>
                    <a:pt x="9905" y="5334"/>
                  </a:lnTo>
                  <a:lnTo>
                    <a:pt x="4572" y="9906"/>
                  </a:lnTo>
                  <a:lnTo>
                    <a:pt x="9905" y="9906"/>
                  </a:lnTo>
                  <a:close/>
                </a:path>
                <a:path w="1106804" h="657860">
                  <a:moveTo>
                    <a:pt x="9905" y="647700"/>
                  </a:moveTo>
                  <a:lnTo>
                    <a:pt x="9905" y="9906"/>
                  </a:lnTo>
                  <a:lnTo>
                    <a:pt x="4572" y="9906"/>
                  </a:lnTo>
                  <a:lnTo>
                    <a:pt x="4572" y="647700"/>
                  </a:lnTo>
                  <a:lnTo>
                    <a:pt x="9905" y="647700"/>
                  </a:lnTo>
                  <a:close/>
                </a:path>
                <a:path w="1106804" h="657860">
                  <a:moveTo>
                    <a:pt x="1101852" y="647700"/>
                  </a:moveTo>
                  <a:lnTo>
                    <a:pt x="4572" y="647700"/>
                  </a:lnTo>
                  <a:lnTo>
                    <a:pt x="9905" y="653034"/>
                  </a:lnTo>
                  <a:lnTo>
                    <a:pt x="9905" y="657606"/>
                  </a:lnTo>
                  <a:lnTo>
                    <a:pt x="1097267" y="657605"/>
                  </a:lnTo>
                  <a:lnTo>
                    <a:pt x="1097267" y="653034"/>
                  </a:lnTo>
                  <a:lnTo>
                    <a:pt x="1101852" y="647700"/>
                  </a:lnTo>
                  <a:close/>
                </a:path>
                <a:path w="1106804" h="657860">
                  <a:moveTo>
                    <a:pt x="9905" y="657606"/>
                  </a:moveTo>
                  <a:lnTo>
                    <a:pt x="9905" y="653034"/>
                  </a:lnTo>
                  <a:lnTo>
                    <a:pt x="4572" y="647700"/>
                  </a:lnTo>
                  <a:lnTo>
                    <a:pt x="4572" y="657606"/>
                  </a:lnTo>
                  <a:lnTo>
                    <a:pt x="9905" y="657606"/>
                  </a:lnTo>
                  <a:close/>
                </a:path>
                <a:path w="1106804" h="657860">
                  <a:moveTo>
                    <a:pt x="1101852" y="9905"/>
                  </a:moveTo>
                  <a:lnTo>
                    <a:pt x="1097267" y="5334"/>
                  </a:lnTo>
                  <a:lnTo>
                    <a:pt x="1097267" y="9905"/>
                  </a:lnTo>
                  <a:lnTo>
                    <a:pt x="1101852" y="9905"/>
                  </a:lnTo>
                  <a:close/>
                </a:path>
                <a:path w="1106804" h="657860">
                  <a:moveTo>
                    <a:pt x="1101852" y="647700"/>
                  </a:moveTo>
                  <a:lnTo>
                    <a:pt x="1101852" y="9905"/>
                  </a:lnTo>
                  <a:lnTo>
                    <a:pt x="1097267" y="9905"/>
                  </a:lnTo>
                  <a:lnTo>
                    <a:pt x="1097267" y="647700"/>
                  </a:lnTo>
                  <a:lnTo>
                    <a:pt x="1101852" y="647700"/>
                  </a:lnTo>
                  <a:close/>
                </a:path>
                <a:path w="1106804" h="657860">
                  <a:moveTo>
                    <a:pt x="1101852" y="657605"/>
                  </a:moveTo>
                  <a:lnTo>
                    <a:pt x="1101852" y="647700"/>
                  </a:lnTo>
                  <a:lnTo>
                    <a:pt x="1097267" y="653034"/>
                  </a:lnTo>
                  <a:lnTo>
                    <a:pt x="1097267" y="657605"/>
                  </a:lnTo>
                  <a:lnTo>
                    <a:pt x="1101852" y="657605"/>
                  </a:lnTo>
                  <a:close/>
                </a:path>
              </a:pathLst>
            </a:custGeom>
            <a:solidFill>
              <a:srgbClr val="333399"/>
            </a:solidFill>
          </p:spPr>
          <p:txBody>
            <a:bodyPr wrap="square" lIns="0" tIns="0" rIns="0" bIns="0" rtlCol="0"/>
            <a:lstStyle/>
            <a:p>
              <a:endParaRPr sz="1632"/>
            </a:p>
          </p:txBody>
        </p:sp>
      </p:grpSp>
      <p:grpSp>
        <p:nvGrpSpPr>
          <p:cNvPr id="23" name="object 23"/>
          <p:cNvGrpSpPr/>
          <p:nvPr/>
        </p:nvGrpSpPr>
        <p:grpSpPr>
          <a:xfrm>
            <a:off x="6192864" y="4995111"/>
            <a:ext cx="1003652" cy="596548"/>
            <a:chOff x="5453519" y="5508497"/>
            <a:chExt cx="1106805" cy="657860"/>
          </a:xfrm>
        </p:grpSpPr>
        <p:sp>
          <p:nvSpPr>
            <p:cNvPr id="24" name="object 24"/>
            <p:cNvSpPr/>
            <p:nvPr/>
          </p:nvSpPr>
          <p:spPr>
            <a:xfrm>
              <a:off x="5458091" y="5513831"/>
              <a:ext cx="1097280" cy="647700"/>
            </a:xfrm>
            <a:custGeom>
              <a:avLst/>
              <a:gdLst/>
              <a:ahLst/>
              <a:cxnLst/>
              <a:rect l="l" t="t" r="r" b="b"/>
              <a:pathLst>
                <a:path w="1097279" h="647700">
                  <a:moveTo>
                    <a:pt x="1097280" y="647700"/>
                  </a:moveTo>
                  <a:lnTo>
                    <a:pt x="1097280" y="0"/>
                  </a:lnTo>
                  <a:lnTo>
                    <a:pt x="0" y="0"/>
                  </a:lnTo>
                  <a:lnTo>
                    <a:pt x="0" y="647700"/>
                  </a:lnTo>
                  <a:lnTo>
                    <a:pt x="1097280" y="647700"/>
                  </a:lnTo>
                  <a:close/>
                </a:path>
              </a:pathLst>
            </a:custGeom>
            <a:solidFill>
              <a:srgbClr val="FFC000"/>
            </a:solidFill>
          </p:spPr>
          <p:txBody>
            <a:bodyPr wrap="square" lIns="0" tIns="0" rIns="0" bIns="0" rtlCol="0"/>
            <a:lstStyle/>
            <a:p>
              <a:endParaRPr sz="1632"/>
            </a:p>
          </p:txBody>
        </p:sp>
        <p:sp>
          <p:nvSpPr>
            <p:cNvPr id="25" name="object 25"/>
            <p:cNvSpPr/>
            <p:nvPr/>
          </p:nvSpPr>
          <p:spPr>
            <a:xfrm>
              <a:off x="5453519" y="5508497"/>
              <a:ext cx="1106805" cy="657860"/>
            </a:xfrm>
            <a:custGeom>
              <a:avLst/>
              <a:gdLst/>
              <a:ahLst/>
              <a:cxnLst/>
              <a:rect l="l" t="t" r="r" b="b"/>
              <a:pathLst>
                <a:path w="1106804" h="657860">
                  <a:moveTo>
                    <a:pt x="1106423" y="657605"/>
                  </a:moveTo>
                  <a:lnTo>
                    <a:pt x="1106423" y="0"/>
                  </a:lnTo>
                  <a:lnTo>
                    <a:pt x="0" y="0"/>
                  </a:lnTo>
                  <a:lnTo>
                    <a:pt x="0" y="657606"/>
                  </a:lnTo>
                  <a:lnTo>
                    <a:pt x="4572" y="657606"/>
                  </a:lnTo>
                  <a:lnTo>
                    <a:pt x="4572" y="9906"/>
                  </a:lnTo>
                  <a:lnTo>
                    <a:pt x="9905" y="5334"/>
                  </a:lnTo>
                  <a:lnTo>
                    <a:pt x="9905" y="9906"/>
                  </a:lnTo>
                  <a:lnTo>
                    <a:pt x="1097267" y="9905"/>
                  </a:lnTo>
                  <a:lnTo>
                    <a:pt x="1097267" y="5334"/>
                  </a:lnTo>
                  <a:lnTo>
                    <a:pt x="1101852" y="9905"/>
                  </a:lnTo>
                  <a:lnTo>
                    <a:pt x="1101852" y="657605"/>
                  </a:lnTo>
                  <a:lnTo>
                    <a:pt x="1106423" y="657605"/>
                  </a:lnTo>
                  <a:close/>
                </a:path>
                <a:path w="1106804" h="657860">
                  <a:moveTo>
                    <a:pt x="9905" y="9906"/>
                  </a:moveTo>
                  <a:lnTo>
                    <a:pt x="9905" y="5334"/>
                  </a:lnTo>
                  <a:lnTo>
                    <a:pt x="4572" y="9906"/>
                  </a:lnTo>
                  <a:lnTo>
                    <a:pt x="9905" y="9906"/>
                  </a:lnTo>
                  <a:close/>
                </a:path>
                <a:path w="1106804" h="657860">
                  <a:moveTo>
                    <a:pt x="9906" y="647700"/>
                  </a:moveTo>
                  <a:lnTo>
                    <a:pt x="9905" y="9906"/>
                  </a:lnTo>
                  <a:lnTo>
                    <a:pt x="4572" y="9906"/>
                  </a:lnTo>
                  <a:lnTo>
                    <a:pt x="4572" y="647700"/>
                  </a:lnTo>
                  <a:lnTo>
                    <a:pt x="9906" y="647700"/>
                  </a:lnTo>
                  <a:close/>
                </a:path>
                <a:path w="1106804" h="657860">
                  <a:moveTo>
                    <a:pt x="1101852" y="647700"/>
                  </a:moveTo>
                  <a:lnTo>
                    <a:pt x="4572" y="647700"/>
                  </a:lnTo>
                  <a:lnTo>
                    <a:pt x="9906" y="653034"/>
                  </a:lnTo>
                  <a:lnTo>
                    <a:pt x="9906" y="657606"/>
                  </a:lnTo>
                  <a:lnTo>
                    <a:pt x="1097267" y="657605"/>
                  </a:lnTo>
                  <a:lnTo>
                    <a:pt x="1097267" y="653034"/>
                  </a:lnTo>
                  <a:lnTo>
                    <a:pt x="1101852" y="647700"/>
                  </a:lnTo>
                  <a:close/>
                </a:path>
                <a:path w="1106804" h="657860">
                  <a:moveTo>
                    <a:pt x="9906" y="657606"/>
                  </a:moveTo>
                  <a:lnTo>
                    <a:pt x="9906" y="653034"/>
                  </a:lnTo>
                  <a:lnTo>
                    <a:pt x="4572" y="647700"/>
                  </a:lnTo>
                  <a:lnTo>
                    <a:pt x="4572" y="657606"/>
                  </a:lnTo>
                  <a:lnTo>
                    <a:pt x="9906" y="657606"/>
                  </a:lnTo>
                  <a:close/>
                </a:path>
                <a:path w="1106804" h="657860">
                  <a:moveTo>
                    <a:pt x="1101852" y="9905"/>
                  </a:moveTo>
                  <a:lnTo>
                    <a:pt x="1097267" y="5334"/>
                  </a:lnTo>
                  <a:lnTo>
                    <a:pt x="1097267" y="9905"/>
                  </a:lnTo>
                  <a:lnTo>
                    <a:pt x="1101852" y="9905"/>
                  </a:lnTo>
                  <a:close/>
                </a:path>
                <a:path w="1106804" h="657860">
                  <a:moveTo>
                    <a:pt x="1101852" y="647700"/>
                  </a:moveTo>
                  <a:lnTo>
                    <a:pt x="1101852" y="9905"/>
                  </a:lnTo>
                  <a:lnTo>
                    <a:pt x="1097267" y="9905"/>
                  </a:lnTo>
                  <a:lnTo>
                    <a:pt x="1097267" y="647700"/>
                  </a:lnTo>
                  <a:lnTo>
                    <a:pt x="1101852" y="647700"/>
                  </a:lnTo>
                  <a:close/>
                </a:path>
                <a:path w="1106804" h="657860">
                  <a:moveTo>
                    <a:pt x="1101852" y="657605"/>
                  </a:moveTo>
                  <a:lnTo>
                    <a:pt x="1101852" y="647700"/>
                  </a:lnTo>
                  <a:lnTo>
                    <a:pt x="1097267" y="653034"/>
                  </a:lnTo>
                  <a:lnTo>
                    <a:pt x="1097267" y="657605"/>
                  </a:lnTo>
                  <a:lnTo>
                    <a:pt x="1101852" y="657605"/>
                  </a:lnTo>
                  <a:close/>
                </a:path>
              </a:pathLst>
            </a:custGeom>
            <a:solidFill>
              <a:srgbClr val="333399"/>
            </a:solidFill>
          </p:spPr>
          <p:txBody>
            <a:bodyPr wrap="square" lIns="0" tIns="0" rIns="0" bIns="0" rtlCol="0"/>
            <a:lstStyle/>
            <a:p>
              <a:endParaRPr sz="1632"/>
            </a:p>
          </p:txBody>
        </p:sp>
      </p:grpSp>
      <p:graphicFrame>
        <p:nvGraphicFramePr>
          <p:cNvPr id="26" name="object 26"/>
          <p:cNvGraphicFramePr>
            <a:graphicFrameLocks noGrp="1"/>
          </p:cNvGraphicFramePr>
          <p:nvPr/>
        </p:nvGraphicFramePr>
        <p:xfrm>
          <a:off x="6197009" y="2028724"/>
          <a:ext cx="995014" cy="4572980"/>
        </p:xfrm>
        <a:graphic>
          <a:graphicData uri="http://schemas.openxmlformats.org/drawingml/2006/table">
            <a:tbl>
              <a:tblPr firstRow="1" bandRow="1">
                <a:tableStyleId>{2D5ABB26-0587-4C30-8999-92F81FD0307C}</a:tableStyleId>
              </a:tblPr>
              <a:tblGrid>
                <a:gridCol w="484839">
                  <a:extLst>
                    <a:ext uri="{9D8B030D-6E8A-4147-A177-3AD203B41FA5}">
                      <a16:colId xmlns:a16="http://schemas.microsoft.com/office/drawing/2014/main" val="20000"/>
                    </a:ext>
                  </a:extLst>
                </a:gridCol>
                <a:gridCol w="510175">
                  <a:extLst>
                    <a:ext uri="{9D8B030D-6E8A-4147-A177-3AD203B41FA5}">
                      <a16:colId xmlns:a16="http://schemas.microsoft.com/office/drawing/2014/main" val="20001"/>
                    </a:ext>
                  </a:extLst>
                </a:gridCol>
              </a:tblGrid>
              <a:tr h="345491">
                <a:tc>
                  <a:txBody>
                    <a:bodyPr/>
                    <a:lstStyle/>
                    <a:p>
                      <a:pPr>
                        <a:lnSpc>
                          <a:spcPct val="100000"/>
                        </a:lnSpc>
                      </a:pPr>
                      <a:endParaRPr sz="1100">
                        <a:latin typeface="Times New Roman"/>
                        <a:cs typeface="Times New Roman"/>
                      </a:endParaRPr>
                    </a:p>
                  </a:txBody>
                  <a:tcPr marL="0" marR="0" marT="0" marB="0">
                    <a:lnR w="12700">
                      <a:solidFill>
                        <a:srgbClr val="333399"/>
                      </a:solidFill>
                      <a:prstDash val="solid"/>
                    </a:lnR>
                    <a:solidFill>
                      <a:srgbClr val="FFFFCC"/>
                    </a:solidFill>
                  </a:tcPr>
                </a:tc>
                <a:tc>
                  <a:txBody>
                    <a:bodyPr/>
                    <a:lstStyle/>
                    <a:p>
                      <a:pPr>
                        <a:lnSpc>
                          <a:spcPct val="100000"/>
                        </a:lnSpc>
                      </a:pPr>
                      <a:endParaRPr sz="1100">
                        <a:latin typeface="Times New Roman"/>
                        <a:cs typeface="Times New Roman"/>
                      </a:endParaRPr>
                    </a:p>
                  </a:txBody>
                  <a:tcPr marL="0" marR="0" marT="0" marB="0">
                    <a:lnL w="12700">
                      <a:solidFill>
                        <a:srgbClr val="333399"/>
                      </a:solidFill>
                      <a:prstDash val="solid"/>
                    </a:lnL>
                    <a:solidFill>
                      <a:srgbClr val="FFFFCC"/>
                    </a:solidFill>
                  </a:tcPr>
                </a:tc>
                <a:extLst>
                  <a:ext uri="{0D108BD9-81ED-4DB2-BD59-A6C34878D82A}">
                    <a16:rowId xmlns:a16="http://schemas.microsoft.com/office/drawing/2014/main" val="10000"/>
                  </a:ext>
                </a:extLst>
              </a:tr>
              <a:tr h="587335">
                <a:tc gridSpan="2">
                  <a:txBody>
                    <a:bodyPr/>
                    <a:lstStyle/>
                    <a:p>
                      <a:pPr marL="363855">
                        <a:lnSpc>
                          <a:spcPct val="100000"/>
                        </a:lnSpc>
                        <a:spcBef>
                          <a:spcPts val="110"/>
                        </a:spcBef>
                      </a:pPr>
                      <a:r>
                        <a:rPr sz="1000" b="1" spc="-10" dirty="0">
                          <a:solidFill>
                            <a:srgbClr val="33339A"/>
                          </a:solidFill>
                          <a:latin typeface="Comic Sans MS"/>
                          <a:cs typeface="Comic Sans MS"/>
                        </a:rPr>
                        <a:t>Select</a:t>
                      </a:r>
                      <a:endParaRPr sz="1000">
                        <a:latin typeface="Comic Sans MS"/>
                        <a:cs typeface="Comic Sans MS"/>
                      </a:endParaRPr>
                    </a:p>
                    <a:p>
                      <a:pPr marL="216535" marR="210185" indent="40005">
                        <a:lnSpc>
                          <a:spcPct val="130000"/>
                        </a:lnSpc>
                      </a:pPr>
                      <a:r>
                        <a:rPr sz="1000" b="1" spc="-5" dirty="0">
                          <a:solidFill>
                            <a:srgbClr val="33339A"/>
                          </a:solidFill>
                          <a:latin typeface="Comic Sans MS"/>
                          <a:cs typeface="Comic Sans MS"/>
                        </a:rPr>
                        <a:t>Modeling  Technique</a:t>
                      </a:r>
                      <a:endParaRPr sz="1000">
                        <a:latin typeface="Comic Sans MS"/>
                        <a:cs typeface="Comic Sans MS"/>
                      </a:endParaRPr>
                    </a:p>
                  </a:txBody>
                  <a:tcPr marL="0" marR="0" marT="12668" marB="0"/>
                </a:tc>
                <a:tc hMerge="1">
                  <a:txBody>
                    <a:bodyPr/>
                    <a:lstStyle/>
                    <a:p>
                      <a:endParaRPr/>
                    </a:p>
                  </a:txBody>
                  <a:tcPr marL="0" marR="0" marT="0" marB="0"/>
                </a:tc>
                <a:extLst>
                  <a:ext uri="{0D108BD9-81ED-4DB2-BD59-A6C34878D82A}">
                    <a16:rowId xmlns:a16="http://schemas.microsoft.com/office/drawing/2014/main" val="10001"/>
                  </a:ext>
                </a:extLst>
              </a:tr>
              <a:tr h="241844">
                <a:tc>
                  <a:txBody>
                    <a:bodyPr/>
                    <a:lstStyle/>
                    <a:p>
                      <a:pPr>
                        <a:lnSpc>
                          <a:spcPct val="100000"/>
                        </a:lnSpc>
                      </a:pPr>
                      <a:endParaRPr sz="1100">
                        <a:latin typeface="Times New Roman"/>
                        <a:cs typeface="Times New Roman"/>
                      </a:endParaRPr>
                    </a:p>
                  </a:txBody>
                  <a:tcPr marL="0" marR="0" marT="0" marB="0">
                    <a:lnR w="12700">
                      <a:solidFill>
                        <a:srgbClr val="333399"/>
                      </a:solidFill>
                      <a:prstDash val="solid"/>
                    </a:lnR>
                    <a:solidFill>
                      <a:srgbClr val="FFFFCC"/>
                    </a:solidFill>
                  </a:tcPr>
                </a:tc>
                <a:tc>
                  <a:txBody>
                    <a:bodyPr/>
                    <a:lstStyle/>
                    <a:p>
                      <a:pPr>
                        <a:lnSpc>
                          <a:spcPct val="100000"/>
                        </a:lnSpc>
                      </a:pPr>
                      <a:endParaRPr sz="1100">
                        <a:latin typeface="Times New Roman"/>
                        <a:cs typeface="Times New Roman"/>
                      </a:endParaRPr>
                    </a:p>
                  </a:txBody>
                  <a:tcPr marL="0" marR="0" marT="0" marB="0">
                    <a:lnL w="12700">
                      <a:solidFill>
                        <a:srgbClr val="333399"/>
                      </a:solidFill>
                      <a:prstDash val="solid"/>
                    </a:lnL>
                    <a:solidFill>
                      <a:srgbClr val="FFFFCC"/>
                    </a:solidFill>
                  </a:tcPr>
                </a:tc>
                <a:extLst>
                  <a:ext uri="{0D108BD9-81ED-4DB2-BD59-A6C34878D82A}">
                    <a16:rowId xmlns:a16="http://schemas.microsoft.com/office/drawing/2014/main" val="10002"/>
                  </a:ext>
                </a:extLst>
              </a:tr>
              <a:tr h="587335">
                <a:tc gridSpan="2">
                  <a:txBody>
                    <a:bodyPr/>
                    <a:lstStyle/>
                    <a:p>
                      <a:pPr marL="242570">
                        <a:lnSpc>
                          <a:spcPct val="100000"/>
                        </a:lnSpc>
                        <a:spcBef>
                          <a:spcPts val="110"/>
                        </a:spcBef>
                      </a:pPr>
                      <a:r>
                        <a:rPr sz="1000" b="1" spc="-10" dirty="0">
                          <a:solidFill>
                            <a:srgbClr val="33339A"/>
                          </a:solidFill>
                          <a:latin typeface="Comic Sans MS"/>
                          <a:cs typeface="Comic Sans MS"/>
                        </a:rPr>
                        <a:t>Generate</a:t>
                      </a:r>
                      <a:endParaRPr sz="1000">
                        <a:latin typeface="Comic Sans MS"/>
                        <a:cs typeface="Comic Sans MS"/>
                      </a:endParaRPr>
                    </a:p>
                    <a:p>
                      <a:pPr marL="332105" marR="325120" indent="62230">
                        <a:lnSpc>
                          <a:spcPct val="130000"/>
                        </a:lnSpc>
                      </a:pPr>
                      <a:r>
                        <a:rPr sz="1000" b="1" spc="-10" dirty="0">
                          <a:solidFill>
                            <a:srgbClr val="33339A"/>
                          </a:solidFill>
                          <a:latin typeface="Comic Sans MS"/>
                          <a:cs typeface="Comic Sans MS"/>
                        </a:rPr>
                        <a:t>Test  </a:t>
                      </a:r>
                      <a:r>
                        <a:rPr sz="1000" b="1" spc="-5" dirty="0">
                          <a:solidFill>
                            <a:srgbClr val="33339A"/>
                          </a:solidFill>
                          <a:latin typeface="Comic Sans MS"/>
                          <a:cs typeface="Comic Sans MS"/>
                        </a:rPr>
                        <a:t>Design</a:t>
                      </a:r>
                      <a:endParaRPr sz="1000">
                        <a:latin typeface="Comic Sans MS"/>
                        <a:cs typeface="Comic Sans MS"/>
                      </a:endParaRPr>
                    </a:p>
                  </a:txBody>
                  <a:tcPr marL="0" marR="0" marT="12668" marB="0"/>
                </a:tc>
                <a:tc hMerge="1">
                  <a:txBody>
                    <a:bodyPr/>
                    <a:lstStyle/>
                    <a:p>
                      <a:endParaRPr/>
                    </a:p>
                  </a:txBody>
                  <a:tcPr marL="0" marR="0" marT="0" marB="0"/>
                </a:tc>
                <a:extLst>
                  <a:ext uri="{0D108BD9-81ED-4DB2-BD59-A6C34878D82A}">
                    <a16:rowId xmlns:a16="http://schemas.microsoft.com/office/drawing/2014/main" val="10003"/>
                  </a:ext>
                </a:extLst>
              </a:tr>
              <a:tr h="310942">
                <a:tc>
                  <a:txBody>
                    <a:bodyPr/>
                    <a:lstStyle/>
                    <a:p>
                      <a:pPr>
                        <a:lnSpc>
                          <a:spcPct val="100000"/>
                        </a:lnSpc>
                      </a:pPr>
                      <a:endParaRPr sz="1100">
                        <a:latin typeface="Times New Roman"/>
                        <a:cs typeface="Times New Roman"/>
                      </a:endParaRPr>
                    </a:p>
                  </a:txBody>
                  <a:tcPr marL="0" marR="0" marT="0" marB="0">
                    <a:lnR w="12700">
                      <a:solidFill>
                        <a:srgbClr val="333399"/>
                      </a:solidFill>
                      <a:prstDash val="solid"/>
                    </a:lnR>
                    <a:solidFill>
                      <a:srgbClr val="FFFFCC"/>
                    </a:solidFill>
                  </a:tcPr>
                </a:tc>
                <a:tc>
                  <a:txBody>
                    <a:bodyPr/>
                    <a:lstStyle/>
                    <a:p>
                      <a:pPr>
                        <a:lnSpc>
                          <a:spcPct val="100000"/>
                        </a:lnSpc>
                      </a:pPr>
                      <a:endParaRPr sz="1100">
                        <a:latin typeface="Times New Roman"/>
                        <a:cs typeface="Times New Roman"/>
                      </a:endParaRPr>
                    </a:p>
                  </a:txBody>
                  <a:tcPr marL="0" marR="0" marT="0" marB="0">
                    <a:lnL w="12700">
                      <a:solidFill>
                        <a:srgbClr val="333399"/>
                      </a:solidFill>
                      <a:prstDash val="solid"/>
                    </a:lnL>
                    <a:solidFill>
                      <a:srgbClr val="FFFFCC"/>
                    </a:solidFill>
                  </a:tcPr>
                </a:tc>
                <a:extLst>
                  <a:ext uri="{0D108BD9-81ED-4DB2-BD59-A6C34878D82A}">
                    <a16:rowId xmlns:a16="http://schemas.microsoft.com/office/drawing/2014/main" val="10004"/>
                  </a:ext>
                </a:extLst>
              </a:tr>
              <a:tr h="587335">
                <a:tc gridSpan="2">
                  <a:txBody>
                    <a:bodyPr/>
                    <a:lstStyle/>
                    <a:p>
                      <a:pPr marL="351155" marR="344170" indent="38100">
                        <a:lnSpc>
                          <a:spcPct val="130000"/>
                        </a:lnSpc>
                        <a:spcBef>
                          <a:spcPts val="575"/>
                        </a:spcBef>
                      </a:pPr>
                      <a:r>
                        <a:rPr sz="1000" b="1" spc="-10" dirty="0">
                          <a:solidFill>
                            <a:srgbClr val="33339A"/>
                          </a:solidFill>
                          <a:latin typeface="Comic Sans MS"/>
                          <a:cs typeface="Comic Sans MS"/>
                        </a:rPr>
                        <a:t>Build  </a:t>
                      </a:r>
                      <a:r>
                        <a:rPr sz="1000" b="1" dirty="0">
                          <a:solidFill>
                            <a:srgbClr val="33339A"/>
                          </a:solidFill>
                          <a:latin typeface="Comic Sans MS"/>
                          <a:cs typeface="Comic Sans MS"/>
                        </a:rPr>
                        <a:t>Mo</a:t>
                      </a:r>
                      <a:r>
                        <a:rPr sz="1000" b="1" spc="-5" dirty="0">
                          <a:solidFill>
                            <a:srgbClr val="33339A"/>
                          </a:solidFill>
                          <a:latin typeface="Comic Sans MS"/>
                          <a:cs typeface="Comic Sans MS"/>
                        </a:rPr>
                        <a:t>de</a:t>
                      </a:r>
                      <a:r>
                        <a:rPr sz="1000" b="1" dirty="0">
                          <a:solidFill>
                            <a:srgbClr val="33339A"/>
                          </a:solidFill>
                          <a:latin typeface="Comic Sans MS"/>
                          <a:cs typeface="Comic Sans MS"/>
                        </a:rPr>
                        <a:t>l</a:t>
                      </a:r>
                      <a:endParaRPr sz="1000">
                        <a:latin typeface="Comic Sans MS"/>
                        <a:cs typeface="Comic Sans MS"/>
                      </a:endParaRPr>
                    </a:p>
                  </a:txBody>
                  <a:tcPr marL="0" marR="0" marT="66219" marB="0"/>
                </a:tc>
                <a:tc hMerge="1">
                  <a:txBody>
                    <a:bodyPr/>
                    <a:lstStyle/>
                    <a:p>
                      <a:endParaRPr/>
                    </a:p>
                  </a:txBody>
                  <a:tcPr marL="0" marR="0" marT="0" marB="0"/>
                </a:tc>
                <a:extLst>
                  <a:ext uri="{0D108BD9-81ED-4DB2-BD59-A6C34878D82A}">
                    <a16:rowId xmlns:a16="http://schemas.microsoft.com/office/drawing/2014/main" val="10005"/>
                  </a:ext>
                </a:extLst>
              </a:tr>
              <a:tr h="310941">
                <a:tc>
                  <a:txBody>
                    <a:bodyPr/>
                    <a:lstStyle/>
                    <a:p>
                      <a:pPr>
                        <a:lnSpc>
                          <a:spcPct val="100000"/>
                        </a:lnSpc>
                      </a:pPr>
                      <a:endParaRPr sz="1100">
                        <a:latin typeface="Times New Roman"/>
                        <a:cs typeface="Times New Roman"/>
                      </a:endParaRPr>
                    </a:p>
                  </a:txBody>
                  <a:tcPr marL="0" marR="0" marT="0" marB="0">
                    <a:lnR w="12700">
                      <a:solidFill>
                        <a:srgbClr val="333399"/>
                      </a:solidFill>
                      <a:prstDash val="solid"/>
                    </a:lnR>
                    <a:solidFill>
                      <a:srgbClr val="FFFFCC"/>
                    </a:solidFill>
                  </a:tcPr>
                </a:tc>
                <a:tc>
                  <a:txBody>
                    <a:bodyPr/>
                    <a:lstStyle/>
                    <a:p>
                      <a:pPr>
                        <a:lnSpc>
                          <a:spcPct val="100000"/>
                        </a:lnSpc>
                      </a:pPr>
                      <a:endParaRPr sz="1100">
                        <a:latin typeface="Times New Roman"/>
                        <a:cs typeface="Times New Roman"/>
                      </a:endParaRPr>
                    </a:p>
                  </a:txBody>
                  <a:tcPr marL="0" marR="0" marT="0" marB="0">
                    <a:lnL w="12700">
                      <a:solidFill>
                        <a:srgbClr val="333399"/>
                      </a:solidFill>
                      <a:prstDash val="solid"/>
                    </a:lnL>
                    <a:solidFill>
                      <a:srgbClr val="FFFFCC"/>
                    </a:solidFill>
                  </a:tcPr>
                </a:tc>
                <a:extLst>
                  <a:ext uri="{0D108BD9-81ED-4DB2-BD59-A6C34878D82A}">
                    <a16:rowId xmlns:a16="http://schemas.microsoft.com/office/drawing/2014/main" val="10006"/>
                  </a:ext>
                </a:extLst>
              </a:tr>
              <a:tr h="587335">
                <a:tc gridSpan="2">
                  <a:txBody>
                    <a:bodyPr/>
                    <a:lstStyle/>
                    <a:p>
                      <a:pPr marL="351155" marR="315595" indent="-28575">
                        <a:lnSpc>
                          <a:spcPct val="130000"/>
                        </a:lnSpc>
                        <a:spcBef>
                          <a:spcPts val="575"/>
                        </a:spcBef>
                      </a:pPr>
                      <a:r>
                        <a:rPr sz="1000" b="1" spc="-5" dirty="0">
                          <a:solidFill>
                            <a:srgbClr val="33339A"/>
                          </a:solidFill>
                          <a:latin typeface="Comic Sans MS"/>
                          <a:cs typeface="Comic Sans MS"/>
                        </a:rPr>
                        <a:t>Assess  Model</a:t>
                      </a:r>
                      <a:endParaRPr sz="1000">
                        <a:latin typeface="Comic Sans MS"/>
                        <a:cs typeface="Comic Sans MS"/>
                      </a:endParaRPr>
                    </a:p>
                  </a:txBody>
                  <a:tcPr marL="0" marR="0" marT="66219" marB="0"/>
                </a:tc>
                <a:tc hMerge="1">
                  <a:txBody>
                    <a:bodyPr/>
                    <a:lstStyle/>
                    <a:p>
                      <a:endParaRPr/>
                    </a:p>
                  </a:txBody>
                  <a:tcPr marL="0" marR="0" marT="0" marB="0"/>
                </a:tc>
                <a:extLst>
                  <a:ext uri="{0D108BD9-81ED-4DB2-BD59-A6C34878D82A}">
                    <a16:rowId xmlns:a16="http://schemas.microsoft.com/office/drawing/2014/main" val="10007"/>
                  </a:ext>
                </a:extLst>
              </a:tr>
            </a:tbl>
          </a:graphicData>
        </a:graphic>
      </p:graphicFrame>
      <p:grpSp>
        <p:nvGrpSpPr>
          <p:cNvPr id="27" name="object 27"/>
          <p:cNvGrpSpPr/>
          <p:nvPr/>
        </p:nvGrpSpPr>
        <p:grpSpPr>
          <a:xfrm>
            <a:off x="7505730" y="2369379"/>
            <a:ext cx="1003652" cy="596548"/>
            <a:chOff x="6901319" y="2612898"/>
            <a:chExt cx="1106805" cy="657860"/>
          </a:xfrm>
        </p:grpSpPr>
        <p:sp>
          <p:nvSpPr>
            <p:cNvPr id="28" name="object 28"/>
            <p:cNvSpPr/>
            <p:nvPr/>
          </p:nvSpPr>
          <p:spPr>
            <a:xfrm>
              <a:off x="6905891" y="2618232"/>
              <a:ext cx="1097280" cy="647700"/>
            </a:xfrm>
            <a:custGeom>
              <a:avLst/>
              <a:gdLst/>
              <a:ahLst/>
              <a:cxnLst/>
              <a:rect l="l" t="t" r="r" b="b"/>
              <a:pathLst>
                <a:path w="1097279" h="647700">
                  <a:moveTo>
                    <a:pt x="1097279" y="647699"/>
                  </a:moveTo>
                  <a:lnTo>
                    <a:pt x="1097279" y="0"/>
                  </a:lnTo>
                  <a:lnTo>
                    <a:pt x="0" y="0"/>
                  </a:lnTo>
                  <a:lnTo>
                    <a:pt x="0" y="647699"/>
                  </a:lnTo>
                  <a:lnTo>
                    <a:pt x="1097279" y="647699"/>
                  </a:lnTo>
                  <a:close/>
                </a:path>
              </a:pathLst>
            </a:custGeom>
            <a:solidFill>
              <a:srgbClr val="FFC000"/>
            </a:solidFill>
          </p:spPr>
          <p:txBody>
            <a:bodyPr wrap="square" lIns="0" tIns="0" rIns="0" bIns="0" rtlCol="0"/>
            <a:lstStyle/>
            <a:p>
              <a:endParaRPr sz="1632"/>
            </a:p>
          </p:txBody>
        </p:sp>
        <p:sp>
          <p:nvSpPr>
            <p:cNvPr id="29" name="object 29"/>
            <p:cNvSpPr/>
            <p:nvPr/>
          </p:nvSpPr>
          <p:spPr>
            <a:xfrm>
              <a:off x="6901319" y="2612898"/>
              <a:ext cx="1106805" cy="657860"/>
            </a:xfrm>
            <a:custGeom>
              <a:avLst/>
              <a:gdLst/>
              <a:ahLst/>
              <a:cxnLst/>
              <a:rect l="l" t="t" r="r" b="b"/>
              <a:pathLst>
                <a:path w="1106804" h="657860">
                  <a:moveTo>
                    <a:pt x="1106424" y="657605"/>
                  </a:moveTo>
                  <a:lnTo>
                    <a:pt x="1106424" y="0"/>
                  </a:lnTo>
                  <a:lnTo>
                    <a:pt x="0" y="0"/>
                  </a:lnTo>
                  <a:lnTo>
                    <a:pt x="0" y="657605"/>
                  </a:lnTo>
                  <a:lnTo>
                    <a:pt x="4572" y="657605"/>
                  </a:lnTo>
                  <a:lnTo>
                    <a:pt x="4572" y="9906"/>
                  </a:lnTo>
                  <a:lnTo>
                    <a:pt x="9893" y="5334"/>
                  </a:lnTo>
                  <a:lnTo>
                    <a:pt x="9893" y="9906"/>
                  </a:lnTo>
                  <a:lnTo>
                    <a:pt x="1097267" y="9906"/>
                  </a:lnTo>
                  <a:lnTo>
                    <a:pt x="1097267" y="5334"/>
                  </a:lnTo>
                  <a:lnTo>
                    <a:pt x="1101852" y="9906"/>
                  </a:lnTo>
                  <a:lnTo>
                    <a:pt x="1101852" y="657605"/>
                  </a:lnTo>
                  <a:lnTo>
                    <a:pt x="1106424" y="657605"/>
                  </a:lnTo>
                  <a:close/>
                </a:path>
                <a:path w="1106804" h="657860">
                  <a:moveTo>
                    <a:pt x="9893" y="9906"/>
                  </a:moveTo>
                  <a:lnTo>
                    <a:pt x="9893" y="5334"/>
                  </a:lnTo>
                  <a:lnTo>
                    <a:pt x="4572" y="9906"/>
                  </a:lnTo>
                  <a:lnTo>
                    <a:pt x="9893" y="9906"/>
                  </a:lnTo>
                  <a:close/>
                </a:path>
                <a:path w="1106804" h="657860">
                  <a:moveTo>
                    <a:pt x="9893" y="647700"/>
                  </a:moveTo>
                  <a:lnTo>
                    <a:pt x="9893" y="9906"/>
                  </a:lnTo>
                  <a:lnTo>
                    <a:pt x="4572" y="9906"/>
                  </a:lnTo>
                  <a:lnTo>
                    <a:pt x="4572" y="647700"/>
                  </a:lnTo>
                  <a:lnTo>
                    <a:pt x="9893" y="647700"/>
                  </a:lnTo>
                  <a:close/>
                </a:path>
                <a:path w="1106804" h="657860">
                  <a:moveTo>
                    <a:pt x="1101852" y="647700"/>
                  </a:moveTo>
                  <a:lnTo>
                    <a:pt x="4572" y="647700"/>
                  </a:lnTo>
                  <a:lnTo>
                    <a:pt x="9893" y="653034"/>
                  </a:lnTo>
                  <a:lnTo>
                    <a:pt x="9893" y="657605"/>
                  </a:lnTo>
                  <a:lnTo>
                    <a:pt x="1097267" y="657605"/>
                  </a:lnTo>
                  <a:lnTo>
                    <a:pt x="1097267" y="653034"/>
                  </a:lnTo>
                  <a:lnTo>
                    <a:pt x="1101852" y="647700"/>
                  </a:lnTo>
                  <a:close/>
                </a:path>
                <a:path w="1106804" h="657860">
                  <a:moveTo>
                    <a:pt x="9893" y="657605"/>
                  </a:moveTo>
                  <a:lnTo>
                    <a:pt x="9893" y="653034"/>
                  </a:lnTo>
                  <a:lnTo>
                    <a:pt x="4572" y="647700"/>
                  </a:lnTo>
                  <a:lnTo>
                    <a:pt x="4572" y="657605"/>
                  </a:lnTo>
                  <a:lnTo>
                    <a:pt x="9893" y="657605"/>
                  </a:lnTo>
                  <a:close/>
                </a:path>
                <a:path w="1106804" h="657860">
                  <a:moveTo>
                    <a:pt x="1101852" y="9906"/>
                  </a:moveTo>
                  <a:lnTo>
                    <a:pt x="1097267" y="5334"/>
                  </a:lnTo>
                  <a:lnTo>
                    <a:pt x="1097267" y="9906"/>
                  </a:lnTo>
                  <a:lnTo>
                    <a:pt x="1101852" y="9906"/>
                  </a:lnTo>
                  <a:close/>
                </a:path>
                <a:path w="1106804" h="657860">
                  <a:moveTo>
                    <a:pt x="1101852" y="647700"/>
                  </a:moveTo>
                  <a:lnTo>
                    <a:pt x="1101852" y="9906"/>
                  </a:lnTo>
                  <a:lnTo>
                    <a:pt x="1097267" y="9906"/>
                  </a:lnTo>
                  <a:lnTo>
                    <a:pt x="1097267" y="647700"/>
                  </a:lnTo>
                  <a:lnTo>
                    <a:pt x="1101852" y="647700"/>
                  </a:lnTo>
                  <a:close/>
                </a:path>
                <a:path w="1106804" h="657860">
                  <a:moveTo>
                    <a:pt x="1101852" y="657605"/>
                  </a:moveTo>
                  <a:lnTo>
                    <a:pt x="1101852" y="647700"/>
                  </a:lnTo>
                  <a:lnTo>
                    <a:pt x="1097267" y="653034"/>
                  </a:lnTo>
                  <a:lnTo>
                    <a:pt x="1097267" y="657605"/>
                  </a:lnTo>
                  <a:lnTo>
                    <a:pt x="1101852" y="657605"/>
                  </a:lnTo>
                  <a:close/>
                </a:path>
              </a:pathLst>
            </a:custGeom>
            <a:solidFill>
              <a:srgbClr val="333399"/>
            </a:solidFill>
          </p:spPr>
          <p:txBody>
            <a:bodyPr wrap="square" lIns="0" tIns="0" rIns="0" bIns="0" rtlCol="0"/>
            <a:lstStyle/>
            <a:p>
              <a:endParaRPr sz="1632"/>
            </a:p>
          </p:txBody>
        </p:sp>
      </p:grpSp>
      <p:grpSp>
        <p:nvGrpSpPr>
          <p:cNvPr id="30" name="object 30"/>
          <p:cNvGrpSpPr/>
          <p:nvPr/>
        </p:nvGrpSpPr>
        <p:grpSpPr>
          <a:xfrm>
            <a:off x="7505730" y="3198557"/>
            <a:ext cx="1003652" cy="596548"/>
            <a:chOff x="6901319" y="3527297"/>
            <a:chExt cx="1106805" cy="657860"/>
          </a:xfrm>
        </p:grpSpPr>
        <p:sp>
          <p:nvSpPr>
            <p:cNvPr id="31" name="object 31"/>
            <p:cNvSpPr/>
            <p:nvPr/>
          </p:nvSpPr>
          <p:spPr>
            <a:xfrm>
              <a:off x="6905891" y="3532631"/>
              <a:ext cx="1097280" cy="647700"/>
            </a:xfrm>
            <a:custGeom>
              <a:avLst/>
              <a:gdLst/>
              <a:ahLst/>
              <a:cxnLst/>
              <a:rect l="l" t="t" r="r" b="b"/>
              <a:pathLst>
                <a:path w="1097279" h="647700">
                  <a:moveTo>
                    <a:pt x="1097279" y="647700"/>
                  </a:moveTo>
                  <a:lnTo>
                    <a:pt x="1097279" y="0"/>
                  </a:lnTo>
                  <a:lnTo>
                    <a:pt x="0" y="0"/>
                  </a:lnTo>
                  <a:lnTo>
                    <a:pt x="0" y="647700"/>
                  </a:lnTo>
                  <a:lnTo>
                    <a:pt x="1097279" y="647700"/>
                  </a:lnTo>
                  <a:close/>
                </a:path>
              </a:pathLst>
            </a:custGeom>
            <a:solidFill>
              <a:srgbClr val="FFC000"/>
            </a:solidFill>
          </p:spPr>
          <p:txBody>
            <a:bodyPr wrap="square" lIns="0" tIns="0" rIns="0" bIns="0" rtlCol="0"/>
            <a:lstStyle/>
            <a:p>
              <a:endParaRPr sz="1632"/>
            </a:p>
          </p:txBody>
        </p:sp>
        <p:sp>
          <p:nvSpPr>
            <p:cNvPr id="32" name="object 32"/>
            <p:cNvSpPr/>
            <p:nvPr/>
          </p:nvSpPr>
          <p:spPr>
            <a:xfrm>
              <a:off x="6901319" y="3527297"/>
              <a:ext cx="1106805" cy="657860"/>
            </a:xfrm>
            <a:custGeom>
              <a:avLst/>
              <a:gdLst/>
              <a:ahLst/>
              <a:cxnLst/>
              <a:rect l="l" t="t" r="r" b="b"/>
              <a:pathLst>
                <a:path w="1106804" h="657860">
                  <a:moveTo>
                    <a:pt x="1106424" y="657605"/>
                  </a:moveTo>
                  <a:lnTo>
                    <a:pt x="1106424" y="0"/>
                  </a:lnTo>
                  <a:lnTo>
                    <a:pt x="0" y="0"/>
                  </a:lnTo>
                  <a:lnTo>
                    <a:pt x="0" y="657605"/>
                  </a:lnTo>
                  <a:lnTo>
                    <a:pt x="4572" y="657605"/>
                  </a:lnTo>
                  <a:lnTo>
                    <a:pt x="4572" y="9905"/>
                  </a:lnTo>
                  <a:lnTo>
                    <a:pt x="9893" y="5334"/>
                  </a:lnTo>
                  <a:lnTo>
                    <a:pt x="9893" y="9905"/>
                  </a:lnTo>
                  <a:lnTo>
                    <a:pt x="1097267" y="9905"/>
                  </a:lnTo>
                  <a:lnTo>
                    <a:pt x="1097267" y="5334"/>
                  </a:lnTo>
                  <a:lnTo>
                    <a:pt x="1101852" y="9905"/>
                  </a:lnTo>
                  <a:lnTo>
                    <a:pt x="1101852" y="657605"/>
                  </a:lnTo>
                  <a:lnTo>
                    <a:pt x="1106424" y="657605"/>
                  </a:lnTo>
                  <a:close/>
                </a:path>
                <a:path w="1106804" h="657860">
                  <a:moveTo>
                    <a:pt x="9893" y="9905"/>
                  </a:moveTo>
                  <a:lnTo>
                    <a:pt x="9893" y="5334"/>
                  </a:lnTo>
                  <a:lnTo>
                    <a:pt x="4572" y="9905"/>
                  </a:lnTo>
                  <a:lnTo>
                    <a:pt x="9893" y="9905"/>
                  </a:lnTo>
                  <a:close/>
                </a:path>
                <a:path w="1106804" h="657860">
                  <a:moveTo>
                    <a:pt x="9893" y="647700"/>
                  </a:moveTo>
                  <a:lnTo>
                    <a:pt x="9893" y="9905"/>
                  </a:lnTo>
                  <a:lnTo>
                    <a:pt x="4572" y="9905"/>
                  </a:lnTo>
                  <a:lnTo>
                    <a:pt x="4572" y="647700"/>
                  </a:lnTo>
                  <a:lnTo>
                    <a:pt x="9893" y="647700"/>
                  </a:lnTo>
                  <a:close/>
                </a:path>
                <a:path w="1106804" h="657860">
                  <a:moveTo>
                    <a:pt x="1101852" y="647700"/>
                  </a:moveTo>
                  <a:lnTo>
                    <a:pt x="4572" y="647700"/>
                  </a:lnTo>
                  <a:lnTo>
                    <a:pt x="9893" y="653034"/>
                  </a:lnTo>
                  <a:lnTo>
                    <a:pt x="9893" y="657605"/>
                  </a:lnTo>
                  <a:lnTo>
                    <a:pt x="1097267" y="657605"/>
                  </a:lnTo>
                  <a:lnTo>
                    <a:pt x="1097267" y="653034"/>
                  </a:lnTo>
                  <a:lnTo>
                    <a:pt x="1101852" y="647700"/>
                  </a:lnTo>
                  <a:close/>
                </a:path>
                <a:path w="1106804" h="657860">
                  <a:moveTo>
                    <a:pt x="9893" y="657605"/>
                  </a:moveTo>
                  <a:lnTo>
                    <a:pt x="9893" y="653034"/>
                  </a:lnTo>
                  <a:lnTo>
                    <a:pt x="4572" y="647700"/>
                  </a:lnTo>
                  <a:lnTo>
                    <a:pt x="4572" y="657605"/>
                  </a:lnTo>
                  <a:lnTo>
                    <a:pt x="9893" y="657605"/>
                  </a:lnTo>
                  <a:close/>
                </a:path>
                <a:path w="1106804" h="657860">
                  <a:moveTo>
                    <a:pt x="1101852" y="9905"/>
                  </a:moveTo>
                  <a:lnTo>
                    <a:pt x="1097267" y="5334"/>
                  </a:lnTo>
                  <a:lnTo>
                    <a:pt x="1097267" y="9905"/>
                  </a:lnTo>
                  <a:lnTo>
                    <a:pt x="1101852" y="9905"/>
                  </a:lnTo>
                  <a:close/>
                </a:path>
                <a:path w="1106804" h="657860">
                  <a:moveTo>
                    <a:pt x="1101852" y="647700"/>
                  </a:moveTo>
                  <a:lnTo>
                    <a:pt x="1101852" y="9905"/>
                  </a:lnTo>
                  <a:lnTo>
                    <a:pt x="1097267" y="9905"/>
                  </a:lnTo>
                  <a:lnTo>
                    <a:pt x="1097267" y="647700"/>
                  </a:lnTo>
                  <a:lnTo>
                    <a:pt x="1101852" y="647700"/>
                  </a:lnTo>
                  <a:close/>
                </a:path>
                <a:path w="1106804" h="657860">
                  <a:moveTo>
                    <a:pt x="1101852" y="657605"/>
                  </a:moveTo>
                  <a:lnTo>
                    <a:pt x="1101852" y="647700"/>
                  </a:lnTo>
                  <a:lnTo>
                    <a:pt x="1097267" y="653034"/>
                  </a:lnTo>
                  <a:lnTo>
                    <a:pt x="1097267" y="657605"/>
                  </a:lnTo>
                  <a:lnTo>
                    <a:pt x="1101852" y="657605"/>
                  </a:lnTo>
                  <a:close/>
                </a:path>
              </a:pathLst>
            </a:custGeom>
            <a:solidFill>
              <a:srgbClr val="333399"/>
            </a:solidFill>
          </p:spPr>
          <p:txBody>
            <a:bodyPr wrap="square" lIns="0" tIns="0" rIns="0" bIns="0" rtlCol="0"/>
            <a:lstStyle/>
            <a:p>
              <a:endParaRPr sz="1632"/>
            </a:p>
          </p:txBody>
        </p:sp>
      </p:grpSp>
      <p:grpSp>
        <p:nvGrpSpPr>
          <p:cNvPr id="33" name="object 33"/>
          <p:cNvGrpSpPr/>
          <p:nvPr/>
        </p:nvGrpSpPr>
        <p:grpSpPr>
          <a:xfrm>
            <a:off x="7505730" y="4096834"/>
            <a:ext cx="1003652" cy="596548"/>
            <a:chOff x="6901319" y="4517897"/>
            <a:chExt cx="1106805" cy="657860"/>
          </a:xfrm>
        </p:grpSpPr>
        <p:sp>
          <p:nvSpPr>
            <p:cNvPr id="34" name="object 34"/>
            <p:cNvSpPr/>
            <p:nvPr/>
          </p:nvSpPr>
          <p:spPr>
            <a:xfrm>
              <a:off x="6905891" y="4523231"/>
              <a:ext cx="1097280" cy="647700"/>
            </a:xfrm>
            <a:custGeom>
              <a:avLst/>
              <a:gdLst/>
              <a:ahLst/>
              <a:cxnLst/>
              <a:rect l="l" t="t" r="r" b="b"/>
              <a:pathLst>
                <a:path w="1097279" h="647700">
                  <a:moveTo>
                    <a:pt x="1097279" y="647700"/>
                  </a:moveTo>
                  <a:lnTo>
                    <a:pt x="1097279" y="0"/>
                  </a:lnTo>
                  <a:lnTo>
                    <a:pt x="0" y="0"/>
                  </a:lnTo>
                  <a:lnTo>
                    <a:pt x="0" y="647700"/>
                  </a:lnTo>
                  <a:lnTo>
                    <a:pt x="1097279" y="647700"/>
                  </a:lnTo>
                  <a:close/>
                </a:path>
              </a:pathLst>
            </a:custGeom>
            <a:solidFill>
              <a:srgbClr val="FFC000"/>
            </a:solidFill>
          </p:spPr>
          <p:txBody>
            <a:bodyPr wrap="square" lIns="0" tIns="0" rIns="0" bIns="0" rtlCol="0"/>
            <a:lstStyle/>
            <a:p>
              <a:endParaRPr sz="1632"/>
            </a:p>
          </p:txBody>
        </p:sp>
        <p:sp>
          <p:nvSpPr>
            <p:cNvPr id="35" name="object 35"/>
            <p:cNvSpPr/>
            <p:nvPr/>
          </p:nvSpPr>
          <p:spPr>
            <a:xfrm>
              <a:off x="6901319" y="4517897"/>
              <a:ext cx="1106805" cy="657860"/>
            </a:xfrm>
            <a:custGeom>
              <a:avLst/>
              <a:gdLst/>
              <a:ahLst/>
              <a:cxnLst/>
              <a:rect l="l" t="t" r="r" b="b"/>
              <a:pathLst>
                <a:path w="1106804" h="657860">
                  <a:moveTo>
                    <a:pt x="1106424" y="657605"/>
                  </a:moveTo>
                  <a:lnTo>
                    <a:pt x="1106424" y="0"/>
                  </a:lnTo>
                  <a:lnTo>
                    <a:pt x="0" y="0"/>
                  </a:lnTo>
                  <a:lnTo>
                    <a:pt x="0" y="657605"/>
                  </a:lnTo>
                  <a:lnTo>
                    <a:pt x="4572" y="657605"/>
                  </a:lnTo>
                  <a:lnTo>
                    <a:pt x="4572" y="9905"/>
                  </a:lnTo>
                  <a:lnTo>
                    <a:pt x="9893" y="5334"/>
                  </a:lnTo>
                  <a:lnTo>
                    <a:pt x="9893" y="9905"/>
                  </a:lnTo>
                  <a:lnTo>
                    <a:pt x="1097267" y="9905"/>
                  </a:lnTo>
                  <a:lnTo>
                    <a:pt x="1097267" y="5334"/>
                  </a:lnTo>
                  <a:lnTo>
                    <a:pt x="1101852" y="9905"/>
                  </a:lnTo>
                  <a:lnTo>
                    <a:pt x="1101852" y="657605"/>
                  </a:lnTo>
                  <a:lnTo>
                    <a:pt x="1106424" y="657605"/>
                  </a:lnTo>
                  <a:close/>
                </a:path>
                <a:path w="1106804" h="657860">
                  <a:moveTo>
                    <a:pt x="9893" y="9905"/>
                  </a:moveTo>
                  <a:lnTo>
                    <a:pt x="9893" y="5334"/>
                  </a:lnTo>
                  <a:lnTo>
                    <a:pt x="4572" y="9905"/>
                  </a:lnTo>
                  <a:lnTo>
                    <a:pt x="9893" y="9905"/>
                  </a:lnTo>
                  <a:close/>
                </a:path>
                <a:path w="1106804" h="657860">
                  <a:moveTo>
                    <a:pt x="9893" y="647700"/>
                  </a:moveTo>
                  <a:lnTo>
                    <a:pt x="9893" y="9905"/>
                  </a:lnTo>
                  <a:lnTo>
                    <a:pt x="4572" y="9905"/>
                  </a:lnTo>
                  <a:lnTo>
                    <a:pt x="4572" y="647700"/>
                  </a:lnTo>
                  <a:lnTo>
                    <a:pt x="9893" y="647700"/>
                  </a:lnTo>
                  <a:close/>
                </a:path>
                <a:path w="1106804" h="657860">
                  <a:moveTo>
                    <a:pt x="1101852" y="647700"/>
                  </a:moveTo>
                  <a:lnTo>
                    <a:pt x="4572" y="647700"/>
                  </a:lnTo>
                  <a:lnTo>
                    <a:pt x="9893" y="653034"/>
                  </a:lnTo>
                  <a:lnTo>
                    <a:pt x="9893" y="657605"/>
                  </a:lnTo>
                  <a:lnTo>
                    <a:pt x="1097267" y="657605"/>
                  </a:lnTo>
                  <a:lnTo>
                    <a:pt x="1097267" y="653034"/>
                  </a:lnTo>
                  <a:lnTo>
                    <a:pt x="1101852" y="647700"/>
                  </a:lnTo>
                  <a:close/>
                </a:path>
                <a:path w="1106804" h="657860">
                  <a:moveTo>
                    <a:pt x="9893" y="657605"/>
                  </a:moveTo>
                  <a:lnTo>
                    <a:pt x="9893" y="653034"/>
                  </a:lnTo>
                  <a:lnTo>
                    <a:pt x="4572" y="647700"/>
                  </a:lnTo>
                  <a:lnTo>
                    <a:pt x="4572" y="657605"/>
                  </a:lnTo>
                  <a:lnTo>
                    <a:pt x="9893" y="657605"/>
                  </a:lnTo>
                  <a:close/>
                </a:path>
                <a:path w="1106804" h="657860">
                  <a:moveTo>
                    <a:pt x="1101852" y="9905"/>
                  </a:moveTo>
                  <a:lnTo>
                    <a:pt x="1097267" y="5334"/>
                  </a:lnTo>
                  <a:lnTo>
                    <a:pt x="1097267" y="9905"/>
                  </a:lnTo>
                  <a:lnTo>
                    <a:pt x="1101852" y="9905"/>
                  </a:lnTo>
                  <a:close/>
                </a:path>
                <a:path w="1106804" h="657860">
                  <a:moveTo>
                    <a:pt x="1101852" y="647700"/>
                  </a:moveTo>
                  <a:lnTo>
                    <a:pt x="1101852" y="9905"/>
                  </a:lnTo>
                  <a:lnTo>
                    <a:pt x="1097267" y="9905"/>
                  </a:lnTo>
                  <a:lnTo>
                    <a:pt x="1097267" y="647700"/>
                  </a:lnTo>
                  <a:lnTo>
                    <a:pt x="1101852" y="647700"/>
                  </a:lnTo>
                  <a:close/>
                </a:path>
                <a:path w="1106804" h="657860">
                  <a:moveTo>
                    <a:pt x="1101852" y="657605"/>
                  </a:moveTo>
                  <a:lnTo>
                    <a:pt x="1101852" y="647700"/>
                  </a:lnTo>
                  <a:lnTo>
                    <a:pt x="1097267" y="653034"/>
                  </a:lnTo>
                  <a:lnTo>
                    <a:pt x="1097267" y="657605"/>
                  </a:lnTo>
                  <a:lnTo>
                    <a:pt x="1101852" y="657605"/>
                  </a:lnTo>
                  <a:close/>
                </a:path>
              </a:pathLst>
            </a:custGeom>
            <a:solidFill>
              <a:srgbClr val="333399"/>
            </a:solidFill>
          </p:spPr>
          <p:txBody>
            <a:bodyPr wrap="square" lIns="0" tIns="0" rIns="0" bIns="0" rtlCol="0"/>
            <a:lstStyle/>
            <a:p>
              <a:endParaRPr sz="1632"/>
            </a:p>
          </p:txBody>
        </p:sp>
      </p:grpSp>
      <p:graphicFrame>
        <p:nvGraphicFramePr>
          <p:cNvPr id="36" name="object 36"/>
          <p:cNvGraphicFramePr>
            <a:graphicFrameLocks noGrp="1"/>
          </p:cNvGraphicFramePr>
          <p:nvPr/>
        </p:nvGraphicFramePr>
        <p:xfrm>
          <a:off x="7509876" y="2028724"/>
          <a:ext cx="995014" cy="3024023"/>
        </p:xfrm>
        <a:graphic>
          <a:graphicData uri="http://schemas.openxmlformats.org/drawingml/2006/table">
            <a:tbl>
              <a:tblPr firstRow="1" bandRow="1">
                <a:tableStyleId>{2D5ABB26-0587-4C30-8999-92F81FD0307C}</a:tableStyleId>
              </a:tblPr>
              <a:tblGrid>
                <a:gridCol w="484839">
                  <a:extLst>
                    <a:ext uri="{9D8B030D-6E8A-4147-A177-3AD203B41FA5}">
                      <a16:colId xmlns:a16="http://schemas.microsoft.com/office/drawing/2014/main" val="20000"/>
                    </a:ext>
                  </a:extLst>
                </a:gridCol>
                <a:gridCol w="510175">
                  <a:extLst>
                    <a:ext uri="{9D8B030D-6E8A-4147-A177-3AD203B41FA5}">
                      <a16:colId xmlns:a16="http://schemas.microsoft.com/office/drawing/2014/main" val="20001"/>
                    </a:ext>
                  </a:extLst>
                </a:gridCol>
              </a:tblGrid>
              <a:tr h="345491">
                <a:tc>
                  <a:txBody>
                    <a:bodyPr/>
                    <a:lstStyle/>
                    <a:p>
                      <a:pPr>
                        <a:lnSpc>
                          <a:spcPct val="100000"/>
                        </a:lnSpc>
                      </a:pPr>
                      <a:endParaRPr sz="1100">
                        <a:latin typeface="Times New Roman"/>
                        <a:cs typeface="Times New Roman"/>
                      </a:endParaRPr>
                    </a:p>
                  </a:txBody>
                  <a:tcPr marL="0" marR="0" marT="0" marB="0">
                    <a:lnR w="12700">
                      <a:solidFill>
                        <a:srgbClr val="333399"/>
                      </a:solidFill>
                      <a:prstDash val="solid"/>
                    </a:lnR>
                    <a:solidFill>
                      <a:srgbClr val="FFFFCC"/>
                    </a:solidFill>
                  </a:tcPr>
                </a:tc>
                <a:tc>
                  <a:txBody>
                    <a:bodyPr/>
                    <a:lstStyle/>
                    <a:p>
                      <a:pPr>
                        <a:lnSpc>
                          <a:spcPct val="100000"/>
                        </a:lnSpc>
                      </a:pPr>
                      <a:endParaRPr sz="1100">
                        <a:latin typeface="Times New Roman"/>
                        <a:cs typeface="Times New Roman"/>
                      </a:endParaRPr>
                    </a:p>
                  </a:txBody>
                  <a:tcPr marL="0" marR="0" marT="0" marB="0">
                    <a:lnL w="12700">
                      <a:solidFill>
                        <a:srgbClr val="333399"/>
                      </a:solidFill>
                      <a:prstDash val="solid"/>
                    </a:lnL>
                    <a:solidFill>
                      <a:srgbClr val="FFFFCC"/>
                    </a:solidFill>
                  </a:tcPr>
                </a:tc>
                <a:extLst>
                  <a:ext uri="{0D108BD9-81ED-4DB2-BD59-A6C34878D82A}">
                    <a16:rowId xmlns:a16="http://schemas.microsoft.com/office/drawing/2014/main" val="10000"/>
                  </a:ext>
                </a:extLst>
              </a:tr>
              <a:tr h="587335">
                <a:tc gridSpan="2">
                  <a:txBody>
                    <a:bodyPr/>
                    <a:lstStyle/>
                    <a:p>
                      <a:pPr marL="277495" marR="259079" indent="-12700">
                        <a:lnSpc>
                          <a:spcPct val="130000"/>
                        </a:lnSpc>
                        <a:spcBef>
                          <a:spcPts val="570"/>
                        </a:spcBef>
                      </a:pPr>
                      <a:r>
                        <a:rPr sz="1000" b="1" dirty="0">
                          <a:solidFill>
                            <a:srgbClr val="33339A"/>
                          </a:solidFill>
                          <a:latin typeface="Comic Sans MS"/>
                          <a:cs typeface="Comic Sans MS"/>
                        </a:rPr>
                        <a:t>Evaluate  </a:t>
                      </a:r>
                      <a:r>
                        <a:rPr sz="1000" b="1" spc="-10" dirty="0">
                          <a:solidFill>
                            <a:srgbClr val="33339A"/>
                          </a:solidFill>
                          <a:latin typeface="Comic Sans MS"/>
                          <a:cs typeface="Comic Sans MS"/>
                        </a:rPr>
                        <a:t>Results</a:t>
                      </a:r>
                      <a:endParaRPr sz="1000">
                        <a:latin typeface="Comic Sans MS"/>
                        <a:cs typeface="Comic Sans MS"/>
                      </a:endParaRPr>
                    </a:p>
                  </a:txBody>
                  <a:tcPr marL="0" marR="0" marT="65643" marB="0"/>
                </a:tc>
                <a:tc hMerge="1">
                  <a:txBody>
                    <a:bodyPr/>
                    <a:lstStyle/>
                    <a:p>
                      <a:endParaRPr/>
                    </a:p>
                  </a:txBody>
                  <a:tcPr marL="0" marR="0" marT="0" marB="0"/>
                </a:tc>
                <a:extLst>
                  <a:ext uri="{0D108BD9-81ED-4DB2-BD59-A6C34878D82A}">
                    <a16:rowId xmlns:a16="http://schemas.microsoft.com/office/drawing/2014/main" val="10001"/>
                  </a:ext>
                </a:extLst>
              </a:tr>
              <a:tr h="241844">
                <a:tc>
                  <a:txBody>
                    <a:bodyPr/>
                    <a:lstStyle/>
                    <a:p>
                      <a:pPr>
                        <a:lnSpc>
                          <a:spcPct val="100000"/>
                        </a:lnSpc>
                      </a:pPr>
                      <a:endParaRPr sz="1100">
                        <a:latin typeface="Times New Roman"/>
                        <a:cs typeface="Times New Roman"/>
                      </a:endParaRPr>
                    </a:p>
                  </a:txBody>
                  <a:tcPr marL="0" marR="0" marT="0" marB="0">
                    <a:lnR w="12700">
                      <a:solidFill>
                        <a:srgbClr val="333399"/>
                      </a:solidFill>
                      <a:prstDash val="solid"/>
                    </a:lnR>
                    <a:solidFill>
                      <a:srgbClr val="FFFFCC"/>
                    </a:solidFill>
                  </a:tcPr>
                </a:tc>
                <a:tc>
                  <a:txBody>
                    <a:bodyPr/>
                    <a:lstStyle/>
                    <a:p>
                      <a:pPr>
                        <a:lnSpc>
                          <a:spcPct val="100000"/>
                        </a:lnSpc>
                      </a:pPr>
                      <a:endParaRPr sz="1100">
                        <a:latin typeface="Times New Roman"/>
                        <a:cs typeface="Times New Roman"/>
                      </a:endParaRPr>
                    </a:p>
                  </a:txBody>
                  <a:tcPr marL="0" marR="0" marT="0" marB="0">
                    <a:lnL w="12700">
                      <a:solidFill>
                        <a:srgbClr val="333399"/>
                      </a:solidFill>
                      <a:prstDash val="solid"/>
                    </a:lnL>
                    <a:solidFill>
                      <a:srgbClr val="FFFFCC"/>
                    </a:solidFill>
                  </a:tcPr>
                </a:tc>
                <a:extLst>
                  <a:ext uri="{0D108BD9-81ED-4DB2-BD59-A6C34878D82A}">
                    <a16:rowId xmlns:a16="http://schemas.microsoft.com/office/drawing/2014/main" val="10002"/>
                  </a:ext>
                </a:extLst>
              </a:tr>
              <a:tr h="587335">
                <a:tc gridSpan="2">
                  <a:txBody>
                    <a:bodyPr/>
                    <a:lstStyle/>
                    <a:p>
                      <a:pPr marL="298450" marR="291465" indent="26670">
                        <a:lnSpc>
                          <a:spcPct val="130000"/>
                        </a:lnSpc>
                        <a:spcBef>
                          <a:spcPts val="570"/>
                        </a:spcBef>
                      </a:pPr>
                      <a:r>
                        <a:rPr sz="1000" b="1" spc="-10" dirty="0">
                          <a:solidFill>
                            <a:srgbClr val="33339A"/>
                          </a:solidFill>
                          <a:latin typeface="Comic Sans MS"/>
                          <a:cs typeface="Comic Sans MS"/>
                        </a:rPr>
                        <a:t>Review  </a:t>
                      </a:r>
                      <a:r>
                        <a:rPr sz="1000" b="1" spc="-5" dirty="0">
                          <a:solidFill>
                            <a:srgbClr val="33339A"/>
                          </a:solidFill>
                          <a:latin typeface="Comic Sans MS"/>
                          <a:cs typeface="Comic Sans MS"/>
                        </a:rPr>
                        <a:t>Process</a:t>
                      </a:r>
                      <a:endParaRPr sz="1000">
                        <a:latin typeface="Comic Sans MS"/>
                        <a:cs typeface="Comic Sans MS"/>
                      </a:endParaRPr>
                    </a:p>
                  </a:txBody>
                  <a:tcPr marL="0" marR="0" marT="65643" marB="0"/>
                </a:tc>
                <a:tc hMerge="1">
                  <a:txBody>
                    <a:bodyPr/>
                    <a:lstStyle/>
                    <a:p>
                      <a:endParaRPr/>
                    </a:p>
                  </a:txBody>
                  <a:tcPr marL="0" marR="0" marT="0" marB="0"/>
                </a:tc>
                <a:extLst>
                  <a:ext uri="{0D108BD9-81ED-4DB2-BD59-A6C34878D82A}">
                    <a16:rowId xmlns:a16="http://schemas.microsoft.com/office/drawing/2014/main" val="10003"/>
                  </a:ext>
                </a:extLst>
              </a:tr>
              <a:tr h="310942">
                <a:tc>
                  <a:txBody>
                    <a:bodyPr/>
                    <a:lstStyle/>
                    <a:p>
                      <a:pPr>
                        <a:lnSpc>
                          <a:spcPct val="100000"/>
                        </a:lnSpc>
                      </a:pPr>
                      <a:endParaRPr sz="1100">
                        <a:latin typeface="Times New Roman"/>
                        <a:cs typeface="Times New Roman"/>
                      </a:endParaRPr>
                    </a:p>
                  </a:txBody>
                  <a:tcPr marL="0" marR="0" marT="0" marB="0">
                    <a:lnR w="12700">
                      <a:solidFill>
                        <a:srgbClr val="333399"/>
                      </a:solidFill>
                      <a:prstDash val="solid"/>
                    </a:lnR>
                    <a:solidFill>
                      <a:srgbClr val="FFFFCC"/>
                    </a:solidFill>
                  </a:tcPr>
                </a:tc>
                <a:tc>
                  <a:txBody>
                    <a:bodyPr/>
                    <a:lstStyle/>
                    <a:p>
                      <a:pPr>
                        <a:lnSpc>
                          <a:spcPct val="100000"/>
                        </a:lnSpc>
                      </a:pPr>
                      <a:endParaRPr sz="1100">
                        <a:latin typeface="Times New Roman"/>
                        <a:cs typeface="Times New Roman"/>
                      </a:endParaRPr>
                    </a:p>
                  </a:txBody>
                  <a:tcPr marL="0" marR="0" marT="0" marB="0">
                    <a:lnL w="12700">
                      <a:solidFill>
                        <a:srgbClr val="333399"/>
                      </a:solidFill>
                      <a:prstDash val="solid"/>
                    </a:lnL>
                    <a:solidFill>
                      <a:srgbClr val="FFFFCC"/>
                    </a:solidFill>
                  </a:tcPr>
                </a:tc>
                <a:extLst>
                  <a:ext uri="{0D108BD9-81ED-4DB2-BD59-A6C34878D82A}">
                    <a16:rowId xmlns:a16="http://schemas.microsoft.com/office/drawing/2014/main" val="10004"/>
                  </a:ext>
                </a:extLst>
              </a:tr>
              <a:tr h="587335">
                <a:tc gridSpan="2">
                  <a:txBody>
                    <a:bodyPr/>
                    <a:lstStyle/>
                    <a:p>
                      <a:pPr marL="156845" marR="149225" indent="17145">
                        <a:lnSpc>
                          <a:spcPct val="130000"/>
                        </a:lnSpc>
                        <a:spcBef>
                          <a:spcPts val="575"/>
                        </a:spcBef>
                      </a:pPr>
                      <a:r>
                        <a:rPr sz="1000" b="1" spc="-10" dirty="0">
                          <a:solidFill>
                            <a:srgbClr val="33339A"/>
                          </a:solidFill>
                          <a:latin typeface="Comic Sans MS"/>
                          <a:cs typeface="Comic Sans MS"/>
                        </a:rPr>
                        <a:t>Determine  </a:t>
                      </a:r>
                      <a:r>
                        <a:rPr sz="1000" b="1" spc="-5" dirty="0">
                          <a:solidFill>
                            <a:srgbClr val="33339A"/>
                          </a:solidFill>
                          <a:latin typeface="Comic Sans MS"/>
                          <a:cs typeface="Comic Sans MS"/>
                        </a:rPr>
                        <a:t>Next</a:t>
                      </a:r>
                      <a:r>
                        <a:rPr sz="1000" b="1" spc="-65" dirty="0">
                          <a:solidFill>
                            <a:srgbClr val="33339A"/>
                          </a:solidFill>
                          <a:latin typeface="Comic Sans MS"/>
                          <a:cs typeface="Comic Sans MS"/>
                        </a:rPr>
                        <a:t> </a:t>
                      </a:r>
                      <a:r>
                        <a:rPr sz="1000" b="1" spc="-10" dirty="0">
                          <a:solidFill>
                            <a:srgbClr val="33339A"/>
                          </a:solidFill>
                          <a:latin typeface="Comic Sans MS"/>
                          <a:cs typeface="Comic Sans MS"/>
                        </a:rPr>
                        <a:t>Steps</a:t>
                      </a:r>
                      <a:endParaRPr sz="1000">
                        <a:latin typeface="Comic Sans MS"/>
                        <a:cs typeface="Comic Sans MS"/>
                      </a:endParaRPr>
                    </a:p>
                  </a:txBody>
                  <a:tcPr marL="0" marR="0" marT="66219" marB="0"/>
                </a:tc>
                <a:tc hMerge="1">
                  <a:txBody>
                    <a:bodyPr/>
                    <a:lstStyle/>
                    <a:p>
                      <a:endParaRPr/>
                    </a:p>
                  </a:txBody>
                  <a:tcPr marL="0" marR="0" marT="0" marB="0"/>
                </a:tc>
                <a:extLst>
                  <a:ext uri="{0D108BD9-81ED-4DB2-BD59-A6C34878D82A}">
                    <a16:rowId xmlns:a16="http://schemas.microsoft.com/office/drawing/2014/main" val="10005"/>
                  </a:ext>
                </a:extLst>
              </a:tr>
            </a:tbl>
          </a:graphicData>
        </a:graphic>
      </p:graphicFrame>
      <p:grpSp>
        <p:nvGrpSpPr>
          <p:cNvPr id="37" name="object 37"/>
          <p:cNvGrpSpPr/>
          <p:nvPr/>
        </p:nvGrpSpPr>
        <p:grpSpPr>
          <a:xfrm>
            <a:off x="8818597" y="2369379"/>
            <a:ext cx="1003652" cy="596548"/>
            <a:chOff x="8349119" y="2612898"/>
            <a:chExt cx="1106805" cy="657860"/>
          </a:xfrm>
        </p:grpSpPr>
        <p:sp>
          <p:nvSpPr>
            <p:cNvPr id="38" name="object 38"/>
            <p:cNvSpPr/>
            <p:nvPr/>
          </p:nvSpPr>
          <p:spPr>
            <a:xfrm>
              <a:off x="8353691" y="2618232"/>
              <a:ext cx="1097280" cy="647700"/>
            </a:xfrm>
            <a:custGeom>
              <a:avLst/>
              <a:gdLst/>
              <a:ahLst/>
              <a:cxnLst/>
              <a:rect l="l" t="t" r="r" b="b"/>
              <a:pathLst>
                <a:path w="1097279" h="647700">
                  <a:moveTo>
                    <a:pt x="1097279" y="647699"/>
                  </a:moveTo>
                  <a:lnTo>
                    <a:pt x="1097279" y="0"/>
                  </a:lnTo>
                  <a:lnTo>
                    <a:pt x="0" y="0"/>
                  </a:lnTo>
                  <a:lnTo>
                    <a:pt x="0" y="647699"/>
                  </a:lnTo>
                  <a:lnTo>
                    <a:pt x="1097279" y="647699"/>
                  </a:lnTo>
                  <a:close/>
                </a:path>
              </a:pathLst>
            </a:custGeom>
            <a:solidFill>
              <a:srgbClr val="FFC000"/>
            </a:solidFill>
          </p:spPr>
          <p:txBody>
            <a:bodyPr wrap="square" lIns="0" tIns="0" rIns="0" bIns="0" rtlCol="0"/>
            <a:lstStyle/>
            <a:p>
              <a:endParaRPr sz="1632"/>
            </a:p>
          </p:txBody>
        </p:sp>
        <p:sp>
          <p:nvSpPr>
            <p:cNvPr id="39" name="object 39"/>
            <p:cNvSpPr/>
            <p:nvPr/>
          </p:nvSpPr>
          <p:spPr>
            <a:xfrm>
              <a:off x="8349119" y="2612898"/>
              <a:ext cx="1106805" cy="657860"/>
            </a:xfrm>
            <a:custGeom>
              <a:avLst/>
              <a:gdLst/>
              <a:ahLst/>
              <a:cxnLst/>
              <a:rect l="l" t="t" r="r" b="b"/>
              <a:pathLst>
                <a:path w="1106804" h="657860">
                  <a:moveTo>
                    <a:pt x="1106424" y="657606"/>
                  </a:moveTo>
                  <a:lnTo>
                    <a:pt x="1106424" y="0"/>
                  </a:lnTo>
                  <a:lnTo>
                    <a:pt x="0" y="0"/>
                  </a:lnTo>
                  <a:lnTo>
                    <a:pt x="0" y="657606"/>
                  </a:lnTo>
                  <a:lnTo>
                    <a:pt x="4572" y="657606"/>
                  </a:lnTo>
                  <a:lnTo>
                    <a:pt x="4572" y="9906"/>
                  </a:lnTo>
                  <a:lnTo>
                    <a:pt x="9893" y="5334"/>
                  </a:lnTo>
                  <a:lnTo>
                    <a:pt x="9893" y="9906"/>
                  </a:lnTo>
                  <a:lnTo>
                    <a:pt x="1097280" y="9906"/>
                  </a:lnTo>
                  <a:lnTo>
                    <a:pt x="1097280" y="5334"/>
                  </a:lnTo>
                  <a:lnTo>
                    <a:pt x="1101852" y="9906"/>
                  </a:lnTo>
                  <a:lnTo>
                    <a:pt x="1101852" y="657606"/>
                  </a:lnTo>
                  <a:lnTo>
                    <a:pt x="1106424" y="657606"/>
                  </a:lnTo>
                  <a:close/>
                </a:path>
                <a:path w="1106804" h="657860">
                  <a:moveTo>
                    <a:pt x="9893" y="9906"/>
                  </a:moveTo>
                  <a:lnTo>
                    <a:pt x="9893" y="5334"/>
                  </a:lnTo>
                  <a:lnTo>
                    <a:pt x="4572" y="9906"/>
                  </a:lnTo>
                  <a:lnTo>
                    <a:pt x="9893" y="9906"/>
                  </a:lnTo>
                  <a:close/>
                </a:path>
                <a:path w="1106804" h="657860">
                  <a:moveTo>
                    <a:pt x="9893" y="647700"/>
                  </a:moveTo>
                  <a:lnTo>
                    <a:pt x="9893" y="9906"/>
                  </a:lnTo>
                  <a:lnTo>
                    <a:pt x="4572" y="9906"/>
                  </a:lnTo>
                  <a:lnTo>
                    <a:pt x="4572" y="647700"/>
                  </a:lnTo>
                  <a:lnTo>
                    <a:pt x="9893" y="647700"/>
                  </a:lnTo>
                  <a:close/>
                </a:path>
                <a:path w="1106804" h="657860">
                  <a:moveTo>
                    <a:pt x="1101852" y="647700"/>
                  </a:moveTo>
                  <a:lnTo>
                    <a:pt x="4572" y="647700"/>
                  </a:lnTo>
                  <a:lnTo>
                    <a:pt x="9893" y="653034"/>
                  </a:lnTo>
                  <a:lnTo>
                    <a:pt x="9893" y="657606"/>
                  </a:lnTo>
                  <a:lnTo>
                    <a:pt x="1097280" y="657606"/>
                  </a:lnTo>
                  <a:lnTo>
                    <a:pt x="1097280" y="653034"/>
                  </a:lnTo>
                  <a:lnTo>
                    <a:pt x="1101852" y="647700"/>
                  </a:lnTo>
                  <a:close/>
                </a:path>
                <a:path w="1106804" h="657860">
                  <a:moveTo>
                    <a:pt x="9893" y="657606"/>
                  </a:moveTo>
                  <a:lnTo>
                    <a:pt x="9893" y="653034"/>
                  </a:lnTo>
                  <a:lnTo>
                    <a:pt x="4572" y="647700"/>
                  </a:lnTo>
                  <a:lnTo>
                    <a:pt x="4572" y="657606"/>
                  </a:lnTo>
                  <a:lnTo>
                    <a:pt x="9893" y="657606"/>
                  </a:lnTo>
                  <a:close/>
                </a:path>
                <a:path w="1106804" h="657860">
                  <a:moveTo>
                    <a:pt x="1101852" y="9906"/>
                  </a:moveTo>
                  <a:lnTo>
                    <a:pt x="1097280" y="5334"/>
                  </a:lnTo>
                  <a:lnTo>
                    <a:pt x="1097280" y="9906"/>
                  </a:lnTo>
                  <a:lnTo>
                    <a:pt x="1101852" y="9906"/>
                  </a:lnTo>
                  <a:close/>
                </a:path>
                <a:path w="1106804" h="657860">
                  <a:moveTo>
                    <a:pt x="1101852" y="647700"/>
                  </a:moveTo>
                  <a:lnTo>
                    <a:pt x="1101852" y="9906"/>
                  </a:lnTo>
                  <a:lnTo>
                    <a:pt x="1097280" y="9906"/>
                  </a:lnTo>
                  <a:lnTo>
                    <a:pt x="1097280" y="647700"/>
                  </a:lnTo>
                  <a:lnTo>
                    <a:pt x="1101852" y="647700"/>
                  </a:lnTo>
                  <a:close/>
                </a:path>
                <a:path w="1106804" h="657860">
                  <a:moveTo>
                    <a:pt x="1101852" y="657606"/>
                  </a:moveTo>
                  <a:lnTo>
                    <a:pt x="1101852" y="647700"/>
                  </a:lnTo>
                  <a:lnTo>
                    <a:pt x="1097280" y="653034"/>
                  </a:lnTo>
                  <a:lnTo>
                    <a:pt x="1097280" y="657606"/>
                  </a:lnTo>
                  <a:lnTo>
                    <a:pt x="1101852" y="657606"/>
                  </a:lnTo>
                  <a:close/>
                </a:path>
              </a:pathLst>
            </a:custGeom>
            <a:solidFill>
              <a:srgbClr val="333399"/>
            </a:solidFill>
          </p:spPr>
          <p:txBody>
            <a:bodyPr wrap="square" lIns="0" tIns="0" rIns="0" bIns="0" rtlCol="0"/>
            <a:lstStyle/>
            <a:p>
              <a:endParaRPr sz="1632"/>
            </a:p>
          </p:txBody>
        </p:sp>
      </p:grpSp>
      <p:grpSp>
        <p:nvGrpSpPr>
          <p:cNvPr id="40" name="object 40"/>
          <p:cNvGrpSpPr/>
          <p:nvPr/>
        </p:nvGrpSpPr>
        <p:grpSpPr>
          <a:xfrm>
            <a:off x="8818597" y="3198557"/>
            <a:ext cx="1003652" cy="596548"/>
            <a:chOff x="8349119" y="3527297"/>
            <a:chExt cx="1106805" cy="657860"/>
          </a:xfrm>
        </p:grpSpPr>
        <p:sp>
          <p:nvSpPr>
            <p:cNvPr id="41" name="object 41"/>
            <p:cNvSpPr/>
            <p:nvPr/>
          </p:nvSpPr>
          <p:spPr>
            <a:xfrm>
              <a:off x="8353691" y="3532631"/>
              <a:ext cx="1097280" cy="647700"/>
            </a:xfrm>
            <a:custGeom>
              <a:avLst/>
              <a:gdLst/>
              <a:ahLst/>
              <a:cxnLst/>
              <a:rect l="l" t="t" r="r" b="b"/>
              <a:pathLst>
                <a:path w="1097279" h="647700">
                  <a:moveTo>
                    <a:pt x="1097279" y="647700"/>
                  </a:moveTo>
                  <a:lnTo>
                    <a:pt x="1097279" y="0"/>
                  </a:lnTo>
                  <a:lnTo>
                    <a:pt x="0" y="0"/>
                  </a:lnTo>
                  <a:lnTo>
                    <a:pt x="0" y="647700"/>
                  </a:lnTo>
                  <a:lnTo>
                    <a:pt x="1097279" y="647700"/>
                  </a:lnTo>
                  <a:close/>
                </a:path>
              </a:pathLst>
            </a:custGeom>
            <a:solidFill>
              <a:srgbClr val="FFC000"/>
            </a:solidFill>
          </p:spPr>
          <p:txBody>
            <a:bodyPr wrap="square" lIns="0" tIns="0" rIns="0" bIns="0" rtlCol="0"/>
            <a:lstStyle/>
            <a:p>
              <a:endParaRPr sz="1632"/>
            </a:p>
          </p:txBody>
        </p:sp>
        <p:sp>
          <p:nvSpPr>
            <p:cNvPr id="42" name="object 42"/>
            <p:cNvSpPr/>
            <p:nvPr/>
          </p:nvSpPr>
          <p:spPr>
            <a:xfrm>
              <a:off x="8349119" y="3527297"/>
              <a:ext cx="1106805" cy="657860"/>
            </a:xfrm>
            <a:custGeom>
              <a:avLst/>
              <a:gdLst/>
              <a:ahLst/>
              <a:cxnLst/>
              <a:rect l="l" t="t" r="r" b="b"/>
              <a:pathLst>
                <a:path w="1106804" h="657860">
                  <a:moveTo>
                    <a:pt x="1106424" y="657605"/>
                  </a:moveTo>
                  <a:lnTo>
                    <a:pt x="1106424" y="0"/>
                  </a:lnTo>
                  <a:lnTo>
                    <a:pt x="0" y="0"/>
                  </a:lnTo>
                  <a:lnTo>
                    <a:pt x="0" y="657605"/>
                  </a:lnTo>
                  <a:lnTo>
                    <a:pt x="4572" y="657605"/>
                  </a:lnTo>
                  <a:lnTo>
                    <a:pt x="4572" y="9905"/>
                  </a:lnTo>
                  <a:lnTo>
                    <a:pt x="9893" y="5334"/>
                  </a:lnTo>
                  <a:lnTo>
                    <a:pt x="9893" y="9905"/>
                  </a:lnTo>
                  <a:lnTo>
                    <a:pt x="1097280" y="9905"/>
                  </a:lnTo>
                  <a:lnTo>
                    <a:pt x="1097280" y="5334"/>
                  </a:lnTo>
                  <a:lnTo>
                    <a:pt x="1101852" y="9905"/>
                  </a:lnTo>
                  <a:lnTo>
                    <a:pt x="1101852" y="657605"/>
                  </a:lnTo>
                  <a:lnTo>
                    <a:pt x="1106424" y="657605"/>
                  </a:lnTo>
                  <a:close/>
                </a:path>
                <a:path w="1106804" h="657860">
                  <a:moveTo>
                    <a:pt x="9893" y="9905"/>
                  </a:moveTo>
                  <a:lnTo>
                    <a:pt x="9893" y="5334"/>
                  </a:lnTo>
                  <a:lnTo>
                    <a:pt x="4572" y="9905"/>
                  </a:lnTo>
                  <a:lnTo>
                    <a:pt x="9893" y="9905"/>
                  </a:lnTo>
                  <a:close/>
                </a:path>
                <a:path w="1106804" h="657860">
                  <a:moveTo>
                    <a:pt x="9893" y="647700"/>
                  </a:moveTo>
                  <a:lnTo>
                    <a:pt x="9893" y="9905"/>
                  </a:lnTo>
                  <a:lnTo>
                    <a:pt x="4572" y="9905"/>
                  </a:lnTo>
                  <a:lnTo>
                    <a:pt x="4572" y="647700"/>
                  </a:lnTo>
                  <a:lnTo>
                    <a:pt x="9893" y="647700"/>
                  </a:lnTo>
                  <a:close/>
                </a:path>
                <a:path w="1106804" h="657860">
                  <a:moveTo>
                    <a:pt x="1101852" y="647700"/>
                  </a:moveTo>
                  <a:lnTo>
                    <a:pt x="4572" y="647700"/>
                  </a:lnTo>
                  <a:lnTo>
                    <a:pt x="9893" y="653034"/>
                  </a:lnTo>
                  <a:lnTo>
                    <a:pt x="9893" y="657605"/>
                  </a:lnTo>
                  <a:lnTo>
                    <a:pt x="1097280" y="657605"/>
                  </a:lnTo>
                  <a:lnTo>
                    <a:pt x="1097280" y="653034"/>
                  </a:lnTo>
                  <a:lnTo>
                    <a:pt x="1101852" y="647700"/>
                  </a:lnTo>
                  <a:close/>
                </a:path>
                <a:path w="1106804" h="657860">
                  <a:moveTo>
                    <a:pt x="9893" y="657605"/>
                  </a:moveTo>
                  <a:lnTo>
                    <a:pt x="9893" y="653034"/>
                  </a:lnTo>
                  <a:lnTo>
                    <a:pt x="4572" y="647700"/>
                  </a:lnTo>
                  <a:lnTo>
                    <a:pt x="4572" y="657605"/>
                  </a:lnTo>
                  <a:lnTo>
                    <a:pt x="9893" y="657605"/>
                  </a:lnTo>
                  <a:close/>
                </a:path>
                <a:path w="1106804" h="657860">
                  <a:moveTo>
                    <a:pt x="1101852" y="9905"/>
                  </a:moveTo>
                  <a:lnTo>
                    <a:pt x="1097280" y="5334"/>
                  </a:lnTo>
                  <a:lnTo>
                    <a:pt x="1097280" y="9905"/>
                  </a:lnTo>
                  <a:lnTo>
                    <a:pt x="1101852" y="9905"/>
                  </a:lnTo>
                  <a:close/>
                </a:path>
                <a:path w="1106804" h="657860">
                  <a:moveTo>
                    <a:pt x="1101852" y="647700"/>
                  </a:moveTo>
                  <a:lnTo>
                    <a:pt x="1101852" y="9905"/>
                  </a:lnTo>
                  <a:lnTo>
                    <a:pt x="1097280" y="9905"/>
                  </a:lnTo>
                  <a:lnTo>
                    <a:pt x="1097280" y="647700"/>
                  </a:lnTo>
                  <a:lnTo>
                    <a:pt x="1101852" y="647700"/>
                  </a:lnTo>
                  <a:close/>
                </a:path>
                <a:path w="1106804" h="657860">
                  <a:moveTo>
                    <a:pt x="1101852" y="657605"/>
                  </a:moveTo>
                  <a:lnTo>
                    <a:pt x="1101852" y="647700"/>
                  </a:lnTo>
                  <a:lnTo>
                    <a:pt x="1097280" y="653034"/>
                  </a:lnTo>
                  <a:lnTo>
                    <a:pt x="1097280" y="657605"/>
                  </a:lnTo>
                  <a:lnTo>
                    <a:pt x="1101852" y="657605"/>
                  </a:lnTo>
                  <a:close/>
                </a:path>
              </a:pathLst>
            </a:custGeom>
            <a:solidFill>
              <a:srgbClr val="333399"/>
            </a:solidFill>
          </p:spPr>
          <p:txBody>
            <a:bodyPr wrap="square" lIns="0" tIns="0" rIns="0" bIns="0" rtlCol="0"/>
            <a:lstStyle/>
            <a:p>
              <a:endParaRPr sz="1632"/>
            </a:p>
          </p:txBody>
        </p:sp>
      </p:grpSp>
      <p:grpSp>
        <p:nvGrpSpPr>
          <p:cNvPr id="43" name="object 43"/>
          <p:cNvGrpSpPr/>
          <p:nvPr/>
        </p:nvGrpSpPr>
        <p:grpSpPr>
          <a:xfrm>
            <a:off x="8818597" y="4096834"/>
            <a:ext cx="1003652" cy="596548"/>
            <a:chOff x="8349119" y="4517897"/>
            <a:chExt cx="1106805" cy="657860"/>
          </a:xfrm>
        </p:grpSpPr>
        <p:sp>
          <p:nvSpPr>
            <p:cNvPr id="44" name="object 44"/>
            <p:cNvSpPr/>
            <p:nvPr/>
          </p:nvSpPr>
          <p:spPr>
            <a:xfrm>
              <a:off x="8353691" y="4523231"/>
              <a:ext cx="1097280" cy="647700"/>
            </a:xfrm>
            <a:custGeom>
              <a:avLst/>
              <a:gdLst/>
              <a:ahLst/>
              <a:cxnLst/>
              <a:rect l="l" t="t" r="r" b="b"/>
              <a:pathLst>
                <a:path w="1097279" h="647700">
                  <a:moveTo>
                    <a:pt x="1097279" y="647700"/>
                  </a:moveTo>
                  <a:lnTo>
                    <a:pt x="1097279" y="0"/>
                  </a:lnTo>
                  <a:lnTo>
                    <a:pt x="0" y="0"/>
                  </a:lnTo>
                  <a:lnTo>
                    <a:pt x="0" y="647700"/>
                  </a:lnTo>
                  <a:lnTo>
                    <a:pt x="1097279" y="647700"/>
                  </a:lnTo>
                  <a:close/>
                </a:path>
              </a:pathLst>
            </a:custGeom>
            <a:solidFill>
              <a:srgbClr val="FFC000"/>
            </a:solidFill>
          </p:spPr>
          <p:txBody>
            <a:bodyPr wrap="square" lIns="0" tIns="0" rIns="0" bIns="0" rtlCol="0"/>
            <a:lstStyle/>
            <a:p>
              <a:endParaRPr sz="1632"/>
            </a:p>
          </p:txBody>
        </p:sp>
        <p:sp>
          <p:nvSpPr>
            <p:cNvPr id="45" name="object 45"/>
            <p:cNvSpPr/>
            <p:nvPr/>
          </p:nvSpPr>
          <p:spPr>
            <a:xfrm>
              <a:off x="8349119" y="4517897"/>
              <a:ext cx="1106805" cy="657860"/>
            </a:xfrm>
            <a:custGeom>
              <a:avLst/>
              <a:gdLst/>
              <a:ahLst/>
              <a:cxnLst/>
              <a:rect l="l" t="t" r="r" b="b"/>
              <a:pathLst>
                <a:path w="1106804" h="657860">
                  <a:moveTo>
                    <a:pt x="1106424" y="657605"/>
                  </a:moveTo>
                  <a:lnTo>
                    <a:pt x="1106424" y="0"/>
                  </a:lnTo>
                  <a:lnTo>
                    <a:pt x="0" y="0"/>
                  </a:lnTo>
                  <a:lnTo>
                    <a:pt x="0" y="657605"/>
                  </a:lnTo>
                  <a:lnTo>
                    <a:pt x="4572" y="657605"/>
                  </a:lnTo>
                  <a:lnTo>
                    <a:pt x="4572" y="9905"/>
                  </a:lnTo>
                  <a:lnTo>
                    <a:pt x="9893" y="5334"/>
                  </a:lnTo>
                  <a:lnTo>
                    <a:pt x="9893" y="9905"/>
                  </a:lnTo>
                  <a:lnTo>
                    <a:pt x="1097280" y="9905"/>
                  </a:lnTo>
                  <a:lnTo>
                    <a:pt x="1097280" y="5334"/>
                  </a:lnTo>
                  <a:lnTo>
                    <a:pt x="1101852" y="9905"/>
                  </a:lnTo>
                  <a:lnTo>
                    <a:pt x="1101852" y="657605"/>
                  </a:lnTo>
                  <a:lnTo>
                    <a:pt x="1106424" y="657605"/>
                  </a:lnTo>
                  <a:close/>
                </a:path>
                <a:path w="1106804" h="657860">
                  <a:moveTo>
                    <a:pt x="9893" y="9905"/>
                  </a:moveTo>
                  <a:lnTo>
                    <a:pt x="9893" y="5334"/>
                  </a:lnTo>
                  <a:lnTo>
                    <a:pt x="4572" y="9905"/>
                  </a:lnTo>
                  <a:lnTo>
                    <a:pt x="9893" y="9905"/>
                  </a:lnTo>
                  <a:close/>
                </a:path>
                <a:path w="1106804" h="657860">
                  <a:moveTo>
                    <a:pt x="9893" y="647700"/>
                  </a:moveTo>
                  <a:lnTo>
                    <a:pt x="9893" y="9905"/>
                  </a:lnTo>
                  <a:lnTo>
                    <a:pt x="4572" y="9905"/>
                  </a:lnTo>
                  <a:lnTo>
                    <a:pt x="4572" y="647700"/>
                  </a:lnTo>
                  <a:lnTo>
                    <a:pt x="9893" y="647700"/>
                  </a:lnTo>
                  <a:close/>
                </a:path>
                <a:path w="1106804" h="657860">
                  <a:moveTo>
                    <a:pt x="1101852" y="647700"/>
                  </a:moveTo>
                  <a:lnTo>
                    <a:pt x="4572" y="647700"/>
                  </a:lnTo>
                  <a:lnTo>
                    <a:pt x="9893" y="653034"/>
                  </a:lnTo>
                  <a:lnTo>
                    <a:pt x="9893" y="657605"/>
                  </a:lnTo>
                  <a:lnTo>
                    <a:pt x="1097280" y="657605"/>
                  </a:lnTo>
                  <a:lnTo>
                    <a:pt x="1097280" y="653034"/>
                  </a:lnTo>
                  <a:lnTo>
                    <a:pt x="1101852" y="647700"/>
                  </a:lnTo>
                  <a:close/>
                </a:path>
                <a:path w="1106804" h="657860">
                  <a:moveTo>
                    <a:pt x="9893" y="657605"/>
                  </a:moveTo>
                  <a:lnTo>
                    <a:pt x="9893" y="653034"/>
                  </a:lnTo>
                  <a:lnTo>
                    <a:pt x="4572" y="647700"/>
                  </a:lnTo>
                  <a:lnTo>
                    <a:pt x="4572" y="657605"/>
                  </a:lnTo>
                  <a:lnTo>
                    <a:pt x="9893" y="657605"/>
                  </a:lnTo>
                  <a:close/>
                </a:path>
                <a:path w="1106804" h="657860">
                  <a:moveTo>
                    <a:pt x="1101852" y="9905"/>
                  </a:moveTo>
                  <a:lnTo>
                    <a:pt x="1097280" y="5334"/>
                  </a:lnTo>
                  <a:lnTo>
                    <a:pt x="1097280" y="9905"/>
                  </a:lnTo>
                  <a:lnTo>
                    <a:pt x="1101852" y="9905"/>
                  </a:lnTo>
                  <a:close/>
                </a:path>
                <a:path w="1106804" h="657860">
                  <a:moveTo>
                    <a:pt x="1101852" y="647700"/>
                  </a:moveTo>
                  <a:lnTo>
                    <a:pt x="1101852" y="9905"/>
                  </a:lnTo>
                  <a:lnTo>
                    <a:pt x="1097280" y="9905"/>
                  </a:lnTo>
                  <a:lnTo>
                    <a:pt x="1097280" y="647700"/>
                  </a:lnTo>
                  <a:lnTo>
                    <a:pt x="1101852" y="647700"/>
                  </a:lnTo>
                  <a:close/>
                </a:path>
                <a:path w="1106804" h="657860">
                  <a:moveTo>
                    <a:pt x="1101852" y="657605"/>
                  </a:moveTo>
                  <a:lnTo>
                    <a:pt x="1101852" y="647700"/>
                  </a:lnTo>
                  <a:lnTo>
                    <a:pt x="1097280" y="653034"/>
                  </a:lnTo>
                  <a:lnTo>
                    <a:pt x="1097280" y="657605"/>
                  </a:lnTo>
                  <a:lnTo>
                    <a:pt x="1101852" y="657605"/>
                  </a:lnTo>
                  <a:close/>
                </a:path>
              </a:pathLst>
            </a:custGeom>
            <a:solidFill>
              <a:srgbClr val="333399"/>
            </a:solidFill>
          </p:spPr>
          <p:txBody>
            <a:bodyPr wrap="square" lIns="0" tIns="0" rIns="0" bIns="0" rtlCol="0"/>
            <a:lstStyle/>
            <a:p>
              <a:endParaRPr sz="1632"/>
            </a:p>
          </p:txBody>
        </p:sp>
      </p:grpSp>
      <p:grpSp>
        <p:nvGrpSpPr>
          <p:cNvPr id="46" name="object 46"/>
          <p:cNvGrpSpPr/>
          <p:nvPr/>
        </p:nvGrpSpPr>
        <p:grpSpPr>
          <a:xfrm>
            <a:off x="8818597" y="4995111"/>
            <a:ext cx="1003652" cy="596548"/>
            <a:chOff x="8349119" y="5508497"/>
            <a:chExt cx="1106805" cy="657860"/>
          </a:xfrm>
        </p:grpSpPr>
        <p:sp>
          <p:nvSpPr>
            <p:cNvPr id="47" name="object 47"/>
            <p:cNvSpPr/>
            <p:nvPr/>
          </p:nvSpPr>
          <p:spPr>
            <a:xfrm>
              <a:off x="8353691" y="5513831"/>
              <a:ext cx="1097280" cy="647700"/>
            </a:xfrm>
            <a:custGeom>
              <a:avLst/>
              <a:gdLst/>
              <a:ahLst/>
              <a:cxnLst/>
              <a:rect l="l" t="t" r="r" b="b"/>
              <a:pathLst>
                <a:path w="1097279" h="647700">
                  <a:moveTo>
                    <a:pt x="1097279" y="647700"/>
                  </a:moveTo>
                  <a:lnTo>
                    <a:pt x="1097279" y="0"/>
                  </a:lnTo>
                  <a:lnTo>
                    <a:pt x="0" y="0"/>
                  </a:lnTo>
                  <a:lnTo>
                    <a:pt x="0" y="647700"/>
                  </a:lnTo>
                  <a:lnTo>
                    <a:pt x="1097279" y="647700"/>
                  </a:lnTo>
                  <a:close/>
                </a:path>
              </a:pathLst>
            </a:custGeom>
            <a:solidFill>
              <a:srgbClr val="FFC000"/>
            </a:solidFill>
          </p:spPr>
          <p:txBody>
            <a:bodyPr wrap="square" lIns="0" tIns="0" rIns="0" bIns="0" rtlCol="0"/>
            <a:lstStyle/>
            <a:p>
              <a:endParaRPr sz="1632"/>
            </a:p>
          </p:txBody>
        </p:sp>
        <p:sp>
          <p:nvSpPr>
            <p:cNvPr id="48" name="object 48"/>
            <p:cNvSpPr/>
            <p:nvPr/>
          </p:nvSpPr>
          <p:spPr>
            <a:xfrm>
              <a:off x="8349119" y="5508497"/>
              <a:ext cx="1106805" cy="657860"/>
            </a:xfrm>
            <a:custGeom>
              <a:avLst/>
              <a:gdLst/>
              <a:ahLst/>
              <a:cxnLst/>
              <a:rect l="l" t="t" r="r" b="b"/>
              <a:pathLst>
                <a:path w="1106804" h="657860">
                  <a:moveTo>
                    <a:pt x="1106424" y="657605"/>
                  </a:moveTo>
                  <a:lnTo>
                    <a:pt x="1106424" y="0"/>
                  </a:lnTo>
                  <a:lnTo>
                    <a:pt x="0" y="0"/>
                  </a:lnTo>
                  <a:lnTo>
                    <a:pt x="0" y="657605"/>
                  </a:lnTo>
                  <a:lnTo>
                    <a:pt x="4572" y="657605"/>
                  </a:lnTo>
                  <a:lnTo>
                    <a:pt x="4572" y="9905"/>
                  </a:lnTo>
                  <a:lnTo>
                    <a:pt x="9893" y="5334"/>
                  </a:lnTo>
                  <a:lnTo>
                    <a:pt x="9893" y="9905"/>
                  </a:lnTo>
                  <a:lnTo>
                    <a:pt x="1097280" y="9905"/>
                  </a:lnTo>
                  <a:lnTo>
                    <a:pt x="1097280" y="5334"/>
                  </a:lnTo>
                  <a:lnTo>
                    <a:pt x="1101852" y="9905"/>
                  </a:lnTo>
                  <a:lnTo>
                    <a:pt x="1101852" y="657605"/>
                  </a:lnTo>
                  <a:lnTo>
                    <a:pt x="1106424" y="657605"/>
                  </a:lnTo>
                  <a:close/>
                </a:path>
                <a:path w="1106804" h="657860">
                  <a:moveTo>
                    <a:pt x="9893" y="9905"/>
                  </a:moveTo>
                  <a:lnTo>
                    <a:pt x="9893" y="5334"/>
                  </a:lnTo>
                  <a:lnTo>
                    <a:pt x="4572" y="9905"/>
                  </a:lnTo>
                  <a:lnTo>
                    <a:pt x="9893" y="9905"/>
                  </a:lnTo>
                  <a:close/>
                </a:path>
                <a:path w="1106804" h="657860">
                  <a:moveTo>
                    <a:pt x="9893" y="647700"/>
                  </a:moveTo>
                  <a:lnTo>
                    <a:pt x="9893" y="9905"/>
                  </a:lnTo>
                  <a:lnTo>
                    <a:pt x="4572" y="9905"/>
                  </a:lnTo>
                  <a:lnTo>
                    <a:pt x="4572" y="647700"/>
                  </a:lnTo>
                  <a:lnTo>
                    <a:pt x="9893" y="647700"/>
                  </a:lnTo>
                  <a:close/>
                </a:path>
                <a:path w="1106804" h="657860">
                  <a:moveTo>
                    <a:pt x="1101852" y="647700"/>
                  </a:moveTo>
                  <a:lnTo>
                    <a:pt x="4572" y="647700"/>
                  </a:lnTo>
                  <a:lnTo>
                    <a:pt x="9893" y="653034"/>
                  </a:lnTo>
                  <a:lnTo>
                    <a:pt x="9893" y="657605"/>
                  </a:lnTo>
                  <a:lnTo>
                    <a:pt x="1097280" y="657605"/>
                  </a:lnTo>
                  <a:lnTo>
                    <a:pt x="1097280" y="653034"/>
                  </a:lnTo>
                  <a:lnTo>
                    <a:pt x="1101852" y="647700"/>
                  </a:lnTo>
                  <a:close/>
                </a:path>
                <a:path w="1106804" h="657860">
                  <a:moveTo>
                    <a:pt x="9893" y="657605"/>
                  </a:moveTo>
                  <a:lnTo>
                    <a:pt x="9893" y="653034"/>
                  </a:lnTo>
                  <a:lnTo>
                    <a:pt x="4572" y="647700"/>
                  </a:lnTo>
                  <a:lnTo>
                    <a:pt x="4572" y="657605"/>
                  </a:lnTo>
                  <a:lnTo>
                    <a:pt x="9893" y="657605"/>
                  </a:lnTo>
                  <a:close/>
                </a:path>
                <a:path w="1106804" h="657860">
                  <a:moveTo>
                    <a:pt x="1101852" y="9905"/>
                  </a:moveTo>
                  <a:lnTo>
                    <a:pt x="1097280" y="5334"/>
                  </a:lnTo>
                  <a:lnTo>
                    <a:pt x="1097280" y="9905"/>
                  </a:lnTo>
                  <a:lnTo>
                    <a:pt x="1101852" y="9905"/>
                  </a:lnTo>
                  <a:close/>
                </a:path>
                <a:path w="1106804" h="657860">
                  <a:moveTo>
                    <a:pt x="1101852" y="647700"/>
                  </a:moveTo>
                  <a:lnTo>
                    <a:pt x="1101852" y="9905"/>
                  </a:lnTo>
                  <a:lnTo>
                    <a:pt x="1097280" y="9905"/>
                  </a:lnTo>
                  <a:lnTo>
                    <a:pt x="1097280" y="647700"/>
                  </a:lnTo>
                  <a:lnTo>
                    <a:pt x="1101852" y="647700"/>
                  </a:lnTo>
                  <a:close/>
                </a:path>
                <a:path w="1106804" h="657860">
                  <a:moveTo>
                    <a:pt x="1101852" y="657605"/>
                  </a:moveTo>
                  <a:lnTo>
                    <a:pt x="1101852" y="647700"/>
                  </a:lnTo>
                  <a:lnTo>
                    <a:pt x="1097280" y="653034"/>
                  </a:lnTo>
                  <a:lnTo>
                    <a:pt x="1097280" y="657605"/>
                  </a:lnTo>
                  <a:lnTo>
                    <a:pt x="1101852" y="657605"/>
                  </a:lnTo>
                  <a:close/>
                </a:path>
              </a:pathLst>
            </a:custGeom>
            <a:solidFill>
              <a:srgbClr val="333399"/>
            </a:solidFill>
          </p:spPr>
          <p:txBody>
            <a:bodyPr wrap="square" lIns="0" tIns="0" rIns="0" bIns="0" rtlCol="0"/>
            <a:lstStyle/>
            <a:p>
              <a:endParaRPr sz="1632"/>
            </a:p>
          </p:txBody>
        </p:sp>
      </p:grpSp>
      <p:graphicFrame>
        <p:nvGraphicFramePr>
          <p:cNvPr id="49" name="object 49"/>
          <p:cNvGraphicFramePr>
            <a:graphicFrameLocks noGrp="1"/>
          </p:cNvGraphicFramePr>
          <p:nvPr/>
        </p:nvGraphicFramePr>
        <p:xfrm>
          <a:off x="8822742" y="2028724"/>
          <a:ext cx="995014" cy="4176165"/>
        </p:xfrm>
        <a:graphic>
          <a:graphicData uri="http://schemas.openxmlformats.org/drawingml/2006/table">
            <a:tbl>
              <a:tblPr firstRow="1" bandRow="1">
                <a:tableStyleId>{2D5ABB26-0587-4C30-8999-92F81FD0307C}</a:tableStyleId>
              </a:tblPr>
              <a:tblGrid>
                <a:gridCol w="484839">
                  <a:extLst>
                    <a:ext uri="{9D8B030D-6E8A-4147-A177-3AD203B41FA5}">
                      <a16:colId xmlns:a16="http://schemas.microsoft.com/office/drawing/2014/main" val="20000"/>
                    </a:ext>
                  </a:extLst>
                </a:gridCol>
                <a:gridCol w="510175">
                  <a:extLst>
                    <a:ext uri="{9D8B030D-6E8A-4147-A177-3AD203B41FA5}">
                      <a16:colId xmlns:a16="http://schemas.microsoft.com/office/drawing/2014/main" val="20001"/>
                    </a:ext>
                  </a:extLst>
                </a:gridCol>
              </a:tblGrid>
              <a:tr h="345491">
                <a:tc>
                  <a:txBody>
                    <a:bodyPr/>
                    <a:lstStyle/>
                    <a:p>
                      <a:pPr>
                        <a:lnSpc>
                          <a:spcPct val="100000"/>
                        </a:lnSpc>
                      </a:pPr>
                      <a:endParaRPr sz="1100">
                        <a:latin typeface="Times New Roman"/>
                        <a:cs typeface="Times New Roman"/>
                      </a:endParaRPr>
                    </a:p>
                  </a:txBody>
                  <a:tcPr marL="0" marR="0" marT="0" marB="0">
                    <a:lnR w="12700">
                      <a:solidFill>
                        <a:srgbClr val="333399"/>
                      </a:solidFill>
                      <a:prstDash val="solid"/>
                    </a:lnR>
                    <a:solidFill>
                      <a:srgbClr val="FFFFCC"/>
                    </a:solidFill>
                  </a:tcPr>
                </a:tc>
                <a:tc>
                  <a:txBody>
                    <a:bodyPr/>
                    <a:lstStyle/>
                    <a:p>
                      <a:pPr>
                        <a:lnSpc>
                          <a:spcPct val="100000"/>
                        </a:lnSpc>
                      </a:pPr>
                      <a:endParaRPr sz="1100">
                        <a:latin typeface="Times New Roman"/>
                        <a:cs typeface="Times New Roman"/>
                      </a:endParaRPr>
                    </a:p>
                  </a:txBody>
                  <a:tcPr marL="0" marR="0" marT="0" marB="0">
                    <a:lnL w="12700">
                      <a:solidFill>
                        <a:srgbClr val="333399"/>
                      </a:solidFill>
                      <a:prstDash val="solid"/>
                    </a:lnL>
                    <a:solidFill>
                      <a:srgbClr val="FFFFCC"/>
                    </a:solidFill>
                  </a:tcPr>
                </a:tc>
                <a:extLst>
                  <a:ext uri="{0D108BD9-81ED-4DB2-BD59-A6C34878D82A}">
                    <a16:rowId xmlns:a16="http://schemas.microsoft.com/office/drawing/2014/main" val="10000"/>
                  </a:ext>
                </a:extLst>
              </a:tr>
              <a:tr h="587335">
                <a:tc gridSpan="2">
                  <a:txBody>
                    <a:bodyPr/>
                    <a:lstStyle/>
                    <a:p>
                      <a:pPr marL="165100" marR="157480" indent="281940">
                        <a:lnSpc>
                          <a:spcPct val="130000"/>
                        </a:lnSpc>
                        <a:spcBef>
                          <a:spcPts val="570"/>
                        </a:spcBef>
                      </a:pPr>
                      <a:r>
                        <a:rPr sz="1000" b="1" spc="-5" dirty="0">
                          <a:solidFill>
                            <a:srgbClr val="33339A"/>
                          </a:solidFill>
                          <a:latin typeface="Comic Sans MS"/>
                          <a:cs typeface="Comic Sans MS"/>
                        </a:rPr>
                        <a:t>Plan  Deployment</a:t>
                      </a:r>
                      <a:endParaRPr sz="1000">
                        <a:latin typeface="Comic Sans MS"/>
                        <a:cs typeface="Comic Sans MS"/>
                      </a:endParaRPr>
                    </a:p>
                  </a:txBody>
                  <a:tcPr marL="0" marR="0" marT="65643" marB="0"/>
                </a:tc>
                <a:tc hMerge="1">
                  <a:txBody>
                    <a:bodyPr/>
                    <a:lstStyle/>
                    <a:p>
                      <a:endParaRPr/>
                    </a:p>
                  </a:txBody>
                  <a:tcPr marL="0" marR="0" marT="0" marB="0"/>
                </a:tc>
                <a:extLst>
                  <a:ext uri="{0D108BD9-81ED-4DB2-BD59-A6C34878D82A}">
                    <a16:rowId xmlns:a16="http://schemas.microsoft.com/office/drawing/2014/main" val="10001"/>
                  </a:ext>
                </a:extLst>
              </a:tr>
              <a:tr h="241844">
                <a:tc>
                  <a:txBody>
                    <a:bodyPr/>
                    <a:lstStyle/>
                    <a:p>
                      <a:pPr>
                        <a:lnSpc>
                          <a:spcPct val="100000"/>
                        </a:lnSpc>
                      </a:pPr>
                      <a:endParaRPr sz="1100">
                        <a:latin typeface="Times New Roman"/>
                        <a:cs typeface="Times New Roman"/>
                      </a:endParaRPr>
                    </a:p>
                  </a:txBody>
                  <a:tcPr marL="0" marR="0" marT="0" marB="0">
                    <a:lnR w="12700">
                      <a:solidFill>
                        <a:srgbClr val="333399"/>
                      </a:solidFill>
                      <a:prstDash val="solid"/>
                    </a:lnR>
                    <a:solidFill>
                      <a:srgbClr val="FFFFCC"/>
                    </a:solidFill>
                  </a:tcPr>
                </a:tc>
                <a:tc>
                  <a:txBody>
                    <a:bodyPr/>
                    <a:lstStyle/>
                    <a:p>
                      <a:pPr>
                        <a:lnSpc>
                          <a:spcPct val="100000"/>
                        </a:lnSpc>
                      </a:pPr>
                      <a:endParaRPr sz="1100">
                        <a:latin typeface="Times New Roman"/>
                        <a:cs typeface="Times New Roman"/>
                      </a:endParaRPr>
                    </a:p>
                  </a:txBody>
                  <a:tcPr marL="0" marR="0" marT="0" marB="0">
                    <a:lnL w="12700">
                      <a:solidFill>
                        <a:srgbClr val="333399"/>
                      </a:solidFill>
                      <a:prstDash val="solid"/>
                    </a:lnL>
                    <a:solidFill>
                      <a:srgbClr val="FFFFCC"/>
                    </a:solidFill>
                  </a:tcPr>
                </a:tc>
                <a:extLst>
                  <a:ext uri="{0D108BD9-81ED-4DB2-BD59-A6C34878D82A}">
                    <a16:rowId xmlns:a16="http://schemas.microsoft.com/office/drawing/2014/main" val="10002"/>
                  </a:ext>
                </a:extLst>
              </a:tr>
              <a:tr h="587335">
                <a:tc gridSpan="2">
                  <a:txBody>
                    <a:bodyPr/>
                    <a:lstStyle/>
                    <a:p>
                      <a:pPr marR="55244" algn="ctr">
                        <a:lnSpc>
                          <a:spcPct val="100000"/>
                        </a:lnSpc>
                        <a:spcBef>
                          <a:spcPts val="110"/>
                        </a:spcBef>
                      </a:pPr>
                      <a:r>
                        <a:rPr sz="1000" b="1" spc="-5" dirty="0">
                          <a:solidFill>
                            <a:srgbClr val="33339A"/>
                          </a:solidFill>
                          <a:latin typeface="Comic Sans MS"/>
                          <a:cs typeface="Comic Sans MS"/>
                        </a:rPr>
                        <a:t>Plan</a:t>
                      </a:r>
                      <a:endParaRPr sz="1000">
                        <a:latin typeface="Comic Sans MS"/>
                        <a:cs typeface="Comic Sans MS"/>
                      </a:endParaRPr>
                    </a:p>
                    <a:p>
                      <a:pPr marL="120650" marR="114300" algn="ctr">
                        <a:lnSpc>
                          <a:spcPct val="130000"/>
                        </a:lnSpc>
                      </a:pPr>
                      <a:r>
                        <a:rPr sz="1000" b="1" spc="-5" dirty="0">
                          <a:solidFill>
                            <a:srgbClr val="33339A"/>
                          </a:solidFill>
                          <a:latin typeface="Comic Sans MS"/>
                          <a:cs typeface="Comic Sans MS"/>
                        </a:rPr>
                        <a:t>Monitoring</a:t>
                      </a:r>
                      <a:r>
                        <a:rPr sz="1000" b="1" spc="-55" dirty="0">
                          <a:solidFill>
                            <a:srgbClr val="33339A"/>
                          </a:solidFill>
                          <a:latin typeface="Comic Sans MS"/>
                          <a:cs typeface="Comic Sans MS"/>
                        </a:rPr>
                        <a:t> </a:t>
                      </a:r>
                      <a:r>
                        <a:rPr sz="1000" b="1" spc="-5" dirty="0">
                          <a:solidFill>
                            <a:srgbClr val="33339A"/>
                          </a:solidFill>
                          <a:latin typeface="Comic Sans MS"/>
                          <a:cs typeface="Comic Sans MS"/>
                        </a:rPr>
                        <a:t>&amp;  Maintenance</a:t>
                      </a:r>
                      <a:endParaRPr sz="1000">
                        <a:latin typeface="Comic Sans MS"/>
                        <a:cs typeface="Comic Sans MS"/>
                      </a:endParaRPr>
                    </a:p>
                  </a:txBody>
                  <a:tcPr marL="0" marR="0" marT="12668" marB="0"/>
                </a:tc>
                <a:tc hMerge="1">
                  <a:txBody>
                    <a:bodyPr/>
                    <a:lstStyle/>
                    <a:p>
                      <a:endParaRPr/>
                    </a:p>
                  </a:txBody>
                  <a:tcPr marL="0" marR="0" marT="0" marB="0"/>
                </a:tc>
                <a:extLst>
                  <a:ext uri="{0D108BD9-81ED-4DB2-BD59-A6C34878D82A}">
                    <a16:rowId xmlns:a16="http://schemas.microsoft.com/office/drawing/2014/main" val="10003"/>
                  </a:ext>
                </a:extLst>
              </a:tr>
              <a:tr h="310942">
                <a:tc>
                  <a:txBody>
                    <a:bodyPr/>
                    <a:lstStyle/>
                    <a:p>
                      <a:pPr>
                        <a:lnSpc>
                          <a:spcPct val="100000"/>
                        </a:lnSpc>
                      </a:pPr>
                      <a:endParaRPr sz="1100">
                        <a:latin typeface="Times New Roman"/>
                        <a:cs typeface="Times New Roman"/>
                      </a:endParaRPr>
                    </a:p>
                  </a:txBody>
                  <a:tcPr marL="0" marR="0" marT="0" marB="0">
                    <a:lnR w="12700">
                      <a:solidFill>
                        <a:srgbClr val="333399"/>
                      </a:solidFill>
                      <a:prstDash val="solid"/>
                    </a:lnR>
                    <a:solidFill>
                      <a:srgbClr val="FFFFCC"/>
                    </a:solidFill>
                  </a:tcPr>
                </a:tc>
                <a:tc>
                  <a:txBody>
                    <a:bodyPr/>
                    <a:lstStyle/>
                    <a:p>
                      <a:pPr>
                        <a:lnSpc>
                          <a:spcPct val="100000"/>
                        </a:lnSpc>
                      </a:pPr>
                      <a:endParaRPr sz="1100">
                        <a:latin typeface="Times New Roman"/>
                        <a:cs typeface="Times New Roman"/>
                      </a:endParaRPr>
                    </a:p>
                  </a:txBody>
                  <a:tcPr marL="0" marR="0" marT="0" marB="0">
                    <a:lnL w="12700">
                      <a:solidFill>
                        <a:srgbClr val="333399"/>
                      </a:solidFill>
                      <a:prstDash val="solid"/>
                    </a:lnL>
                    <a:solidFill>
                      <a:srgbClr val="FFFFCC"/>
                    </a:solidFill>
                  </a:tcPr>
                </a:tc>
                <a:extLst>
                  <a:ext uri="{0D108BD9-81ED-4DB2-BD59-A6C34878D82A}">
                    <a16:rowId xmlns:a16="http://schemas.microsoft.com/office/drawing/2014/main" val="10004"/>
                  </a:ext>
                </a:extLst>
              </a:tr>
              <a:tr h="587335">
                <a:tc gridSpan="2">
                  <a:txBody>
                    <a:bodyPr/>
                    <a:lstStyle/>
                    <a:p>
                      <a:pPr marL="259079">
                        <a:lnSpc>
                          <a:spcPct val="100000"/>
                        </a:lnSpc>
                        <a:spcBef>
                          <a:spcPts val="110"/>
                        </a:spcBef>
                      </a:pPr>
                      <a:r>
                        <a:rPr sz="1000" b="1" spc="-10" dirty="0">
                          <a:solidFill>
                            <a:srgbClr val="33339A"/>
                          </a:solidFill>
                          <a:latin typeface="Comic Sans MS"/>
                          <a:cs typeface="Comic Sans MS"/>
                        </a:rPr>
                        <a:t>Produce</a:t>
                      </a:r>
                      <a:endParaRPr sz="1000">
                        <a:latin typeface="Comic Sans MS"/>
                        <a:cs typeface="Comic Sans MS"/>
                      </a:endParaRPr>
                    </a:p>
                    <a:p>
                      <a:pPr marL="324485" marR="317500" indent="67310">
                        <a:lnSpc>
                          <a:spcPct val="130000"/>
                        </a:lnSpc>
                      </a:pPr>
                      <a:r>
                        <a:rPr sz="1000" b="1" spc="-5" dirty="0">
                          <a:solidFill>
                            <a:srgbClr val="33339A"/>
                          </a:solidFill>
                          <a:latin typeface="Comic Sans MS"/>
                          <a:cs typeface="Comic Sans MS"/>
                        </a:rPr>
                        <a:t>Final  Report</a:t>
                      </a:r>
                      <a:endParaRPr sz="1000">
                        <a:latin typeface="Comic Sans MS"/>
                        <a:cs typeface="Comic Sans MS"/>
                      </a:endParaRPr>
                    </a:p>
                  </a:txBody>
                  <a:tcPr marL="0" marR="0" marT="12668" marB="0"/>
                </a:tc>
                <a:tc hMerge="1">
                  <a:txBody>
                    <a:bodyPr/>
                    <a:lstStyle/>
                    <a:p>
                      <a:endParaRPr/>
                    </a:p>
                  </a:txBody>
                  <a:tcPr marL="0" marR="0" marT="0" marB="0"/>
                </a:tc>
                <a:extLst>
                  <a:ext uri="{0D108BD9-81ED-4DB2-BD59-A6C34878D82A}">
                    <a16:rowId xmlns:a16="http://schemas.microsoft.com/office/drawing/2014/main" val="10005"/>
                  </a:ext>
                </a:extLst>
              </a:tr>
              <a:tr h="310942">
                <a:tc>
                  <a:txBody>
                    <a:bodyPr/>
                    <a:lstStyle/>
                    <a:p>
                      <a:pPr>
                        <a:lnSpc>
                          <a:spcPct val="100000"/>
                        </a:lnSpc>
                      </a:pPr>
                      <a:endParaRPr sz="1100">
                        <a:latin typeface="Times New Roman"/>
                        <a:cs typeface="Times New Roman"/>
                      </a:endParaRPr>
                    </a:p>
                  </a:txBody>
                  <a:tcPr marL="0" marR="0" marT="0" marB="0">
                    <a:lnR w="12700">
                      <a:solidFill>
                        <a:srgbClr val="333399"/>
                      </a:solidFill>
                      <a:prstDash val="solid"/>
                    </a:lnR>
                    <a:solidFill>
                      <a:srgbClr val="FFFFCC"/>
                    </a:solidFill>
                  </a:tcPr>
                </a:tc>
                <a:tc>
                  <a:txBody>
                    <a:bodyPr/>
                    <a:lstStyle/>
                    <a:p>
                      <a:pPr>
                        <a:lnSpc>
                          <a:spcPct val="100000"/>
                        </a:lnSpc>
                      </a:pPr>
                      <a:endParaRPr sz="1100">
                        <a:latin typeface="Times New Roman"/>
                        <a:cs typeface="Times New Roman"/>
                      </a:endParaRPr>
                    </a:p>
                  </a:txBody>
                  <a:tcPr marL="0" marR="0" marT="0" marB="0">
                    <a:lnL w="12700">
                      <a:solidFill>
                        <a:srgbClr val="333399"/>
                      </a:solidFill>
                      <a:prstDash val="solid"/>
                    </a:lnL>
                    <a:solidFill>
                      <a:srgbClr val="FFFFCC"/>
                    </a:solidFill>
                  </a:tcPr>
                </a:tc>
                <a:extLst>
                  <a:ext uri="{0D108BD9-81ED-4DB2-BD59-A6C34878D82A}">
                    <a16:rowId xmlns:a16="http://schemas.microsoft.com/office/drawing/2014/main" val="10006"/>
                  </a:ext>
                </a:extLst>
              </a:tr>
              <a:tr h="587335">
                <a:tc gridSpan="2">
                  <a:txBody>
                    <a:bodyPr/>
                    <a:lstStyle/>
                    <a:p>
                      <a:pPr marL="305435" marR="297815" indent="19685">
                        <a:lnSpc>
                          <a:spcPct val="130000"/>
                        </a:lnSpc>
                        <a:spcBef>
                          <a:spcPts val="575"/>
                        </a:spcBef>
                      </a:pPr>
                      <a:r>
                        <a:rPr sz="1000" b="1" spc="-10" dirty="0">
                          <a:solidFill>
                            <a:srgbClr val="33339A"/>
                          </a:solidFill>
                          <a:latin typeface="Comic Sans MS"/>
                          <a:cs typeface="Comic Sans MS"/>
                        </a:rPr>
                        <a:t>Review  </a:t>
                      </a:r>
                      <a:r>
                        <a:rPr sz="1000" b="1" spc="-5" dirty="0">
                          <a:solidFill>
                            <a:srgbClr val="33339A"/>
                          </a:solidFill>
                          <a:latin typeface="Comic Sans MS"/>
                          <a:cs typeface="Comic Sans MS"/>
                        </a:rPr>
                        <a:t>Project</a:t>
                      </a:r>
                      <a:endParaRPr sz="1000">
                        <a:latin typeface="Comic Sans MS"/>
                        <a:cs typeface="Comic Sans MS"/>
                      </a:endParaRPr>
                    </a:p>
                  </a:txBody>
                  <a:tcPr marL="0" marR="0" marT="66219" marB="0"/>
                </a:tc>
                <a:tc hMerge="1">
                  <a:txBody>
                    <a:bodyPr/>
                    <a:lstStyle/>
                    <a:p>
                      <a:endParaRPr/>
                    </a:p>
                  </a:txBody>
                  <a:tcPr marL="0" marR="0" marT="0" marB="0"/>
                </a:tc>
                <a:extLst>
                  <a:ext uri="{0D108BD9-81ED-4DB2-BD59-A6C34878D82A}">
                    <a16:rowId xmlns:a16="http://schemas.microsoft.com/office/drawing/2014/main" val="10007"/>
                  </a:ext>
                </a:extLst>
              </a:tr>
            </a:tbl>
          </a:graphicData>
        </a:graphic>
      </p:graphicFrame>
      <p:grpSp>
        <p:nvGrpSpPr>
          <p:cNvPr id="50" name="object 50"/>
          <p:cNvGrpSpPr/>
          <p:nvPr/>
        </p:nvGrpSpPr>
        <p:grpSpPr>
          <a:xfrm>
            <a:off x="1977872" y="1332904"/>
            <a:ext cx="1808646" cy="700195"/>
            <a:chOff x="805319" y="1469897"/>
            <a:chExt cx="1994535" cy="772160"/>
          </a:xfrm>
        </p:grpSpPr>
        <p:sp>
          <p:nvSpPr>
            <p:cNvPr id="51" name="object 51"/>
            <p:cNvSpPr/>
            <p:nvPr/>
          </p:nvSpPr>
          <p:spPr>
            <a:xfrm>
              <a:off x="809891" y="1475231"/>
              <a:ext cx="1981200" cy="762000"/>
            </a:xfrm>
            <a:custGeom>
              <a:avLst/>
              <a:gdLst/>
              <a:ahLst/>
              <a:cxnLst/>
              <a:rect l="l" t="t" r="r" b="b"/>
              <a:pathLst>
                <a:path w="1981200" h="762000">
                  <a:moveTo>
                    <a:pt x="1981200" y="380999"/>
                  </a:moveTo>
                  <a:lnTo>
                    <a:pt x="1485900" y="0"/>
                  </a:lnTo>
                  <a:lnTo>
                    <a:pt x="0" y="0"/>
                  </a:lnTo>
                  <a:lnTo>
                    <a:pt x="0" y="762000"/>
                  </a:lnTo>
                  <a:lnTo>
                    <a:pt x="1485900" y="761999"/>
                  </a:lnTo>
                  <a:lnTo>
                    <a:pt x="1981200" y="380999"/>
                  </a:lnTo>
                  <a:close/>
                </a:path>
              </a:pathLst>
            </a:custGeom>
            <a:solidFill>
              <a:srgbClr val="00E4A8"/>
            </a:solidFill>
          </p:spPr>
          <p:txBody>
            <a:bodyPr wrap="square" lIns="0" tIns="0" rIns="0" bIns="0" rtlCol="0"/>
            <a:lstStyle/>
            <a:p>
              <a:endParaRPr sz="1632"/>
            </a:p>
          </p:txBody>
        </p:sp>
        <p:sp>
          <p:nvSpPr>
            <p:cNvPr id="52" name="object 52"/>
            <p:cNvSpPr/>
            <p:nvPr/>
          </p:nvSpPr>
          <p:spPr>
            <a:xfrm>
              <a:off x="805319" y="1469897"/>
              <a:ext cx="1994535" cy="772160"/>
            </a:xfrm>
            <a:custGeom>
              <a:avLst/>
              <a:gdLst/>
              <a:ahLst/>
              <a:cxnLst/>
              <a:rect l="l" t="t" r="r" b="b"/>
              <a:pathLst>
                <a:path w="1994535" h="772160">
                  <a:moveTo>
                    <a:pt x="1994154" y="386333"/>
                  </a:moveTo>
                  <a:lnTo>
                    <a:pt x="1491996" y="0"/>
                  </a:lnTo>
                  <a:lnTo>
                    <a:pt x="0" y="0"/>
                  </a:lnTo>
                  <a:lnTo>
                    <a:pt x="0" y="771906"/>
                  </a:lnTo>
                  <a:lnTo>
                    <a:pt x="4572" y="771906"/>
                  </a:lnTo>
                  <a:lnTo>
                    <a:pt x="4572" y="9906"/>
                  </a:lnTo>
                  <a:lnTo>
                    <a:pt x="9905" y="5334"/>
                  </a:lnTo>
                  <a:lnTo>
                    <a:pt x="9905" y="9906"/>
                  </a:lnTo>
                  <a:lnTo>
                    <a:pt x="1487424" y="9905"/>
                  </a:lnTo>
                  <a:lnTo>
                    <a:pt x="1487424" y="9143"/>
                  </a:lnTo>
                  <a:lnTo>
                    <a:pt x="1490472" y="9905"/>
                  </a:lnTo>
                  <a:lnTo>
                    <a:pt x="1490471" y="11488"/>
                  </a:lnTo>
                  <a:lnTo>
                    <a:pt x="1977771" y="386333"/>
                  </a:lnTo>
                  <a:lnTo>
                    <a:pt x="1982724" y="382523"/>
                  </a:lnTo>
                  <a:lnTo>
                    <a:pt x="1982724" y="395110"/>
                  </a:lnTo>
                  <a:lnTo>
                    <a:pt x="1994154" y="386333"/>
                  </a:lnTo>
                  <a:close/>
                </a:path>
                <a:path w="1994535" h="772160">
                  <a:moveTo>
                    <a:pt x="9905" y="9906"/>
                  </a:moveTo>
                  <a:lnTo>
                    <a:pt x="9905" y="5334"/>
                  </a:lnTo>
                  <a:lnTo>
                    <a:pt x="4572" y="9906"/>
                  </a:lnTo>
                  <a:lnTo>
                    <a:pt x="9905" y="9906"/>
                  </a:lnTo>
                  <a:close/>
                </a:path>
                <a:path w="1994535" h="772160">
                  <a:moveTo>
                    <a:pt x="9905" y="762000"/>
                  </a:moveTo>
                  <a:lnTo>
                    <a:pt x="9905" y="9906"/>
                  </a:lnTo>
                  <a:lnTo>
                    <a:pt x="4572" y="9906"/>
                  </a:lnTo>
                  <a:lnTo>
                    <a:pt x="4572" y="762000"/>
                  </a:lnTo>
                  <a:lnTo>
                    <a:pt x="9905" y="762000"/>
                  </a:lnTo>
                  <a:close/>
                </a:path>
                <a:path w="1994535" h="772160">
                  <a:moveTo>
                    <a:pt x="1489405" y="761999"/>
                  </a:moveTo>
                  <a:lnTo>
                    <a:pt x="4572" y="762000"/>
                  </a:lnTo>
                  <a:lnTo>
                    <a:pt x="9905" y="767333"/>
                  </a:lnTo>
                  <a:lnTo>
                    <a:pt x="9905" y="771906"/>
                  </a:lnTo>
                  <a:lnTo>
                    <a:pt x="1487424" y="771905"/>
                  </a:lnTo>
                  <a:lnTo>
                    <a:pt x="1487424" y="763523"/>
                  </a:lnTo>
                  <a:lnTo>
                    <a:pt x="1489405" y="761999"/>
                  </a:lnTo>
                  <a:close/>
                </a:path>
                <a:path w="1994535" h="772160">
                  <a:moveTo>
                    <a:pt x="9905" y="771906"/>
                  </a:moveTo>
                  <a:lnTo>
                    <a:pt x="9905" y="767333"/>
                  </a:lnTo>
                  <a:lnTo>
                    <a:pt x="4572" y="762000"/>
                  </a:lnTo>
                  <a:lnTo>
                    <a:pt x="4572" y="771906"/>
                  </a:lnTo>
                  <a:lnTo>
                    <a:pt x="9905" y="771906"/>
                  </a:lnTo>
                  <a:close/>
                </a:path>
                <a:path w="1994535" h="772160">
                  <a:moveTo>
                    <a:pt x="1490472" y="9905"/>
                  </a:moveTo>
                  <a:lnTo>
                    <a:pt x="1487424" y="9143"/>
                  </a:lnTo>
                  <a:lnTo>
                    <a:pt x="1488414" y="9905"/>
                  </a:lnTo>
                  <a:lnTo>
                    <a:pt x="1490472" y="9905"/>
                  </a:lnTo>
                  <a:close/>
                </a:path>
                <a:path w="1994535" h="772160">
                  <a:moveTo>
                    <a:pt x="1488414" y="9905"/>
                  </a:moveTo>
                  <a:lnTo>
                    <a:pt x="1487424" y="9143"/>
                  </a:lnTo>
                  <a:lnTo>
                    <a:pt x="1487424" y="9905"/>
                  </a:lnTo>
                  <a:lnTo>
                    <a:pt x="1488414" y="9905"/>
                  </a:lnTo>
                  <a:close/>
                </a:path>
                <a:path w="1994535" h="772160">
                  <a:moveTo>
                    <a:pt x="1490472" y="761999"/>
                  </a:moveTo>
                  <a:lnTo>
                    <a:pt x="1489405" y="761999"/>
                  </a:lnTo>
                  <a:lnTo>
                    <a:pt x="1487424" y="763523"/>
                  </a:lnTo>
                  <a:lnTo>
                    <a:pt x="1490472" y="761999"/>
                  </a:lnTo>
                  <a:close/>
                </a:path>
                <a:path w="1994535" h="772160">
                  <a:moveTo>
                    <a:pt x="1490472" y="771905"/>
                  </a:moveTo>
                  <a:lnTo>
                    <a:pt x="1490472" y="761999"/>
                  </a:lnTo>
                  <a:lnTo>
                    <a:pt x="1487424" y="763523"/>
                  </a:lnTo>
                  <a:lnTo>
                    <a:pt x="1487424" y="771905"/>
                  </a:lnTo>
                  <a:lnTo>
                    <a:pt x="1490472" y="771905"/>
                  </a:lnTo>
                  <a:close/>
                </a:path>
                <a:path w="1994535" h="772160">
                  <a:moveTo>
                    <a:pt x="1490471" y="11488"/>
                  </a:moveTo>
                  <a:lnTo>
                    <a:pt x="1490472" y="9905"/>
                  </a:lnTo>
                  <a:lnTo>
                    <a:pt x="1488414" y="9905"/>
                  </a:lnTo>
                  <a:lnTo>
                    <a:pt x="1490471" y="11488"/>
                  </a:lnTo>
                  <a:close/>
                </a:path>
                <a:path w="1994535" h="772160">
                  <a:moveTo>
                    <a:pt x="1982724" y="395110"/>
                  </a:moveTo>
                  <a:lnTo>
                    <a:pt x="1982724" y="390143"/>
                  </a:lnTo>
                  <a:lnTo>
                    <a:pt x="1977771" y="386333"/>
                  </a:lnTo>
                  <a:lnTo>
                    <a:pt x="1489405" y="761999"/>
                  </a:lnTo>
                  <a:lnTo>
                    <a:pt x="1490472" y="761999"/>
                  </a:lnTo>
                  <a:lnTo>
                    <a:pt x="1490472" y="771905"/>
                  </a:lnTo>
                  <a:lnTo>
                    <a:pt x="1491996" y="771905"/>
                  </a:lnTo>
                  <a:lnTo>
                    <a:pt x="1982724" y="395110"/>
                  </a:lnTo>
                  <a:close/>
                </a:path>
                <a:path w="1994535" h="772160">
                  <a:moveTo>
                    <a:pt x="1982724" y="390143"/>
                  </a:moveTo>
                  <a:lnTo>
                    <a:pt x="1982724" y="382523"/>
                  </a:lnTo>
                  <a:lnTo>
                    <a:pt x="1977771" y="386333"/>
                  </a:lnTo>
                  <a:lnTo>
                    <a:pt x="1982724" y="390143"/>
                  </a:lnTo>
                  <a:close/>
                </a:path>
              </a:pathLst>
            </a:custGeom>
            <a:solidFill>
              <a:srgbClr val="333399"/>
            </a:solidFill>
          </p:spPr>
          <p:txBody>
            <a:bodyPr wrap="square" lIns="0" tIns="0" rIns="0" bIns="0" rtlCol="0"/>
            <a:lstStyle/>
            <a:p>
              <a:endParaRPr sz="1632"/>
            </a:p>
          </p:txBody>
        </p:sp>
      </p:grpSp>
      <p:sp>
        <p:nvSpPr>
          <p:cNvPr id="53" name="object 53"/>
          <p:cNvSpPr txBox="1"/>
          <p:nvPr/>
        </p:nvSpPr>
        <p:spPr>
          <a:xfrm>
            <a:off x="2053414" y="1423654"/>
            <a:ext cx="961617" cy="427512"/>
          </a:xfrm>
          <a:prstGeom prst="rect">
            <a:avLst/>
          </a:prstGeom>
        </p:spPr>
        <p:txBody>
          <a:bodyPr vert="horz" wrap="square" lIns="0" tIns="11516" rIns="0" bIns="0" rtlCol="0">
            <a:spAutoFit/>
          </a:bodyPr>
          <a:lstStyle/>
          <a:p>
            <a:pPr marL="11516" marR="4607">
              <a:lnSpc>
                <a:spcPct val="130000"/>
              </a:lnSpc>
              <a:spcBef>
                <a:spcPts val="91"/>
              </a:spcBef>
            </a:pPr>
            <a:r>
              <a:rPr sz="1088" spc="-5" dirty="0">
                <a:solidFill>
                  <a:srgbClr val="33339A"/>
                </a:solidFill>
                <a:latin typeface="Comic Sans MS"/>
                <a:cs typeface="Comic Sans MS"/>
              </a:rPr>
              <a:t>Business  Understanding</a:t>
            </a:r>
            <a:endParaRPr sz="1088">
              <a:latin typeface="Comic Sans MS"/>
              <a:cs typeface="Comic Sans MS"/>
            </a:endParaRPr>
          </a:p>
        </p:txBody>
      </p:sp>
      <p:grpSp>
        <p:nvGrpSpPr>
          <p:cNvPr id="54" name="object 54"/>
          <p:cNvGrpSpPr/>
          <p:nvPr/>
        </p:nvGrpSpPr>
        <p:grpSpPr>
          <a:xfrm>
            <a:off x="2185166" y="2369379"/>
            <a:ext cx="1003652" cy="596548"/>
            <a:chOff x="1033919" y="2612898"/>
            <a:chExt cx="1106805" cy="657860"/>
          </a:xfrm>
        </p:grpSpPr>
        <p:sp>
          <p:nvSpPr>
            <p:cNvPr id="55" name="object 55"/>
            <p:cNvSpPr/>
            <p:nvPr/>
          </p:nvSpPr>
          <p:spPr>
            <a:xfrm>
              <a:off x="1038491" y="2618232"/>
              <a:ext cx="1097280" cy="647700"/>
            </a:xfrm>
            <a:custGeom>
              <a:avLst/>
              <a:gdLst/>
              <a:ahLst/>
              <a:cxnLst/>
              <a:rect l="l" t="t" r="r" b="b"/>
              <a:pathLst>
                <a:path w="1097280" h="647700">
                  <a:moveTo>
                    <a:pt x="1097280" y="647700"/>
                  </a:moveTo>
                  <a:lnTo>
                    <a:pt x="1097279" y="0"/>
                  </a:lnTo>
                  <a:lnTo>
                    <a:pt x="0" y="0"/>
                  </a:lnTo>
                  <a:lnTo>
                    <a:pt x="0" y="647700"/>
                  </a:lnTo>
                  <a:lnTo>
                    <a:pt x="1097280" y="647700"/>
                  </a:lnTo>
                  <a:close/>
                </a:path>
              </a:pathLst>
            </a:custGeom>
            <a:solidFill>
              <a:srgbClr val="FFC000"/>
            </a:solidFill>
          </p:spPr>
          <p:txBody>
            <a:bodyPr wrap="square" lIns="0" tIns="0" rIns="0" bIns="0" rtlCol="0"/>
            <a:lstStyle/>
            <a:p>
              <a:endParaRPr sz="1632"/>
            </a:p>
          </p:txBody>
        </p:sp>
        <p:sp>
          <p:nvSpPr>
            <p:cNvPr id="56" name="object 56"/>
            <p:cNvSpPr/>
            <p:nvPr/>
          </p:nvSpPr>
          <p:spPr>
            <a:xfrm>
              <a:off x="1033919" y="2612898"/>
              <a:ext cx="1106805" cy="657860"/>
            </a:xfrm>
            <a:custGeom>
              <a:avLst/>
              <a:gdLst/>
              <a:ahLst/>
              <a:cxnLst/>
              <a:rect l="l" t="t" r="r" b="b"/>
              <a:pathLst>
                <a:path w="1106805" h="657860">
                  <a:moveTo>
                    <a:pt x="1106424" y="657605"/>
                  </a:moveTo>
                  <a:lnTo>
                    <a:pt x="1106423" y="0"/>
                  </a:lnTo>
                  <a:lnTo>
                    <a:pt x="0" y="0"/>
                  </a:lnTo>
                  <a:lnTo>
                    <a:pt x="0" y="657605"/>
                  </a:lnTo>
                  <a:lnTo>
                    <a:pt x="4572" y="657605"/>
                  </a:lnTo>
                  <a:lnTo>
                    <a:pt x="4571" y="9906"/>
                  </a:lnTo>
                  <a:lnTo>
                    <a:pt x="9906" y="5333"/>
                  </a:lnTo>
                  <a:lnTo>
                    <a:pt x="9906" y="9906"/>
                  </a:lnTo>
                  <a:lnTo>
                    <a:pt x="1097280" y="9906"/>
                  </a:lnTo>
                  <a:lnTo>
                    <a:pt x="1097280" y="5333"/>
                  </a:lnTo>
                  <a:lnTo>
                    <a:pt x="1101851" y="9906"/>
                  </a:lnTo>
                  <a:lnTo>
                    <a:pt x="1101852" y="657605"/>
                  </a:lnTo>
                  <a:lnTo>
                    <a:pt x="1106424" y="657605"/>
                  </a:lnTo>
                  <a:close/>
                </a:path>
                <a:path w="1106805" h="657860">
                  <a:moveTo>
                    <a:pt x="9906" y="9906"/>
                  </a:moveTo>
                  <a:lnTo>
                    <a:pt x="9906" y="5333"/>
                  </a:lnTo>
                  <a:lnTo>
                    <a:pt x="4571" y="9906"/>
                  </a:lnTo>
                  <a:lnTo>
                    <a:pt x="9906" y="9906"/>
                  </a:lnTo>
                  <a:close/>
                </a:path>
                <a:path w="1106805" h="657860">
                  <a:moveTo>
                    <a:pt x="9906" y="647700"/>
                  </a:moveTo>
                  <a:lnTo>
                    <a:pt x="9906" y="9906"/>
                  </a:lnTo>
                  <a:lnTo>
                    <a:pt x="4571" y="9906"/>
                  </a:lnTo>
                  <a:lnTo>
                    <a:pt x="4571" y="647700"/>
                  </a:lnTo>
                  <a:lnTo>
                    <a:pt x="9906" y="647700"/>
                  </a:lnTo>
                  <a:close/>
                </a:path>
                <a:path w="1106805" h="657860">
                  <a:moveTo>
                    <a:pt x="1101852" y="647700"/>
                  </a:moveTo>
                  <a:lnTo>
                    <a:pt x="4571" y="647700"/>
                  </a:lnTo>
                  <a:lnTo>
                    <a:pt x="9906" y="653034"/>
                  </a:lnTo>
                  <a:lnTo>
                    <a:pt x="9906" y="657605"/>
                  </a:lnTo>
                  <a:lnTo>
                    <a:pt x="1097280" y="657605"/>
                  </a:lnTo>
                  <a:lnTo>
                    <a:pt x="1097280" y="653034"/>
                  </a:lnTo>
                  <a:lnTo>
                    <a:pt x="1101852" y="647700"/>
                  </a:lnTo>
                  <a:close/>
                </a:path>
                <a:path w="1106805" h="657860">
                  <a:moveTo>
                    <a:pt x="9906" y="657605"/>
                  </a:moveTo>
                  <a:lnTo>
                    <a:pt x="9906" y="653034"/>
                  </a:lnTo>
                  <a:lnTo>
                    <a:pt x="4571" y="647700"/>
                  </a:lnTo>
                  <a:lnTo>
                    <a:pt x="4572" y="657605"/>
                  </a:lnTo>
                  <a:lnTo>
                    <a:pt x="9906" y="657605"/>
                  </a:lnTo>
                  <a:close/>
                </a:path>
                <a:path w="1106805" h="657860">
                  <a:moveTo>
                    <a:pt x="1101851" y="9906"/>
                  </a:moveTo>
                  <a:lnTo>
                    <a:pt x="1097280" y="5333"/>
                  </a:lnTo>
                  <a:lnTo>
                    <a:pt x="1097280" y="9906"/>
                  </a:lnTo>
                  <a:lnTo>
                    <a:pt x="1101851" y="9906"/>
                  </a:lnTo>
                  <a:close/>
                </a:path>
                <a:path w="1106805" h="657860">
                  <a:moveTo>
                    <a:pt x="1101852" y="647700"/>
                  </a:moveTo>
                  <a:lnTo>
                    <a:pt x="1101851" y="9906"/>
                  </a:lnTo>
                  <a:lnTo>
                    <a:pt x="1097280" y="9906"/>
                  </a:lnTo>
                  <a:lnTo>
                    <a:pt x="1097280" y="647700"/>
                  </a:lnTo>
                  <a:lnTo>
                    <a:pt x="1101852" y="647700"/>
                  </a:lnTo>
                  <a:close/>
                </a:path>
                <a:path w="1106805" h="657860">
                  <a:moveTo>
                    <a:pt x="1101852" y="657605"/>
                  </a:moveTo>
                  <a:lnTo>
                    <a:pt x="1101852" y="647700"/>
                  </a:lnTo>
                  <a:lnTo>
                    <a:pt x="1097280" y="653034"/>
                  </a:lnTo>
                  <a:lnTo>
                    <a:pt x="1097280" y="657605"/>
                  </a:lnTo>
                  <a:lnTo>
                    <a:pt x="1101852" y="657605"/>
                  </a:lnTo>
                  <a:close/>
                </a:path>
              </a:pathLst>
            </a:custGeom>
            <a:solidFill>
              <a:srgbClr val="333399"/>
            </a:solidFill>
          </p:spPr>
          <p:txBody>
            <a:bodyPr wrap="square" lIns="0" tIns="0" rIns="0" bIns="0" rtlCol="0"/>
            <a:lstStyle/>
            <a:p>
              <a:endParaRPr sz="1632"/>
            </a:p>
          </p:txBody>
        </p:sp>
      </p:grpSp>
      <p:grpSp>
        <p:nvGrpSpPr>
          <p:cNvPr id="57" name="object 57"/>
          <p:cNvGrpSpPr/>
          <p:nvPr/>
        </p:nvGrpSpPr>
        <p:grpSpPr>
          <a:xfrm>
            <a:off x="2185166" y="3198557"/>
            <a:ext cx="1003652" cy="596548"/>
            <a:chOff x="1033919" y="3527297"/>
            <a:chExt cx="1106805" cy="657860"/>
          </a:xfrm>
        </p:grpSpPr>
        <p:sp>
          <p:nvSpPr>
            <p:cNvPr id="58" name="object 58"/>
            <p:cNvSpPr/>
            <p:nvPr/>
          </p:nvSpPr>
          <p:spPr>
            <a:xfrm>
              <a:off x="1038491" y="3532631"/>
              <a:ext cx="1097280" cy="647700"/>
            </a:xfrm>
            <a:custGeom>
              <a:avLst/>
              <a:gdLst/>
              <a:ahLst/>
              <a:cxnLst/>
              <a:rect l="l" t="t" r="r" b="b"/>
              <a:pathLst>
                <a:path w="1097280" h="647700">
                  <a:moveTo>
                    <a:pt x="1097280" y="647700"/>
                  </a:moveTo>
                  <a:lnTo>
                    <a:pt x="1097280" y="0"/>
                  </a:lnTo>
                  <a:lnTo>
                    <a:pt x="0" y="0"/>
                  </a:lnTo>
                  <a:lnTo>
                    <a:pt x="0" y="647700"/>
                  </a:lnTo>
                  <a:lnTo>
                    <a:pt x="1097280" y="647700"/>
                  </a:lnTo>
                  <a:close/>
                </a:path>
              </a:pathLst>
            </a:custGeom>
            <a:solidFill>
              <a:srgbClr val="FFC000"/>
            </a:solidFill>
          </p:spPr>
          <p:txBody>
            <a:bodyPr wrap="square" lIns="0" tIns="0" rIns="0" bIns="0" rtlCol="0"/>
            <a:lstStyle/>
            <a:p>
              <a:endParaRPr sz="1632"/>
            </a:p>
          </p:txBody>
        </p:sp>
        <p:sp>
          <p:nvSpPr>
            <p:cNvPr id="59" name="object 59"/>
            <p:cNvSpPr/>
            <p:nvPr/>
          </p:nvSpPr>
          <p:spPr>
            <a:xfrm>
              <a:off x="1033919" y="3527297"/>
              <a:ext cx="1106805" cy="657860"/>
            </a:xfrm>
            <a:custGeom>
              <a:avLst/>
              <a:gdLst/>
              <a:ahLst/>
              <a:cxnLst/>
              <a:rect l="l" t="t" r="r" b="b"/>
              <a:pathLst>
                <a:path w="1106805" h="657860">
                  <a:moveTo>
                    <a:pt x="1106424" y="657605"/>
                  </a:moveTo>
                  <a:lnTo>
                    <a:pt x="1106424" y="0"/>
                  </a:lnTo>
                  <a:lnTo>
                    <a:pt x="0" y="0"/>
                  </a:lnTo>
                  <a:lnTo>
                    <a:pt x="0" y="657605"/>
                  </a:lnTo>
                  <a:lnTo>
                    <a:pt x="4571" y="657605"/>
                  </a:lnTo>
                  <a:lnTo>
                    <a:pt x="4571" y="9905"/>
                  </a:lnTo>
                  <a:lnTo>
                    <a:pt x="9906" y="5334"/>
                  </a:lnTo>
                  <a:lnTo>
                    <a:pt x="9906" y="9905"/>
                  </a:lnTo>
                  <a:lnTo>
                    <a:pt x="1097280" y="9905"/>
                  </a:lnTo>
                  <a:lnTo>
                    <a:pt x="1097280" y="5334"/>
                  </a:lnTo>
                  <a:lnTo>
                    <a:pt x="1101852" y="9905"/>
                  </a:lnTo>
                  <a:lnTo>
                    <a:pt x="1101852" y="657605"/>
                  </a:lnTo>
                  <a:lnTo>
                    <a:pt x="1106424" y="657605"/>
                  </a:lnTo>
                  <a:close/>
                </a:path>
                <a:path w="1106805" h="657860">
                  <a:moveTo>
                    <a:pt x="9906" y="9905"/>
                  </a:moveTo>
                  <a:lnTo>
                    <a:pt x="9906" y="5334"/>
                  </a:lnTo>
                  <a:lnTo>
                    <a:pt x="4571" y="9905"/>
                  </a:lnTo>
                  <a:lnTo>
                    <a:pt x="9906" y="9905"/>
                  </a:lnTo>
                  <a:close/>
                </a:path>
                <a:path w="1106805" h="657860">
                  <a:moveTo>
                    <a:pt x="9906" y="647700"/>
                  </a:moveTo>
                  <a:lnTo>
                    <a:pt x="9906" y="9905"/>
                  </a:lnTo>
                  <a:lnTo>
                    <a:pt x="4571" y="9905"/>
                  </a:lnTo>
                  <a:lnTo>
                    <a:pt x="4571" y="647700"/>
                  </a:lnTo>
                  <a:lnTo>
                    <a:pt x="9906" y="647700"/>
                  </a:lnTo>
                  <a:close/>
                </a:path>
                <a:path w="1106805" h="657860">
                  <a:moveTo>
                    <a:pt x="1101852" y="647700"/>
                  </a:moveTo>
                  <a:lnTo>
                    <a:pt x="4571" y="647700"/>
                  </a:lnTo>
                  <a:lnTo>
                    <a:pt x="9906" y="653034"/>
                  </a:lnTo>
                  <a:lnTo>
                    <a:pt x="9906" y="657605"/>
                  </a:lnTo>
                  <a:lnTo>
                    <a:pt x="1097280" y="657605"/>
                  </a:lnTo>
                  <a:lnTo>
                    <a:pt x="1097280" y="653034"/>
                  </a:lnTo>
                  <a:lnTo>
                    <a:pt x="1101852" y="647700"/>
                  </a:lnTo>
                  <a:close/>
                </a:path>
                <a:path w="1106805" h="657860">
                  <a:moveTo>
                    <a:pt x="9906" y="657605"/>
                  </a:moveTo>
                  <a:lnTo>
                    <a:pt x="9906" y="653034"/>
                  </a:lnTo>
                  <a:lnTo>
                    <a:pt x="4571" y="647700"/>
                  </a:lnTo>
                  <a:lnTo>
                    <a:pt x="4571" y="657605"/>
                  </a:lnTo>
                  <a:lnTo>
                    <a:pt x="9906" y="657605"/>
                  </a:lnTo>
                  <a:close/>
                </a:path>
                <a:path w="1106805" h="657860">
                  <a:moveTo>
                    <a:pt x="1101852" y="9905"/>
                  </a:moveTo>
                  <a:lnTo>
                    <a:pt x="1097280" y="5334"/>
                  </a:lnTo>
                  <a:lnTo>
                    <a:pt x="1097280" y="9905"/>
                  </a:lnTo>
                  <a:lnTo>
                    <a:pt x="1101852" y="9905"/>
                  </a:lnTo>
                  <a:close/>
                </a:path>
                <a:path w="1106805" h="657860">
                  <a:moveTo>
                    <a:pt x="1101852" y="647700"/>
                  </a:moveTo>
                  <a:lnTo>
                    <a:pt x="1101852" y="9905"/>
                  </a:lnTo>
                  <a:lnTo>
                    <a:pt x="1097280" y="9905"/>
                  </a:lnTo>
                  <a:lnTo>
                    <a:pt x="1097280" y="647700"/>
                  </a:lnTo>
                  <a:lnTo>
                    <a:pt x="1101852" y="647700"/>
                  </a:lnTo>
                  <a:close/>
                </a:path>
                <a:path w="1106805" h="657860">
                  <a:moveTo>
                    <a:pt x="1101852" y="657605"/>
                  </a:moveTo>
                  <a:lnTo>
                    <a:pt x="1101852" y="647700"/>
                  </a:lnTo>
                  <a:lnTo>
                    <a:pt x="1097280" y="653034"/>
                  </a:lnTo>
                  <a:lnTo>
                    <a:pt x="1097280" y="657605"/>
                  </a:lnTo>
                  <a:lnTo>
                    <a:pt x="1101852" y="657605"/>
                  </a:lnTo>
                  <a:close/>
                </a:path>
              </a:pathLst>
            </a:custGeom>
            <a:solidFill>
              <a:srgbClr val="333399"/>
            </a:solidFill>
          </p:spPr>
          <p:txBody>
            <a:bodyPr wrap="square" lIns="0" tIns="0" rIns="0" bIns="0" rtlCol="0"/>
            <a:lstStyle/>
            <a:p>
              <a:endParaRPr sz="1632"/>
            </a:p>
          </p:txBody>
        </p:sp>
      </p:grpSp>
      <p:grpSp>
        <p:nvGrpSpPr>
          <p:cNvPr id="60" name="object 60"/>
          <p:cNvGrpSpPr/>
          <p:nvPr/>
        </p:nvGrpSpPr>
        <p:grpSpPr>
          <a:xfrm>
            <a:off x="2185166" y="4096834"/>
            <a:ext cx="1003652" cy="596548"/>
            <a:chOff x="1033919" y="4517897"/>
            <a:chExt cx="1106805" cy="657860"/>
          </a:xfrm>
        </p:grpSpPr>
        <p:sp>
          <p:nvSpPr>
            <p:cNvPr id="61" name="object 61"/>
            <p:cNvSpPr/>
            <p:nvPr/>
          </p:nvSpPr>
          <p:spPr>
            <a:xfrm>
              <a:off x="1038491" y="4523231"/>
              <a:ext cx="1097280" cy="647700"/>
            </a:xfrm>
            <a:custGeom>
              <a:avLst/>
              <a:gdLst/>
              <a:ahLst/>
              <a:cxnLst/>
              <a:rect l="l" t="t" r="r" b="b"/>
              <a:pathLst>
                <a:path w="1097280" h="647700">
                  <a:moveTo>
                    <a:pt x="1097280" y="647700"/>
                  </a:moveTo>
                  <a:lnTo>
                    <a:pt x="1097280" y="0"/>
                  </a:lnTo>
                  <a:lnTo>
                    <a:pt x="0" y="0"/>
                  </a:lnTo>
                  <a:lnTo>
                    <a:pt x="0" y="647700"/>
                  </a:lnTo>
                  <a:lnTo>
                    <a:pt x="1097280" y="647700"/>
                  </a:lnTo>
                  <a:close/>
                </a:path>
              </a:pathLst>
            </a:custGeom>
            <a:solidFill>
              <a:srgbClr val="FFC000"/>
            </a:solidFill>
          </p:spPr>
          <p:txBody>
            <a:bodyPr wrap="square" lIns="0" tIns="0" rIns="0" bIns="0" rtlCol="0"/>
            <a:lstStyle/>
            <a:p>
              <a:endParaRPr sz="1632"/>
            </a:p>
          </p:txBody>
        </p:sp>
        <p:sp>
          <p:nvSpPr>
            <p:cNvPr id="62" name="object 62"/>
            <p:cNvSpPr/>
            <p:nvPr/>
          </p:nvSpPr>
          <p:spPr>
            <a:xfrm>
              <a:off x="1033919" y="4517897"/>
              <a:ext cx="1106805" cy="657860"/>
            </a:xfrm>
            <a:custGeom>
              <a:avLst/>
              <a:gdLst/>
              <a:ahLst/>
              <a:cxnLst/>
              <a:rect l="l" t="t" r="r" b="b"/>
              <a:pathLst>
                <a:path w="1106805" h="657860">
                  <a:moveTo>
                    <a:pt x="1106424" y="657605"/>
                  </a:moveTo>
                  <a:lnTo>
                    <a:pt x="1106424" y="0"/>
                  </a:lnTo>
                  <a:lnTo>
                    <a:pt x="0" y="0"/>
                  </a:lnTo>
                  <a:lnTo>
                    <a:pt x="0" y="657605"/>
                  </a:lnTo>
                  <a:lnTo>
                    <a:pt x="4571" y="657605"/>
                  </a:lnTo>
                  <a:lnTo>
                    <a:pt x="4571" y="9905"/>
                  </a:lnTo>
                  <a:lnTo>
                    <a:pt x="9906" y="5334"/>
                  </a:lnTo>
                  <a:lnTo>
                    <a:pt x="9906" y="9905"/>
                  </a:lnTo>
                  <a:lnTo>
                    <a:pt x="1097280" y="9905"/>
                  </a:lnTo>
                  <a:lnTo>
                    <a:pt x="1097280" y="5334"/>
                  </a:lnTo>
                  <a:lnTo>
                    <a:pt x="1101852" y="9905"/>
                  </a:lnTo>
                  <a:lnTo>
                    <a:pt x="1101852" y="657605"/>
                  </a:lnTo>
                  <a:lnTo>
                    <a:pt x="1106424" y="657605"/>
                  </a:lnTo>
                  <a:close/>
                </a:path>
                <a:path w="1106805" h="657860">
                  <a:moveTo>
                    <a:pt x="9906" y="9905"/>
                  </a:moveTo>
                  <a:lnTo>
                    <a:pt x="9906" y="5334"/>
                  </a:lnTo>
                  <a:lnTo>
                    <a:pt x="4571" y="9905"/>
                  </a:lnTo>
                  <a:lnTo>
                    <a:pt x="9906" y="9905"/>
                  </a:lnTo>
                  <a:close/>
                </a:path>
                <a:path w="1106805" h="657860">
                  <a:moveTo>
                    <a:pt x="9906" y="647700"/>
                  </a:moveTo>
                  <a:lnTo>
                    <a:pt x="9906" y="9905"/>
                  </a:lnTo>
                  <a:lnTo>
                    <a:pt x="4571" y="9905"/>
                  </a:lnTo>
                  <a:lnTo>
                    <a:pt x="4571" y="647700"/>
                  </a:lnTo>
                  <a:lnTo>
                    <a:pt x="9906" y="647700"/>
                  </a:lnTo>
                  <a:close/>
                </a:path>
                <a:path w="1106805" h="657860">
                  <a:moveTo>
                    <a:pt x="1101852" y="647700"/>
                  </a:moveTo>
                  <a:lnTo>
                    <a:pt x="4571" y="647700"/>
                  </a:lnTo>
                  <a:lnTo>
                    <a:pt x="9906" y="653034"/>
                  </a:lnTo>
                  <a:lnTo>
                    <a:pt x="9906" y="657605"/>
                  </a:lnTo>
                  <a:lnTo>
                    <a:pt x="1097280" y="657605"/>
                  </a:lnTo>
                  <a:lnTo>
                    <a:pt x="1097280" y="653034"/>
                  </a:lnTo>
                  <a:lnTo>
                    <a:pt x="1101852" y="647700"/>
                  </a:lnTo>
                  <a:close/>
                </a:path>
                <a:path w="1106805" h="657860">
                  <a:moveTo>
                    <a:pt x="9906" y="657605"/>
                  </a:moveTo>
                  <a:lnTo>
                    <a:pt x="9906" y="653034"/>
                  </a:lnTo>
                  <a:lnTo>
                    <a:pt x="4571" y="647700"/>
                  </a:lnTo>
                  <a:lnTo>
                    <a:pt x="4571" y="657605"/>
                  </a:lnTo>
                  <a:lnTo>
                    <a:pt x="9906" y="657605"/>
                  </a:lnTo>
                  <a:close/>
                </a:path>
                <a:path w="1106805" h="657860">
                  <a:moveTo>
                    <a:pt x="1101852" y="9905"/>
                  </a:moveTo>
                  <a:lnTo>
                    <a:pt x="1097280" y="5334"/>
                  </a:lnTo>
                  <a:lnTo>
                    <a:pt x="1097280" y="9905"/>
                  </a:lnTo>
                  <a:lnTo>
                    <a:pt x="1101852" y="9905"/>
                  </a:lnTo>
                  <a:close/>
                </a:path>
                <a:path w="1106805" h="657860">
                  <a:moveTo>
                    <a:pt x="1101852" y="647700"/>
                  </a:moveTo>
                  <a:lnTo>
                    <a:pt x="1101852" y="9905"/>
                  </a:lnTo>
                  <a:lnTo>
                    <a:pt x="1097280" y="9905"/>
                  </a:lnTo>
                  <a:lnTo>
                    <a:pt x="1097280" y="647700"/>
                  </a:lnTo>
                  <a:lnTo>
                    <a:pt x="1101852" y="647700"/>
                  </a:lnTo>
                  <a:close/>
                </a:path>
                <a:path w="1106805" h="657860">
                  <a:moveTo>
                    <a:pt x="1101852" y="657605"/>
                  </a:moveTo>
                  <a:lnTo>
                    <a:pt x="1101852" y="647700"/>
                  </a:lnTo>
                  <a:lnTo>
                    <a:pt x="1097280" y="653034"/>
                  </a:lnTo>
                  <a:lnTo>
                    <a:pt x="1097280" y="657605"/>
                  </a:lnTo>
                  <a:lnTo>
                    <a:pt x="1101852" y="657605"/>
                  </a:lnTo>
                  <a:close/>
                </a:path>
              </a:pathLst>
            </a:custGeom>
            <a:solidFill>
              <a:srgbClr val="333399"/>
            </a:solidFill>
          </p:spPr>
          <p:txBody>
            <a:bodyPr wrap="square" lIns="0" tIns="0" rIns="0" bIns="0" rtlCol="0"/>
            <a:lstStyle/>
            <a:p>
              <a:endParaRPr sz="1632"/>
            </a:p>
          </p:txBody>
        </p:sp>
      </p:grpSp>
      <p:grpSp>
        <p:nvGrpSpPr>
          <p:cNvPr id="63" name="object 63"/>
          <p:cNvGrpSpPr/>
          <p:nvPr/>
        </p:nvGrpSpPr>
        <p:grpSpPr>
          <a:xfrm>
            <a:off x="2185166" y="4995111"/>
            <a:ext cx="1003652" cy="596548"/>
            <a:chOff x="1033919" y="5508497"/>
            <a:chExt cx="1106805" cy="657860"/>
          </a:xfrm>
        </p:grpSpPr>
        <p:sp>
          <p:nvSpPr>
            <p:cNvPr id="64" name="object 64"/>
            <p:cNvSpPr/>
            <p:nvPr/>
          </p:nvSpPr>
          <p:spPr>
            <a:xfrm>
              <a:off x="1038491" y="5513831"/>
              <a:ext cx="1097280" cy="647700"/>
            </a:xfrm>
            <a:custGeom>
              <a:avLst/>
              <a:gdLst/>
              <a:ahLst/>
              <a:cxnLst/>
              <a:rect l="l" t="t" r="r" b="b"/>
              <a:pathLst>
                <a:path w="1097280" h="647700">
                  <a:moveTo>
                    <a:pt x="1097280" y="647700"/>
                  </a:moveTo>
                  <a:lnTo>
                    <a:pt x="1097280" y="0"/>
                  </a:lnTo>
                  <a:lnTo>
                    <a:pt x="0" y="0"/>
                  </a:lnTo>
                  <a:lnTo>
                    <a:pt x="0" y="647700"/>
                  </a:lnTo>
                  <a:lnTo>
                    <a:pt x="1097280" y="647700"/>
                  </a:lnTo>
                  <a:close/>
                </a:path>
              </a:pathLst>
            </a:custGeom>
            <a:solidFill>
              <a:srgbClr val="FFC000"/>
            </a:solidFill>
          </p:spPr>
          <p:txBody>
            <a:bodyPr wrap="square" lIns="0" tIns="0" rIns="0" bIns="0" rtlCol="0"/>
            <a:lstStyle/>
            <a:p>
              <a:endParaRPr sz="1632"/>
            </a:p>
          </p:txBody>
        </p:sp>
        <p:sp>
          <p:nvSpPr>
            <p:cNvPr id="65" name="object 65"/>
            <p:cNvSpPr/>
            <p:nvPr/>
          </p:nvSpPr>
          <p:spPr>
            <a:xfrm>
              <a:off x="1033919" y="5508497"/>
              <a:ext cx="1106805" cy="657860"/>
            </a:xfrm>
            <a:custGeom>
              <a:avLst/>
              <a:gdLst/>
              <a:ahLst/>
              <a:cxnLst/>
              <a:rect l="l" t="t" r="r" b="b"/>
              <a:pathLst>
                <a:path w="1106805" h="657860">
                  <a:moveTo>
                    <a:pt x="1106424" y="657605"/>
                  </a:moveTo>
                  <a:lnTo>
                    <a:pt x="1106424" y="0"/>
                  </a:lnTo>
                  <a:lnTo>
                    <a:pt x="0" y="0"/>
                  </a:lnTo>
                  <a:lnTo>
                    <a:pt x="0" y="657605"/>
                  </a:lnTo>
                  <a:lnTo>
                    <a:pt x="4571" y="657605"/>
                  </a:lnTo>
                  <a:lnTo>
                    <a:pt x="4571" y="9905"/>
                  </a:lnTo>
                  <a:lnTo>
                    <a:pt x="9906" y="5334"/>
                  </a:lnTo>
                  <a:lnTo>
                    <a:pt x="9906" y="9905"/>
                  </a:lnTo>
                  <a:lnTo>
                    <a:pt x="1097280" y="9905"/>
                  </a:lnTo>
                  <a:lnTo>
                    <a:pt x="1097280" y="5334"/>
                  </a:lnTo>
                  <a:lnTo>
                    <a:pt x="1101852" y="9905"/>
                  </a:lnTo>
                  <a:lnTo>
                    <a:pt x="1101852" y="657605"/>
                  </a:lnTo>
                  <a:lnTo>
                    <a:pt x="1106424" y="657605"/>
                  </a:lnTo>
                  <a:close/>
                </a:path>
                <a:path w="1106805" h="657860">
                  <a:moveTo>
                    <a:pt x="9906" y="9905"/>
                  </a:moveTo>
                  <a:lnTo>
                    <a:pt x="9906" y="5334"/>
                  </a:lnTo>
                  <a:lnTo>
                    <a:pt x="4571" y="9905"/>
                  </a:lnTo>
                  <a:lnTo>
                    <a:pt x="9906" y="9905"/>
                  </a:lnTo>
                  <a:close/>
                </a:path>
                <a:path w="1106805" h="657860">
                  <a:moveTo>
                    <a:pt x="9906" y="647700"/>
                  </a:moveTo>
                  <a:lnTo>
                    <a:pt x="9906" y="9905"/>
                  </a:lnTo>
                  <a:lnTo>
                    <a:pt x="4571" y="9905"/>
                  </a:lnTo>
                  <a:lnTo>
                    <a:pt x="4571" y="647700"/>
                  </a:lnTo>
                  <a:lnTo>
                    <a:pt x="9906" y="647700"/>
                  </a:lnTo>
                  <a:close/>
                </a:path>
                <a:path w="1106805" h="657860">
                  <a:moveTo>
                    <a:pt x="1101852" y="647700"/>
                  </a:moveTo>
                  <a:lnTo>
                    <a:pt x="4571" y="647700"/>
                  </a:lnTo>
                  <a:lnTo>
                    <a:pt x="9906" y="653034"/>
                  </a:lnTo>
                  <a:lnTo>
                    <a:pt x="9906" y="657605"/>
                  </a:lnTo>
                  <a:lnTo>
                    <a:pt x="1097280" y="657605"/>
                  </a:lnTo>
                  <a:lnTo>
                    <a:pt x="1097280" y="653034"/>
                  </a:lnTo>
                  <a:lnTo>
                    <a:pt x="1101852" y="647700"/>
                  </a:lnTo>
                  <a:close/>
                </a:path>
                <a:path w="1106805" h="657860">
                  <a:moveTo>
                    <a:pt x="9906" y="657605"/>
                  </a:moveTo>
                  <a:lnTo>
                    <a:pt x="9906" y="653034"/>
                  </a:lnTo>
                  <a:lnTo>
                    <a:pt x="4571" y="647700"/>
                  </a:lnTo>
                  <a:lnTo>
                    <a:pt x="4571" y="657605"/>
                  </a:lnTo>
                  <a:lnTo>
                    <a:pt x="9906" y="657605"/>
                  </a:lnTo>
                  <a:close/>
                </a:path>
                <a:path w="1106805" h="657860">
                  <a:moveTo>
                    <a:pt x="1101852" y="9905"/>
                  </a:moveTo>
                  <a:lnTo>
                    <a:pt x="1097280" y="5334"/>
                  </a:lnTo>
                  <a:lnTo>
                    <a:pt x="1097280" y="9905"/>
                  </a:lnTo>
                  <a:lnTo>
                    <a:pt x="1101852" y="9905"/>
                  </a:lnTo>
                  <a:close/>
                </a:path>
                <a:path w="1106805" h="657860">
                  <a:moveTo>
                    <a:pt x="1101852" y="647700"/>
                  </a:moveTo>
                  <a:lnTo>
                    <a:pt x="1101852" y="9905"/>
                  </a:lnTo>
                  <a:lnTo>
                    <a:pt x="1097280" y="9905"/>
                  </a:lnTo>
                  <a:lnTo>
                    <a:pt x="1097280" y="647700"/>
                  </a:lnTo>
                  <a:lnTo>
                    <a:pt x="1101852" y="647700"/>
                  </a:lnTo>
                  <a:close/>
                </a:path>
                <a:path w="1106805" h="657860">
                  <a:moveTo>
                    <a:pt x="1101852" y="657605"/>
                  </a:moveTo>
                  <a:lnTo>
                    <a:pt x="1101852" y="647700"/>
                  </a:lnTo>
                  <a:lnTo>
                    <a:pt x="1097280" y="653034"/>
                  </a:lnTo>
                  <a:lnTo>
                    <a:pt x="1097280" y="657605"/>
                  </a:lnTo>
                  <a:lnTo>
                    <a:pt x="1101852" y="657605"/>
                  </a:lnTo>
                  <a:close/>
                </a:path>
              </a:pathLst>
            </a:custGeom>
            <a:solidFill>
              <a:srgbClr val="333399"/>
            </a:solidFill>
          </p:spPr>
          <p:txBody>
            <a:bodyPr wrap="square" lIns="0" tIns="0" rIns="0" bIns="0" rtlCol="0"/>
            <a:lstStyle/>
            <a:p>
              <a:endParaRPr sz="1632"/>
            </a:p>
          </p:txBody>
        </p:sp>
      </p:grpSp>
      <p:graphicFrame>
        <p:nvGraphicFramePr>
          <p:cNvPr id="66" name="object 66"/>
          <p:cNvGraphicFramePr>
            <a:graphicFrameLocks noGrp="1"/>
          </p:cNvGraphicFramePr>
          <p:nvPr/>
        </p:nvGraphicFramePr>
        <p:xfrm>
          <a:off x="2189312" y="2028724"/>
          <a:ext cx="995014" cy="4076894"/>
        </p:xfrm>
        <a:graphic>
          <a:graphicData uri="http://schemas.openxmlformats.org/drawingml/2006/table">
            <a:tbl>
              <a:tblPr firstRow="1" bandRow="1">
                <a:tableStyleId>{2D5ABB26-0587-4C30-8999-92F81FD0307C}</a:tableStyleId>
              </a:tblPr>
              <a:tblGrid>
                <a:gridCol w="484839">
                  <a:extLst>
                    <a:ext uri="{9D8B030D-6E8A-4147-A177-3AD203B41FA5}">
                      <a16:colId xmlns:a16="http://schemas.microsoft.com/office/drawing/2014/main" val="20000"/>
                    </a:ext>
                  </a:extLst>
                </a:gridCol>
                <a:gridCol w="510175">
                  <a:extLst>
                    <a:ext uri="{9D8B030D-6E8A-4147-A177-3AD203B41FA5}">
                      <a16:colId xmlns:a16="http://schemas.microsoft.com/office/drawing/2014/main" val="20001"/>
                    </a:ext>
                  </a:extLst>
                </a:gridCol>
              </a:tblGrid>
              <a:tr h="345491">
                <a:tc>
                  <a:txBody>
                    <a:bodyPr/>
                    <a:lstStyle/>
                    <a:p>
                      <a:pPr>
                        <a:lnSpc>
                          <a:spcPct val="100000"/>
                        </a:lnSpc>
                      </a:pPr>
                      <a:endParaRPr sz="1100">
                        <a:latin typeface="Times New Roman"/>
                        <a:cs typeface="Times New Roman"/>
                      </a:endParaRPr>
                    </a:p>
                  </a:txBody>
                  <a:tcPr marL="0" marR="0" marT="0" marB="0">
                    <a:lnR w="12700">
                      <a:solidFill>
                        <a:srgbClr val="333399"/>
                      </a:solidFill>
                      <a:prstDash val="solid"/>
                    </a:lnR>
                    <a:solidFill>
                      <a:srgbClr val="FFFFCC"/>
                    </a:solidFill>
                  </a:tcPr>
                </a:tc>
                <a:tc>
                  <a:txBody>
                    <a:bodyPr/>
                    <a:lstStyle/>
                    <a:p>
                      <a:pPr>
                        <a:lnSpc>
                          <a:spcPct val="100000"/>
                        </a:lnSpc>
                      </a:pPr>
                      <a:endParaRPr sz="1100">
                        <a:latin typeface="Times New Roman"/>
                        <a:cs typeface="Times New Roman"/>
                      </a:endParaRPr>
                    </a:p>
                  </a:txBody>
                  <a:tcPr marL="0" marR="0" marT="0" marB="0">
                    <a:lnL w="12700">
                      <a:solidFill>
                        <a:srgbClr val="333399"/>
                      </a:solidFill>
                      <a:prstDash val="solid"/>
                    </a:lnL>
                    <a:solidFill>
                      <a:srgbClr val="FFFFCC"/>
                    </a:solidFill>
                  </a:tcPr>
                </a:tc>
                <a:extLst>
                  <a:ext uri="{0D108BD9-81ED-4DB2-BD59-A6C34878D82A}">
                    <a16:rowId xmlns:a16="http://schemas.microsoft.com/office/drawing/2014/main" val="10000"/>
                  </a:ext>
                </a:extLst>
              </a:tr>
              <a:tr h="587335">
                <a:tc gridSpan="2">
                  <a:txBody>
                    <a:bodyPr/>
                    <a:lstStyle/>
                    <a:p>
                      <a:pPr marL="203835">
                        <a:lnSpc>
                          <a:spcPct val="100000"/>
                        </a:lnSpc>
                        <a:spcBef>
                          <a:spcPts val="110"/>
                        </a:spcBef>
                      </a:pPr>
                      <a:r>
                        <a:rPr sz="1000" b="1" spc="-10" dirty="0">
                          <a:solidFill>
                            <a:srgbClr val="33339A"/>
                          </a:solidFill>
                          <a:latin typeface="Comic Sans MS"/>
                          <a:cs typeface="Comic Sans MS"/>
                        </a:rPr>
                        <a:t>Determine</a:t>
                      </a:r>
                      <a:endParaRPr sz="1000">
                        <a:latin typeface="Comic Sans MS"/>
                        <a:cs typeface="Comic Sans MS"/>
                      </a:endParaRPr>
                    </a:p>
                    <a:p>
                      <a:pPr marL="188595" marR="183515" indent="81915">
                        <a:lnSpc>
                          <a:spcPct val="130000"/>
                        </a:lnSpc>
                      </a:pPr>
                      <a:r>
                        <a:rPr sz="1000" b="1" spc="-10" dirty="0">
                          <a:solidFill>
                            <a:srgbClr val="33339A"/>
                          </a:solidFill>
                          <a:latin typeface="Comic Sans MS"/>
                          <a:cs typeface="Comic Sans MS"/>
                        </a:rPr>
                        <a:t>Business  </a:t>
                      </a:r>
                      <a:r>
                        <a:rPr sz="1000" b="1" spc="-5" dirty="0">
                          <a:solidFill>
                            <a:srgbClr val="33339A"/>
                          </a:solidFill>
                          <a:latin typeface="Comic Sans MS"/>
                          <a:cs typeface="Comic Sans MS"/>
                        </a:rPr>
                        <a:t>Objectives</a:t>
                      </a:r>
                      <a:endParaRPr sz="1000">
                        <a:latin typeface="Comic Sans MS"/>
                        <a:cs typeface="Comic Sans MS"/>
                      </a:endParaRPr>
                    </a:p>
                  </a:txBody>
                  <a:tcPr marL="0" marR="0" marT="12668" marB="0"/>
                </a:tc>
                <a:tc hMerge="1">
                  <a:txBody>
                    <a:bodyPr/>
                    <a:lstStyle/>
                    <a:p>
                      <a:endParaRPr/>
                    </a:p>
                  </a:txBody>
                  <a:tcPr marL="0" marR="0" marT="0" marB="0"/>
                </a:tc>
                <a:extLst>
                  <a:ext uri="{0D108BD9-81ED-4DB2-BD59-A6C34878D82A}">
                    <a16:rowId xmlns:a16="http://schemas.microsoft.com/office/drawing/2014/main" val="10001"/>
                  </a:ext>
                </a:extLst>
              </a:tr>
              <a:tr h="241844">
                <a:tc>
                  <a:txBody>
                    <a:bodyPr/>
                    <a:lstStyle/>
                    <a:p>
                      <a:pPr>
                        <a:lnSpc>
                          <a:spcPct val="100000"/>
                        </a:lnSpc>
                      </a:pPr>
                      <a:endParaRPr sz="1100">
                        <a:latin typeface="Times New Roman"/>
                        <a:cs typeface="Times New Roman"/>
                      </a:endParaRPr>
                    </a:p>
                  </a:txBody>
                  <a:tcPr marL="0" marR="0" marT="0" marB="0">
                    <a:lnR w="12700">
                      <a:solidFill>
                        <a:srgbClr val="333399"/>
                      </a:solidFill>
                      <a:prstDash val="solid"/>
                    </a:lnR>
                    <a:solidFill>
                      <a:srgbClr val="FFFFCC"/>
                    </a:solidFill>
                  </a:tcPr>
                </a:tc>
                <a:tc>
                  <a:txBody>
                    <a:bodyPr/>
                    <a:lstStyle/>
                    <a:p>
                      <a:pPr>
                        <a:lnSpc>
                          <a:spcPct val="100000"/>
                        </a:lnSpc>
                      </a:pPr>
                      <a:endParaRPr sz="1100">
                        <a:latin typeface="Times New Roman"/>
                        <a:cs typeface="Times New Roman"/>
                      </a:endParaRPr>
                    </a:p>
                  </a:txBody>
                  <a:tcPr marL="0" marR="0" marT="0" marB="0">
                    <a:lnL w="12700">
                      <a:solidFill>
                        <a:srgbClr val="333399"/>
                      </a:solidFill>
                      <a:prstDash val="solid"/>
                    </a:lnL>
                    <a:solidFill>
                      <a:srgbClr val="FFFFCC"/>
                    </a:solidFill>
                  </a:tcPr>
                </a:tc>
                <a:extLst>
                  <a:ext uri="{0D108BD9-81ED-4DB2-BD59-A6C34878D82A}">
                    <a16:rowId xmlns:a16="http://schemas.microsoft.com/office/drawing/2014/main" val="10002"/>
                  </a:ext>
                </a:extLst>
              </a:tr>
              <a:tr h="587335">
                <a:tc gridSpan="2">
                  <a:txBody>
                    <a:bodyPr/>
                    <a:lstStyle/>
                    <a:p>
                      <a:pPr marL="246379" marR="241300" indent="74930">
                        <a:lnSpc>
                          <a:spcPct val="130000"/>
                        </a:lnSpc>
                        <a:spcBef>
                          <a:spcPts val="570"/>
                        </a:spcBef>
                      </a:pPr>
                      <a:r>
                        <a:rPr sz="1000" b="1" spc="-10" dirty="0">
                          <a:solidFill>
                            <a:srgbClr val="33339A"/>
                          </a:solidFill>
                          <a:latin typeface="Comic Sans MS"/>
                          <a:cs typeface="Comic Sans MS"/>
                        </a:rPr>
                        <a:t>Assess  </a:t>
                      </a:r>
                      <a:r>
                        <a:rPr sz="1000" b="1" spc="-5" dirty="0">
                          <a:solidFill>
                            <a:srgbClr val="33339A"/>
                          </a:solidFill>
                          <a:latin typeface="Comic Sans MS"/>
                          <a:cs typeface="Comic Sans MS"/>
                        </a:rPr>
                        <a:t>Situation</a:t>
                      </a:r>
                      <a:endParaRPr sz="1000">
                        <a:latin typeface="Comic Sans MS"/>
                        <a:cs typeface="Comic Sans MS"/>
                      </a:endParaRPr>
                    </a:p>
                  </a:txBody>
                  <a:tcPr marL="0" marR="0" marT="65643" marB="0"/>
                </a:tc>
                <a:tc hMerge="1">
                  <a:txBody>
                    <a:bodyPr/>
                    <a:lstStyle/>
                    <a:p>
                      <a:endParaRPr/>
                    </a:p>
                  </a:txBody>
                  <a:tcPr marL="0" marR="0" marT="0" marB="0"/>
                </a:tc>
                <a:extLst>
                  <a:ext uri="{0D108BD9-81ED-4DB2-BD59-A6C34878D82A}">
                    <a16:rowId xmlns:a16="http://schemas.microsoft.com/office/drawing/2014/main" val="10003"/>
                  </a:ext>
                </a:extLst>
              </a:tr>
              <a:tr h="310942">
                <a:tc>
                  <a:txBody>
                    <a:bodyPr/>
                    <a:lstStyle/>
                    <a:p>
                      <a:pPr>
                        <a:lnSpc>
                          <a:spcPct val="100000"/>
                        </a:lnSpc>
                      </a:pPr>
                      <a:endParaRPr sz="1100">
                        <a:latin typeface="Times New Roman"/>
                        <a:cs typeface="Times New Roman"/>
                      </a:endParaRPr>
                    </a:p>
                  </a:txBody>
                  <a:tcPr marL="0" marR="0" marT="0" marB="0">
                    <a:lnR w="12700">
                      <a:solidFill>
                        <a:srgbClr val="333399"/>
                      </a:solidFill>
                      <a:prstDash val="solid"/>
                    </a:lnR>
                    <a:solidFill>
                      <a:srgbClr val="FFFFCC"/>
                    </a:solidFill>
                  </a:tcPr>
                </a:tc>
                <a:tc>
                  <a:txBody>
                    <a:bodyPr/>
                    <a:lstStyle/>
                    <a:p>
                      <a:pPr>
                        <a:lnSpc>
                          <a:spcPct val="100000"/>
                        </a:lnSpc>
                      </a:pPr>
                      <a:endParaRPr sz="1100">
                        <a:latin typeface="Times New Roman"/>
                        <a:cs typeface="Times New Roman"/>
                      </a:endParaRPr>
                    </a:p>
                  </a:txBody>
                  <a:tcPr marL="0" marR="0" marT="0" marB="0">
                    <a:lnL w="12700">
                      <a:solidFill>
                        <a:srgbClr val="333399"/>
                      </a:solidFill>
                      <a:prstDash val="solid"/>
                    </a:lnL>
                    <a:solidFill>
                      <a:srgbClr val="FFFFCC"/>
                    </a:solidFill>
                  </a:tcPr>
                </a:tc>
                <a:extLst>
                  <a:ext uri="{0D108BD9-81ED-4DB2-BD59-A6C34878D82A}">
                    <a16:rowId xmlns:a16="http://schemas.microsoft.com/office/drawing/2014/main" val="10004"/>
                  </a:ext>
                </a:extLst>
              </a:tr>
              <a:tr h="587335">
                <a:tc gridSpan="2">
                  <a:txBody>
                    <a:bodyPr/>
                    <a:lstStyle/>
                    <a:p>
                      <a:pPr marL="173355">
                        <a:lnSpc>
                          <a:spcPct val="100000"/>
                        </a:lnSpc>
                        <a:spcBef>
                          <a:spcPts val="110"/>
                        </a:spcBef>
                      </a:pPr>
                      <a:r>
                        <a:rPr sz="1000" b="1" spc="-10" dirty="0">
                          <a:solidFill>
                            <a:srgbClr val="33339A"/>
                          </a:solidFill>
                          <a:latin typeface="Comic Sans MS"/>
                          <a:cs typeface="Comic Sans MS"/>
                        </a:rPr>
                        <a:t>Determine</a:t>
                      </a:r>
                      <a:endParaRPr sz="1000">
                        <a:latin typeface="Comic Sans MS"/>
                        <a:cs typeface="Comic Sans MS"/>
                      </a:endParaRPr>
                    </a:p>
                    <a:p>
                      <a:pPr marL="371475" marR="138430" indent="-226695">
                        <a:lnSpc>
                          <a:spcPct val="130000"/>
                        </a:lnSpc>
                      </a:pPr>
                      <a:r>
                        <a:rPr sz="1000" b="1" spc="-5" dirty="0">
                          <a:solidFill>
                            <a:srgbClr val="33339A"/>
                          </a:solidFill>
                          <a:latin typeface="Comic Sans MS"/>
                          <a:cs typeface="Comic Sans MS"/>
                        </a:rPr>
                        <a:t>Data</a:t>
                      </a:r>
                      <a:r>
                        <a:rPr sz="1000" b="1" spc="-55" dirty="0">
                          <a:solidFill>
                            <a:srgbClr val="33339A"/>
                          </a:solidFill>
                          <a:latin typeface="Comic Sans MS"/>
                          <a:cs typeface="Comic Sans MS"/>
                        </a:rPr>
                        <a:t> </a:t>
                      </a:r>
                      <a:r>
                        <a:rPr sz="1000" b="1" spc="-5" dirty="0">
                          <a:solidFill>
                            <a:srgbClr val="33339A"/>
                          </a:solidFill>
                          <a:latin typeface="Comic Sans MS"/>
                          <a:cs typeface="Comic Sans MS"/>
                        </a:rPr>
                        <a:t>Mining  </a:t>
                      </a:r>
                      <a:r>
                        <a:rPr sz="1000" b="1" spc="-10" dirty="0">
                          <a:solidFill>
                            <a:srgbClr val="33339A"/>
                          </a:solidFill>
                          <a:latin typeface="Comic Sans MS"/>
                          <a:cs typeface="Comic Sans MS"/>
                        </a:rPr>
                        <a:t>Goals</a:t>
                      </a:r>
                      <a:endParaRPr sz="1000">
                        <a:latin typeface="Comic Sans MS"/>
                        <a:cs typeface="Comic Sans MS"/>
                      </a:endParaRPr>
                    </a:p>
                  </a:txBody>
                  <a:tcPr marL="0" marR="0" marT="12668" marB="0"/>
                </a:tc>
                <a:tc hMerge="1">
                  <a:txBody>
                    <a:bodyPr/>
                    <a:lstStyle/>
                    <a:p>
                      <a:endParaRPr/>
                    </a:p>
                  </a:txBody>
                  <a:tcPr marL="0" marR="0" marT="0" marB="0"/>
                </a:tc>
                <a:extLst>
                  <a:ext uri="{0D108BD9-81ED-4DB2-BD59-A6C34878D82A}">
                    <a16:rowId xmlns:a16="http://schemas.microsoft.com/office/drawing/2014/main" val="10005"/>
                  </a:ext>
                </a:extLst>
              </a:tr>
              <a:tr h="310942">
                <a:tc>
                  <a:txBody>
                    <a:bodyPr/>
                    <a:lstStyle/>
                    <a:p>
                      <a:pPr>
                        <a:lnSpc>
                          <a:spcPct val="100000"/>
                        </a:lnSpc>
                      </a:pPr>
                      <a:endParaRPr sz="1100">
                        <a:latin typeface="Times New Roman"/>
                        <a:cs typeface="Times New Roman"/>
                      </a:endParaRPr>
                    </a:p>
                  </a:txBody>
                  <a:tcPr marL="0" marR="0" marT="0" marB="0">
                    <a:lnR w="12700">
                      <a:solidFill>
                        <a:srgbClr val="333399"/>
                      </a:solidFill>
                      <a:prstDash val="solid"/>
                    </a:lnR>
                    <a:solidFill>
                      <a:srgbClr val="FFFFCC"/>
                    </a:solidFill>
                  </a:tcPr>
                </a:tc>
                <a:tc>
                  <a:txBody>
                    <a:bodyPr/>
                    <a:lstStyle/>
                    <a:p>
                      <a:pPr>
                        <a:lnSpc>
                          <a:spcPct val="100000"/>
                        </a:lnSpc>
                      </a:pPr>
                      <a:endParaRPr sz="1100">
                        <a:latin typeface="Times New Roman"/>
                        <a:cs typeface="Times New Roman"/>
                      </a:endParaRPr>
                    </a:p>
                  </a:txBody>
                  <a:tcPr marL="0" marR="0" marT="0" marB="0">
                    <a:lnL w="12700">
                      <a:solidFill>
                        <a:srgbClr val="333399"/>
                      </a:solidFill>
                      <a:prstDash val="solid"/>
                    </a:lnL>
                    <a:solidFill>
                      <a:srgbClr val="FFFFCC"/>
                    </a:solidFill>
                  </a:tcPr>
                </a:tc>
                <a:extLst>
                  <a:ext uri="{0D108BD9-81ED-4DB2-BD59-A6C34878D82A}">
                    <a16:rowId xmlns:a16="http://schemas.microsoft.com/office/drawing/2014/main" val="10006"/>
                  </a:ext>
                </a:extLst>
              </a:tr>
              <a:tr h="587335">
                <a:tc gridSpan="2">
                  <a:txBody>
                    <a:bodyPr/>
                    <a:lstStyle/>
                    <a:p>
                      <a:pPr marL="258445">
                        <a:lnSpc>
                          <a:spcPct val="100000"/>
                        </a:lnSpc>
                        <a:spcBef>
                          <a:spcPts val="110"/>
                        </a:spcBef>
                      </a:pPr>
                      <a:r>
                        <a:rPr sz="1000" b="1" spc="-10" dirty="0">
                          <a:solidFill>
                            <a:srgbClr val="33339A"/>
                          </a:solidFill>
                          <a:latin typeface="Comic Sans MS"/>
                          <a:cs typeface="Comic Sans MS"/>
                        </a:rPr>
                        <a:t>Produce</a:t>
                      </a:r>
                      <a:endParaRPr sz="1000">
                        <a:latin typeface="Comic Sans MS"/>
                        <a:cs typeface="Comic Sans MS"/>
                      </a:endParaRPr>
                    </a:p>
                    <a:p>
                      <a:pPr marL="416559" marR="297815" indent="-111760">
                        <a:lnSpc>
                          <a:spcPct val="130000"/>
                        </a:lnSpc>
                      </a:pPr>
                      <a:r>
                        <a:rPr sz="1000" b="1" spc="-5" dirty="0">
                          <a:solidFill>
                            <a:srgbClr val="33339A"/>
                          </a:solidFill>
                          <a:latin typeface="Comic Sans MS"/>
                          <a:cs typeface="Comic Sans MS"/>
                        </a:rPr>
                        <a:t>Project  Plan</a:t>
                      </a:r>
                      <a:endParaRPr sz="1000">
                        <a:latin typeface="Comic Sans MS"/>
                        <a:cs typeface="Comic Sans MS"/>
                      </a:endParaRPr>
                    </a:p>
                  </a:txBody>
                  <a:tcPr marL="0" marR="0" marT="12668" marB="0"/>
                </a:tc>
                <a:tc hMerge="1">
                  <a:txBody>
                    <a:bodyPr/>
                    <a:lstStyle/>
                    <a:p>
                      <a:endParaRPr/>
                    </a:p>
                  </a:txBody>
                  <a:tcPr marL="0" marR="0" marT="0" marB="0"/>
                </a:tc>
                <a:extLst>
                  <a:ext uri="{0D108BD9-81ED-4DB2-BD59-A6C34878D82A}">
                    <a16:rowId xmlns:a16="http://schemas.microsoft.com/office/drawing/2014/main" val="10007"/>
                  </a:ext>
                </a:extLst>
              </a:tr>
            </a:tbl>
          </a:graphicData>
        </a:graphic>
      </p:graphicFrame>
      <p:sp>
        <p:nvSpPr>
          <p:cNvPr id="67" name="object 67"/>
          <p:cNvSpPr txBox="1">
            <a:spLocks noGrp="1"/>
          </p:cNvSpPr>
          <p:nvPr>
            <p:ph type="title"/>
          </p:nvPr>
        </p:nvSpPr>
        <p:spPr>
          <a:xfrm>
            <a:off x="3494797" y="236373"/>
            <a:ext cx="5251466" cy="1365265"/>
          </a:xfrm>
          <a:prstGeom prst="rect">
            <a:avLst/>
          </a:prstGeom>
        </p:spPr>
        <p:txBody>
          <a:bodyPr vert="horz" wrap="square" lIns="0" tIns="10941" rIns="0" bIns="0" rtlCol="0" anchor="ctr">
            <a:spAutoFit/>
          </a:bodyPr>
          <a:lstStyle/>
          <a:p>
            <a:pPr marL="11516">
              <a:lnSpc>
                <a:spcPct val="100000"/>
              </a:lnSpc>
              <a:spcBef>
                <a:spcPts val="86"/>
              </a:spcBef>
            </a:pPr>
            <a:r>
              <a:rPr spc="-5" dirty="0"/>
              <a:t>CRISP-DM Phases and</a:t>
            </a:r>
            <a:r>
              <a:rPr spc="9" dirty="0"/>
              <a:t> </a:t>
            </a:r>
            <a:r>
              <a:rPr spc="-5" dirty="0"/>
              <a:t>Tasks</a:t>
            </a:r>
          </a:p>
        </p:txBody>
      </p:sp>
      <p:grpSp>
        <p:nvGrpSpPr>
          <p:cNvPr id="68" name="object 68"/>
          <p:cNvGrpSpPr/>
          <p:nvPr/>
        </p:nvGrpSpPr>
        <p:grpSpPr>
          <a:xfrm>
            <a:off x="3282446" y="1332904"/>
            <a:ext cx="1816708" cy="700195"/>
            <a:chOff x="2243975" y="1469897"/>
            <a:chExt cx="2003425" cy="772160"/>
          </a:xfrm>
        </p:grpSpPr>
        <p:sp>
          <p:nvSpPr>
            <p:cNvPr id="69" name="object 69"/>
            <p:cNvSpPr/>
            <p:nvPr/>
          </p:nvSpPr>
          <p:spPr>
            <a:xfrm>
              <a:off x="2257691" y="1475231"/>
              <a:ext cx="1981200" cy="762000"/>
            </a:xfrm>
            <a:custGeom>
              <a:avLst/>
              <a:gdLst/>
              <a:ahLst/>
              <a:cxnLst/>
              <a:rect l="l" t="t" r="r" b="b"/>
              <a:pathLst>
                <a:path w="1981200" h="762000">
                  <a:moveTo>
                    <a:pt x="1981200" y="380999"/>
                  </a:moveTo>
                  <a:lnTo>
                    <a:pt x="1485900" y="0"/>
                  </a:lnTo>
                  <a:lnTo>
                    <a:pt x="0" y="0"/>
                  </a:lnTo>
                  <a:lnTo>
                    <a:pt x="495300" y="380999"/>
                  </a:lnTo>
                  <a:lnTo>
                    <a:pt x="0" y="762000"/>
                  </a:lnTo>
                  <a:lnTo>
                    <a:pt x="1485900" y="761999"/>
                  </a:lnTo>
                  <a:lnTo>
                    <a:pt x="1981200" y="380999"/>
                  </a:lnTo>
                  <a:close/>
                </a:path>
              </a:pathLst>
            </a:custGeom>
            <a:solidFill>
              <a:srgbClr val="00E4A8"/>
            </a:solidFill>
          </p:spPr>
          <p:txBody>
            <a:bodyPr wrap="square" lIns="0" tIns="0" rIns="0" bIns="0" rtlCol="0"/>
            <a:lstStyle/>
            <a:p>
              <a:endParaRPr sz="1632"/>
            </a:p>
          </p:txBody>
        </p:sp>
        <p:sp>
          <p:nvSpPr>
            <p:cNvPr id="70" name="object 70"/>
            <p:cNvSpPr/>
            <p:nvPr/>
          </p:nvSpPr>
          <p:spPr>
            <a:xfrm>
              <a:off x="2243975" y="1469897"/>
              <a:ext cx="2003425" cy="772160"/>
            </a:xfrm>
            <a:custGeom>
              <a:avLst/>
              <a:gdLst/>
              <a:ahLst/>
              <a:cxnLst/>
              <a:rect l="l" t="t" r="r" b="b"/>
              <a:pathLst>
                <a:path w="2003425" h="772160">
                  <a:moveTo>
                    <a:pt x="2003298" y="386333"/>
                  </a:moveTo>
                  <a:lnTo>
                    <a:pt x="1501140" y="0"/>
                  </a:lnTo>
                  <a:lnTo>
                    <a:pt x="0" y="0"/>
                  </a:lnTo>
                  <a:lnTo>
                    <a:pt x="13716" y="10576"/>
                  </a:lnTo>
                  <a:lnTo>
                    <a:pt x="13716" y="9905"/>
                  </a:lnTo>
                  <a:lnTo>
                    <a:pt x="16764" y="1523"/>
                  </a:lnTo>
                  <a:lnTo>
                    <a:pt x="27668" y="9905"/>
                  </a:lnTo>
                  <a:lnTo>
                    <a:pt x="1496568" y="9905"/>
                  </a:lnTo>
                  <a:lnTo>
                    <a:pt x="1496568" y="9143"/>
                  </a:lnTo>
                  <a:lnTo>
                    <a:pt x="1499616" y="9905"/>
                  </a:lnTo>
                  <a:lnTo>
                    <a:pt x="1499615" y="11488"/>
                  </a:lnTo>
                  <a:lnTo>
                    <a:pt x="1986914" y="386333"/>
                  </a:lnTo>
                  <a:lnTo>
                    <a:pt x="1991868" y="382523"/>
                  </a:lnTo>
                  <a:lnTo>
                    <a:pt x="1991868" y="395110"/>
                  </a:lnTo>
                  <a:lnTo>
                    <a:pt x="2003298" y="386333"/>
                  </a:lnTo>
                  <a:close/>
                </a:path>
                <a:path w="2003425" h="772160">
                  <a:moveTo>
                    <a:pt x="505968" y="395119"/>
                  </a:moveTo>
                  <a:lnTo>
                    <a:pt x="505968" y="390143"/>
                  </a:lnTo>
                  <a:lnTo>
                    <a:pt x="501022" y="386330"/>
                  </a:lnTo>
                  <a:lnTo>
                    <a:pt x="0" y="771906"/>
                  </a:lnTo>
                  <a:lnTo>
                    <a:pt x="13716" y="771906"/>
                  </a:lnTo>
                  <a:lnTo>
                    <a:pt x="13716" y="762000"/>
                  </a:lnTo>
                  <a:lnTo>
                    <a:pt x="28660" y="762000"/>
                  </a:lnTo>
                  <a:lnTo>
                    <a:pt x="505968" y="395119"/>
                  </a:lnTo>
                  <a:close/>
                </a:path>
                <a:path w="2003425" h="772160">
                  <a:moveTo>
                    <a:pt x="27668" y="9905"/>
                  </a:moveTo>
                  <a:lnTo>
                    <a:pt x="16764" y="1523"/>
                  </a:lnTo>
                  <a:lnTo>
                    <a:pt x="13716" y="9905"/>
                  </a:lnTo>
                  <a:lnTo>
                    <a:pt x="27668" y="9905"/>
                  </a:lnTo>
                  <a:close/>
                </a:path>
                <a:path w="2003425" h="772160">
                  <a:moveTo>
                    <a:pt x="517398" y="386334"/>
                  </a:moveTo>
                  <a:lnTo>
                    <a:pt x="27668" y="9905"/>
                  </a:lnTo>
                  <a:lnTo>
                    <a:pt x="13716" y="9905"/>
                  </a:lnTo>
                  <a:lnTo>
                    <a:pt x="13716" y="10576"/>
                  </a:lnTo>
                  <a:lnTo>
                    <a:pt x="501022" y="386330"/>
                  </a:lnTo>
                  <a:lnTo>
                    <a:pt x="505968" y="382523"/>
                  </a:lnTo>
                  <a:lnTo>
                    <a:pt x="505968" y="395119"/>
                  </a:lnTo>
                  <a:lnTo>
                    <a:pt x="517398" y="386334"/>
                  </a:lnTo>
                  <a:close/>
                </a:path>
                <a:path w="2003425" h="772160">
                  <a:moveTo>
                    <a:pt x="28660" y="762000"/>
                  </a:moveTo>
                  <a:lnTo>
                    <a:pt x="13716" y="762000"/>
                  </a:lnTo>
                  <a:lnTo>
                    <a:pt x="16764" y="771144"/>
                  </a:lnTo>
                  <a:lnTo>
                    <a:pt x="28660" y="762000"/>
                  </a:lnTo>
                  <a:close/>
                </a:path>
                <a:path w="2003425" h="772160">
                  <a:moveTo>
                    <a:pt x="1498549" y="761999"/>
                  </a:moveTo>
                  <a:lnTo>
                    <a:pt x="28660" y="762000"/>
                  </a:lnTo>
                  <a:lnTo>
                    <a:pt x="16764" y="771144"/>
                  </a:lnTo>
                  <a:lnTo>
                    <a:pt x="13716" y="762000"/>
                  </a:lnTo>
                  <a:lnTo>
                    <a:pt x="13716" y="771906"/>
                  </a:lnTo>
                  <a:lnTo>
                    <a:pt x="1496568" y="771905"/>
                  </a:lnTo>
                  <a:lnTo>
                    <a:pt x="1496568" y="763523"/>
                  </a:lnTo>
                  <a:lnTo>
                    <a:pt x="1498549" y="761999"/>
                  </a:lnTo>
                  <a:close/>
                </a:path>
                <a:path w="2003425" h="772160">
                  <a:moveTo>
                    <a:pt x="505968" y="390143"/>
                  </a:moveTo>
                  <a:lnTo>
                    <a:pt x="505968" y="382523"/>
                  </a:lnTo>
                  <a:lnTo>
                    <a:pt x="501022" y="386330"/>
                  </a:lnTo>
                  <a:lnTo>
                    <a:pt x="505968" y="390143"/>
                  </a:lnTo>
                  <a:close/>
                </a:path>
                <a:path w="2003425" h="772160">
                  <a:moveTo>
                    <a:pt x="1499616" y="9905"/>
                  </a:moveTo>
                  <a:lnTo>
                    <a:pt x="1496568" y="9143"/>
                  </a:lnTo>
                  <a:lnTo>
                    <a:pt x="1497558" y="9905"/>
                  </a:lnTo>
                  <a:lnTo>
                    <a:pt x="1499616" y="9905"/>
                  </a:lnTo>
                  <a:close/>
                </a:path>
                <a:path w="2003425" h="772160">
                  <a:moveTo>
                    <a:pt x="1497558" y="9905"/>
                  </a:moveTo>
                  <a:lnTo>
                    <a:pt x="1496568" y="9143"/>
                  </a:lnTo>
                  <a:lnTo>
                    <a:pt x="1496568" y="9905"/>
                  </a:lnTo>
                  <a:lnTo>
                    <a:pt x="1497558" y="9905"/>
                  </a:lnTo>
                  <a:close/>
                </a:path>
                <a:path w="2003425" h="772160">
                  <a:moveTo>
                    <a:pt x="1499616" y="761999"/>
                  </a:moveTo>
                  <a:lnTo>
                    <a:pt x="1498549" y="761999"/>
                  </a:lnTo>
                  <a:lnTo>
                    <a:pt x="1496568" y="763523"/>
                  </a:lnTo>
                  <a:lnTo>
                    <a:pt x="1499616" y="761999"/>
                  </a:lnTo>
                  <a:close/>
                </a:path>
                <a:path w="2003425" h="772160">
                  <a:moveTo>
                    <a:pt x="1499616" y="771905"/>
                  </a:moveTo>
                  <a:lnTo>
                    <a:pt x="1499616" y="761999"/>
                  </a:lnTo>
                  <a:lnTo>
                    <a:pt x="1496568" y="763523"/>
                  </a:lnTo>
                  <a:lnTo>
                    <a:pt x="1496568" y="771905"/>
                  </a:lnTo>
                  <a:lnTo>
                    <a:pt x="1499616" y="771905"/>
                  </a:lnTo>
                  <a:close/>
                </a:path>
                <a:path w="2003425" h="772160">
                  <a:moveTo>
                    <a:pt x="1499615" y="11488"/>
                  </a:moveTo>
                  <a:lnTo>
                    <a:pt x="1499616" y="9905"/>
                  </a:lnTo>
                  <a:lnTo>
                    <a:pt x="1497558" y="9905"/>
                  </a:lnTo>
                  <a:lnTo>
                    <a:pt x="1499615" y="11488"/>
                  </a:lnTo>
                  <a:close/>
                </a:path>
                <a:path w="2003425" h="772160">
                  <a:moveTo>
                    <a:pt x="1991868" y="395110"/>
                  </a:moveTo>
                  <a:lnTo>
                    <a:pt x="1991868" y="390143"/>
                  </a:lnTo>
                  <a:lnTo>
                    <a:pt x="1986914" y="386333"/>
                  </a:lnTo>
                  <a:lnTo>
                    <a:pt x="1498549" y="761999"/>
                  </a:lnTo>
                  <a:lnTo>
                    <a:pt x="1499616" y="761999"/>
                  </a:lnTo>
                  <a:lnTo>
                    <a:pt x="1499616" y="771905"/>
                  </a:lnTo>
                  <a:lnTo>
                    <a:pt x="1501140" y="771905"/>
                  </a:lnTo>
                  <a:lnTo>
                    <a:pt x="1991868" y="395110"/>
                  </a:lnTo>
                  <a:close/>
                </a:path>
                <a:path w="2003425" h="772160">
                  <a:moveTo>
                    <a:pt x="1991868" y="390143"/>
                  </a:moveTo>
                  <a:lnTo>
                    <a:pt x="1991868" y="382523"/>
                  </a:lnTo>
                  <a:lnTo>
                    <a:pt x="1986914" y="386333"/>
                  </a:lnTo>
                  <a:lnTo>
                    <a:pt x="1991868" y="390143"/>
                  </a:lnTo>
                  <a:close/>
                </a:path>
              </a:pathLst>
            </a:custGeom>
            <a:solidFill>
              <a:srgbClr val="333399"/>
            </a:solidFill>
          </p:spPr>
          <p:txBody>
            <a:bodyPr wrap="square" lIns="0" tIns="0" rIns="0" bIns="0" rtlCol="0"/>
            <a:lstStyle/>
            <a:p>
              <a:endParaRPr sz="1632"/>
            </a:p>
          </p:txBody>
        </p:sp>
      </p:grpSp>
      <p:sp>
        <p:nvSpPr>
          <p:cNvPr id="71" name="object 71"/>
          <p:cNvSpPr txBox="1"/>
          <p:nvPr/>
        </p:nvSpPr>
        <p:spPr>
          <a:xfrm>
            <a:off x="3815413" y="1423654"/>
            <a:ext cx="961617" cy="427512"/>
          </a:xfrm>
          <a:prstGeom prst="rect">
            <a:avLst/>
          </a:prstGeom>
        </p:spPr>
        <p:txBody>
          <a:bodyPr vert="horz" wrap="square" lIns="0" tIns="11516" rIns="0" bIns="0" rtlCol="0">
            <a:spAutoFit/>
          </a:bodyPr>
          <a:lstStyle/>
          <a:p>
            <a:pPr marL="11516" marR="4607">
              <a:lnSpc>
                <a:spcPct val="130000"/>
              </a:lnSpc>
              <a:spcBef>
                <a:spcPts val="91"/>
              </a:spcBef>
            </a:pPr>
            <a:r>
              <a:rPr sz="1088" spc="-5" dirty="0">
                <a:solidFill>
                  <a:srgbClr val="33339A"/>
                </a:solidFill>
                <a:latin typeface="Comic Sans MS"/>
                <a:cs typeface="Comic Sans MS"/>
              </a:rPr>
              <a:t>Data  Understanding</a:t>
            </a:r>
            <a:endParaRPr sz="1088">
              <a:latin typeface="Comic Sans MS"/>
              <a:cs typeface="Comic Sans MS"/>
            </a:endParaRPr>
          </a:p>
        </p:txBody>
      </p:sp>
      <p:grpSp>
        <p:nvGrpSpPr>
          <p:cNvPr id="72" name="object 72"/>
          <p:cNvGrpSpPr/>
          <p:nvPr/>
        </p:nvGrpSpPr>
        <p:grpSpPr>
          <a:xfrm>
            <a:off x="4595313" y="1332904"/>
            <a:ext cx="1816708" cy="700195"/>
            <a:chOff x="3691775" y="1469897"/>
            <a:chExt cx="2003425" cy="772160"/>
          </a:xfrm>
        </p:grpSpPr>
        <p:sp>
          <p:nvSpPr>
            <p:cNvPr id="73" name="object 73"/>
            <p:cNvSpPr/>
            <p:nvPr/>
          </p:nvSpPr>
          <p:spPr>
            <a:xfrm>
              <a:off x="3705491" y="1475231"/>
              <a:ext cx="1981200" cy="762000"/>
            </a:xfrm>
            <a:custGeom>
              <a:avLst/>
              <a:gdLst/>
              <a:ahLst/>
              <a:cxnLst/>
              <a:rect l="l" t="t" r="r" b="b"/>
              <a:pathLst>
                <a:path w="1981200" h="762000">
                  <a:moveTo>
                    <a:pt x="1981200" y="380999"/>
                  </a:moveTo>
                  <a:lnTo>
                    <a:pt x="1485900" y="0"/>
                  </a:lnTo>
                  <a:lnTo>
                    <a:pt x="0" y="0"/>
                  </a:lnTo>
                  <a:lnTo>
                    <a:pt x="495300" y="380999"/>
                  </a:lnTo>
                  <a:lnTo>
                    <a:pt x="0" y="762000"/>
                  </a:lnTo>
                  <a:lnTo>
                    <a:pt x="1485900" y="761999"/>
                  </a:lnTo>
                  <a:lnTo>
                    <a:pt x="1981200" y="380999"/>
                  </a:lnTo>
                  <a:close/>
                </a:path>
              </a:pathLst>
            </a:custGeom>
            <a:solidFill>
              <a:srgbClr val="00E4A8"/>
            </a:solidFill>
          </p:spPr>
          <p:txBody>
            <a:bodyPr wrap="square" lIns="0" tIns="0" rIns="0" bIns="0" rtlCol="0"/>
            <a:lstStyle/>
            <a:p>
              <a:endParaRPr sz="1632"/>
            </a:p>
          </p:txBody>
        </p:sp>
        <p:sp>
          <p:nvSpPr>
            <p:cNvPr id="74" name="object 74"/>
            <p:cNvSpPr/>
            <p:nvPr/>
          </p:nvSpPr>
          <p:spPr>
            <a:xfrm>
              <a:off x="3691775" y="1469897"/>
              <a:ext cx="2003425" cy="772160"/>
            </a:xfrm>
            <a:custGeom>
              <a:avLst/>
              <a:gdLst/>
              <a:ahLst/>
              <a:cxnLst/>
              <a:rect l="l" t="t" r="r" b="b"/>
              <a:pathLst>
                <a:path w="2003425" h="772160">
                  <a:moveTo>
                    <a:pt x="2003298" y="386333"/>
                  </a:moveTo>
                  <a:lnTo>
                    <a:pt x="1501140" y="0"/>
                  </a:lnTo>
                  <a:lnTo>
                    <a:pt x="0" y="0"/>
                  </a:lnTo>
                  <a:lnTo>
                    <a:pt x="13716" y="10576"/>
                  </a:lnTo>
                  <a:lnTo>
                    <a:pt x="13716" y="9905"/>
                  </a:lnTo>
                  <a:lnTo>
                    <a:pt x="16764" y="1523"/>
                  </a:lnTo>
                  <a:lnTo>
                    <a:pt x="27668" y="9905"/>
                  </a:lnTo>
                  <a:lnTo>
                    <a:pt x="1496568" y="9905"/>
                  </a:lnTo>
                  <a:lnTo>
                    <a:pt x="1496568" y="9143"/>
                  </a:lnTo>
                  <a:lnTo>
                    <a:pt x="1499616" y="9905"/>
                  </a:lnTo>
                  <a:lnTo>
                    <a:pt x="1499615" y="11488"/>
                  </a:lnTo>
                  <a:lnTo>
                    <a:pt x="1986914" y="386333"/>
                  </a:lnTo>
                  <a:lnTo>
                    <a:pt x="1991868" y="382523"/>
                  </a:lnTo>
                  <a:lnTo>
                    <a:pt x="1991868" y="395110"/>
                  </a:lnTo>
                  <a:lnTo>
                    <a:pt x="2003298" y="386333"/>
                  </a:lnTo>
                  <a:close/>
                </a:path>
                <a:path w="2003425" h="772160">
                  <a:moveTo>
                    <a:pt x="505968" y="395119"/>
                  </a:moveTo>
                  <a:lnTo>
                    <a:pt x="505968" y="390143"/>
                  </a:lnTo>
                  <a:lnTo>
                    <a:pt x="501022" y="386330"/>
                  </a:lnTo>
                  <a:lnTo>
                    <a:pt x="0" y="771906"/>
                  </a:lnTo>
                  <a:lnTo>
                    <a:pt x="13716" y="771906"/>
                  </a:lnTo>
                  <a:lnTo>
                    <a:pt x="13716" y="762000"/>
                  </a:lnTo>
                  <a:lnTo>
                    <a:pt x="28660" y="762000"/>
                  </a:lnTo>
                  <a:lnTo>
                    <a:pt x="505968" y="395119"/>
                  </a:lnTo>
                  <a:close/>
                </a:path>
                <a:path w="2003425" h="772160">
                  <a:moveTo>
                    <a:pt x="27668" y="9905"/>
                  </a:moveTo>
                  <a:lnTo>
                    <a:pt x="16764" y="1523"/>
                  </a:lnTo>
                  <a:lnTo>
                    <a:pt x="13716" y="9905"/>
                  </a:lnTo>
                  <a:lnTo>
                    <a:pt x="27668" y="9905"/>
                  </a:lnTo>
                  <a:close/>
                </a:path>
                <a:path w="2003425" h="772160">
                  <a:moveTo>
                    <a:pt x="517398" y="386334"/>
                  </a:moveTo>
                  <a:lnTo>
                    <a:pt x="27668" y="9905"/>
                  </a:lnTo>
                  <a:lnTo>
                    <a:pt x="13716" y="9905"/>
                  </a:lnTo>
                  <a:lnTo>
                    <a:pt x="13716" y="10576"/>
                  </a:lnTo>
                  <a:lnTo>
                    <a:pt x="501022" y="386330"/>
                  </a:lnTo>
                  <a:lnTo>
                    <a:pt x="505968" y="382523"/>
                  </a:lnTo>
                  <a:lnTo>
                    <a:pt x="505968" y="395119"/>
                  </a:lnTo>
                  <a:lnTo>
                    <a:pt x="517398" y="386334"/>
                  </a:lnTo>
                  <a:close/>
                </a:path>
                <a:path w="2003425" h="772160">
                  <a:moveTo>
                    <a:pt x="28660" y="762000"/>
                  </a:moveTo>
                  <a:lnTo>
                    <a:pt x="13716" y="762000"/>
                  </a:lnTo>
                  <a:lnTo>
                    <a:pt x="16764" y="771144"/>
                  </a:lnTo>
                  <a:lnTo>
                    <a:pt x="28660" y="762000"/>
                  </a:lnTo>
                  <a:close/>
                </a:path>
                <a:path w="2003425" h="772160">
                  <a:moveTo>
                    <a:pt x="1498549" y="761999"/>
                  </a:moveTo>
                  <a:lnTo>
                    <a:pt x="28660" y="762000"/>
                  </a:lnTo>
                  <a:lnTo>
                    <a:pt x="16764" y="771144"/>
                  </a:lnTo>
                  <a:lnTo>
                    <a:pt x="13716" y="762000"/>
                  </a:lnTo>
                  <a:lnTo>
                    <a:pt x="13716" y="771906"/>
                  </a:lnTo>
                  <a:lnTo>
                    <a:pt x="1496568" y="771905"/>
                  </a:lnTo>
                  <a:lnTo>
                    <a:pt x="1496568" y="763523"/>
                  </a:lnTo>
                  <a:lnTo>
                    <a:pt x="1498549" y="761999"/>
                  </a:lnTo>
                  <a:close/>
                </a:path>
                <a:path w="2003425" h="772160">
                  <a:moveTo>
                    <a:pt x="505968" y="390143"/>
                  </a:moveTo>
                  <a:lnTo>
                    <a:pt x="505968" y="382523"/>
                  </a:lnTo>
                  <a:lnTo>
                    <a:pt x="501022" y="386330"/>
                  </a:lnTo>
                  <a:lnTo>
                    <a:pt x="505968" y="390143"/>
                  </a:lnTo>
                  <a:close/>
                </a:path>
                <a:path w="2003425" h="772160">
                  <a:moveTo>
                    <a:pt x="1499616" y="9905"/>
                  </a:moveTo>
                  <a:lnTo>
                    <a:pt x="1496568" y="9143"/>
                  </a:lnTo>
                  <a:lnTo>
                    <a:pt x="1497558" y="9905"/>
                  </a:lnTo>
                  <a:lnTo>
                    <a:pt x="1499616" y="9905"/>
                  </a:lnTo>
                  <a:close/>
                </a:path>
                <a:path w="2003425" h="772160">
                  <a:moveTo>
                    <a:pt x="1497558" y="9905"/>
                  </a:moveTo>
                  <a:lnTo>
                    <a:pt x="1496568" y="9143"/>
                  </a:lnTo>
                  <a:lnTo>
                    <a:pt x="1496568" y="9905"/>
                  </a:lnTo>
                  <a:lnTo>
                    <a:pt x="1497558" y="9905"/>
                  </a:lnTo>
                  <a:close/>
                </a:path>
                <a:path w="2003425" h="772160">
                  <a:moveTo>
                    <a:pt x="1499616" y="761999"/>
                  </a:moveTo>
                  <a:lnTo>
                    <a:pt x="1498549" y="761999"/>
                  </a:lnTo>
                  <a:lnTo>
                    <a:pt x="1496568" y="763523"/>
                  </a:lnTo>
                  <a:lnTo>
                    <a:pt x="1499616" y="761999"/>
                  </a:lnTo>
                  <a:close/>
                </a:path>
                <a:path w="2003425" h="772160">
                  <a:moveTo>
                    <a:pt x="1499616" y="771905"/>
                  </a:moveTo>
                  <a:lnTo>
                    <a:pt x="1499616" y="761999"/>
                  </a:lnTo>
                  <a:lnTo>
                    <a:pt x="1496568" y="763523"/>
                  </a:lnTo>
                  <a:lnTo>
                    <a:pt x="1496568" y="771905"/>
                  </a:lnTo>
                  <a:lnTo>
                    <a:pt x="1499616" y="771905"/>
                  </a:lnTo>
                  <a:close/>
                </a:path>
                <a:path w="2003425" h="772160">
                  <a:moveTo>
                    <a:pt x="1499615" y="11488"/>
                  </a:moveTo>
                  <a:lnTo>
                    <a:pt x="1499616" y="9905"/>
                  </a:lnTo>
                  <a:lnTo>
                    <a:pt x="1497558" y="9905"/>
                  </a:lnTo>
                  <a:lnTo>
                    <a:pt x="1499615" y="11488"/>
                  </a:lnTo>
                  <a:close/>
                </a:path>
                <a:path w="2003425" h="772160">
                  <a:moveTo>
                    <a:pt x="1991868" y="395110"/>
                  </a:moveTo>
                  <a:lnTo>
                    <a:pt x="1991868" y="390143"/>
                  </a:lnTo>
                  <a:lnTo>
                    <a:pt x="1986914" y="386333"/>
                  </a:lnTo>
                  <a:lnTo>
                    <a:pt x="1498549" y="761999"/>
                  </a:lnTo>
                  <a:lnTo>
                    <a:pt x="1499616" y="761999"/>
                  </a:lnTo>
                  <a:lnTo>
                    <a:pt x="1499616" y="771905"/>
                  </a:lnTo>
                  <a:lnTo>
                    <a:pt x="1501140" y="771905"/>
                  </a:lnTo>
                  <a:lnTo>
                    <a:pt x="1991868" y="395110"/>
                  </a:lnTo>
                  <a:close/>
                </a:path>
                <a:path w="2003425" h="772160">
                  <a:moveTo>
                    <a:pt x="1991868" y="390143"/>
                  </a:moveTo>
                  <a:lnTo>
                    <a:pt x="1991868" y="382523"/>
                  </a:lnTo>
                  <a:lnTo>
                    <a:pt x="1986914" y="386333"/>
                  </a:lnTo>
                  <a:lnTo>
                    <a:pt x="1991868" y="390143"/>
                  </a:lnTo>
                  <a:close/>
                </a:path>
              </a:pathLst>
            </a:custGeom>
            <a:solidFill>
              <a:srgbClr val="333399"/>
            </a:solidFill>
          </p:spPr>
          <p:txBody>
            <a:bodyPr wrap="square" lIns="0" tIns="0" rIns="0" bIns="0" rtlCol="0"/>
            <a:lstStyle/>
            <a:p>
              <a:endParaRPr sz="1632"/>
            </a:p>
          </p:txBody>
        </p:sp>
      </p:grpSp>
      <p:sp>
        <p:nvSpPr>
          <p:cNvPr id="75" name="object 75"/>
          <p:cNvSpPr txBox="1"/>
          <p:nvPr/>
        </p:nvSpPr>
        <p:spPr>
          <a:xfrm>
            <a:off x="5128279" y="1423654"/>
            <a:ext cx="768142" cy="427512"/>
          </a:xfrm>
          <a:prstGeom prst="rect">
            <a:avLst/>
          </a:prstGeom>
        </p:spPr>
        <p:txBody>
          <a:bodyPr vert="horz" wrap="square" lIns="0" tIns="11516" rIns="0" bIns="0" rtlCol="0">
            <a:spAutoFit/>
          </a:bodyPr>
          <a:lstStyle/>
          <a:p>
            <a:pPr marL="11516" marR="4607">
              <a:lnSpc>
                <a:spcPct val="130000"/>
              </a:lnSpc>
              <a:spcBef>
                <a:spcPts val="91"/>
              </a:spcBef>
            </a:pPr>
            <a:r>
              <a:rPr sz="1088" spc="-5" dirty="0">
                <a:solidFill>
                  <a:srgbClr val="33339A"/>
                </a:solidFill>
                <a:latin typeface="Comic Sans MS"/>
                <a:cs typeface="Comic Sans MS"/>
              </a:rPr>
              <a:t>Data  </a:t>
            </a:r>
            <a:r>
              <a:rPr sz="1088" dirty="0">
                <a:solidFill>
                  <a:srgbClr val="33339A"/>
                </a:solidFill>
                <a:latin typeface="Comic Sans MS"/>
                <a:cs typeface="Comic Sans MS"/>
              </a:rPr>
              <a:t>Preparation</a:t>
            </a:r>
            <a:endParaRPr sz="1088">
              <a:latin typeface="Comic Sans MS"/>
              <a:cs typeface="Comic Sans MS"/>
            </a:endParaRPr>
          </a:p>
        </p:txBody>
      </p:sp>
      <p:grpSp>
        <p:nvGrpSpPr>
          <p:cNvPr id="76" name="object 76"/>
          <p:cNvGrpSpPr/>
          <p:nvPr/>
        </p:nvGrpSpPr>
        <p:grpSpPr>
          <a:xfrm>
            <a:off x="3498033" y="2369379"/>
            <a:ext cx="1003652" cy="596548"/>
            <a:chOff x="2481719" y="2612898"/>
            <a:chExt cx="1106805" cy="657860"/>
          </a:xfrm>
        </p:grpSpPr>
        <p:sp>
          <p:nvSpPr>
            <p:cNvPr id="77" name="object 77"/>
            <p:cNvSpPr/>
            <p:nvPr/>
          </p:nvSpPr>
          <p:spPr>
            <a:xfrm>
              <a:off x="2486291" y="2618232"/>
              <a:ext cx="1097280" cy="647700"/>
            </a:xfrm>
            <a:custGeom>
              <a:avLst/>
              <a:gdLst/>
              <a:ahLst/>
              <a:cxnLst/>
              <a:rect l="l" t="t" r="r" b="b"/>
              <a:pathLst>
                <a:path w="1097279" h="647700">
                  <a:moveTo>
                    <a:pt x="1097280" y="647700"/>
                  </a:moveTo>
                  <a:lnTo>
                    <a:pt x="1097280" y="0"/>
                  </a:lnTo>
                  <a:lnTo>
                    <a:pt x="0" y="0"/>
                  </a:lnTo>
                  <a:lnTo>
                    <a:pt x="0" y="647700"/>
                  </a:lnTo>
                  <a:lnTo>
                    <a:pt x="1097280" y="647700"/>
                  </a:lnTo>
                  <a:close/>
                </a:path>
              </a:pathLst>
            </a:custGeom>
            <a:solidFill>
              <a:srgbClr val="FFC000"/>
            </a:solidFill>
          </p:spPr>
          <p:txBody>
            <a:bodyPr wrap="square" lIns="0" tIns="0" rIns="0" bIns="0" rtlCol="0"/>
            <a:lstStyle/>
            <a:p>
              <a:endParaRPr sz="1632"/>
            </a:p>
          </p:txBody>
        </p:sp>
        <p:sp>
          <p:nvSpPr>
            <p:cNvPr id="78" name="object 78"/>
            <p:cNvSpPr/>
            <p:nvPr/>
          </p:nvSpPr>
          <p:spPr>
            <a:xfrm>
              <a:off x="2481719" y="2612898"/>
              <a:ext cx="1106805" cy="657860"/>
            </a:xfrm>
            <a:custGeom>
              <a:avLst/>
              <a:gdLst/>
              <a:ahLst/>
              <a:cxnLst/>
              <a:rect l="l" t="t" r="r" b="b"/>
              <a:pathLst>
                <a:path w="1106804" h="657860">
                  <a:moveTo>
                    <a:pt x="1106424" y="657606"/>
                  </a:moveTo>
                  <a:lnTo>
                    <a:pt x="1106424" y="0"/>
                  </a:lnTo>
                  <a:lnTo>
                    <a:pt x="0" y="0"/>
                  </a:lnTo>
                  <a:lnTo>
                    <a:pt x="0" y="657606"/>
                  </a:lnTo>
                  <a:lnTo>
                    <a:pt x="4572" y="657606"/>
                  </a:lnTo>
                  <a:lnTo>
                    <a:pt x="4571" y="9906"/>
                  </a:lnTo>
                  <a:lnTo>
                    <a:pt x="9905" y="5334"/>
                  </a:lnTo>
                  <a:lnTo>
                    <a:pt x="9905" y="9906"/>
                  </a:lnTo>
                  <a:lnTo>
                    <a:pt x="1097279" y="9906"/>
                  </a:lnTo>
                  <a:lnTo>
                    <a:pt x="1097279" y="5334"/>
                  </a:lnTo>
                  <a:lnTo>
                    <a:pt x="1101852" y="9906"/>
                  </a:lnTo>
                  <a:lnTo>
                    <a:pt x="1101852" y="657606"/>
                  </a:lnTo>
                  <a:lnTo>
                    <a:pt x="1106424" y="657606"/>
                  </a:lnTo>
                  <a:close/>
                </a:path>
                <a:path w="1106804" h="657860">
                  <a:moveTo>
                    <a:pt x="9905" y="9906"/>
                  </a:moveTo>
                  <a:lnTo>
                    <a:pt x="9905" y="5334"/>
                  </a:lnTo>
                  <a:lnTo>
                    <a:pt x="4571" y="9906"/>
                  </a:lnTo>
                  <a:lnTo>
                    <a:pt x="9905" y="9906"/>
                  </a:lnTo>
                  <a:close/>
                </a:path>
                <a:path w="1106804" h="657860">
                  <a:moveTo>
                    <a:pt x="9906" y="647700"/>
                  </a:moveTo>
                  <a:lnTo>
                    <a:pt x="9905" y="9906"/>
                  </a:lnTo>
                  <a:lnTo>
                    <a:pt x="4571" y="9906"/>
                  </a:lnTo>
                  <a:lnTo>
                    <a:pt x="4572" y="647700"/>
                  </a:lnTo>
                  <a:lnTo>
                    <a:pt x="9906" y="647700"/>
                  </a:lnTo>
                  <a:close/>
                </a:path>
                <a:path w="1106804" h="657860">
                  <a:moveTo>
                    <a:pt x="1101852" y="647700"/>
                  </a:moveTo>
                  <a:lnTo>
                    <a:pt x="4572" y="647700"/>
                  </a:lnTo>
                  <a:lnTo>
                    <a:pt x="9906" y="653034"/>
                  </a:lnTo>
                  <a:lnTo>
                    <a:pt x="9906" y="657606"/>
                  </a:lnTo>
                  <a:lnTo>
                    <a:pt x="1097279" y="657606"/>
                  </a:lnTo>
                  <a:lnTo>
                    <a:pt x="1097279" y="653034"/>
                  </a:lnTo>
                  <a:lnTo>
                    <a:pt x="1101852" y="647700"/>
                  </a:lnTo>
                  <a:close/>
                </a:path>
                <a:path w="1106804" h="657860">
                  <a:moveTo>
                    <a:pt x="9906" y="657606"/>
                  </a:moveTo>
                  <a:lnTo>
                    <a:pt x="9906" y="653034"/>
                  </a:lnTo>
                  <a:lnTo>
                    <a:pt x="4572" y="647700"/>
                  </a:lnTo>
                  <a:lnTo>
                    <a:pt x="4572" y="657606"/>
                  </a:lnTo>
                  <a:lnTo>
                    <a:pt x="9906" y="657606"/>
                  </a:lnTo>
                  <a:close/>
                </a:path>
                <a:path w="1106804" h="657860">
                  <a:moveTo>
                    <a:pt x="1101852" y="9906"/>
                  </a:moveTo>
                  <a:lnTo>
                    <a:pt x="1097279" y="5334"/>
                  </a:lnTo>
                  <a:lnTo>
                    <a:pt x="1097279" y="9906"/>
                  </a:lnTo>
                  <a:lnTo>
                    <a:pt x="1101852" y="9906"/>
                  </a:lnTo>
                  <a:close/>
                </a:path>
                <a:path w="1106804" h="657860">
                  <a:moveTo>
                    <a:pt x="1101852" y="647700"/>
                  </a:moveTo>
                  <a:lnTo>
                    <a:pt x="1101852" y="9906"/>
                  </a:lnTo>
                  <a:lnTo>
                    <a:pt x="1097279" y="9906"/>
                  </a:lnTo>
                  <a:lnTo>
                    <a:pt x="1097279" y="647700"/>
                  </a:lnTo>
                  <a:lnTo>
                    <a:pt x="1101852" y="647700"/>
                  </a:lnTo>
                  <a:close/>
                </a:path>
                <a:path w="1106804" h="657860">
                  <a:moveTo>
                    <a:pt x="1101852" y="657606"/>
                  </a:moveTo>
                  <a:lnTo>
                    <a:pt x="1101852" y="647700"/>
                  </a:lnTo>
                  <a:lnTo>
                    <a:pt x="1097279" y="653034"/>
                  </a:lnTo>
                  <a:lnTo>
                    <a:pt x="1097279" y="657606"/>
                  </a:lnTo>
                  <a:lnTo>
                    <a:pt x="1101852" y="657606"/>
                  </a:lnTo>
                  <a:close/>
                </a:path>
              </a:pathLst>
            </a:custGeom>
            <a:solidFill>
              <a:srgbClr val="333399"/>
            </a:solidFill>
          </p:spPr>
          <p:txBody>
            <a:bodyPr wrap="square" lIns="0" tIns="0" rIns="0" bIns="0" rtlCol="0"/>
            <a:lstStyle/>
            <a:p>
              <a:endParaRPr sz="1632"/>
            </a:p>
          </p:txBody>
        </p:sp>
      </p:grpSp>
      <p:grpSp>
        <p:nvGrpSpPr>
          <p:cNvPr id="79" name="object 79"/>
          <p:cNvGrpSpPr/>
          <p:nvPr/>
        </p:nvGrpSpPr>
        <p:grpSpPr>
          <a:xfrm>
            <a:off x="3498033" y="3198557"/>
            <a:ext cx="1003652" cy="596548"/>
            <a:chOff x="2481719" y="3527297"/>
            <a:chExt cx="1106805" cy="657860"/>
          </a:xfrm>
        </p:grpSpPr>
        <p:sp>
          <p:nvSpPr>
            <p:cNvPr id="80" name="object 80"/>
            <p:cNvSpPr/>
            <p:nvPr/>
          </p:nvSpPr>
          <p:spPr>
            <a:xfrm>
              <a:off x="2486291" y="3532631"/>
              <a:ext cx="1097280" cy="647700"/>
            </a:xfrm>
            <a:custGeom>
              <a:avLst/>
              <a:gdLst/>
              <a:ahLst/>
              <a:cxnLst/>
              <a:rect l="l" t="t" r="r" b="b"/>
              <a:pathLst>
                <a:path w="1097279" h="647700">
                  <a:moveTo>
                    <a:pt x="1097279" y="647700"/>
                  </a:moveTo>
                  <a:lnTo>
                    <a:pt x="1097279" y="0"/>
                  </a:lnTo>
                  <a:lnTo>
                    <a:pt x="0" y="0"/>
                  </a:lnTo>
                  <a:lnTo>
                    <a:pt x="0" y="647700"/>
                  </a:lnTo>
                  <a:lnTo>
                    <a:pt x="1097279" y="647700"/>
                  </a:lnTo>
                  <a:close/>
                </a:path>
              </a:pathLst>
            </a:custGeom>
            <a:solidFill>
              <a:srgbClr val="FFC000"/>
            </a:solidFill>
          </p:spPr>
          <p:txBody>
            <a:bodyPr wrap="square" lIns="0" tIns="0" rIns="0" bIns="0" rtlCol="0"/>
            <a:lstStyle/>
            <a:p>
              <a:endParaRPr sz="1632"/>
            </a:p>
          </p:txBody>
        </p:sp>
        <p:sp>
          <p:nvSpPr>
            <p:cNvPr id="81" name="object 81"/>
            <p:cNvSpPr/>
            <p:nvPr/>
          </p:nvSpPr>
          <p:spPr>
            <a:xfrm>
              <a:off x="2481719" y="3527297"/>
              <a:ext cx="1106805" cy="657860"/>
            </a:xfrm>
            <a:custGeom>
              <a:avLst/>
              <a:gdLst/>
              <a:ahLst/>
              <a:cxnLst/>
              <a:rect l="l" t="t" r="r" b="b"/>
              <a:pathLst>
                <a:path w="1106804" h="657860">
                  <a:moveTo>
                    <a:pt x="1106423" y="657605"/>
                  </a:moveTo>
                  <a:lnTo>
                    <a:pt x="1106423" y="0"/>
                  </a:lnTo>
                  <a:lnTo>
                    <a:pt x="0" y="0"/>
                  </a:lnTo>
                  <a:lnTo>
                    <a:pt x="0" y="657605"/>
                  </a:lnTo>
                  <a:lnTo>
                    <a:pt x="4571" y="657605"/>
                  </a:lnTo>
                  <a:lnTo>
                    <a:pt x="4571" y="9905"/>
                  </a:lnTo>
                  <a:lnTo>
                    <a:pt x="9906" y="5334"/>
                  </a:lnTo>
                  <a:lnTo>
                    <a:pt x="9906" y="9905"/>
                  </a:lnTo>
                  <a:lnTo>
                    <a:pt x="1097279" y="9905"/>
                  </a:lnTo>
                  <a:lnTo>
                    <a:pt x="1097279" y="5334"/>
                  </a:lnTo>
                  <a:lnTo>
                    <a:pt x="1101851" y="9905"/>
                  </a:lnTo>
                  <a:lnTo>
                    <a:pt x="1101851" y="657605"/>
                  </a:lnTo>
                  <a:lnTo>
                    <a:pt x="1106423" y="657605"/>
                  </a:lnTo>
                  <a:close/>
                </a:path>
                <a:path w="1106804" h="657860">
                  <a:moveTo>
                    <a:pt x="9906" y="9905"/>
                  </a:moveTo>
                  <a:lnTo>
                    <a:pt x="9906" y="5334"/>
                  </a:lnTo>
                  <a:lnTo>
                    <a:pt x="4571" y="9905"/>
                  </a:lnTo>
                  <a:lnTo>
                    <a:pt x="9906" y="9905"/>
                  </a:lnTo>
                  <a:close/>
                </a:path>
                <a:path w="1106804" h="657860">
                  <a:moveTo>
                    <a:pt x="9906" y="647700"/>
                  </a:moveTo>
                  <a:lnTo>
                    <a:pt x="9906" y="9905"/>
                  </a:lnTo>
                  <a:lnTo>
                    <a:pt x="4571" y="9905"/>
                  </a:lnTo>
                  <a:lnTo>
                    <a:pt x="4571" y="647700"/>
                  </a:lnTo>
                  <a:lnTo>
                    <a:pt x="9906" y="647700"/>
                  </a:lnTo>
                  <a:close/>
                </a:path>
                <a:path w="1106804" h="657860">
                  <a:moveTo>
                    <a:pt x="1101851" y="647700"/>
                  </a:moveTo>
                  <a:lnTo>
                    <a:pt x="4571" y="647700"/>
                  </a:lnTo>
                  <a:lnTo>
                    <a:pt x="9906" y="653034"/>
                  </a:lnTo>
                  <a:lnTo>
                    <a:pt x="9906" y="657605"/>
                  </a:lnTo>
                  <a:lnTo>
                    <a:pt x="1097279" y="657605"/>
                  </a:lnTo>
                  <a:lnTo>
                    <a:pt x="1097279" y="653034"/>
                  </a:lnTo>
                  <a:lnTo>
                    <a:pt x="1101851" y="647700"/>
                  </a:lnTo>
                  <a:close/>
                </a:path>
                <a:path w="1106804" h="657860">
                  <a:moveTo>
                    <a:pt x="9906" y="657605"/>
                  </a:moveTo>
                  <a:lnTo>
                    <a:pt x="9906" y="653034"/>
                  </a:lnTo>
                  <a:lnTo>
                    <a:pt x="4571" y="647700"/>
                  </a:lnTo>
                  <a:lnTo>
                    <a:pt x="4571" y="657605"/>
                  </a:lnTo>
                  <a:lnTo>
                    <a:pt x="9906" y="657605"/>
                  </a:lnTo>
                  <a:close/>
                </a:path>
                <a:path w="1106804" h="657860">
                  <a:moveTo>
                    <a:pt x="1101851" y="9905"/>
                  </a:moveTo>
                  <a:lnTo>
                    <a:pt x="1097279" y="5334"/>
                  </a:lnTo>
                  <a:lnTo>
                    <a:pt x="1097279" y="9905"/>
                  </a:lnTo>
                  <a:lnTo>
                    <a:pt x="1101851" y="9905"/>
                  </a:lnTo>
                  <a:close/>
                </a:path>
                <a:path w="1106804" h="657860">
                  <a:moveTo>
                    <a:pt x="1101851" y="647700"/>
                  </a:moveTo>
                  <a:lnTo>
                    <a:pt x="1101851" y="9905"/>
                  </a:lnTo>
                  <a:lnTo>
                    <a:pt x="1097279" y="9905"/>
                  </a:lnTo>
                  <a:lnTo>
                    <a:pt x="1097279" y="647700"/>
                  </a:lnTo>
                  <a:lnTo>
                    <a:pt x="1101851" y="647700"/>
                  </a:lnTo>
                  <a:close/>
                </a:path>
                <a:path w="1106804" h="657860">
                  <a:moveTo>
                    <a:pt x="1101851" y="657605"/>
                  </a:moveTo>
                  <a:lnTo>
                    <a:pt x="1101851" y="647700"/>
                  </a:lnTo>
                  <a:lnTo>
                    <a:pt x="1097279" y="653034"/>
                  </a:lnTo>
                  <a:lnTo>
                    <a:pt x="1097279" y="657605"/>
                  </a:lnTo>
                  <a:lnTo>
                    <a:pt x="1101851" y="657605"/>
                  </a:lnTo>
                  <a:close/>
                </a:path>
              </a:pathLst>
            </a:custGeom>
            <a:solidFill>
              <a:srgbClr val="333399"/>
            </a:solidFill>
          </p:spPr>
          <p:txBody>
            <a:bodyPr wrap="square" lIns="0" tIns="0" rIns="0" bIns="0" rtlCol="0"/>
            <a:lstStyle/>
            <a:p>
              <a:endParaRPr sz="1632"/>
            </a:p>
          </p:txBody>
        </p:sp>
      </p:grpSp>
      <p:grpSp>
        <p:nvGrpSpPr>
          <p:cNvPr id="82" name="object 82"/>
          <p:cNvGrpSpPr/>
          <p:nvPr/>
        </p:nvGrpSpPr>
        <p:grpSpPr>
          <a:xfrm>
            <a:off x="3498033" y="4096834"/>
            <a:ext cx="1003652" cy="596548"/>
            <a:chOff x="2481719" y="4517897"/>
            <a:chExt cx="1106805" cy="657860"/>
          </a:xfrm>
        </p:grpSpPr>
        <p:sp>
          <p:nvSpPr>
            <p:cNvPr id="83" name="object 83"/>
            <p:cNvSpPr/>
            <p:nvPr/>
          </p:nvSpPr>
          <p:spPr>
            <a:xfrm>
              <a:off x="2486291" y="4523231"/>
              <a:ext cx="1097280" cy="647700"/>
            </a:xfrm>
            <a:custGeom>
              <a:avLst/>
              <a:gdLst/>
              <a:ahLst/>
              <a:cxnLst/>
              <a:rect l="l" t="t" r="r" b="b"/>
              <a:pathLst>
                <a:path w="1097279" h="647700">
                  <a:moveTo>
                    <a:pt x="1097279" y="647700"/>
                  </a:moveTo>
                  <a:lnTo>
                    <a:pt x="1097279" y="0"/>
                  </a:lnTo>
                  <a:lnTo>
                    <a:pt x="0" y="0"/>
                  </a:lnTo>
                  <a:lnTo>
                    <a:pt x="0" y="647700"/>
                  </a:lnTo>
                  <a:lnTo>
                    <a:pt x="1097279" y="647700"/>
                  </a:lnTo>
                  <a:close/>
                </a:path>
              </a:pathLst>
            </a:custGeom>
            <a:solidFill>
              <a:srgbClr val="FFC000"/>
            </a:solidFill>
          </p:spPr>
          <p:txBody>
            <a:bodyPr wrap="square" lIns="0" tIns="0" rIns="0" bIns="0" rtlCol="0"/>
            <a:lstStyle/>
            <a:p>
              <a:endParaRPr sz="1632"/>
            </a:p>
          </p:txBody>
        </p:sp>
        <p:sp>
          <p:nvSpPr>
            <p:cNvPr id="84" name="object 84"/>
            <p:cNvSpPr/>
            <p:nvPr/>
          </p:nvSpPr>
          <p:spPr>
            <a:xfrm>
              <a:off x="2481719" y="4517897"/>
              <a:ext cx="1106805" cy="657860"/>
            </a:xfrm>
            <a:custGeom>
              <a:avLst/>
              <a:gdLst/>
              <a:ahLst/>
              <a:cxnLst/>
              <a:rect l="l" t="t" r="r" b="b"/>
              <a:pathLst>
                <a:path w="1106804" h="657860">
                  <a:moveTo>
                    <a:pt x="1106423" y="657605"/>
                  </a:moveTo>
                  <a:lnTo>
                    <a:pt x="1106423" y="0"/>
                  </a:lnTo>
                  <a:lnTo>
                    <a:pt x="0" y="0"/>
                  </a:lnTo>
                  <a:lnTo>
                    <a:pt x="0" y="657605"/>
                  </a:lnTo>
                  <a:lnTo>
                    <a:pt x="4571" y="657605"/>
                  </a:lnTo>
                  <a:lnTo>
                    <a:pt x="4571" y="9905"/>
                  </a:lnTo>
                  <a:lnTo>
                    <a:pt x="9906" y="5334"/>
                  </a:lnTo>
                  <a:lnTo>
                    <a:pt x="9906" y="9905"/>
                  </a:lnTo>
                  <a:lnTo>
                    <a:pt x="1097279" y="9905"/>
                  </a:lnTo>
                  <a:lnTo>
                    <a:pt x="1097279" y="5334"/>
                  </a:lnTo>
                  <a:lnTo>
                    <a:pt x="1101851" y="9905"/>
                  </a:lnTo>
                  <a:lnTo>
                    <a:pt x="1101851" y="657605"/>
                  </a:lnTo>
                  <a:lnTo>
                    <a:pt x="1106423" y="657605"/>
                  </a:lnTo>
                  <a:close/>
                </a:path>
                <a:path w="1106804" h="657860">
                  <a:moveTo>
                    <a:pt x="9906" y="9905"/>
                  </a:moveTo>
                  <a:lnTo>
                    <a:pt x="9906" y="5334"/>
                  </a:lnTo>
                  <a:lnTo>
                    <a:pt x="4571" y="9905"/>
                  </a:lnTo>
                  <a:lnTo>
                    <a:pt x="9906" y="9905"/>
                  </a:lnTo>
                  <a:close/>
                </a:path>
                <a:path w="1106804" h="657860">
                  <a:moveTo>
                    <a:pt x="9906" y="647700"/>
                  </a:moveTo>
                  <a:lnTo>
                    <a:pt x="9906" y="9905"/>
                  </a:lnTo>
                  <a:lnTo>
                    <a:pt x="4571" y="9905"/>
                  </a:lnTo>
                  <a:lnTo>
                    <a:pt x="4571" y="647700"/>
                  </a:lnTo>
                  <a:lnTo>
                    <a:pt x="9906" y="647700"/>
                  </a:lnTo>
                  <a:close/>
                </a:path>
                <a:path w="1106804" h="657860">
                  <a:moveTo>
                    <a:pt x="1101851" y="647700"/>
                  </a:moveTo>
                  <a:lnTo>
                    <a:pt x="4571" y="647700"/>
                  </a:lnTo>
                  <a:lnTo>
                    <a:pt x="9906" y="653034"/>
                  </a:lnTo>
                  <a:lnTo>
                    <a:pt x="9906" y="657605"/>
                  </a:lnTo>
                  <a:lnTo>
                    <a:pt x="1097279" y="657605"/>
                  </a:lnTo>
                  <a:lnTo>
                    <a:pt x="1097279" y="653034"/>
                  </a:lnTo>
                  <a:lnTo>
                    <a:pt x="1101851" y="647700"/>
                  </a:lnTo>
                  <a:close/>
                </a:path>
                <a:path w="1106804" h="657860">
                  <a:moveTo>
                    <a:pt x="9906" y="657605"/>
                  </a:moveTo>
                  <a:lnTo>
                    <a:pt x="9906" y="653034"/>
                  </a:lnTo>
                  <a:lnTo>
                    <a:pt x="4571" y="647700"/>
                  </a:lnTo>
                  <a:lnTo>
                    <a:pt x="4571" y="657605"/>
                  </a:lnTo>
                  <a:lnTo>
                    <a:pt x="9906" y="657605"/>
                  </a:lnTo>
                  <a:close/>
                </a:path>
                <a:path w="1106804" h="657860">
                  <a:moveTo>
                    <a:pt x="1101851" y="9905"/>
                  </a:moveTo>
                  <a:lnTo>
                    <a:pt x="1097279" y="5334"/>
                  </a:lnTo>
                  <a:lnTo>
                    <a:pt x="1097279" y="9905"/>
                  </a:lnTo>
                  <a:lnTo>
                    <a:pt x="1101851" y="9905"/>
                  </a:lnTo>
                  <a:close/>
                </a:path>
                <a:path w="1106804" h="657860">
                  <a:moveTo>
                    <a:pt x="1101851" y="647700"/>
                  </a:moveTo>
                  <a:lnTo>
                    <a:pt x="1101851" y="9905"/>
                  </a:lnTo>
                  <a:lnTo>
                    <a:pt x="1097279" y="9905"/>
                  </a:lnTo>
                  <a:lnTo>
                    <a:pt x="1097279" y="647700"/>
                  </a:lnTo>
                  <a:lnTo>
                    <a:pt x="1101851" y="647700"/>
                  </a:lnTo>
                  <a:close/>
                </a:path>
                <a:path w="1106804" h="657860">
                  <a:moveTo>
                    <a:pt x="1101851" y="657605"/>
                  </a:moveTo>
                  <a:lnTo>
                    <a:pt x="1101851" y="647700"/>
                  </a:lnTo>
                  <a:lnTo>
                    <a:pt x="1097279" y="653034"/>
                  </a:lnTo>
                  <a:lnTo>
                    <a:pt x="1097279" y="657605"/>
                  </a:lnTo>
                  <a:lnTo>
                    <a:pt x="1101851" y="657605"/>
                  </a:lnTo>
                  <a:close/>
                </a:path>
              </a:pathLst>
            </a:custGeom>
            <a:solidFill>
              <a:srgbClr val="333399"/>
            </a:solidFill>
          </p:spPr>
          <p:txBody>
            <a:bodyPr wrap="square" lIns="0" tIns="0" rIns="0" bIns="0" rtlCol="0"/>
            <a:lstStyle/>
            <a:p>
              <a:endParaRPr sz="1632"/>
            </a:p>
          </p:txBody>
        </p:sp>
      </p:grpSp>
      <p:grpSp>
        <p:nvGrpSpPr>
          <p:cNvPr id="85" name="object 85"/>
          <p:cNvGrpSpPr/>
          <p:nvPr/>
        </p:nvGrpSpPr>
        <p:grpSpPr>
          <a:xfrm>
            <a:off x="3498033" y="4995111"/>
            <a:ext cx="1003652" cy="596548"/>
            <a:chOff x="2481719" y="5508497"/>
            <a:chExt cx="1106805" cy="657860"/>
          </a:xfrm>
        </p:grpSpPr>
        <p:sp>
          <p:nvSpPr>
            <p:cNvPr id="86" name="object 86"/>
            <p:cNvSpPr/>
            <p:nvPr/>
          </p:nvSpPr>
          <p:spPr>
            <a:xfrm>
              <a:off x="2486291" y="5513831"/>
              <a:ext cx="1097280" cy="647700"/>
            </a:xfrm>
            <a:custGeom>
              <a:avLst/>
              <a:gdLst/>
              <a:ahLst/>
              <a:cxnLst/>
              <a:rect l="l" t="t" r="r" b="b"/>
              <a:pathLst>
                <a:path w="1097279" h="647700">
                  <a:moveTo>
                    <a:pt x="1097280" y="647700"/>
                  </a:moveTo>
                  <a:lnTo>
                    <a:pt x="1097279" y="0"/>
                  </a:lnTo>
                  <a:lnTo>
                    <a:pt x="0" y="0"/>
                  </a:lnTo>
                  <a:lnTo>
                    <a:pt x="0" y="647700"/>
                  </a:lnTo>
                  <a:lnTo>
                    <a:pt x="1097280" y="647700"/>
                  </a:lnTo>
                  <a:close/>
                </a:path>
              </a:pathLst>
            </a:custGeom>
            <a:solidFill>
              <a:srgbClr val="FFC000"/>
            </a:solidFill>
          </p:spPr>
          <p:txBody>
            <a:bodyPr wrap="square" lIns="0" tIns="0" rIns="0" bIns="0" rtlCol="0"/>
            <a:lstStyle/>
            <a:p>
              <a:endParaRPr sz="1632"/>
            </a:p>
          </p:txBody>
        </p:sp>
        <p:sp>
          <p:nvSpPr>
            <p:cNvPr id="87" name="object 87"/>
            <p:cNvSpPr/>
            <p:nvPr/>
          </p:nvSpPr>
          <p:spPr>
            <a:xfrm>
              <a:off x="2481719" y="5508497"/>
              <a:ext cx="1106805" cy="657860"/>
            </a:xfrm>
            <a:custGeom>
              <a:avLst/>
              <a:gdLst/>
              <a:ahLst/>
              <a:cxnLst/>
              <a:rect l="l" t="t" r="r" b="b"/>
              <a:pathLst>
                <a:path w="1106804" h="657860">
                  <a:moveTo>
                    <a:pt x="1106424" y="657605"/>
                  </a:moveTo>
                  <a:lnTo>
                    <a:pt x="1106423" y="0"/>
                  </a:lnTo>
                  <a:lnTo>
                    <a:pt x="0" y="0"/>
                  </a:lnTo>
                  <a:lnTo>
                    <a:pt x="0" y="657605"/>
                  </a:lnTo>
                  <a:lnTo>
                    <a:pt x="4571" y="657605"/>
                  </a:lnTo>
                  <a:lnTo>
                    <a:pt x="4571" y="9905"/>
                  </a:lnTo>
                  <a:lnTo>
                    <a:pt x="9906" y="5334"/>
                  </a:lnTo>
                  <a:lnTo>
                    <a:pt x="9906" y="9905"/>
                  </a:lnTo>
                  <a:lnTo>
                    <a:pt x="1097279" y="9905"/>
                  </a:lnTo>
                  <a:lnTo>
                    <a:pt x="1097279" y="5334"/>
                  </a:lnTo>
                  <a:lnTo>
                    <a:pt x="1101851" y="9905"/>
                  </a:lnTo>
                  <a:lnTo>
                    <a:pt x="1101852" y="657605"/>
                  </a:lnTo>
                  <a:lnTo>
                    <a:pt x="1106424" y="657605"/>
                  </a:lnTo>
                  <a:close/>
                </a:path>
                <a:path w="1106804" h="657860">
                  <a:moveTo>
                    <a:pt x="9906" y="9905"/>
                  </a:moveTo>
                  <a:lnTo>
                    <a:pt x="9906" y="5334"/>
                  </a:lnTo>
                  <a:lnTo>
                    <a:pt x="4571" y="9905"/>
                  </a:lnTo>
                  <a:lnTo>
                    <a:pt x="9906" y="9905"/>
                  </a:lnTo>
                  <a:close/>
                </a:path>
                <a:path w="1106804" h="657860">
                  <a:moveTo>
                    <a:pt x="9906" y="647700"/>
                  </a:moveTo>
                  <a:lnTo>
                    <a:pt x="9906" y="9905"/>
                  </a:lnTo>
                  <a:lnTo>
                    <a:pt x="4571" y="9905"/>
                  </a:lnTo>
                  <a:lnTo>
                    <a:pt x="4571" y="647700"/>
                  </a:lnTo>
                  <a:lnTo>
                    <a:pt x="9906" y="647700"/>
                  </a:lnTo>
                  <a:close/>
                </a:path>
                <a:path w="1106804" h="657860">
                  <a:moveTo>
                    <a:pt x="1101852" y="647700"/>
                  </a:moveTo>
                  <a:lnTo>
                    <a:pt x="4571" y="647700"/>
                  </a:lnTo>
                  <a:lnTo>
                    <a:pt x="9906" y="653034"/>
                  </a:lnTo>
                  <a:lnTo>
                    <a:pt x="9906" y="657605"/>
                  </a:lnTo>
                  <a:lnTo>
                    <a:pt x="1097280" y="657605"/>
                  </a:lnTo>
                  <a:lnTo>
                    <a:pt x="1097280" y="653034"/>
                  </a:lnTo>
                  <a:lnTo>
                    <a:pt x="1101852" y="647700"/>
                  </a:lnTo>
                  <a:close/>
                </a:path>
                <a:path w="1106804" h="657860">
                  <a:moveTo>
                    <a:pt x="9906" y="657605"/>
                  </a:moveTo>
                  <a:lnTo>
                    <a:pt x="9906" y="653034"/>
                  </a:lnTo>
                  <a:lnTo>
                    <a:pt x="4571" y="647700"/>
                  </a:lnTo>
                  <a:lnTo>
                    <a:pt x="4571" y="657605"/>
                  </a:lnTo>
                  <a:lnTo>
                    <a:pt x="9906" y="657605"/>
                  </a:lnTo>
                  <a:close/>
                </a:path>
                <a:path w="1106804" h="657860">
                  <a:moveTo>
                    <a:pt x="1101851" y="9905"/>
                  </a:moveTo>
                  <a:lnTo>
                    <a:pt x="1097279" y="5334"/>
                  </a:lnTo>
                  <a:lnTo>
                    <a:pt x="1097279" y="9905"/>
                  </a:lnTo>
                  <a:lnTo>
                    <a:pt x="1101851" y="9905"/>
                  </a:lnTo>
                  <a:close/>
                </a:path>
                <a:path w="1106804" h="657860">
                  <a:moveTo>
                    <a:pt x="1101852" y="647700"/>
                  </a:moveTo>
                  <a:lnTo>
                    <a:pt x="1101851" y="9905"/>
                  </a:lnTo>
                  <a:lnTo>
                    <a:pt x="1097279" y="9905"/>
                  </a:lnTo>
                  <a:lnTo>
                    <a:pt x="1097280" y="647700"/>
                  </a:lnTo>
                  <a:lnTo>
                    <a:pt x="1101852" y="647700"/>
                  </a:lnTo>
                  <a:close/>
                </a:path>
                <a:path w="1106804" h="657860">
                  <a:moveTo>
                    <a:pt x="1101852" y="657605"/>
                  </a:moveTo>
                  <a:lnTo>
                    <a:pt x="1101852" y="647700"/>
                  </a:lnTo>
                  <a:lnTo>
                    <a:pt x="1097280" y="653034"/>
                  </a:lnTo>
                  <a:lnTo>
                    <a:pt x="1097280" y="657605"/>
                  </a:lnTo>
                  <a:lnTo>
                    <a:pt x="1101852" y="657605"/>
                  </a:lnTo>
                  <a:close/>
                </a:path>
              </a:pathLst>
            </a:custGeom>
            <a:solidFill>
              <a:srgbClr val="333399"/>
            </a:solidFill>
          </p:spPr>
          <p:txBody>
            <a:bodyPr wrap="square" lIns="0" tIns="0" rIns="0" bIns="0" rtlCol="0"/>
            <a:lstStyle/>
            <a:p>
              <a:endParaRPr sz="1632"/>
            </a:p>
          </p:txBody>
        </p:sp>
      </p:grpSp>
      <p:graphicFrame>
        <p:nvGraphicFramePr>
          <p:cNvPr id="88" name="object 88"/>
          <p:cNvGraphicFramePr>
            <a:graphicFrameLocks noGrp="1"/>
          </p:cNvGraphicFramePr>
          <p:nvPr/>
        </p:nvGraphicFramePr>
        <p:xfrm>
          <a:off x="3502178" y="2028724"/>
          <a:ext cx="995589" cy="4374285"/>
        </p:xfrm>
        <a:graphic>
          <a:graphicData uri="http://schemas.openxmlformats.org/drawingml/2006/table">
            <a:tbl>
              <a:tblPr firstRow="1" bandRow="1">
                <a:tableStyleId>{2D5ABB26-0587-4C30-8999-92F81FD0307C}</a:tableStyleId>
              </a:tblPr>
              <a:tblGrid>
                <a:gridCol w="484263">
                  <a:extLst>
                    <a:ext uri="{9D8B030D-6E8A-4147-A177-3AD203B41FA5}">
                      <a16:colId xmlns:a16="http://schemas.microsoft.com/office/drawing/2014/main" val="20000"/>
                    </a:ext>
                  </a:extLst>
                </a:gridCol>
                <a:gridCol w="511326">
                  <a:extLst>
                    <a:ext uri="{9D8B030D-6E8A-4147-A177-3AD203B41FA5}">
                      <a16:colId xmlns:a16="http://schemas.microsoft.com/office/drawing/2014/main" val="20001"/>
                    </a:ext>
                  </a:extLst>
                </a:gridCol>
              </a:tblGrid>
              <a:tr h="345491">
                <a:tc>
                  <a:txBody>
                    <a:bodyPr/>
                    <a:lstStyle/>
                    <a:p>
                      <a:pPr>
                        <a:lnSpc>
                          <a:spcPct val="100000"/>
                        </a:lnSpc>
                      </a:pPr>
                      <a:endParaRPr sz="1100">
                        <a:latin typeface="Times New Roman"/>
                        <a:cs typeface="Times New Roman"/>
                      </a:endParaRPr>
                    </a:p>
                  </a:txBody>
                  <a:tcPr marL="0" marR="0" marT="0" marB="0">
                    <a:lnR w="12700">
                      <a:solidFill>
                        <a:srgbClr val="333399"/>
                      </a:solidFill>
                      <a:prstDash val="solid"/>
                    </a:lnR>
                    <a:solidFill>
                      <a:srgbClr val="FFFFCC"/>
                    </a:solidFill>
                  </a:tcPr>
                </a:tc>
                <a:tc>
                  <a:txBody>
                    <a:bodyPr/>
                    <a:lstStyle/>
                    <a:p>
                      <a:pPr>
                        <a:lnSpc>
                          <a:spcPct val="100000"/>
                        </a:lnSpc>
                      </a:pPr>
                      <a:endParaRPr sz="1100">
                        <a:latin typeface="Times New Roman"/>
                        <a:cs typeface="Times New Roman"/>
                      </a:endParaRPr>
                    </a:p>
                  </a:txBody>
                  <a:tcPr marL="0" marR="0" marT="0" marB="0">
                    <a:lnL w="12700">
                      <a:solidFill>
                        <a:srgbClr val="333399"/>
                      </a:solidFill>
                      <a:prstDash val="solid"/>
                    </a:lnL>
                    <a:solidFill>
                      <a:srgbClr val="FFFFCC"/>
                    </a:solidFill>
                  </a:tcPr>
                </a:tc>
                <a:extLst>
                  <a:ext uri="{0D108BD9-81ED-4DB2-BD59-A6C34878D82A}">
                    <a16:rowId xmlns:a16="http://schemas.microsoft.com/office/drawing/2014/main" val="10000"/>
                  </a:ext>
                </a:extLst>
              </a:tr>
              <a:tr h="587335">
                <a:tc gridSpan="2">
                  <a:txBody>
                    <a:bodyPr/>
                    <a:lstStyle/>
                    <a:p>
                      <a:pPr marL="322580">
                        <a:lnSpc>
                          <a:spcPct val="100000"/>
                        </a:lnSpc>
                        <a:spcBef>
                          <a:spcPts val="110"/>
                        </a:spcBef>
                      </a:pPr>
                      <a:r>
                        <a:rPr sz="1000" b="1" spc="-10" dirty="0">
                          <a:solidFill>
                            <a:srgbClr val="33339A"/>
                          </a:solidFill>
                          <a:latin typeface="Comic Sans MS"/>
                          <a:cs typeface="Comic Sans MS"/>
                        </a:rPr>
                        <a:t>Collect</a:t>
                      </a:r>
                      <a:endParaRPr sz="1000">
                        <a:latin typeface="Comic Sans MS"/>
                        <a:cs typeface="Comic Sans MS"/>
                      </a:endParaRPr>
                    </a:p>
                    <a:p>
                      <a:pPr marL="387350" marR="336550" indent="-43815">
                        <a:lnSpc>
                          <a:spcPct val="130000"/>
                        </a:lnSpc>
                      </a:pPr>
                      <a:r>
                        <a:rPr sz="1000" b="1" spc="-5" dirty="0">
                          <a:solidFill>
                            <a:srgbClr val="33339A"/>
                          </a:solidFill>
                          <a:latin typeface="Comic Sans MS"/>
                          <a:cs typeface="Comic Sans MS"/>
                        </a:rPr>
                        <a:t>Initial  Data</a:t>
                      </a:r>
                      <a:endParaRPr sz="1000">
                        <a:latin typeface="Comic Sans MS"/>
                        <a:cs typeface="Comic Sans MS"/>
                      </a:endParaRPr>
                    </a:p>
                  </a:txBody>
                  <a:tcPr marL="0" marR="0" marT="12668" marB="0"/>
                </a:tc>
                <a:tc hMerge="1">
                  <a:txBody>
                    <a:bodyPr/>
                    <a:lstStyle/>
                    <a:p>
                      <a:endParaRPr/>
                    </a:p>
                  </a:txBody>
                  <a:tcPr marL="0" marR="0" marT="0" marB="0"/>
                </a:tc>
                <a:extLst>
                  <a:ext uri="{0D108BD9-81ED-4DB2-BD59-A6C34878D82A}">
                    <a16:rowId xmlns:a16="http://schemas.microsoft.com/office/drawing/2014/main" val="10001"/>
                  </a:ext>
                </a:extLst>
              </a:tr>
              <a:tr h="241844">
                <a:tc>
                  <a:txBody>
                    <a:bodyPr/>
                    <a:lstStyle/>
                    <a:p>
                      <a:pPr>
                        <a:lnSpc>
                          <a:spcPct val="100000"/>
                        </a:lnSpc>
                      </a:pPr>
                      <a:endParaRPr sz="1100">
                        <a:latin typeface="Times New Roman"/>
                        <a:cs typeface="Times New Roman"/>
                      </a:endParaRPr>
                    </a:p>
                  </a:txBody>
                  <a:tcPr marL="0" marR="0" marT="0" marB="0">
                    <a:lnR w="12700">
                      <a:solidFill>
                        <a:srgbClr val="333399"/>
                      </a:solidFill>
                      <a:prstDash val="solid"/>
                    </a:lnR>
                    <a:solidFill>
                      <a:srgbClr val="FFFFCC"/>
                    </a:solidFill>
                  </a:tcPr>
                </a:tc>
                <a:tc>
                  <a:txBody>
                    <a:bodyPr/>
                    <a:lstStyle/>
                    <a:p>
                      <a:pPr>
                        <a:lnSpc>
                          <a:spcPct val="100000"/>
                        </a:lnSpc>
                      </a:pPr>
                      <a:endParaRPr sz="1100">
                        <a:latin typeface="Times New Roman"/>
                        <a:cs typeface="Times New Roman"/>
                      </a:endParaRPr>
                    </a:p>
                  </a:txBody>
                  <a:tcPr marL="0" marR="0" marT="0" marB="0">
                    <a:lnL w="12700">
                      <a:solidFill>
                        <a:srgbClr val="333399"/>
                      </a:solidFill>
                      <a:prstDash val="solid"/>
                    </a:lnL>
                    <a:solidFill>
                      <a:srgbClr val="FFFFCC"/>
                    </a:solidFill>
                  </a:tcPr>
                </a:tc>
                <a:extLst>
                  <a:ext uri="{0D108BD9-81ED-4DB2-BD59-A6C34878D82A}">
                    <a16:rowId xmlns:a16="http://schemas.microsoft.com/office/drawing/2014/main" val="10002"/>
                  </a:ext>
                </a:extLst>
              </a:tr>
              <a:tr h="587335">
                <a:tc gridSpan="2">
                  <a:txBody>
                    <a:bodyPr/>
                    <a:lstStyle/>
                    <a:p>
                      <a:pPr marL="387350" marR="248285" indent="-132080">
                        <a:lnSpc>
                          <a:spcPct val="130000"/>
                        </a:lnSpc>
                        <a:spcBef>
                          <a:spcPts val="570"/>
                        </a:spcBef>
                      </a:pPr>
                      <a:r>
                        <a:rPr sz="1000" b="1" dirty="0">
                          <a:solidFill>
                            <a:srgbClr val="33339A"/>
                          </a:solidFill>
                          <a:latin typeface="Comic Sans MS"/>
                          <a:cs typeface="Comic Sans MS"/>
                        </a:rPr>
                        <a:t>Describe  </a:t>
                      </a:r>
                      <a:r>
                        <a:rPr sz="1000" b="1" spc="-5" dirty="0">
                          <a:solidFill>
                            <a:srgbClr val="33339A"/>
                          </a:solidFill>
                          <a:latin typeface="Comic Sans MS"/>
                          <a:cs typeface="Comic Sans MS"/>
                        </a:rPr>
                        <a:t>Data</a:t>
                      </a:r>
                      <a:endParaRPr sz="1000">
                        <a:latin typeface="Comic Sans MS"/>
                        <a:cs typeface="Comic Sans MS"/>
                      </a:endParaRPr>
                    </a:p>
                  </a:txBody>
                  <a:tcPr marL="0" marR="0" marT="65643" marB="0"/>
                </a:tc>
                <a:tc hMerge="1">
                  <a:txBody>
                    <a:bodyPr/>
                    <a:lstStyle/>
                    <a:p>
                      <a:endParaRPr/>
                    </a:p>
                  </a:txBody>
                  <a:tcPr marL="0" marR="0" marT="0" marB="0"/>
                </a:tc>
                <a:extLst>
                  <a:ext uri="{0D108BD9-81ED-4DB2-BD59-A6C34878D82A}">
                    <a16:rowId xmlns:a16="http://schemas.microsoft.com/office/drawing/2014/main" val="10003"/>
                  </a:ext>
                </a:extLst>
              </a:tr>
              <a:tr h="310942">
                <a:tc>
                  <a:txBody>
                    <a:bodyPr/>
                    <a:lstStyle/>
                    <a:p>
                      <a:pPr>
                        <a:lnSpc>
                          <a:spcPct val="100000"/>
                        </a:lnSpc>
                      </a:pPr>
                      <a:endParaRPr sz="1100">
                        <a:latin typeface="Times New Roman"/>
                        <a:cs typeface="Times New Roman"/>
                      </a:endParaRPr>
                    </a:p>
                  </a:txBody>
                  <a:tcPr marL="0" marR="0" marT="0" marB="0">
                    <a:lnR w="12700">
                      <a:solidFill>
                        <a:srgbClr val="333399"/>
                      </a:solidFill>
                      <a:prstDash val="solid"/>
                    </a:lnR>
                    <a:solidFill>
                      <a:srgbClr val="FFFFCC"/>
                    </a:solidFill>
                  </a:tcPr>
                </a:tc>
                <a:tc>
                  <a:txBody>
                    <a:bodyPr/>
                    <a:lstStyle/>
                    <a:p>
                      <a:pPr>
                        <a:lnSpc>
                          <a:spcPct val="100000"/>
                        </a:lnSpc>
                      </a:pPr>
                      <a:endParaRPr sz="1100">
                        <a:latin typeface="Times New Roman"/>
                        <a:cs typeface="Times New Roman"/>
                      </a:endParaRPr>
                    </a:p>
                  </a:txBody>
                  <a:tcPr marL="0" marR="0" marT="0" marB="0">
                    <a:lnL w="12700">
                      <a:solidFill>
                        <a:srgbClr val="333399"/>
                      </a:solidFill>
                      <a:prstDash val="solid"/>
                    </a:lnL>
                    <a:solidFill>
                      <a:srgbClr val="FFFFCC"/>
                    </a:solidFill>
                  </a:tcPr>
                </a:tc>
                <a:extLst>
                  <a:ext uri="{0D108BD9-81ED-4DB2-BD59-A6C34878D82A}">
                    <a16:rowId xmlns:a16="http://schemas.microsoft.com/office/drawing/2014/main" val="10004"/>
                  </a:ext>
                </a:extLst>
              </a:tr>
              <a:tr h="587335">
                <a:tc gridSpan="2">
                  <a:txBody>
                    <a:bodyPr/>
                    <a:lstStyle/>
                    <a:p>
                      <a:pPr marL="387350" marR="320675" indent="-120014">
                        <a:lnSpc>
                          <a:spcPct val="130000"/>
                        </a:lnSpc>
                        <a:spcBef>
                          <a:spcPts val="575"/>
                        </a:spcBef>
                      </a:pPr>
                      <a:r>
                        <a:rPr sz="1000" b="1" dirty="0">
                          <a:solidFill>
                            <a:srgbClr val="33339A"/>
                          </a:solidFill>
                          <a:latin typeface="Comic Sans MS"/>
                          <a:cs typeface="Comic Sans MS"/>
                        </a:rPr>
                        <a:t>Explore  </a:t>
                      </a:r>
                      <a:r>
                        <a:rPr sz="1000" b="1" spc="-5" dirty="0">
                          <a:solidFill>
                            <a:srgbClr val="33339A"/>
                          </a:solidFill>
                          <a:latin typeface="Comic Sans MS"/>
                          <a:cs typeface="Comic Sans MS"/>
                        </a:rPr>
                        <a:t>Data</a:t>
                      </a:r>
                      <a:endParaRPr sz="1000">
                        <a:latin typeface="Comic Sans MS"/>
                        <a:cs typeface="Comic Sans MS"/>
                      </a:endParaRPr>
                    </a:p>
                  </a:txBody>
                  <a:tcPr marL="0" marR="0" marT="66219" marB="0"/>
                </a:tc>
                <a:tc hMerge="1">
                  <a:txBody>
                    <a:bodyPr/>
                    <a:lstStyle/>
                    <a:p>
                      <a:endParaRPr/>
                    </a:p>
                  </a:txBody>
                  <a:tcPr marL="0" marR="0" marT="0" marB="0"/>
                </a:tc>
                <a:extLst>
                  <a:ext uri="{0D108BD9-81ED-4DB2-BD59-A6C34878D82A}">
                    <a16:rowId xmlns:a16="http://schemas.microsoft.com/office/drawing/2014/main" val="10005"/>
                  </a:ext>
                </a:extLst>
              </a:tr>
              <a:tr h="310942">
                <a:tc>
                  <a:txBody>
                    <a:bodyPr/>
                    <a:lstStyle/>
                    <a:p>
                      <a:pPr>
                        <a:lnSpc>
                          <a:spcPct val="100000"/>
                        </a:lnSpc>
                      </a:pPr>
                      <a:endParaRPr sz="1100">
                        <a:latin typeface="Times New Roman"/>
                        <a:cs typeface="Times New Roman"/>
                      </a:endParaRPr>
                    </a:p>
                  </a:txBody>
                  <a:tcPr marL="0" marR="0" marT="0" marB="0">
                    <a:lnR w="12700">
                      <a:solidFill>
                        <a:srgbClr val="333399"/>
                      </a:solidFill>
                      <a:prstDash val="solid"/>
                    </a:lnR>
                    <a:solidFill>
                      <a:srgbClr val="FFFFCC"/>
                    </a:solidFill>
                  </a:tcPr>
                </a:tc>
                <a:tc>
                  <a:txBody>
                    <a:bodyPr/>
                    <a:lstStyle/>
                    <a:p>
                      <a:pPr>
                        <a:lnSpc>
                          <a:spcPct val="100000"/>
                        </a:lnSpc>
                      </a:pPr>
                      <a:endParaRPr sz="1100">
                        <a:latin typeface="Times New Roman"/>
                        <a:cs typeface="Times New Roman"/>
                      </a:endParaRPr>
                    </a:p>
                  </a:txBody>
                  <a:tcPr marL="0" marR="0" marT="0" marB="0">
                    <a:lnL w="12700">
                      <a:solidFill>
                        <a:srgbClr val="333399"/>
                      </a:solidFill>
                      <a:prstDash val="solid"/>
                    </a:lnL>
                    <a:solidFill>
                      <a:srgbClr val="FFFFCC"/>
                    </a:solidFill>
                  </a:tcPr>
                </a:tc>
                <a:extLst>
                  <a:ext uri="{0D108BD9-81ED-4DB2-BD59-A6C34878D82A}">
                    <a16:rowId xmlns:a16="http://schemas.microsoft.com/office/drawing/2014/main" val="10006"/>
                  </a:ext>
                </a:extLst>
              </a:tr>
              <a:tr h="587335">
                <a:tc gridSpan="2">
                  <a:txBody>
                    <a:bodyPr/>
                    <a:lstStyle/>
                    <a:p>
                      <a:pPr marL="304165">
                        <a:lnSpc>
                          <a:spcPct val="100000"/>
                        </a:lnSpc>
                        <a:spcBef>
                          <a:spcPts val="110"/>
                        </a:spcBef>
                      </a:pPr>
                      <a:r>
                        <a:rPr sz="1000" b="1" spc="-10" dirty="0">
                          <a:solidFill>
                            <a:srgbClr val="33339A"/>
                          </a:solidFill>
                          <a:latin typeface="Comic Sans MS"/>
                          <a:cs typeface="Comic Sans MS"/>
                        </a:rPr>
                        <a:t>Verify</a:t>
                      </a:r>
                      <a:endParaRPr sz="1000">
                        <a:latin typeface="Comic Sans MS"/>
                        <a:cs typeface="Comic Sans MS"/>
                      </a:endParaRPr>
                    </a:p>
                    <a:p>
                      <a:pPr marL="302260" marR="295910" indent="85090">
                        <a:lnSpc>
                          <a:spcPct val="130000"/>
                        </a:lnSpc>
                      </a:pPr>
                      <a:r>
                        <a:rPr sz="1000" b="1" spc="-5" dirty="0">
                          <a:solidFill>
                            <a:srgbClr val="33339A"/>
                          </a:solidFill>
                          <a:latin typeface="Comic Sans MS"/>
                          <a:cs typeface="Comic Sans MS"/>
                        </a:rPr>
                        <a:t>Data  Quality</a:t>
                      </a:r>
                      <a:endParaRPr sz="1000">
                        <a:latin typeface="Comic Sans MS"/>
                        <a:cs typeface="Comic Sans MS"/>
                      </a:endParaRPr>
                    </a:p>
                  </a:txBody>
                  <a:tcPr marL="0" marR="0" marT="12668" marB="0"/>
                </a:tc>
                <a:tc hMerge="1">
                  <a:txBody>
                    <a:bodyPr/>
                    <a:lstStyle/>
                    <a:p>
                      <a:endParaRPr/>
                    </a:p>
                  </a:txBody>
                  <a:tcPr marL="0" marR="0" marT="0" marB="0"/>
                </a:tc>
                <a:extLst>
                  <a:ext uri="{0D108BD9-81ED-4DB2-BD59-A6C34878D82A}">
                    <a16:rowId xmlns:a16="http://schemas.microsoft.com/office/drawing/2014/main" val="10007"/>
                  </a:ext>
                </a:extLst>
              </a:tr>
            </a:tbl>
          </a:graphicData>
        </a:graphic>
      </p:graphicFrame>
      <p:grpSp>
        <p:nvGrpSpPr>
          <p:cNvPr id="89" name="object 89"/>
          <p:cNvGrpSpPr/>
          <p:nvPr/>
        </p:nvGrpSpPr>
        <p:grpSpPr>
          <a:xfrm>
            <a:off x="4879997" y="2369379"/>
            <a:ext cx="1003652" cy="596548"/>
            <a:chOff x="4005719" y="2612898"/>
            <a:chExt cx="1106805" cy="657860"/>
          </a:xfrm>
        </p:grpSpPr>
        <p:sp>
          <p:nvSpPr>
            <p:cNvPr id="90" name="object 90"/>
            <p:cNvSpPr/>
            <p:nvPr/>
          </p:nvSpPr>
          <p:spPr>
            <a:xfrm>
              <a:off x="4010291" y="2618232"/>
              <a:ext cx="1097280" cy="647700"/>
            </a:xfrm>
            <a:custGeom>
              <a:avLst/>
              <a:gdLst/>
              <a:ahLst/>
              <a:cxnLst/>
              <a:rect l="l" t="t" r="r" b="b"/>
              <a:pathLst>
                <a:path w="1097279" h="647700">
                  <a:moveTo>
                    <a:pt x="1097280" y="647700"/>
                  </a:moveTo>
                  <a:lnTo>
                    <a:pt x="1097280" y="0"/>
                  </a:lnTo>
                  <a:lnTo>
                    <a:pt x="0" y="0"/>
                  </a:lnTo>
                  <a:lnTo>
                    <a:pt x="0" y="647700"/>
                  </a:lnTo>
                  <a:lnTo>
                    <a:pt x="1097280" y="647700"/>
                  </a:lnTo>
                  <a:close/>
                </a:path>
              </a:pathLst>
            </a:custGeom>
            <a:solidFill>
              <a:srgbClr val="FFC000"/>
            </a:solidFill>
          </p:spPr>
          <p:txBody>
            <a:bodyPr wrap="square" lIns="0" tIns="0" rIns="0" bIns="0" rtlCol="0"/>
            <a:lstStyle/>
            <a:p>
              <a:endParaRPr sz="1632"/>
            </a:p>
          </p:txBody>
        </p:sp>
        <p:sp>
          <p:nvSpPr>
            <p:cNvPr id="91" name="object 91"/>
            <p:cNvSpPr/>
            <p:nvPr/>
          </p:nvSpPr>
          <p:spPr>
            <a:xfrm>
              <a:off x="4005719" y="2612898"/>
              <a:ext cx="1106805" cy="657860"/>
            </a:xfrm>
            <a:custGeom>
              <a:avLst/>
              <a:gdLst/>
              <a:ahLst/>
              <a:cxnLst/>
              <a:rect l="l" t="t" r="r" b="b"/>
              <a:pathLst>
                <a:path w="1106804" h="657860">
                  <a:moveTo>
                    <a:pt x="1106424" y="657606"/>
                  </a:moveTo>
                  <a:lnTo>
                    <a:pt x="1106424" y="0"/>
                  </a:lnTo>
                  <a:lnTo>
                    <a:pt x="0" y="0"/>
                  </a:lnTo>
                  <a:lnTo>
                    <a:pt x="0" y="657606"/>
                  </a:lnTo>
                  <a:lnTo>
                    <a:pt x="4572" y="657606"/>
                  </a:lnTo>
                  <a:lnTo>
                    <a:pt x="4572" y="9906"/>
                  </a:lnTo>
                  <a:lnTo>
                    <a:pt x="9905" y="5334"/>
                  </a:lnTo>
                  <a:lnTo>
                    <a:pt x="9905" y="9906"/>
                  </a:lnTo>
                  <a:lnTo>
                    <a:pt x="1097279" y="9906"/>
                  </a:lnTo>
                  <a:lnTo>
                    <a:pt x="1097279" y="5334"/>
                  </a:lnTo>
                  <a:lnTo>
                    <a:pt x="1101852" y="9906"/>
                  </a:lnTo>
                  <a:lnTo>
                    <a:pt x="1101852" y="657606"/>
                  </a:lnTo>
                  <a:lnTo>
                    <a:pt x="1106424" y="657606"/>
                  </a:lnTo>
                  <a:close/>
                </a:path>
                <a:path w="1106804" h="657860">
                  <a:moveTo>
                    <a:pt x="9905" y="9906"/>
                  </a:moveTo>
                  <a:lnTo>
                    <a:pt x="9905" y="5334"/>
                  </a:lnTo>
                  <a:lnTo>
                    <a:pt x="4572" y="9906"/>
                  </a:lnTo>
                  <a:lnTo>
                    <a:pt x="9905" y="9906"/>
                  </a:lnTo>
                  <a:close/>
                </a:path>
                <a:path w="1106804" h="657860">
                  <a:moveTo>
                    <a:pt x="9905" y="647700"/>
                  </a:moveTo>
                  <a:lnTo>
                    <a:pt x="9905" y="9906"/>
                  </a:lnTo>
                  <a:lnTo>
                    <a:pt x="4572" y="9906"/>
                  </a:lnTo>
                  <a:lnTo>
                    <a:pt x="4572" y="647700"/>
                  </a:lnTo>
                  <a:lnTo>
                    <a:pt x="9905" y="647700"/>
                  </a:lnTo>
                  <a:close/>
                </a:path>
                <a:path w="1106804" h="657860">
                  <a:moveTo>
                    <a:pt x="1101852" y="647700"/>
                  </a:moveTo>
                  <a:lnTo>
                    <a:pt x="4572" y="647700"/>
                  </a:lnTo>
                  <a:lnTo>
                    <a:pt x="9905" y="653034"/>
                  </a:lnTo>
                  <a:lnTo>
                    <a:pt x="9905" y="657606"/>
                  </a:lnTo>
                  <a:lnTo>
                    <a:pt x="1097279" y="657606"/>
                  </a:lnTo>
                  <a:lnTo>
                    <a:pt x="1097279" y="653034"/>
                  </a:lnTo>
                  <a:lnTo>
                    <a:pt x="1101852" y="647700"/>
                  </a:lnTo>
                  <a:close/>
                </a:path>
                <a:path w="1106804" h="657860">
                  <a:moveTo>
                    <a:pt x="9905" y="657606"/>
                  </a:moveTo>
                  <a:lnTo>
                    <a:pt x="9905" y="653034"/>
                  </a:lnTo>
                  <a:lnTo>
                    <a:pt x="4572" y="647700"/>
                  </a:lnTo>
                  <a:lnTo>
                    <a:pt x="4572" y="657606"/>
                  </a:lnTo>
                  <a:lnTo>
                    <a:pt x="9905" y="657606"/>
                  </a:lnTo>
                  <a:close/>
                </a:path>
                <a:path w="1106804" h="657860">
                  <a:moveTo>
                    <a:pt x="1101852" y="9906"/>
                  </a:moveTo>
                  <a:lnTo>
                    <a:pt x="1097279" y="5334"/>
                  </a:lnTo>
                  <a:lnTo>
                    <a:pt x="1097279" y="9906"/>
                  </a:lnTo>
                  <a:lnTo>
                    <a:pt x="1101852" y="9906"/>
                  </a:lnTo>
                  <a:close/>
                </a:path>
                <a:path w="1106804" h="657860">
                  <a:moveTo>
                    <a:pt x="1101852" y="647700"/>
                  </a:moveTo>
                  <a:lnTo>
                    <a:pt x="1101852" y="9906"/>
                  </a:lnTo>
                  <a:lnTo>
                    <a:pt x="1097279" y="9906"/>
                  </a:lnTo>
                  <a:lnTo>
                    <a:pt x="1097279" y="647700"/>
                  </a:lnTo>
                  <a:lnTo>
                    <a:pt x="1101852" y="647700"/>
                  </a:lnTo>
                  <a:close/>
                </a:path>
                <a:path w="1106804" h="657860">
                  <a:moveTo>
                    <a:pt x="1101852" y="657606"/>
                  </a:moveTo>
                  <a:lnTo>
                    <a:pt x="1101852" y="647700"/>
                  </a:lnTo>
                  <a:lnTo>
                    <a:pt x="1097279" y="653034"/>
                  </a:lnTo>
                  <a:lnTo>
                    <a:pt x="1097279" y="657606"/>
                  </a:lnTo>
                  <a:lnTo>
                    <a:pt x="1101852" y="657606"/>
                  </a:lnTo>
                  <a:close/>
                </a:path>
              </a:pathLst>
            </a:custGeom>
            <a:solidFill>
              <a:srgbClr val="333399"/>
            </a:solidFill>
          </p:spPr>
          <p:txBody>
            <a:bodyPr wrap="square" lIns="0" tIns="0" rIns="0" bIns="0" rtlCol="0"/>
            <a:lstStyle/>
            <a:p>
              <a:endParaRPr sz="1632"/>
            </a:p>
          </p:txBody>
        </p:sp>
      </p:grpSp>
      <p:grpSp>
        <p:nvGrpSpPr>
          <p:cNvPr id="92" name="object 92"/>
          <p:cNvGrpSpPr/>
          <p:nvPr/>
        </p:nvGrpSpPr>
        <p:grpSpPr>
          <a:xfrm>
            <a:off x="4879997" y="3198557"/>
            <a:ext cx="1003652" cy="596548"/>
            <a:chOff x="4005719" y="3527297"/>
            <a:chExt cx="1106805" cy="657860"/>
          </a:xfrm>
        </p:grpSpPr>
        <p:sp>
          <p:nvSpPr>
            <p:cNvPr id="93" name="object 93"/>
            <p:cNvSpPr/>
            <p:nvPr/>
          </p:nvSpPr>
          <p:spPr>
            <a:xfrm>
              <a:off x="4010291" y="3532631"/>
              <a:ext cx="1097280" cy="647700"/>
            </a:xfrm>
            <a:custGeom>
              <a:avLst/>
              <a:gdLst/>
              <a:ahLst/>
              <a:cxnLst/>
              <a:rect l="l" t="t" r="r" b="b"/>
              <a:pathLst>
                <a:path w="1097279" h="647700">
                  <a:moveTo>
                    <a:pt x="1097280" y="647700"/>
                  </a:moveTo>
                  <a:lnTo>
                    <a:pt x="1097280" y="0"/>
                  </a:lnTo>
                  <a:lnTo>
                    <a:pt x="0" y="0"/>
                  </a:lnTo>
                  <a:lnTo>
                    <a:pt x="0" y="647700"/>
                  </a:lnTo>
                  <a:lnTo>
                    <a:pt x="1097280" y="647700"/>
                  </a:lnTo>
                  <a:close/>
                </a:path>
              </a:pathLst>
            </a:custGeom>
            <a:solidFill>
              <a:srgbClr val="FFC000"/>
            </a:solidFill>
          </p:spPr>
          <p:txBody>
            <a:bodyPr wrap="square" lIns="0" tIns="0" rIns="0" bIns="0" rtlCol="0"/>
            <a:lstStyle/>
            <a:p>
              <a:endParaRPr sz="1632"/>
            </a:p>
          </p:txBody>
        </p:sp>
        <p:sp>
          <p:nvSpPr>
            <p:cNvPr id="94" name="object 94"/>
            <p:cNvSpPr/>
            <p:nvPr/>
          </p:nvSpPr>
          <p:spPr>
            <a:xfrm>
              <a:off x="4005719" y="3527297"/>
              <a:ext cx="1106805" cy="657860"/>
            </a:xfrm>
            <a:custGeom>
              <a:avLst/>
              <a:gdLst/>
              <a:ahLst/>
              <a:cxnLst/>
              <a:rect l="l" t="t" r="r" b="b"/>
              <a:pathLst>
                <a:path w="1106804" h="657860">
                  <a:moveTo>
                    <a:pt x="1106424" y="657605"/>
                  </a:moveTo>
                  <a:lnTo>
                    <a:pt x="1106424" y="0"/>
                  </a:lnTo>
                  <a:lnTo>
                    <a:pt x="0" y="0"/>
                  </a:lnTo>
                  <a:lnTo>
                    <a:pt x="0" y="657605"/>
                  </a:lnTo>
                  <a:lnTo>
                    <a:pt x="4572" y="657605"/>
                  </a:lnTo>
                  <a:lnTo>
                    <a:pt x="4572" y="9905"/>
                  </a:lnTo>
                  <a:lnTo>
                    <a:pt x="9905" y="5334"/>
                  </a:lnTo>
                  <a:lnTo>
                    <a:pt x="9905" y="9905"/>
                  </a:lnTo>
                  <a:lnTo>
                    <a:pt x="1097279" y="9905"/>
                  </a:lnTo>
                  <a:lnTo>
                    <a:pt x="1097279" y="5334"/>
                  </a:lnTo>
                  <a:lnTo>
                    <a:pt x="1101852" y="9905"/>
                  </a:lnTo>
                  <a:lnTo>
                    <a:pt x="1101852" y="657605"/>
                  </a:lnTo>
                  <a:lnTo>
                    <a:pt x="1106424" y="657605"/>
                  </a:lnTo>
                  <a:close/>
                </a:path>
                <a:path w="1106804" h="657860">
                  <a:moveTo>
                    <a:pt x="9905" y="9905"/>
                  </a:moveTo>
                  <a:lnTo>
                    <a:pt x="9905" y="5334"/>
                  </a:lnTo>
                  <a:lnTo>
                    <a:pt x="4572" y="9905"/>
                  </a:lnTo>
                  <a:lnTo>
                    <a:pt x="9905" y="9905"/>
                  </a:lnTo>
                  <a:close/>
                </a:path>
                <a:path w="1106804" h="657860">
                  <a:moveTo>
                    <a:pt x="9905" y="647700"/>
                  </a:moveTo>
                  <a:lnTo>
                    <a:pt x="9905" y="9905"/>
                  </a:lnTo>
                  <a:lnTo>
                    <a:pt x="4572" y="9905"/>
                  </a:lnTo>
                  <a:lnTo>
                    <a:pt x="4572" y="647700"/>
                  </a:lnTo>
                  <a:lnTo>
                    <a:pt x="9905" y="647700"/>
                  </a:lnTo>
                  <a:close/>
                </a:path>
                <a:path w="1106804" h="657860">
                  <a:moveTo>
                    <a:pt x="1101852" y="647700"/>
                  </a:moveTo>
                  <a:lnTo>
                    <a:pt x="4572" y="647700"/>
                  </a:lnTo>
                  <a:lnTo>
                    <a:pt x="9905" y="653034"/>
                  </a:lnTo>
                  <a:lnTo>
                    <a:pt x="9905" y="657605"/>
                  </a:lnTo>
                  <a:lnTo>
                    <a:pt x="1097279" y="657605"/>
                  </a:lnTo>
                  <a:lnTo>
                    <a:pt x="1097279" y="653034"/>
                  </a:lnTo>
                  <a:lnTo>
                    <a:pt x="1101852" y="647700"/>
                  </a:lnTo>
                  <a:close/>
                </a:path>
                <a:path w="1106804" h="657860">
                  <a:moveTo>
                    <a:pt x="9905" y="657605"/>
                  </a:moveTo>
                  <a:lnTo>
                    <a:pt x="9905" y="653034"/>
                  </a:lnTo>
                  <a:lnTo>
                    <a:pt x="4572" y="647700"/>
                  </a:lnTo>
                  <a:lnTo>
                    <a:pt x="4572" y="657605"/>
                  </a:lnTo>
                  <a:lnTo>
                    <a:pt x="9905" y="657605"/>
                  </a:lnTo>
                  <a:close/>
                </a:path>
                <a:path w="1106804" h="657860">
                  <a:moveTo>
                    <a:pt x="1101852" y="9905"/>
                  </a:moveTo>
                  <a:lnTo>
                    <a:pt x="1097279" y="5334"/>
                  </a:lnTo>
                  <a:lnTo>
                    <a:pt x="1097279" y="9905"/>
                  </a:lnTo>
                  <a:lnTo>
                    <a:pt x="1101852" y="9905"/>
                  </a:lnTo>
                  <a:close/>
                </a:path>
                <a:path w="1106804" h="657860">
                  <a:moveTo>
                    <a:pt x="1101852" y="647700"/>
                  </a:moveTo>
                  <a:lnTo>
                    <a:pt x="1101852" y="9905"/>
                  </a:lnTo>
                  <a:lnTo>
                    <a:pt x="1097279" y="9905"/>
                  </a:lnTo>
                  <a:lnTo>
                    <a:pt x="1097279" y="647700"/>
                  </a:lnTo>
                  <a:lnTo>
                    <a:pt x="1101852" y="647700"/>
                  </a:lnTo>
                  <a:close/>
                </a:path>
                <a:path w="1106804" h="657860">
                  <a:moveTo>
                    <a:pt x="1101852" y="657605"/>
                  </a:moveTo>
                  <a:lnTo>
                    <a:pt x="1101852" y="647700"/>
                  </a:lnTo>
                  <a:lnTo>
                    <a:pt x="1097279" y="653034"/>
                  </a:lnTo>
                  <a:lnTo>
                    <a:pt x="1097279" y="657605"/>
                  </a:lnTo>
                  <a:lnTo>
                    <a:pt x="1101852" y="657605"/>
                  </a:lnTo>
                  <a:close/>
                </a:path>
              </a:pathLst>
            </a:custGeom>
            <a:solidFill>
              <a:srgbClr val="333399"/>
            </a:solidFill>
          </p:spPr>
          <p:txBody>
            <a:bodyPr wrap="square" lIns="0" tIns="0" rIns="0" bIns="0" rtlCol="0"/>
            <a:lstStyle/>
            <a:p>
              <a:endParaRPr sz="1632"/>
            </a:p>
          </p:txBody>
        </p:sp>
      </p:grpSp>
      <p:grpSp>
        <p:nvGrpSpPr>
          <p:cNvPr id="95" name="object 95"/>
          <p:cNvGrpSpPr/>
          <p:nvPr/>
        </p:nvGrpSpPr>
        <p:grpSpPr>
          <a:xfrm>
            <a:off x="4879997" y="4096834"/>
            <a:ext cx="1003652" cy="596548"/>
            <a:chOff x="4005719" y="4517897"/>
            <a:chExt cx="1106805" cy="657860"/>
          </a:xfrm>
        </p:grpSpPr>
        <p:sp>
          <p:nvSpPr>
            <p:cNvPr id="96" name="object 96"/>
            <p:cNvSpPr/>
            <p:nvPr/>
          </p:nvSpPr>
          <p:spPr>
            <a:xfrm>
              <a:off x="4010291" y="4523231"/>
              <a:ext cx="1097280" cy="647700"/>
            </a:xfrm>
            <a:custGeom>
              <a:avLst/>
              <a:gdLst/>
              <a:ahLst/>
              <a:cxnLst/>
              <a:rect l="l" t="t" r="r" b="b"/>
              <a:pathLst>
                <a:path w="1097279" h="647700">
                  <a:moveTo>
                    <a:pt x="1097280" y="647700"/>
                  </a:moveTo>
                  <a:lnTo>
                    <a:pt x="1097280" y="0"/>
                  </a:lnTo>
                  <a:lnTo>
                    <a:pt x="0" y="0"/>
                  </a:lnTo>
                  <a:lnTo>
                    <a:pt x="0" y="647700"/>
                  </a:lnTo>
                  <a:lnTo>
                    <a:pt x="1097280" y="647700"/>
                  </a:lnTo>
                  <a:close/>
                </a:path>
              </a:pathLst>
            </a:custGeom>
            <a:solidFill>
              <a:srgbClr val="FFC000"/>
            </a:solidFill>
          </p:spPr>
          <p:txBody>
            <a:bodyPr wrap="square" lIns="0" tIns="0" rIns="0" bIns="0" rtlCol="0"/>
            <a:lstStyle/>
            <a:p>
              <a:endParaRPr sz="1632"/>
            </a:p>
          </p:txBody>
        </p:sp>
        <p:sp>
          <p:nvSpPr>
            <p:cNvPr id="97" name="object 97"/>
            <p:cNvSpPr/>
            <p:nvPr/>
          </p:nvSpPr>
          <p:spPr>
            <a:xfrm>
              <a:off x="4005719" y="4517897"/>
              <a:ext cx="1106805" cy="657860"/>
            </a:xfrm>
            <a:custGeom>
              <a:avLst/>
              <a:gdLst/>
              <a:ahLst/>
              <a:cxnLst/>
              <a:rect l="l" t="t" r="r" b="b"/>
              <a:pathLst>
                <a:path w="1106804" h="657860">
                  <a:moveTo>
                    <a:pt x="1106424" y="657605"/>
                  </a:moveTo>
                  <a:lnTo>
                    <a:pt x="1106424" y="0"/>
                  </a:lnTo>
                  <a:lnTo>
                    <a:pt x="0" y="0"/>
                  </a:lnTo>
                  <a:lnTo>
                    <a:pt x="0" y="657605"/>
                  </a:lnTo>
                  <a:lnTo>
                    <a:pt x="4572" y="657605"/>
                  </a:lnTo>
                  <a:lnTo>
                    <a:pt x="4572" y="9905"/>
                  </a:lnTo>
                  <a:lnTo>
                    <a:pt x="9905" y="5334"/>
                  </a:lnTo>
                  <a:lnTo>
                    <a:pt x="9905" y="9905"/>
                  </a:lnTo>
                  <a:lnTo>
                    <a:pt x="1097279" y="9905"/>
                  </a:lnTo>
                  <a:lnTo>
                    <a:pt x="1097279" y="5334"/>
                  </a:lnTo>
                  <a:lnTo>
                    <a:pt x="1101852" y="9905"/>
                  </a:lnTo>
                  <a:lnTo>
                    <a:pt x="1101852" y="657605"/>
                  </a:lnTo>
                  <a:lnTo>
                    <a:pt x="1106424" y="657605"/>
                  </a:lnTo>
                  <a:close/>
                </a:path>
                <a:path w="1106804" h="657860">
                  <a:moveTo>
                    <a:pt x="9905" y="9905"/>
                  </a:moveTo>
                  <a:lnTo>
                    <a:pt x="9905" y="5334"/>
                  </a:lnTo>
                  <a:lnTo>
                    <a:pt x="4572" y="9905"/>
                  </a:lnTo>
                  <a:lnTo>
                    <a:pt x="9905" y="9905"/>
                  </a:lnTo>
                  <a:close/>
                </a:path>
                <a:path w="1106804" h="657860">
                  <a:moveTo>
                    <a:pt x="9905" y="647700"/>
                  </a:moveTo>
                  <a:lnTo>
                    <a:pt x="9905" y="9905"/>
                  </a:lnTo>
                  <a:lnTo>
                    <a:pt x="4572" y="9905"/>
                  </a:lnTo>
                  <a:lnTo>
                    <a:pt x="4572" y="647700"/>
                  </a:lnTo>
                  <a:lnTo>
                    <a:pt x="9905" y="647700"/>
                  </a:lnTo>
                  <a:close/>
                </a:path>
                <a:path w="1106804" h="657860">
                  <a:moveTo>
                    <a:pt x="1101852" y="647700"/>
                  </a:moveTo>
                  <a:lnTo>
                    <a:pt x="4572" y="647700"/>
                  </a:lnTo>
                  <a:lnTo>
                    <a:pt x="9905" y="653034"/>
                  </a:lnTo>
                  <a:lnTo>
                    <a:pt x="9905" y="657605"/>
                  </a:lnTo>
                  <a:lnTo>
                    <a:pt x="1097279" y="657605"/>
                  </a:lnTo>
                  <a:lnTo>
                    <a:pt x="1097279" y="653034"/>
                  </a:lnTo>
                  <a:lnTo>
                    <a:pt x="1101852" y="647700"/>
                  </a:lnTo>
                  <a:close/>
                </a:path>
                <a:path w="1106804" h="657860">
                  <a:moveTo>
                    <a:pt x="9905" y="657605"/>
                  </a:moveTo>
                  <a:lnTo>
                    <a:pt x="9905" y="653034"/>
                  </a:lnTo>
                  <a:lnTo>
                    <a:pt x="4572" y="647700"/>
                  </a:lnTo>
                  <a:lnTo>
                    <a:pt x="4572" y="657605"/>
                  </a:lnTo>
                  <a:lnTo>
                    <a:pt x="9905" y="657605"/>
                  </a:lnTo>
                  <a:close/>
                </a:path>
                <a:path w="1106804" h="657860">
                  <a:moveTo>
                    <a:pt x="1101852" y="9905"/>
                  </a:moveTo>
                  <a:lnTo>
                    <a:pt x="1097279" y="5334"/>
                  </a:lnTo>
                  <a:lnTo>
                    <a:pt x="1097279" y="9905"/>
                  </a:lnTo>
                  <a:lnTo>
                    <a:pt x="1101852" y="9905"/>
                  </a:lnTo>
                  <a:close/>
                </a:path>
                <a:path w="1106804" h="657860">
                  <a:moveTo>
                    <a:pt x="1101852" y="647700"/>
                  </a:moveTo>
                  <a:lnTo>
                    <a:pt x="1101852" y="9905"/>
                  </a:lnTo>
                  <a:lnTo>
                    <a:pt x="1097279" y="9905"/>
                  </a:lnTo>
                  <a:lnTo>
                    <a:pt x="1097279" y="647700"/>
                  </a:lnTo>
                  <a:lnTo>
                    <a:pt x="1101852" y="647700"/>
                  </a:lnTo>
                  <a:close/>
                </a:path>
                <a:path w="1106804" h="657860">
                  <a:moveTo>
                    <a:pt x="1101852" y="657605"/>
                  </a:moveTo>
                  <a:lnTo>
                    <a:pt x="1101852" y="647700"/>
                  </a:lnTo>
                  <a:lnTo>
                    <a:pt x="1097279" y="653034"/>
                  </a:lnTo>
                  <a:lnTo>
                    <a:pt x="1097279" y="657605"/>
                  </a:lnTo>
                  <a:lnTo>
                    <a:pt x="1101852" y="657605"/>
                  </a:lnTo>
                  <a:close/>
                </a:path>
              </a:pathLst>
            </a:custGeom>
            <a:solidFill>
              <a:srgbClr val="333399"/>
            </a:solidFill>
          </p:spPr>
          <p:txBody>
            <a:bodyPr wrap="square" lIns="0" tIns="0" rIns="0" bIns="0" rtlCol="0"/>
            <a:lstStyle/>
            <a:p>
              <a:endParaRPr sz="1632"/>
            </a:p>
          </p:txBody>
        </p:sp>
      </p:grpSp>
      <p:grpSp>
        <p:nvGrpSpPr>
          <p:cNvPr id="98" name="object 98"/>
          <p:cNvGrpSpPr/>
          <p:nvPr/>
        </p:nvGrpSpPr>
        <p:grpSpPr>
          <a:xfrm>
            <a:off x="4879997" y="4995111"/>
            <a:ext cx="1003652" cy="596548"/>
            <a:chOff x="4005719" y="5508497"/>
            <a:chExt cx="1106805" cy="657860"/>
          </a:xfrm>
        </p:grpSpPr>
        <p:sp>
          <p:nvSpPr>
            <p:cNvPr id="99" name="object 99"/>
            <p:cNvSpPr/>
            <p:nvPr/>
          </p:nvSpPr>
          <p:spPr>
            <a:xfrm>
              <a:off x="4010291" y="5513831"/>
              <a:ext cx="1097280" cy="647700"/>
            </a:xfrm>
            <a:custGeom>
              <a:avLst/>
              <a:gdLst/>
              <a:ahLst/>
              <a:cxnLst/>
              <a:rect l="l" t="t" r="r" b="b"/>
              <a:pathLst>
                <a:path w="1097279" h="647700">
                  <a:moveTo>
                    <a:pt x="1097280" y="647700"/>
                  </a:moveTo>
                  <a:lnTo>
                    <a:pt x="1097280" y="0"/>
                  </a:lnTo>
                  <a:lnTo>
                    <a:pt x="0" y="0"/>
                  </a:lnTo>
                  <a:lnTo>
                    <a:pt x="0" y="647700"/>
                  </a:lnTo>
                  <a:lnTo>
                    <a:pt x="1097280" y="647700"/>
                  </a:lnTo>
                  <a:close/>
                </a:path>
              </a:pathLst>
            </a:custGeom>
            <a:solidFill>
              <a:srgbClr val="FFC000"/>
            </a:solidFill>
          </p:spPr>
          <p:txBody>
            <a:bodyPr wrap="square" lIns="0" tIns="0" rIns="0" bIns="0" rtlCol="0"/>
            <a:lstStyle/>
            <a:p>
              <a:endParaRPr sz="1632"/>
            </a:p>
          </p:txBody>
        </p:sp>
        <p:sp>
          <p:nvSpPr>
            <p:cNvPr id="100" name="object 100"/>
            <p:cNvSpPr/>
            <p:nvPr/>
          </p:nvSpPr>
          <p:spPr>
            <a:xfrm>
              <a:off x="4005719" y="5508497"/>
              <a:ext cx="1106805" cy="657860"/>
            </a:xfrm>
            <a:custGeom>
              <a:avLst/>
              <a:gdLst/>
              <a:ahLst/>
              <a:cxnLst/>
              <a:rect l="l" t="t" r="r" b="b"/>
              <a:pathLst>
                <a:path w="1106804" h="657860">
                  <a:moveTo>
                    <a:pt x="1106424" y="657605"/>
                  </a:moveTo>
                  <a:lnTo>
                    <a:pt x="1106424" y="0"/>
                  </a:lnTo>
                  <a:lnTo>
                    <a:pt x="0" y="0"/>
                  </a:lnTo>
                  <a:lnTo>
                    <a:pt x="0" y="657605"/>
                  </a:lnTo>
                  <a:lnTo>
                    <a:pt x="4572" y="657605"/>
                  </a:lnTo>
                  <a:lnTo>
                    <a:pt x="4572" y="9905"/>
                  </a:lnTo>
                  <a:lnTo>
                    <a:pt x="9905" y="5334"/>
                  </a:lnTo>
                  <a:lnTo>
                    <a:pt x="9905" y="9905"/>
                  </a:lnTo>
                  <a:lnTo>
                    <a:pt x="1097279" y="9905"/>
                  </a:lnTo>
                  <a:lnTo>
                    <a:pt x="1097279" y="5334"/>
                  </a:lnTo>
                  <a:lnTo>
                    <a:pt x="1101852" y="9905"/>
                  </a:lnTo>
                  <a:lnTo>
                    <a:pt x="1101852" y="657605"/>
                  </a:lnTo>
                  <a:lnTo>
                    <a:pt x="1106424" y="657605"/>
                  </a:lnTo>
                  <a:close/>
                </a:path>
                <a:path w="1106804" h="657860">
                  <a:moveTo>
                    <a:pt x="9905" y="9905"/>
                  </a:moveTo>
                  <a:lnTo>
                    <a:pt x="9905" y="5334"/>
                  </a:lnTo>
                  <a:lnTo>
                    <a:pt x="4572" y="9905"/>
                  </a:lnTo>
                  <a:lnTo>
                    <a:pt x="9905" y="9905"/>
                  </a:lnTo>
                  <a:close/>
                </a:path>
                <a:path w="1106804" h="657860">
                  <a:moveTo>
                    <a:pt x="9906" y="647700"/>
                  </a:moveTo>
                  <a:lnTo>
                    <a:pt x="9905" y="9905"/>
                  </a:lnTo>
                  <a:lnTo>
                    <a:pt x="4572" y="9905"/>
                  </a:lnTo>
                  <a:lnTo>
                    <a:pt x="4572" y="647700"/>
                  </a:lnTo>
                  <a:lnTo>
                    <a:pt x="9906" y="647700"/>
                  </a:lnTo>
                  <a:close/>
                </a:path>
                <a:path w="1106804" h="657860">
                  <a:moveTo>
                    <a:pt x="1101852" y="647700"/>
                  </a:moveTo>
                  <a:lnTo>
                    <a:pt x="4572" y="647700"/>
                  </a:lnTo>
                  <a:lnTo>
                    <a:pt x="9906" y="653034"/>
                  </a:lnTo>
                  <a:lnTo>
                    <a:pt x="9906" y="657605"/>
                  </a:lnTo>
                  <a:lnTo>
                    <a:pt x="1097280" y="657605"/>
                  </a:lnTo>
                  <a:lnTo>
                    <a:pt x="1097280" y="653034"/>
                  </a:lnTo>
                  <a:lnTo>
                    <a:pt x="1101852" y="647700"/>
                  </a:lnTo>
                  <a:close/>
                </a:path>
                <a:path w="1106804" h="657860">
                  <a:moveTo>
                    <a:pt x="9906" y="657605"/>
                  </a:moveTo>
                  <a:lnTo>
                    <a:pt x="9906" y="653034"/>
                  </a:lnTo>
                  <a:lnTo>
                    <a:pt x="4572" y="647700"/>
                  </a:lnTo>
                  <a:lnTo>
                    <a:pt x="4572" y="657605"/>
                  </a:lnTo>
                  <a:lnTo>
                    <a:pt x="9906" y="657605"/>
                  </a:lnTo>
                  <a:close/>
                </a:path>
                <a:path w="1106804" h="657860">
                  <a:moveTo>
                    <a:pt x="1101852" y="9905"/>
                  </a:moveTo>
                  <a:lnTo>
                    <a:pt x="1097279" y="5334"/>
                  </a:lnTo>
                  <a:lnTo>
                    <a:pt x="1097279" y="9905"/>
                  </a:lnTo>
                  <a:lnTo>
                    <a:pt x="1101852" y="9905"/>
                  </a:lnTo>
                  <a:close/>
                </a:path>
                <a:path w="1106804" h="657860">
                  <a:moveTo>
                    <a:pt x="1101852" y="647700"/>
                  </a:moveTo>
                  <a:lnTo>
                    <a:pt x="1101852" y="9905"/>
                  </a:lnTo>
                  <a:lnTo>
                    <a:pt x="1097279" y="9905"/>
                  </a:lnTo>
                  <a:lnTo>
                    <a:pt x="1097280" y="647700"/>
                  </a:lnTo>
                  <a:lnTo>
                    <a:pt x="1101852" y="647700"/>
                  </a:lnTo>
                  <a:close/>
                </a:path>
                <a:path w="1106804" h="657860">
                  <a:moveTo>
                    <a:pt x="1101852" y="657605"/>
                  </a:moveTo>
                  <a:lnTo>
                    <a:pt x="1101852" y="647700"/>
                  </a:lnTo>
                  <a:lnTo>
                    <a:pt x="1097280" y="653034"/>
                  </a:lnTo>
                  <a:lnTo>
                    <a:pt x="1097280" y="657605"/>
                  </a:lnTo>
                  <a:lnTo>
                    <a:pt x="1101852" y="657605"/>
                  </a:lnTo>
                  <a:close/>
                </a:path>
              </a:pathLst>
            </a:custGeom>
            <a:solidFill>
              <a:srgbClr val="333399"/>
            </a:solidFill>
          </p:spPr>
          <p:txBody>
            <a:bodyPr wrap="square" lIns="0" tIns="0" rIns="0" bIns="0" rtlCol="0"/>
            <a:lstStyle/>
            <a:p>
              <a:endParaRPr sz="1632"/>
            </a:p>
          </p:txBody>
        </p:sp>
      </p:grpSp>
      <p:grpSp>
        <p:nvGrpSpPr>
          <p:cNvPr id="101" name="object 101"/>
          <p:cNvGrpSpPr/>
          <p:nvPr/>
        </p:nvGrpSpPr>
        <p:grpSpPr>
          <a:xfrm>
            <a:off x="4879997" y="5824290"/>
            <a:ext cx="1003652" cy="596548"/>
            <a:chOff x="4005719" y="6422897"/>
            <a:chExt cx="1106805" cy="657860"/>
          </a:xfrm>
        </p:grpSpPr>
        <p:sp>
          <p:nvSpPr>
            <p:cNvPr id="102" name="object 102"/>
            <p:cNvSpPr/>
            <p:nvPr/>
          </p:nvSpPr>
          <p:spPr>
            <a:xfrm>
              <a:off x="4010291" y="6428231"/>
              <a:ext cx="1097280" cy="647700"/>
            </a:xfrm>
            <a:custGeom>
              <a:avLst/>
              <a:gdLst/>
              <a:ahLst/>
              <a:cxnLst/>
              <a:rect l="l" t="t" r="r" b="b"/>
              <a:pathLst>
                <a:path w="1097279" h="647700">
                  <a:moveTo>
                    <a:pt x="1097280" y="647700"/>
                  </a:moveTo>
                  <a:lnTo>
                    <a:pt x="1097280" y="0"/>
                  </a:lnTo>
                  <a:lnTo>
                    <a:pt x="0" y="0"/>
                  </a:lnTo>
                  <a:lnTo>
                    <a:pt x="0" y="647700"/>
                  </a:lnTo>
                  <a:lnTo>
                    <a:pt x="1097280" y="647700"/>
                  </a:lnTo>
                  <a:close/>
                </a:path>
              </a:pathLst>
            </a:custGeom>
            <a:solidFill>
              <a:srgbClr val="FFC000"/>
            </a:solidFill>
          </p:spPr>
          <p:txBody>
            <a:bodyPr wrap="square" lIns="0" tIns="0" rIns="0" bIns="0" rtlCol="0"/>
            <a:lstStyle/>
            <a:p>
              <a:endParaRPr sz="1632"/>
            </a:p>
          </p:txBody>
        </p:sp>
        <p:sp>
          <p:nvSpPr>
            <p:cNvPr id="103" name="object 103"/>
            <p:cNvSpPr/>
            <p:nvPr/>
          </p:nvSpPr>
          <p:spPr>
            <a:xfrm>
              <a:off x="4005719" y="6422897"/>
              <a:ext cx="1106805" cy="657860"/>
            </a:xfrm>
            <a:custGeom>
              <a:avLst/>
              <a:gdLst/>
              <a:ahLst/>
              <a:cxnLst/>
              <a:rect l="l" t="t" r="r" b="b"/>
              <a:pathLst>
                <a:path w="1106804" h="657859">
                  <a:moveTo>
                    <a:pt x="1106424" y="657605"/>
                  </a:moveTo>
                  <a:lnTo>
                    <a:pt x="1106424" y="0"/>
                  </a:lnTo>
                  <a:lnTo>
                    <a:pt x="0" y="0"/>
                  </a:lnTo>
                  <a:lnTo>
                    <a:pt x="0" y="657605"/>
                  </a:lnTo>
                  <a:lnTo>
                    <a:pt x="4572" y="657605"/>
                  </a:lnTo>
                  <a:lnTo>
                    <a:pt x="4572" y="9905"/>
                  </a:lnTo>
                  <a:lnTo>
                    <a:pt x="9905" y="5334"/>
                  </a:lnTo>
                  <a:lnTo>
                    <a:pt x="9905" y="9905"/>
                  </a:lnTo>
                  <a:lnTo>
                    <a:pt x="1097279" y="9905"/>
                  </a:lnTo>
                  <a:lnTo>
                    <a:pt x="1097279" y="5334"/>
                  </a:lnTo>
                  <a:lnTo>
                    <a:pt x="1101852" y="9905"/>
                  </a:lnTo>
                  <a:lnTo>
                    <a:pt x="1101852" y="657605"/>
                  </a:lnTo>
                  <a:lnTo>
                    <a:pt x="1106424" y="657605"/>
                  </a:lnTo>
                  <a:close/>
                </a:path>
                <a:path w="1106804" h="657859">
                  <a:moveTo>
                    <a:pt x="9905" y="9905"/>
                  </a:moveTo>
                  <a:lnTo>
                    <a:pt x="9905" y="5334"/>
                  </a:lnTo>
                  <a:lnTo>
                    <a:pt x="4572" y="9905"/>
                  </a:lnTo>
                  <a:lnTo>
                    <a:pt x="9905" y="9905"/>
                  </a:lnTo>
                  <a:close/>
                </a:path>
                <a:path w="1106804" h="657859">
                  <a:moveTo>
                    <a:pt x="9905" y="647700"/>
                  </a:moveTo>
                  <a:lnTo>
                    <a:pt x="9905" y="9905"/>
                  </a:lnTo>
                  <a:lnTo>
                    <a:pt x="4572" y="9905"/>
                  </a:lnTo>
                  <a:lnTo>
                    <a:pt x="4572" y="647700"/>
                  </a:lnTo>
                  <a:lnTo>
                    <a:pt x="9905" y="647700"/>
                  </a:lnTo>
                  <a:close/>
                </a:path>
                <a:path w="1106804" h="657859">
                  <a:moveTo>
                    <a:pt x="1101852" y="647700"/>
                  </a:moveTo>
                  <a:lnTo>
                    <a:pt x="4572" y="647700"/>
                  </a:lnTo>
                  <a:lnTo>
                    <a:pt x="9905" y="653033"/>
                  </a:lnTo>
                  <a:lnTo>
                    <a:pt x="9905" y="657605"/>
                  </a:lnTo>
                  <a:lnTo>
                    <a:pt x="1097279" y="657605"/>
                  </a:lnTo>
                  <a:lnTo>
                    <a:pt x="1097279" y="653033"/>
                  </a:lnTo>
                  <a:lnTo>
                    <a:pt x="1101852" y="647700"/>
                  </a:lnTo>
                  <a:close/>
                </a:path>
                <a:path w="1106804" h="657859">
                  <a:moveTo>
                    <a:pt x="9905" y="657605"/>
                  </a:moveTo>
                  <a:lnTo>
                    <a:pt x="9905" y="653033"/>
                  </a:lnTo>
                  <a:lnTo>
                    <a:pt x="4572" y="647700"/>
                  </a:lnTo>
                  <a:lnTo>
                    <a:pt x="4572" y="657605"/>
                  </a:lnTo>
                  <a:lnTo>
                    <a:pt x="9905" y="657605"/>
                  </a:lnTo>
                  <a:close/>
                </a:path>
                <a:path w="1106804" h="657859">
                  <a:moveTo>
                    <a:pt x="1101852" y="9905"/>
                  </a:moveTo>
                  <a:lnTo>
                    <a:pt x="1097279" y="5334"/>
                  </a:lnTo>
                  <a:lnTo>
                    <a:pt x="1097279" y="9905"/>
                  </a:lnTo>
                  <a:lnTo>
                    <a:pt x="1101852" y="9905"/>
                  </a:lnTo>
                  <a:close/>
                </a:path>
                <a:path w="1106804" h="657859">
                  <a:moveTo>
                    <a:pt x="1101852" y="647700"/>
                  </a:moveTo>
                  <a:lnTo>
                    <a:pt x="1101852" y="9905"/>
                  </a:lnTo>
                  <a:lnTo>
                    <a:pt x="1097279" y="9905"/>
                  </a:lnTo>
                  <a:lnTo>
                    <a:pt x="1097279" y="647700"/>
                  </a:lnTo>
                  <a:lnTo>
                    <a:pt x="1101852" y="647700"/>
                  </a:lnTo>
                  <a:close/>
                </a:path>
                <a:path w="1106804" h="657859">
                  <a:moveTo>
                    <a:pt x="1101852" y="657605"/>
                  </a:moveTo>
                  <a:lnTo>
                    <a:pt x="1101852" y="647700"/>
                  </a:lnTo>
                  <a:lnTo>
                    <a:pt x="1097279" y="653033"/>
                  </a:lnTo>
                  <a:lnTo>
                    <a:pt x="1097279" y="657605"/>
                  </a:lnTo>
                  <a:lnTo>
                    <a:pt x="1101852" y="657605"/>
                  </a:lnTo>
                  <a:close/>
                </a:path>
              </a:pathLst>
            </a:custGeom>
            <a:solidFill>
              <a:srgbClr val="333399"/>
            </a:solidFill>
          </p:spPr>
          <p:txBody>
            <a:bodyPr wrap="square" lIns="0" tIns="0" rIns="0" bIns="0" rtlCol="0"/>
            <a:lstStyle/>
            <a:p>
              <a:endParaRPr sz="1632"/>
            </a:p>
          </p:txBody>
        </p:sp>
      </p:grpSp>
      <p:graphicFrame>
        <p:nvGraphicFramePr>
          <p:cNvPr id="104" name="object 104"/>
          <p:cNvGraphicFramePr>
            <a:graphicFrameLocks noGrp="1"/>
          </p:cNvGraphicFramePr>
          <p:nvPr/>
        </p:nvGraphicFramePr>
        <p:xfrm>
          <a:off x="4884143" y="2028724"/>
          <a:ext cx="995589" cy="5060781"/>
        </p:xfrm>
        <a:graphic>
          <a:graphicData uri="http://schemas.openxmlformats.org/drawingml/2006/table">
            <a:tbl>
              <a:tblPr firstRow="1" bandRow="1">
                <a:tableStyleId>{2D5ABB26-0587-4C30-8999-92F81FD0307C}</a:tableStyleId>
              </a:tblPr>
              <a:tblGrid>
                <a:gridCol w="484263">
                  <a:extLst>
                    <a:ext uri="{9D8B030D-6E8A-4147-A177-3AD203B41FA5}">
                      <a16:colId xmlns:a16="http://schemas.microsoft.com/office/drawing/2014/main" val="20000"/>
                    </a:ext>
                  </a:extLst>
                </a:gridCol>
                <a:gridCol w="511326">
                  <a:extLst>
                    <a:ext uri="{9D8B030D-6E8A-4147-A177-3AD203B41FA5}">
                      <a16:colId xmlns:a16="http://schemas.microsoft.com/office/drawing/2014/main" val="20001"/>
                    </a:ext>
                  </a:extLst>
                </a:gridCol>
              </a:tblGrid>
              <a:tr h="345491">
                <a:tc>
                  <a:txBody>
                    <a:bodyPr/>
                    <a:lstStyle/>
                    <a:p>
                      <a:pPr>
                        <a:lnSpc>
                          <a:spcPct val="100000"/>
                        </a:lnSpc>
                      </a:pPr>
                      <a:endParaRPr sz="1100">
                        <a:latin typeface="Times New Roman"/>
                        <a:cs typeface="Times New Roman"/>
                      </a:endParaRPr>
                    </a:p>
                  </a:txBody>
                  <a:tcPr marL="0" marR="0" marT="0" marB="0">
                    <a:lnR w="12700">
                      <a:solidFill>
                        <a:srgbClr val="333399"/>
                      </a:solidFill>
                      <a:prstDash val="solid"/>
                    </a:lnR>
                    <a:solidFill>
                      <a:srgbClr val="FFFFCC"/>
                    </a:solidFill>
                  </a:tcPr>
                </a:tc>
                <a:tc>
                  <a:txBody>
                    <a:bodyPr/>
                    <a:lstStyle/>
                    <a:p>
                      <a:pPr>
                        <a:lnSpc>
                          <a:spcPct val="100000"/>
                        </a:lnSpc>
                      </a:pPr>
                      <a:endParaRPr sz="1100">
                        <a:latin typeface="Times New Roman"/>
                        <a:cs typeface="Times New Roman"/>
                      </a:endParaRPr>
                    </a:p>
                  </a:txBody>
                  <a:tcPr marL="0" marR="0" marT="0" marB="0">
                    <a:lnL w="12700">
                      <a:solidFill>
                        <a:srgbClr val="333399"/>
                      </a:solidFill>
                      <a:prstDash val="solid"/>
                    </a:lnL>
                    <a:solidFill>
                      <a:srgbClr val="FFFFCC"/>
                    </a:solidFill>
                  </a:tcPr>
                </a:tc>
                <a:extLst>
                  <a:ext uri="{0D108BD9-81ED-4DB2-BD59-A6C34878D82A}">
                    <a16:rowId xmlns:a16="http://schemas.microsoft.com/office/drawing/2014/main" val="10000"/>
                  </a:ext>
                </a:extLst>
              </a:tr>
              <a:tr h="587335">
                <a:tc gridSpan="2">
                  <a:txBody>
                    <a:bodyPr/>
                    <a:lstStyle/>
                    <a:p>
                      <a:pPr marL="387350" marR="327660" indent="-53340">
                        <a:lnSpc>
                          <a:spcPct val="130000"/>
                        </a:lnSpc>
                        <a:spcBef>
                          <a:spcPts val="570"/>
                        </a:spcBef>
                      </a:pPr>
                      <a:r>
                        <a:rPr sz="1000" b="1" spc="-5" dirty="0">
                          <a:solidFill>
                            <a:srgbClr val="33339A"/>
                          </a:solidFill>
                          <a:latin typeface="Comic Sans MS"/>
                          <a:cs typeface="Comic Sans MS"/>
                        </a:rPr>
                        <a:t>Select  Data</a:t>
                      </a:r>
                      <a:endParaRPr sz="1000">
                        <a:latin typeface="Comic Sans MS"/>
                        <a:cs typeface="Comic Sans MS"/>
                      </a:endParaRPr>
                    </a:p>
                  </a:txBody>
                  <a:tcPr marL="0" marR="0" marT="65643" marB="0"/>
                </a:tc>
                <a:tc hMerge="1">
                  <a:txBody>
                    <a:bodyPr/>
                    <a:lstStyle/>
                    <a:p>
                      <a:endParaRPr/>
                    </a:p>
                  </a:txBody>
                  <a:tcPr marL="0" marR="0" marT="0" marB="0"/>
                </a:tc>
                <a:extLst>
                  <a:ext uri="{0D108BD9-81ED-4DB2-BD59-A6C34878D82A}">
                    <a16:rowId xmlns:a16="http://schemas.microsoft.com/office/drawing/2014/main" val="10001"/>
                  </a:ext>
                </a:extLst>
              </a:tr>
              <a:tr h="241844">
                <a:tc>
                  <a:txBody>
                    <a:bodyPr/>
                    <a:lstStyle/>
                    <a:p>
                      <a:pPr>
                        <a:lnSpc>
                          <a:spcPct val="100000"/>
                        </a:lnSpc>
                      </a:pPr>
                      <a:endParaRPr sz="1100">
                        <a:latin typeface="Times New Roman"/>
                        <a:cs typeface="Times New Roman"/>
                      </a:endParaRPr>
                    </a:p>
                  </a:txBody>
                  <a:tcPr marL="0" marR="0" marT="0" marB="0">
                    <a:lnR w="12700">
                      <a:solidFill>
                        <a:srgbClr val="333399"/>
                      </a:solidFill>
                      <a:prstDash val="solid"/>
                    </a:lnR>
                    <a:solidFill>
                      <a:srgbClr val="FFFFCC"/>
                    </a:solidFill>
                  </a:tcPr>
                </a:tc>
                <a:tc>
                  <a:txBody>
                    <a:bodyPr/>
                    <a:lstStyle/>
                    <a:p>
                      <a:pPr>
                        <a:lnSpc>
                          <a:spcPct val="100000"/>
                        </a:lnSpc>
                      </a:pPr>
                      <a:endParaRPr sz="1100">
                        <a:latin typeface="Times New Roman"/>
                        <a:cs typeface="Times New Roman"/>
                      </a:endParaRPr>
                    </a:p>
                  </a:txBody>
                  <a:tcPr marL="0" marR="0" marT="0" marB="0">
                    <a:lnL w="12700">
                      <a:solidFill>
                        <a:srgbClr val="333399"/>
                      </a:solidFill>
                      <a:prstDash val="solid"/>
                    </a:lnL>
                    <a:solidFill>
                      <a:srgbClr val="FFFFCC"/>
                    </a:solidFill>
                  </a:tcPr>
                </a:tc>
                <a:extLst>
                  <a:ext uri="{0D108BD9-81ED-4DB2-BD59-A6C34878D82A}">
                    <a16:rowId xmlns:a16="http://schemas.microsoft.com/office/drawing/2014/main" val="10002"/>
                  </a:ext>
                </a:extLst>
              </a:tr>
              <a:tr h="587335">
                <a:tc gridSpan="2">
                  <a:txBody>
                    <a:bodyPr/>
                    <a:lstStyle/>
                    <a:p>
                      <a:pPr marL="370840" marR="365760" algn="ctr">
                        <a:lnSpc>
                          <a:spcPct val="130000"/>
                        </a:lnSpc>
                        <a:spcBef>
                          <a:spcPts val="570"/>
                        </a:spcBef>
                      </a:pPr>
                      <a:r>
                        <a:rPr sz="1000" b="1" spc="-5" dirty="0">
                          <a:solidFill>
                            <a:srgbClr val="33339A"/>
                          </a:solidFill>
                          <a:latin typeface="Comic Sans MS"/>
                          <a:cs typeface="Comic Sans MS"/>
                        </a:rPr>
                        <a:t>Clean  Data</a:t>
                      </a:r>
                      <a:endParaRPr sz="1000">
                        <a:latin typeface="Comic Sans MS"/>
                        <a:cs typeface="Comic Sans MS"/>
                      </a:endParaRPr>
                    </a:p>
                  </a:txBody>
                  <a:tcPr marL="0" marR="0" marT="65643" marB="0"/>
                </a:tc>
                <a:tc hMerge="1">
                  <a:txBody>
                    <a:bodyPr/>
                    <a:lstStyle/>
                    <a:p>
                      <a:endParaRPr/>
                    </a:p>
                  </a:txBody>
                  <a:tcPr marL="0" marR="0" marT="0" marB="0"/>
                </a:tc>
                <a:extLst>
                  <a:ext uri="{0D108BD9-81ED-4DB2-BD59-A6C34878D82A}">
                    <a16:rowId xmlns:a16="http://schemas.microsoft.com/office/drawing/2014/main" val="10003"/>
                  </a:ext>
                </a:extLst>
              </a:tr>
              <a:tr h="310942">
                <a:tc>
                  <a:txBody>
                    <a:bodyPr/>
                    <a:lstStyle/>
                    <a:p>
                      <a:pPr>
                        <a:lnSpc>
                          <a:spcPct val="100000"/>
                        </a:lnSpc>
                      </a:pPr>
                      <a:endParaRPr sz="1100">
                        <a:latin typeface="Times New Roman"/>
                        <a:cs typeface="Times New Roman"/>
                      </a:endParaRPr>
                    </a:p>
                  </a:txBody>
                  <a:tcPr marL="0" marR="0" marT="0" marB="0">
                    <a:lnR w="12700">
                      <a:solidFill>
                        <a:srgbClr val="333399"/>
                      </a:solidFill>
                      <a:prstDash val="solid"/>
                    </a:lnR>
                    <a:solidFill>
                      <a:srgbClr val="FFFFCC"/>
                    </a:solidFill>
                  </a:tcPr>
                </a:tc>
                <a:tc>
                  <a:txBody>
                    <a:bodyPr/>
                    <a:lstStyle/>
                    <a:p>
                      <a:pPr>
                        <a:lnSpc>
                          <a:spcPct val="100000"/>
                        </a:lnSpc>
                      </a:pPr>
                      <a:endParaRPr sz="1100">
                        <a:latin typeface="Times New Roman"/>
                        <a:cs typeface="Times New Roman"/>
                      </a:endParaRPr>
                    </a:p>
                  </a:txBody>
                  <a:tcPr marL="0" marR="0" marT="0" marB="0">
                    <a:lnL w="12700">
                      <a:solidFill>
                        <a:srgbClr val="333399"/>
                      </a:solidFill>
                      <a:prstDash val="solid"/>
                    </a:lnL>
                    <a:solidFill>
                      <a:srgbClr val="FFFFCC"/>
                    </a:solidFill>
                  </a:tcPr>
                </a:tc>
                <a:extLst>
                  <a:ext uri="{0D108BD9-81ED-4DB2-BD59-A6C34878D82A}">
                    <a16:rowId xmlns:a16="http://schemas.microsoft.com/office/drawing/2014/main" val="10004"/>
                  </a:ext>
                </a:extLst>
              </a:tr>
              <a:tr h="587335">
                <a:tc gridSpan="2">
                  <a:txBody>
                    <a:bodyPr/>
                    <a:lstStyle/>
                    <a:p>
                      <a:pPr marL="386715" marR="219710" indent="-161290">
                        <a:lnSpc>
                          <a:spcPct val="130000"/>
                        </a:lnSpc>
                        <a:spcBef>
                          <a:spcPts val="575"/>
                        </a:spcBef>
                      </a:pPr>
                      <a:r>
                        <a:rPr sz="1000" b="1" dirty="0">
                          <a:solidFill>
                            <a:srgbClr val="33339A"/>
                          </a:solidFill>
                          <a:latin typeface="Comic Sans MS"/>
                          <a:cs typeface="Comic Sans MS"/>
                        </a:rPr>
                        <a:t>Construct  </a:t>
                      </a:r>
                      <a:r>
                        <a:rPr sz="1000" b="1" spc="-5" dirty="0">
                          <a:solidFill>
                            <a:srgbClr val="33339A"/>
                          </a:solidFill>
                          <a:latin typeface="Comic Sans MS"/>
                          <a:cs typeface="Comic Sans MS"/>
                        </a:rPr>
                        <a:t>Data</a:t>
                      </a:r>
                      <a:endParaRPr sz="1000">
                        <a:latin typeface="Comic Sans MS"/>
                        <a:cs typeface="Comic Sans MS"/>
                      </a:endParaRPr>
                    </a:p>
                  </a:txBody>
                  <a:tcPr marL="0" marR="0" marT="66219" marB="0"/>
                </a:tc>
                <a:tc hMerge="1">
                  <a:txBody>
                    <a:bodyPr/>
                    <a:lstStyle/>
                    <a:p>
                      <a:endParaRPr/>
                    </a:p>
                  </a:txBody>
                  <a:tcPr marL="0" marR="0" marT="0" marB="0"/>
                </a:tc>
                <a:extLst>
                  <a:ext uri="{0D108BD9-81ED-4DB2-BD59-A6C34878D82A}">
                    <a16:rowId xmlns:a16="http://schemas.microsoft.com/office/drawing/2014/main" val="10005"/>
                  </a:ext>
                </a:extLst>
              </a:tr>
              <a:tr h="310942">
                <a:tc>
                  <a:txBody>
                    <a:bodyPr/>
                    <a:lstStyle/>
                    <a:p>
                      <a:pPr>
                        <a:lnSpc>
                          <a:spcPct val="100000"/>
                        </a:lnSpc>
                      </a:pPr>
                      <a:endParaRPr sz="1100">
                        <a:latin typeface="Times New Roman"/>
                        <a:cs typeface="Times New Roman"/>
                      </a:endParaRPr>
                    </a:p>
                  </a:txBody>
                  <a:tcPr marL="0" marR="0" marT="0" marB="0">
                    <a:lnR w="12700">
                      <a:solidFill>
                        <a:srgbClr val="333399"/>
                      </a:solidFill>
                      <a:prstDash val="solid"/>
                    </a:lnR>
                    <a:solidFill>
                      <a:srgbClr val="FFFFCC"/>
                    </a:solidFill>
                  </a:tcPr>
                </a:tc>
                <a:tc>
                  <a:txBody>
                    <a:bodyPr/>
                    <a:lstStyle/>
                    <a:p>
                      <a:pPr>
                        <a:lnSpc>
                          <a:spcPct val="100000"/>
                        </a:lnSpc>
                      </a:pPr>
                      <a:endParaRPr sz="1100">
                        <a:latin typeface="Times New Roman"/>
                        <a:cs typeface="Times New Roman"/>
                      </a:endParaRPr>
                    </a:p>
                  </a:txBody>
                  <a:tcPr marL="0" marR="0" marT="0" marB="0">
                    <a:lnL w="12700">
                      <a:solidFill>
                        <a:srgbClr val="333399"/>
                      </a:solidFill>
                      <a:prstDash val="solid"/>
                    </a:lnL>
                    <a:solidFill>
                      <a:srgbClr val="FFFFCC"/>
                    </a:solidFill>
                  </a:tcPr>
                </a:tc>
                <a:extLst>
                  <a:ext uri="{0D108BD9-81ED-4DB2-BD59-A6C34878D82A}">
                    <a16:rowId xmlns:a16="http://schemas.microsoft.com/office/drawing/2014/main" val="10006"/>
                  </a:ext>
                </a:extLst>
              </a:tr>
              <a:tr h="587335">
                <a:tc gridSpan="2">
                  <a:txBody>
                    <a:bodyPr/>
                    <a:lstStyle/>
                    <a:p>
                      <a:pPr marL="386715" marR="214629" indent="-167005">
                        <a:lnSpc>
                          <a:spcPct val="130000"/>
                        </a:lnSpc>
                        <a:spcBef>
                          <a:spcPts val="575"/>
                        </a:spcBef>
                      </a:pPr>
                      <a:r>
                        <a:rPr sz="1000" b="1" spc="-5" dirty="0">
                          <a:solidFill>
                            <a:srgbClr val="33339A"/>
                          </a:solidFill>
                          <a:latin typeface="Comic Sans MS"/>
                          <a:cs typeface="Comic Sans MS"/>
                        </a:rPr>
                        <a:t>Integrate  Data</a:t>
                      </a:r>
                      <a:endParaRPr sz="1000">
                        <a:latin typeface="Comic Sans MS"/>
                        <a:cs typeface="Comic Sans MS"/>
                      </a:endParaRPr>
                    </a:p>
                  </a:txBody>
                  <a:tcPr marL="0" marR="0" marT="66219" marB="0"/>
                </a:tc>
                <a:tc hMerge="1">
                  <a:txBody>
                    <a:bodyPr/>
                    <a:lstStyle/>
                    <a:p>
                      <a:endParaRPr/>
                    </a:p>
                  </a:txBody>
                  <a:tcPr marL="0" marR="0" marT="0" marB="0"/>
                </a:tc>
                <a:extLst>
                  <a:ext uri="{0D108BD9-81ED-4DB2-BD59-A6C34878D82A}">
                    <a16:rowId xmlns:a16="http://schemas.microsoft.com/office/drawing/2014/main" val="10007"/>
                  </a:ext>
                </a:extLst>
              </a:tr>
              <a:tr h="241844">
                <a:tc>
                  <a:txBody>
                    <a:bodyPr/>
                    <a:lstStyle/>
                    <a:p>
                      <a:pPr>
                        <a:lnSpc>
                          <a:spcPct val="100000"/>
                        </a:lnSpc>
                      </a:pPr>
                      <a:endParaRPr sz="1100">
                        <a:latin typeface="Times New Roman"/>
                        <a:cs typeface="Times New Roman"/>
                      </a:endParaRPr>
                    </a:p>
                  </a:txBody>
                  <a:tcPr marL="0" marR="0" marT="0" marB="0">
                    <a:lnR w="12700">
                      <a:solidFill>
                        <a:srgbClr val="333399"/>
                      </a:solidFill>
                      <a:prstDash val="solid"/>
                    </a:lnR>
                    <a:solidFill>
                      <a:srgbClr val="FFFFCC"/>
                    </a:solidFill>
                  </a:tcPr>
                </a:tc>
                <a:tc>
                  <a:txBody>
                    <a:bodyPr/>
                    <a:lstStyle/>
                    <a:p>
                      <a:pPr>
                        <a:lnSpc>
                          <a:spcPct val="100000"/>
                        </a:lnSpc>
                      </a:pPr>
                      <a:endParaRPr sz="1100">
                        <a:latin typeface="Times New Roman"/>
                        <a:cs typeface="Times New Roman"/>
                      </a:endParaRPr>
                    </a:p>
                  </a:txBody>
                  <a:tcPr marL="0" marR="0" marT="0" marB="0">
                    <a:lnL w="12700">
                      <a:solidFill>
                        <a:srgbClr val="333399"/>
                      </a:solidFill>
                      <a:prstDash val="solid"/>
                    </a:lnL>
                    <a:solidFill>
                      <a:srgbClr val="FFFFCC"/>
                    </a:solidFill>
                  </a:tcPr>
                </a:tc>
                <a:extLst>
                  <a:ext uri="{0D108BD9-81ED-4DB2-BD59-A6C34878D82A}">
                    <a16:rowId xmlns:a16="http://schemas.microsoft.com/office/drawing/2014/main" val="10008"/>
                  </a:ext>
                </a:extLst>
              </a:tr>
              <a:tr h="587335">
                <a:tc gridSpan="2">
                  <a:txBody>
                    <a:bodyPr/>
                    <a:lstStyle/>
                    <a:p>
                      <a:pPr marL="387350" marR="302260" indent="-78105">
                        <a:lnSpc>
                          <a:spcPct val="130000"/>
                        </a:lnSpc>
                        <a:spcBef>
                          <a:spcPts val="575"/>
                        </a:spcBef>
                      </a:pPr>
                      <a:r>
                        <a:rPr sz="1000" b="1" dirty="0">
                          <a:solidFill>
                            <a:srgbClr val="33339A"/>
                          </a:solidFill>
                          <a:latin typeface="Comic Sans MS"/>
                          <a:cs typeface="Comic Sans MS"/>
                        </a:rPr>
                        <a:t>Format  </a:t>
                      </a:r>
                      <a:r>
                        <a:rPr sz="1000" b="1" spc="-5" dirty="0">
                          <a:solidFill>
                            <a:srgbClr val="33339A"/>
                          </a:solidFill>
                          <a:latin typeface="Comic Sans MS"/>
                          <a:cs typeface="Comic Sans MS"/>
                        </a:rPr>
                        <a:t>Data</a:t>
                      </a:r>
                      <a:endParaRPr sz="1000">
                        <a:latin typeface="Comic Sans MS"/>
                        <a:cs typeface="Comic Sans MS"/>
                      </a:endParaRPr>
                    </a:p>
                  </a:txBody>
                  <a:tcPr marL="0" marR="0" marT="66219" marB="0"/>
                </a:tc>
                <a:tc hMerge="1">
                  <a:txBody>
                    <a:bodyPr/>
                    <a:lstStyle/>
                    <a:p>
                      <a:endParaRPr/>
                    </a:p>
                  </a:txBody>
                  <a:tcPr marL="0" marR="0" marT="0" marB="0"/>
                </a:tc>
                <a:extLst>
                  <a:ext uri="{0D108BD9-81ED-4DB2-BD59-A6C34878D82A}">
                    <a16:rowId xmlns:a16="http://schemas.microsoft.com/office/drawing/2014/main" val="10009"/>
                  </a:ext>
                </a:extLst>
              </a:tr>
            </a:tbl>
          </a:graphicData>
        </a:graphic>
      </p:graphicFrame>
      <p:sp>
        <p:nvSpPr>
          <p:cNvPr id="105" name="object 105"/>
          <p:cNvSpPr txBox="1"/>
          <p:nvPr/>
        </p:nvSpPr>
        <p:spPr>
          <a:xfrm>
            <a:off x="9756249" y="6175948"/>
            <a:ext cx="215932" cy="193002"/>
          </a:xfrm>
          <a:prstGeom prst="rect">
            <a:avLst/>
          </a:prstGeom>
        </p:spPr>
        <p:txBody>
          <a:bodyPr vert="horz" wrap="square" lIns="0" tIns="25336" rIns="0" bIns="0" rtlCol="0">
            <a:spAutoFit/>
          </a:bodyPr>
          <a:lstStyle/>
          <a:p>
            <a:pPr marL="34549">
              <a:spcBef>
                <a:spcPts val="199"/>
              </a:spcBef>
            </a:pPr>
            <a:fld id="{81D60167-4931-47E6-BA6A-407CBD079E47}" type="slidenum">
              <a:rPr sz="1088" dirty="0">
                <a:latin typeface="Comic Sans MS"/>
                <a:cs typeface="Comic Sans MS"/>
              </a:rPr>
              <a:pPr marL="34549">
                <a:spcBef>
                  <a:spcPts val="199"/>
                </a:spcBef>
              </a:pPr>
              <a:t>28</a:t>
            </a:fld>
            <a:endParaRPr sz="1088">
              <a:latin typeface="Comic Sans MS"/>
              <a:cs typeface="Comic Sans M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908179" y="1332904"/>
            <a:ext cx="1816708" cy="700195"/>
            <a:chOff x="5139575" y="1469897"/>
            <a:chExt cx="2003425" cy="772160"/>
          </a:xfrm>
        </p:grpSpPr>
        <p:sp>
          <p:nvSpPr>
            <p:cNvPr id="3" name="object 3"/>
            <p:cNvSpPr/>
            <p:nvPr/>
          </p:nvSpPr>
          <p:spPr>
            <a:xfrm>
              <a:off x="5153291" y="1475231"/>
              <a:ext cx="1981200" cy="762000"/>
            </a:xfrm>
            <a:custGeom>
              <a:avLst/>
              <a:gdLst/>
              <a:ahLst/>
              <a:cxnLst/>
              <a:rect l="l" t="t" r="r" b="b"/>
              <a:pathLst>
                <a:path w="1981200" h="762000">
                  <a:moveTo>
                    <a:pt x="1981200" y="380999"/>
                  </a:moveTo>
                  <a:lnTo>
                    <a:pt x="1485900" y="0"/>
                  </a:lnTo>
                  <a:lnTo>
                    <a:pt x="0" y="0"/>
                  </a:lnTo>
                  <a:lnTo>
                    <a:pt x="495300" y="380999"/>
                  </a:lnTo>
                  <a:lnTo>
                    <a:pt x="0" y="762000"/>
                  </a:lnTo>
                  <a:lnTo>
                    <a:pt x="1485900" y="761999"/>
                  </a:lnTo>
                  <a:lnTo>
                    <a:pt x="1981200" y="380999"/>
                  </a:lnTo>
                  <a:close/>
                </a:path>
              </a:pathLst>
            </a:custGeom>
            <a:solidFill>
              <a:srgbClr val="00E4A8"/>
            </a:solidFill>
          </p:spPr>
          <p:txBody>
            <a:bodyPr wrap="square" lIns="0" tIns="0" rIns="0" bIns="0" rtlCol="0"/>
            <a:lstStyle/>
            <a:p>
              <a:endParaRPr sz="1632"/>
            </a:p>
          </p:txBody>
        </p:sp>
        <p:sp>
          <p:nvSpPr>
            <p:cNvPr id="4" name="object 4"/>
            <p:cNvSpPr/>
            <p:nvPr/>
          </p:nvSpPr>
          <p:spPr>
            <a:xfrm>
              <a:off x="5139575" y="1469897"/>
              <a:ext cx="2003425" cy="772160"/>
            </a:xfrm>
            <a:custGeom>
              <a:avLst/>
              <a:gdLst/>
              <a:ahLst/>
              <a:cxnLst/>
              <a:rect l="l" t="t" r="r" b="b"/>
              <a:pathLst>
                <a:path w="2003425" h="772160">
                  <a:moveTo>
                    <a:pt x="2003298" y="386333"/>
                  </a:moveTo>
                  <a:lnTo>
                    <a:pt x="1501140" y="0"/>
                  </a:lnTo>
                  <a:lnTo>
                    <a:pt x="0" y="0"/>
                  </a:lnTo>
                  <a:lnTo>
                    <a:pt x="13716" y="10576"/>
                  </a:lnTo>
                  <a:lnTo>
                    <a:pt x="13716" y="9905"/>
                  </a:lnTo>
                  <a:lnTo>
                    <a:pt x="16764" y="1523"/>
                  </a:lnTo>
                  <a:lnTo>
                    <a:pt x="27668" y="9905"/>
                  </a:lnTo>
                  <a:lnTo>
                    <a:pt x="1496568" y="9905"/>
                  </a:lnTo>
                  <a:lnTo>
                    <a:pt x="1496568" y="9143"/>
                  </a:lnTo>
                  <a:lnTo>
                    <a:pt x="1499616" y="9905"/>
                  </a:lnTo>
                  <a:lnTo>
                    <a:pt x="1499615" y="11488"/>
                  </a:lnTo>
                  <a:lnTo>
                    <a:pt x="1986914" y="386333"/>
                  </a:lnTo>
                  <a:lnTo>
                    <a:pt x="1991868" y="382523"/>
                  </a:lnTo>
                  <a:lnTo>
                    <a:pt x="1991868" y="395110"/>
                  </a:lnTo>
                  <a:lnTo>
                    <a:pt x="2003298" y="386333"/>
                  </a:lnTo>
                  <a:close/>
                </a:path>
                <a:path w="2003425" h="772160">
                  <a:moveTo>
                    <a:pt x="505968" y="395119"/>
                  </a:moveTo>
                  <a:lnTo>
                    <a:pt x="505968" y="390143"/>
                  </a:lnTo>
                  <a:lnTo>
                    <a:pt x="501022" y="386330"/>
                  </a:lnTo>
                  <a:lnTo>
                    <a:pt x="0" y="771906"/>
                  </a:lnTo>
                  <a:lnTo>
                    <a:pt x="13716" y="771906"/>
                  </a:lnTo>
                  <a:lnTo>
                    <a:pt x="13716" y="762000"/>
                  </a:lnTo>
                  <a:lnTo>
                    <a:pt x="28660" y="762000"/>
                  </a:lnTo>
                  <a:lnTo>
                    <a:pt x="505968" y="395119"/>
                  </a:lnTo>
                  <a:close/>
                </a:path>
                <a:path w="2003425" h="772160">
                  <a:moveTo>
                    <a:pt x="27668" y="9905"/>
                  </a:moveTo>
                  <a:lnTo>
                    <a:pt x="16764" y="1523"/>
                  </a:lnTo>
                  <a:lnTo>
                    <a:pt x="13716" y="9905"/>
                  </a:lnTo>
                  <a:lnTo>
                    <a:pt x="27668" y="9905"/>
                  </a:lnTo>
                  <a:close/>
                </a:path>
                <a:path w="2003425" h="772160">
                  <a:moveTo>
                    <a:pt x="517398" y="386334"/>
                  </a:moveTo>
                  <a:lnTo>
                    <a:pt x="27668" y="9905"/>
                  </a:lnTo>
                  <a:lnTo>
                    <a:pt x="13716" y="9905"/>
                  </a:lnTo>
                  <a:lnTo>
                    <a:pt x="13716" y="10576"/>
                  </a:lnTo>
                  <a:lnTo>
                    <a:pt x="501022" y="386330"/>
                  </a:lnTo>
                  <a:lnTo>
                    <a:pt x="505968" y="382523"/>
                  </a:lnTo>
                  <a:lnTo>
                    <a:pt x="505968" y="395119"/>
                  </a:lnTo>
                  <a:lnTo>
                    <a:pt x="517398" y="386334"/>
                  </a:lnTo>
                  <a:close/>
                </a:path>
                <a:path w="2003425" h="772160">
                  <a:moveTo>
                    <a:pt x="28660" y="762000"/>
                  </a:moveTo>
                  <a:lnTo>
                    <a:pt x="13716" y="762000"/>
                  </a:lnTo>
                  <a:lnTo>
                    <a:pt x="16764" y="771144"/>
                  </a:lnTo>
                  <a:lnTo>
                    <a:pt x="28660" y="762000"/>
                  </a:lnTo>
                  <a:close/>
                </a:path>
                <a:path w="2003425" h="772160">
                  <a:moveTo>
                    <a:pt x="1498549" y="761999"/>
                  </a:moveTo>
                  <a:lnTo>
                    <a:pt x="28660" y="762000"/>
                  </a:lnTo>
                  <a:lnTo>
                    <a:pt x="16764" y="771144"/>
                  </a:lnTo>
                  <a:lnTo>
                    <a:pt x="13716" y="762000"/>
                  </a:lnTo>
                  <a:lnTo>
                    <a:pt x="13716" y="771906"/>
                  </a:lnTo>
                  <a:lnTo>
                    <a:pt x="1496568" y="771905"/>
                  </a:lnTo>
                  <a:lnTo>
                    <a:pt x="1496568" y="763523"/>
                  </a:lnTo>
                  <a:lnTo>
                    <a:pt x="1498549" y="761999"/>
                  </a:lnTo>
                  <a:close/>
                </a:path>
                <a:path w="2003425" h="772160">
                  <a:moveTo>
                    <a:pt x="505968" y="390143"/>
                  </a:moveTo>
                  <a:lnTo>
                    <a:pt x="505968" y="382523"/>
                  </a:lnTo>
                  <a:lnTo>
                    <a:pt x="501022" y="386330"/>
                  </a:lnTo>
                  <a:lnTo>
                    <a:pt x="505968" y="390143"/>
                  </a:lnTo>
                  <a:close/>
                </a:path>
                <a:path w="2003425" h="772160">
                  <a:moveTo>
                    <a:pt x="1499616" y="9905"/>
                  </a:moveTo>
                  <a:lnTo>
                    <a:pt x="1496568" y="9143"/>
                  </a:lnTo>
                  <a:lnTo>
                    <a:pt x="1497558" y="9905"/>
                  </a:lnTo>
                  <a:lnTo>
                    <a:pt x="1499616" y="9905"/>
                  </a:lnTo>
                  <a:close/>
                </a:path>
                <a:path w="2003425" h="772160">
                  <a:moveTo>
                    <a:pt x="1497558" y="9905"/>
                  </a:moveTo>
                  <a:lnTo>
                    <a:pt x="1496568" y="9143"/>
                  </a:lnTo>
                  <a:lnTo>
                    <a:pt x="1496568" y="9905"/>
                  </a:lnTo>
                  <a:lnTo>
                    <a:pt x="1497558" y="9905"/>
                  </a:lnTo>
                  <a:close/>
                </a:path>
                <a:path w="2003425" h="772160">
                  <a:moveTo>
                    <a:pt x="1499616" y="761999"/>
                  </a:moveTo>
                  <a:lnTo>
                    <a:pt x="1498549" y="761999"/>
                  </a:lnTo>
                  <a:lnTo>
                    <a:pt x="1496568" y="763523"/>
                  </a:lnTo>
                  <a:lnTo>
                    <a:pt x="1499616" y="761999"/>
                  </a:lnTo>
                  <a:close/>
                </a:path>
                <a:path w="2003425" h="772160">
                  <a:moveTo>
                    <a:pt x="1499616" y="771905"/>
                  </a:moveTo>
                  <a:lnTo>
                    <a:pt x="1499616" y="761999"/>
                  </a:lnTo>
                  <a:lnTo>
                    <a:pt x="1496568" y="763523"/>
                  </a:lnTo>
                  <a:lnTo>
                    <a:pt x="1496568" y="771905"/>
                  </a:lnTo>
                  <a:lnTo>
                    <a:pt x="1499616" y="771905"/>
                  </a:lnTo>
                  <a:close/>
                </a:path>
                <a:path w="2003425" h="772160">
                  <a:moveTo>
                    <a:pt x="1499615" y="11488"/>
                  </a:moveTo>
                  <a:lnTo>
                    <a:pt x="1499616" y="9905"/>
                  </a:lnTo>
                  <a:lnTo>
                    <a:pt x="1497558" y="9905"/>
                  </a:lnTo>
                  <a:lnTo>
                    <a:pt x="1499615" y="11488"/>
                  </a:lnTo>
                  <a:close/>
                </a:path>
                <a:path w="2003425" h="772160">
                  <a:moveTo>
                    <a:pt x="1991868" y="395110"/>
                  </a:moveTo>
                  <a:lnTo>
                    <a:pt x="1991868" y="390143"/>
                  </a:lnTo>
                  <a:lnTo>
                    <a:pt x="1986914" y="386333"/>
                  </a:lnTo>
                  <a:lnTo>
                    <a:pt x="1498549" y="761999"/>
                  </a:lnTo>
                  <a:lnTo>
                    <a:pt x="1499616" y="761999"/>
                  </a:lnTo>
                  <a:lnTo>
                    <a:pt x="1499616" y="771905"/>
                  </a:lnTo>
                  <a:lnTo>
                    <a:pt x="1501140" y="771905"/>
                  </a:lnTo>
                  <a:lnTo>
                    <a:pt x="1991868" y="395110"/>
                  </a:lnTo>
                  <a:close/>
                </a:path>
                <a:path w="2003425" h="772160">
                  <a:moveTo>
                    <a:pt x="1991868" y="390143"/>
                  </a:moveTo>
                  <a:lnTo>
                    <a:pt x="1991868" y="382523"/>
                  </a:lnTo>
                  <a:lnTo>
                    <a:pt x="1986914" y="386333"/>
                  </a:lnTo>
                  <a:lnTo>
                    <a:pt x="1991868" y="390143"/>
                  </a:lnTo>
                  <a:close/>
                </a:path>
              </a:pathLst>
            </a:custGeom>
            <a:solidFill>
              <a:srgbClr val="333399"/>
            </a:solidFill>
          </p:spPr>
          <p:txBody>
            <a:bodyPr wrap="square" lIns="0" tIns="0" rIns="0" bIns="0" rtlCol="0"/>
            <a:lstStyle/>
            <a:p>
              <a:endParaRPr sz="1632"/>
            </a:p>
          </p:txBody>
        </p:sp>
      </p:grpSp>
      <p:sp>
        <p:nvSpPr>
          <p:cNvPr id="5" name="object 5"/>
          <p:cNvSpPr txBox="1"/>
          <p:nvPr/>
        </p:nvSpPr>
        <p:spPr>
          <a:xfrm>
            <a:off x="6441146" y="1581197"/>
            <a:ext cx="636280" cy="179047"/>
          </a:xfrm>
          <a:prstGeom prst="rect">
            <a:avLst/>
          </a:prstGeom>
        </p:spPr>
        <p:txBody>
          <a:bodyPr vert="horz" wrap="square" lIns="0" tIns="11516" rIns="0" bIns="0" rtlCol="0">
            <a:spAutoFit/>
          </a:bodyPr>
          <a:lstStyle/>
          <a:p>
            <a:pPr marL="11516">
              <a:spcBef>
                <a:spcPts val="91"/>
              </a:spcBef>
            </a:pPr>
            <a:r>
              <a:rPr sz="1088" dirty="0">
                <a:solidFill>
                  <a:srgbClr val="33339A"/>
                </a:solidFill>
                <a:latin typeface="Comic Sans MS"/>
                <a:cs typeface="Comic Sans MS"/>
              </a:rPr>
              <a:t>Modelling</a:t>
            </a:r>
            <a:endParaRPr sz="1088">
              <a:latin typeface="Comic Sans MS"/>
              <a:cs typeface="Comic Sans MS"/>
            </a:endParaRPr>
          </a:p>
        </p:txBody>
      </p:sp>
      <p:grpSp>
        <p:nvGrpSpPr>
          <p:cNvPr id="6" name="object 6"/>
          <p:cNvGrpSpPr/>
          <p:nvPr/>
        </p:nvGrpSpPr>
        <p:grpSpPr>
          <a:xfrm>
            <a:off x="7221035" y="1332904"/>
            <a:ext cx="1816708" cy="700195"/>
            <a:chOff x="6587363" y="1469897"/>
            <a:chExt cx="2003425" cy="772160"/>
          </a:xfrm>
        </p:grpSpPr>
        <p:sp>
          <p:nvSpPr>
            <p:cNvPr id="7" name="object 7"/>
            <p:cNvSpPr/>
            <p:nvPr/>
          </p:nvSpPr>
          <p:spPr>
            <a:xfrm>
              <a:off x="6601091" y="1475231"/>
              <a:ext cx="1981200" cy="762000"/>
            </a:xfrm>
            <a:custGeom>
              <a:avLst/>
              <a:gdLst/>
              <a:ahLst/>
              <a:cxnLst/>
              <a:rect l="l" t="t" r="r" b="b"/>
              <a:pathLst>
                <a:path w="1981200" h="762000">
                  <a:moveTo>
                    <a:pt x="1981200" y="380999"/>
                  </a:moveTo>
                  <a:lnTo>
                    <a:pt x="1485900" y="0"/>
                  </a:lnTo>
                  <a:lnTo>
                    <a:pt x="0" y="0"/>
                  </a:lnTo>
                  <a:lnTo>
                    <a:pt x="495300" y="380999"/>
                  </a:lnTo>
                  <a:lnTo>
                    <a:pt x="0" y="762000"/>
                  </a:lnTo>
                  <a:lnTo>
                    <a:pt x="1485900" y="761999"/>
                  </a:lnTo>
                  <a:lnTo>
                    <a:pt x="1981200" y="380999"/>
                  </a:lnTo>
                  <a:close/>
                </a:path>
              </a:pathLst>
            </a:custGeom>
            <a:solidFill>
              <a:srgbClr val="00E4A8"/>
            </a:solidFill>
          </p:spPr>
          <p:txBody>
            <a:bodyPr wrap="square" lIns="0" tIns="0" rIns="0" bIns="0" rtlCol="0"/>
            <a:lstStyle/>
            <a:p>
              <a:endParaRPr sz="1632"/>
            </a:p>
          </p:txBody>
        </p:sp>
        <p:sp>
          <p:nvSpPr>
            <p:cNvPr id="8" name="object 8"/>
            <p:cNvSpPr/>
            <p:nvPr/>
          </p:nvSpPr>
          <p:spPr>
            <a:xfrm>
              <a:off x="6587363" y="1469897"/>
              <a:ext cx="2003425" cy="772160"/>
            </a:xfrm>
            <a:custGeom>
              <a:avLst/>
              <a:gdLst/>
              <a:ahLst/>
              <a:cxnLst/>
              <a:rect l="l" t="t" r="r" b="b"/>
              <a:pathLst>
                <a:path w="2003425" h="772160">
                  <a:moveTo>
                    <a:pt x="2003298" y="386333"/>
                  </a:moveTo>
                  <a:lnTo>
                    <a:pt x="1501140" y="0"/>
                  </a:lnTo>
                  <a:lnTo>
                    <a:pt x="0" y="0"/>
                  </a:lnTo>
                  <a:lnTo>
                    <a:pt x="13716" y="10576"/>
                  </a:lnTo>
                  <a:lnTo>
                    <a:pt x="13716" y="9905"/>
                  </a:lnTo>
                  <a:lnTo>
                    <a:pt x="16764" y="1523"/>
                  </a:lnTo>
                  <a:lnTo>
                    <a:pt x="27668" y="9905"/>
                  </a:lnTo>
                  <a:lnTo>
                    <a:pt x="1496568" y="9905"/>
                  </a:lnTo>
                  <a:lnTo>
                    <a:pt x="1496568" y="9143"/>
                  </a:lnTo>
                  <a:lnTo>
                    <a:pt x="1499616" y="9905"/>
                  </a:lnTo>
                  <a:lnTo>
                    <a:pt x="1499615" y="11488"/>
                  </a:lnTo>
                  <a:lnTo>
                    <a:pt x="1986914" y="386333"/>
                  </a:lnTo>
                  <a:lnTo>
                    <a:pt x="1991868" y="382523"/>
                  </a:lnTo>
                  <a:lnTo>
                    <a:pt x="1991868" y="395110"/>
                  </a:lnTo>
                  <a:lnTo>
                    <a:pt x="2003298" y="386333"/>
                  </a:lnTo>
                  <a:close/>
                </a:path>
                <a:path w="2003425" h="772160">
                  <a:moveTo>
                    <a:pt x="505968" y="395119"/>
                  </a:moveTo>
                  <a:lnTo>
                    <a:pt x="505968" y="390143"/>
                  </a:lnTo>
                  <a:lnTo>
                    <a:pt x="501022" y="386330"/>
                  </a:lnTo>
                  <a:lnTo>
                    <a:pt x="0" y="771906"/>
                  </a:lnTo>
                  <a:lnTo>
                    <a:pt x="13716" y="771906"/>
                  </a:lnTo>
                  <a:lnTo>
                    <a:pt x="13716" y="762000"/>
                  </a:lnTo>
                  <a:lnTo>
                    <a:pt x="28660" y="762000"/>
                  </a:lnTo>
                  <a:lnTo>
                    <a:pt x="505968" y="395119"/>
                  </a:lnTo>
                  <a:close/>
                </a:path>
                <a:path w="2003425" h="772160">
                  <a:moveTo>
                    <a:pt x="27668" y="9905"/>
                  </a:moveTo>
                  <a:lnTo>
                    <a:pt x="16764" y="1523"/>
                  </a:lnTo>
                  <a:lnTo>
                    <a:pt x="13716" y="9905"/>
                  </a:lnTo>
                  <a:lnTo>
                    <a:pt x="27668" y="9905"/>
                  </a:lnTo>
                  <a:close/>
                </a:path>
                <a:path w="2003425" h="772160">
                  <a:moveTo>
                    <a:pt x="517398" y="386334"/>
                  </a:moveTo>
                  <a:lnTo>
                    <a:pt x="27668" y="9905"/>
                  </a:lnTo>
                  <a:lnTo>
                    <a:pt x="13716" y="9905"/>
                  </a:lnTo>
                  <a:lnTo>
                    <a:pt x="13716" y="10576"/>
                  </a:lnTo>
                  <a:lnTo>
                    <a:pt x="501022" y="386330"/>
                  </a:lnTo>
                  <a:lnTo>
                    <a:pt x="505968" y="382523"/>
                  </a:lnTo>
                  <a:lnTo>
                    <a:pt x="505968" y="395119"/>
                  </a:lnTo>
                  <a:lnTo>
                    <a:pt x="517398" y="386334"/>
                  </a:lnTo>
                  <a:close/>
                </a:path>
                <a:path w="2003425" h="772160">
                  <a:moveTo>
                    <a:pt x="28660" y="762000"/>
                  </a:moveTo>
                  <a:lnTo>
                    <a:pt x="13716" y="762000"/>
                  </a:lnTo>
                  <a:lnTo>
                    <a:pt x="16764" y="771144"/>
                  </a:lnTo>
                  <a:lnTo>
                    <a:pt x="28660" y="762000"/>
                  </a:lnTo>
                  <a:close/>
                </a:path>
                <a:path w="2003425" h="772160">
                  <a:moveTo>
                    <a:pt x="1498549" y="761999"/>
                  </a:moveTo>
                  <a:lnTo>
                    <a:pt x="28660" y="762000"/>
                  </a:lnTo>
                  <a:lnTo>
                    <a:pt x="16764" y="771144"/>
                  </a:lnTo>
                  <a:lnTo>
                    <a:pt x="13716" y="762000"/>
                  </a:lnTo>
                  <a:lnTo>
                    <a:pt x="13716" y="771906"/>
                  </a:lnTo>
                  <a:lnTo>
                    <a:pt x="1496568" y="771905"/>
                  </a:lnTo>
                  <a:lnTo>
                    <a:pt x="1496568" y="763523"/>
                  </a:lnTo>
                  <a:lnTo>
                    <a:pt x="1498549" y="761999"/>
                  </a:lnTo>
                  <a:close/>
                </a:path>
                <a:path w="2003425" h="772160">
                  <a:moveTo>
                    <a:pt x="505968" y="390143"/>
                  </a:moveTo>
                  <a:lnTo>
                    <a:pt x="505968" y="382523"/>
                  </a:lnTo>
                  <a:lnTo>
                    <a:pt x="501022" y="386330"/>
                  </a:lnTo>
                  <a:lnTo>
                    <a:pt x="505968" y="390143"/>
                  </a:lnTo>
                  <a:close/>
                </a:path>
                <a:path w="2003425" h="772160">
                  <a:moveTo>
                    <a:pt x="1499616" y="9905"/>
                  </a:moveTo>
                  <a:lnTo>
                    <a:pt x="1496568" y="9143"/>
                  </a:lnTo>
                  <a:lnTo>
                    <a:pt x="1497558" y="9905"/>
                  </a:lnTo>
                  <a:lnTo>
                    <a:pt x="1499616" y="9905"/>
                  </a:lnTo>
                  <a:close/>
                </a:path>
                <a:path w="2003425" h="772160">
                  <a:moveTo>
                    <a:pt x="1497558" y="9905"/>
                  </a:moveTo>
                  <a:lnTo>
                    <a:pt x="1496568" y="9143"/>
                  </a:lnTo>
                  <a:lnTo>
                    <a:pt x="1496568" y="9905"/>
                  </a:lnTo>
                  <a:lnTo>
                    <a:pt x="1497558" y="9905"/>
                  </a:lnTo>
                  <a:close/>
                </a:path>
                <a:path w="2003425" h="772160">
                  <a:moveTo>
                    <a:pt x="1499616" y="761999"/>
                  </a:moveTo>
                  <a:lnTo>
                    <a:pt x="1498549" y="761999"/>
                  </a:lnTo>
                  <a:lnTo>
                    <a:pt x="1496568" y="763523"/>
                  </a:lnTo>
                  <a:lnTo>
                    <a:pt x="1499616" y="761999"/>
                  </a:lnTo>
                  <a:close/>
                </a:path>
                <a:path w="2003425" h="772160">
                  <a:moveTo>
                    <a:pt x="1499616" y="771905"/>
                  </a:moveTo>
                  <a:lnTo>
                    <a:pt x="1499616" y="761999"/>
                  </a:lnTo>
                  <a:lnTo>
                    <a:pt x="1496568" y="763523"/>
                  </a:lnTo>
                  <a:lnTo>
                    <a:pt x="1496568" y="771905"/>
                  </a:lnTo>
                  <a:lnTo>
                    <a:pt x="1499616" y="771905"/>
                  </a:lnTo>
                  <a:close/>
                </a:path>
                <a:path w="2003425" h="772160">
                  <a:moveTo>
                    <a:pt x="1499615" y="11488"/>
                  </a:moveTo>
                  <a:lnTo>
                    <a:pt x="1499616" y="9905"/>
                  </a:lnTo>
                  <a:lnTo>
                    <a:pt x="1497558" y="9905"/>
                  </a:lnTo>
                  <a:lnTo>
                    <a:pt x="1499615" y="11488"/>
                  </a:lnTo>
                  <a:close/>
                </a:path>
                <a:path w="2003425" h="772160">
                  <a:moveTo>
                    <a:pt x="1991868" y="395110"/>
                  </a:moveTo>
                  <a:lnTo>
                    <a:pt x="1991868" y="390143"/>
                  </a:lnTo>
                  <a:lnTo>
                    <a:pt x="1986914" y="386333"/>
                  </a:lnTo>
                  <a:lnTo>
                    <a:pt x="1498549" y="761999"/>
                  </a:lnTo>
                  <a:lnTo>
                    <a:pt x="1499616" y="761999"/>
                  </a:lnTo>
                  <a:lnTo>
                    <a:pt x="1499616" y="771905"/>
                  </a:lnTo>
                  <a:lnTo>
                    <a:pt x="1501140" y="771905"/>
                  </a:lnTo>
                  <a:lnTo>
                    <a:pt x="1991868" y="395110"/>
                  </a:lnTo>
                  <a:close/>
                </a:path>
                <a:path w="2003425" h="772160">
                  <a:moveTo>
                    <a:pt x="1991868" y="390143"/>
                  </a:moveTo>
                  <a:lnTo>
                    <a:pt x="1991868" y="382523"/>
                  </a:lnTo>
                  <a:lnTo>
                    <a:pt x="1986914" y="386333"/>
                  </a:lnTo>
                  <a:lnTo>
                    <a:pt x="1991868" y="390143"/>
                  </a:lnTo>
                  <a:close/>
                </a:path>
              </a:pathLst>
            </a:custGeom>
            <a:solidFill>
              <a:srgbClr val="333399"/>
            </a:solidFill>
          </p:spPr>
          <p:txBody>
            <a:bodyPr wrap="square" lIns="0" tIns="0" rIns="0" bIns="0" rtlCol="0"/>
            <a:lstStyle/>
            <a:p>
              <a:endParaRPr sz="1632"/>
            </a:p>
          </p:txBody>
        </p:sp>
      </p:grpSp>
      <p:sp>
        <p:nvSpPr>
          <p:cNvPr id="9" name="object 9"/>
          <p:cNvSpPr txBox="1"/>
          <p:nvPr/>
        </p:nvSpPr>
        <p:spPr>
          <a:xfrm>
            <a:off x="7754012" y="1581197"/>
            <a:ext cx="676587" cy="179047"/>
          </a:xfrm>
          <a:prstGeom prst="rect">
            <a:avLst/>
          </a:prstGeom>
        </p:spPr>
        <p:txBody>
          <a:bodyPr vert="horz" wrap="square" lIns="0" tIns="11516" rIns="0" bIns="0" rtlCol="0">
            <a:spAutoFit/>
          </a:bodyPr>
          <a:lstStyle/>
          <a:p>
            <a:pPr marL="11516">
              <a:spcBef>
                <a:spcPts val="91"/>
              </a:spcBef>
            </a:pPr>
            <a:r>
              <a:rPr sz="1088" spc="-5" dirty="0">
                <a:solidFill>
                  <a:srgbClr val="33339A"/>
                </a:solidFill>
                <a:latin typeface="Comic Sans MS"/>
                <a:cs typeface="Comic Sans MS"/>
              </a:rPr>
              <a:t>Evaluation</a:t>
            </a:r>
            <a:endParaRPr sz="1088">
              <a:latin typeface="Comic Sans MS"/>
              <a:cs typeface="Comic Sans MS"/>
            </a:endParaRPr>
          </a:p>
        </p:txBody>
      </p:sp>
      <p:grpSp>
        <p:nvGrpSpPr>
          <p:cNvPr id="10" name="object 10"/>
          <p:cNvGrpSpPr/>
          <p:nvPr/>
        </p:nvGrpSpPr>
        <p:grpSpPr>
          <a:xfrm>
            <a:off x="8533901" y="1332904"/>
            <a:ext cx="1708454" cy="700195"/>
            <a:chOff x="8035163" y="1469897"/>
            <a:chExt cx="1884045" cy="772160"/>
          </a:xfrm>
        </p:grpSpPr>
        <p:sp>
          <p:nvSpPr>
            <p:cNvPr id="11" name="object 11"/>
            <p:cNvSpPr/>
            <p:nvPr/>
          </p:nvSpPr>
          <p:spPr>
            <a:xfrm>
              <a:off x="8048891" y="1475231"/>
              <a:ext cx="1870075" cy="762000"/>
            </a:xfrm>
            <a:custGeom>
              <a:avLst/>
              <a:gdLst/>
              <a:ahLst/>
              <a:cxnLst/>
              <a:rect l="l" t="t" r="r" b="b"/>
              <a:pathLst>
                <a:path w="1870075" h="762000">
                  <a:moveTo>
                    <a:pt x="1869948" y="409041"/>
                  </a:moveTo>
                  <a:lnTo>
                    <a:pt x="1869948" y="352958"/>
                  </a:lnTo>
                  <a:lnTo>
                    <a:pt x="1428750" y="0"/>
                  </a:lnTo>
                  <a:lnTo>
                    <a:pt x="0" y="0"/>
                  </a:lnTo>
                  <a:lnTo>
                    <a:pt x="476250" y="380999"/>
                  </a:lnTo>
                  <a:lnTo>
                    <a:pt x="476250" y="762000"/>
                  </a:lnTo>
                  <a:lnTo>
                    <a:pt x="1428750" y="761999"/>
                  </a:lnTo>
                  <a:lnTo>
                    <a:pt x="1869948" y="409041"/>
                  </a:lnTo>
                  <a:close/>
                </a:path>
                <a:path w="1870075" h="762000">
                  <a:moveTo>
                    <a:pt x="476250" y="762000"/>
                  </a:moveTo>
                  <a:lnTo>
                    <a:pt x="476250" y="380999"/>
                  </a:lnTo>
                  <a:lnTo>
                    <a:pt x="0" y="762000"/>
                  </a:lnTo>
                  <a:lnTo>
                    <a:pt x="476250" y="762000"/>
                  </a:lnTo>
                  <a:close/>
                </a:path>
              </a:pathLst>
            </a:custGeom>
            <a:solidFill>
              <a:srgbClr val="00E4A8"/>
            </a:solidFill>
          </p:spPr>
          <p:txBody>
            <a:bodyPr wrap="square" lIns="0" tIns="0" rIns="0" bIns="0" rtlCol="0"/>
            <a:lstStyle/>
            <a:p>
              <a:endParaRPr sz="1632"/>
            </a:p>
          </p:txBody>
        </p:sp>
        <p:sp>
          <p:nvSpPr>
            <p:cNvPr id="12" name="object 12"/>
            <p:cNvSpPr/>
            <p:nvPr/>
          </p:nvSpPr>
          <p:spPr>
            <a:xfrm>
              <a:off x="8035163" y="1469897"/>
              <a:ext cx="1884045" cy="772160"/>
            </a:xfrm>
            <a:custGeom>
              <a:avLst/>
              <a:gdLst/>
              <a:ahLst/>
              <a:cxnLst/>
              <a:rect l="l" t="t" r="r" b="b"/>
              <a:pathLst>
                <a:path w="1884045" h="772160">
                  <a:moveTo>
                    <a:pt x="1883676" y="363788"/>
                  </a:moveTo>
                  <a:lnTo>
                    <a:pt x="1883676" y="352166"/>
                  </a:lnTo>
                  <a:lnTo>
                    <a:pt x="1443990" y="0"/>
                  </a:lnTo>
                  <a:lnTo>
                    <a:pt x="0" y="0"/>
                  </a:lnTo>
                  <a:lnTo>
                    <a:pt x="13715" y="10968"/>
                  </a:lnTo>
                  <a:lnTo>
                    <a:pt x="13716" y="9905"/>
                  </a:lnTo>
                  <a:lnTo>
                    <a:pt x="16764" y="1523"/>
                  </a:lnTo>
                  <a:lnTo>
                    <a:pt x="27237" y="9905"/>
                  </a:lnTo>
                  <a:lnTo>
                    <a:pt x="1439418" y="9905"/>
                  </a:lnTo>
                  <a:lnTo>
                    <a:pt x="1439418" y="8381"/>
                  </a:lnTo>
                  <a:lnTo>
                    <a:pt x="1442466" y="9905"/>
                  </a:lnTo>
                  <a:lnTo>
                    <a:pt x="1442466" y="10820"/>
                  </a:lnTo>
                  <a:lnTo>
                    <a:pt x="1883676" y="363788"/>
                  </a:lnTo>
                  <a:close/>
                </a:path>
                <a:path w="1884045" h="772160">
                  <a:moveTo>
                    <a:pt x="486918" y="394854"/>
                  </a:moveTo>
                  <a:lnTo>
                    <a:pt x="486918" y="389381"/>
                  </a:lnTo>
                  <a:lnTo>
                    <a:pt x="482630" y="385952"/>
                  </a:lnTo>
                  <a:lnTo>
                    <a:pt x="0" y="771906"/>
                  </a:lnTo>
                  <a:lnTo>
                    <a:pt x="13716" y="771906"/>
                  </a:lnTo>
                  <a:lnTo>
                    <a:pt x="13716" y="762000"/>
                  </a:lnTo>
                  <a:lnTo>
                    <a:pt x="27258" y="762000"/>
                  </a:lnTo>
                  <a:lnTo>
                    <a:pt x="486918" y="394854"/>
                  </a:lnTo>
                  <a:close/>
                </a:path>
                <a:path w="1884045" h="772160">
                  <a:moveTo>
                    <a:pt x="27237" y="9905"/>
                  </a:moveTo>
                  <a:lnTo>
                    <a:pt x="16764" y="1523"/>
                  </a:lnTo>
                  <a:lnTo>
                    <a:pt x="13716" y="9905"/>
                  </a:lnTo>
                  <a:lnTo>
                    <a:pt x="27237" y="9905"/>
                  </a:lnTo>
                  <a:close/>
                </a:path>
                <a:path w="1884045" h="772160">
                  <a:moveTo>
                    <a:pt x="497586" y="386334"/>
                  </a:moveTo>
                  <a:lnTo>
                    <a:pt x="27258" y="9922"/>
                  </a:lnTo>
                  <a:lnTo>
                    <a:pt x="13716" y="9905"/>
                  </a:lnTo>
                  <a:lnTo>
                    <a:pt x="13715" y="10968"/>
                  </a:lnTo>
                  <a:lnTo>
                    <a:pt x="482630" y="385952"/>
                  </a:lnTo>
                  <a:lnTo>
                    <a:pt x="486918" y="382523"/>
                  </a:lnTo>
                  <a:lnTo>
                    <a:pt x="486918" y="394854"/>
                  </a:lnTo>
                  <a:lnTo>
                    <a:pt x="497586" y="386334"/>
                  </a:lnTo>
                  <a:close/>
                </a:path>
                <a:path w="1884045" h="772160">
                  <a:moveTo>
                    <a:pt x="27258" y="762000"/>
                  </a:moveTo>
                  <a:lnTo>
                    <a:pt x="13716" y="762000"/>
                  </a:lnTo>
                  <a:lnTo>
                    <a:pt x="16764" y="770382"/>
                  </a:lnTo>
                  <a:lnTo>
                    <a:pt x="27258" y="762000"/>
                  </a:lnTo>
                  <a:close/>
                </a:path>
                <a:path w="1884045" h="772160">
                  <a:moveTo>
                    <a:pt x="1441323" y="761999"/>
                  </a:moveTo>
                  <a:lnTo>
                    <a:pt x="27237" y="762016"/>
                  </a:lnTo>
                  <a:lnTo>
                    <a:pt x="16764" y="770382"/>
                  </a:lnTo>
                  <a:lnTo>
                    <a:pt x="13716" y="762000"/>
                  </a:lnTo>
                  <a:lnTo>
                    <a:pt x="13716" y="771906"/>
                  </a:lnTo>
                  <a:lnTo>
                    <a:pt x="1439418" y="771905"/>
                  </a:lnTo>
                  <a:lnTo>
                    <a:pt x="1439418" y="763523"/>
                  </a:lnTo>
                  <a:lnTo>
                    <a:pt x="1441323" y="761999"/>
                  </a:lnTo>
                  <a:close/>
                </a:path>
                <a:path w="1884045" h="772160">
                  <a:moveTo>
                    <a:pt x="486918" y="389381"/>
                  </a:moveTo>
                  <a:lnTo>
                    <a:pt x="486918" y="382523"/>
                  </a:lnTo>
                  <a:lnTo>
                    <a:pt x="482630" y="385952"/>
                  </a:lnTo>
                  <a:lnTo>
                    <a:pt x="486918" y="389381"/>
                  </a:lnTo>
                  <a:close/>
                </a:path>
                <a:path w="1884045" h="772160">
                  <a:moveTo>
                    <a:pt x="1442466" y="9905"/>
                  </a:moveTo>
                  <a:lnTo>
                    <a:pt x="1439418" y="8381"/>
                  </a:lnTo>
                  <a:lnTo>
                    <a:pt x="1441323" y="9905"/>
                  </a:lnTo>
                  <a:lnTo>
                    <a:pt x="1442466" y="9905"/>
                  </a:lnTo>
                  <a:close/>
                </a:path>
                <a:path w="1884045" h="772160">
                  <a:moveTo>
                    <a:pt x="1441323" y="9905"/>
                  </a:moveTo>
                  <a:lnTo>
                    <a:pt x="1439418" y="8381"/>
                  </a:lnTo>
                  <a:lnTo>
                    <a:pt x="1439418" y="9905"/>
                  </a:lnTo>
                  <a:lnTo>
                    <a:pt x="1441323" y="9905"/>
                  </a:lnTo>
                  <a:close/>
                </a:path>
                <a:path w="1884045" h="772160">
                  <a:moveTo>
                    <a:pt x="1442466" y="761999"/>
                  </a:moveTo>
                  <a:lnTo>
                    <a:pt x="1441323" y="761999"/>
                  </a:lnTo>
                  <a:lnTo>
                    <a:pt x="1439418" y="763523"/>
                  </a:lnTo>
                  <a:lnTo>
                    <a:pt x="1442466" y="761999"/>
                  </a:lnTo>
                  <a:close/>
                </a:path>
                <a:path w="1884045" h="772160">
                  <a:moveTo>
                    <a:pt x="1442466" y="771905"/>
                  </a:moveTo>
                  <a:lnTo>
                    <a:pt x="1442466" y="761999"/>
                  </a:lnTo>
                  <a:lnTo>
                    <a:pt x="1439418" y="763523"/>
                  </a:lnTo>
                  <a:lnTo>
                    <a:pt x="1439418" y="771905"/>
                  </a:lnTo>
                  <a:lnTo>
                    <a:pt x="1442466" y="771905"/>
                  </a:lnTo>
                  <a:close/>
                </a:path>
                <a:path w="1884045" h="772160">
                  <a:moveTo>
                    <a:pt x="1442466" y="10820"/>
                  </a:moveTo>
                  <a:lnTo>
                    <a:pt x="1442466" y="9905"/>
                  </a:lnTo>
                  <a:lnTo>
                    <a:pt x="1441323" y="9905"/>
                  </a:lnTo>
                  <a:lnTo>
                    <a:pt x="1442466" y="10820"/>
                  </a:lnTo>
                  <a:close/>
                </a:path>
                <a:path w="1884045" h="772160">
                  <a:moveTo>
                    <a:pt x="1883676" y="420434"/>
                  </a:moveTo>
                  <a:lnTo>
                    <a:pt x="1883676" y="408117"/>
                  </a:lnTo>
                  <a:lnTo>
                    <a:pt x="1441323" y="761999"/>
                  </a:lnTo>
                  <a:lnTo>
                    <a:pt x="1442466" y="761999"/>
                  </a:lnTo>
                  <a:lnTo>
                    <a:pt x="1442466" y="771905"/>
                  </a:lnTo>
                  <a:lnTo>
                    <a:pt x="1443990" y="771905"/>
                  </a:lnTo>
                  <a:lnTo>
                    <a:pt x="1883676" y="420434"/>
                  </a:lnTo>
                  <a:close/>
                </a:path>
              </a:pathLst>
            </a:custGeom>
            <a:solidFill>
              <a:srgbClr val="333399"/>
            </a:solidFill>
          </p:spPr>
          <p:txBody>
            <a:bodyPr wrap="square" lIns="0" tIns="0" rIns="0" bIns="0" rtlCol="0"/>
            <a:lstStyle/>
            <a:p>
              <a:endParaRPr sz="1632"/>
            </a:p>
          </p:txBody>
        </p:sp>
      </p:grpSp>
      <p:sp>
        <p:nvSpPr>
          <p:cNvPr id="13" name="object 13"/>
          <p:cNvSpPr txBox="1"/>
          <p:nvPr/>
        </p:nvSpPr>
        <p:spPr>
          <a:xfrm>
            <a:off x="9049603" y="1581197"/>
            <a:ext cx="770445" cy="179047"/>
          </a:xfrm>
          <a:prstGeom prst="rect">
            <a:avLst/>
          </a:prstGeom>
        </p:spPr>
        <p:txBody>
          <a:bodyPr vert="horz" wrap="square" lIns="0" tIns="11516" rIns="0" bIns="0" rtlCol="0">
            <a:spAutoFit/>
          </a:bodyPr>
          <a:lstStyle/>
          <a:p>
            <a:pPr marL="11516">
              <a:spcBef>
                <a:spcPts val="91"/>
              </a:spcBef>
            </a:pPr>
            <a:r>
              <a:rPr sz="1088" spc="-5" dirty="0">
                <a:solidFill>
                  <a:srgbClr val="33339A"/>
                </a:solidFill>
                <a:latin typeface="Comic Sans MS"/>
                <a:cs typeface="Comic Sans MS"/>
              </a:rPr>
              <a:t>Deploymen</a:t>
            </a:r>
            <a:r>
              <a:rPr sz="997" spc="-5" dirty="0">
                <a:solidFill>
                  <a:srgbClr val="33339A"/>
                </a:solidFill>
                <a:latin typeface="Comic Sans MS"/>
                <a:cs typeface="Comic Sans MS"/>
              </a:rPr>
              <a:t>t</a:t>
            </a:r>
            <a:endParaRPr sz="997">
              <a:latin typeface="Comic Sans MS"/>
              <a:cs typeface="Comic Sans MS"/>
            </a:endParaRPr>
          </a:p>
        </p:txBody>
      </p:sp>
      <p:grpSp>
        <p:nvGrpSpPr>
          <p:cNvPr id="14" name="object 14"/>
          <p:cNvGrpSpPr/>
          <p:nvPr/>
        </p:nvGrpSpPr>
        <p:grpSpPr>
          <a:xfrm>
            <a:off x="7505730" y="2028724"/>
            <a:ext cx="1003652" cy="2664889"/>
            <a:chOff x="6901319" y="2237232"/>
            <a:chExt cx="1106805" cy="2938780"/>
          </a:xfrm>
        </p:grpSpPr>
        <p:sp>
          <p:nvSpPr>
            <p:cNvPr id="15" name="object 15"/>
            <p:cNvSpPr/>
            <p:nvPr/>
          </p:nvSpPr>
          <p:spPr>
            <a:xfrm>
              <a:off x="7434707" y="2237244"/>
              <a:ext cx="11430" cy="1295400"/>
            </a:xfrm>
            <a:custGeom>
              <a:avLst/>
              <a:gdLst/>
              <a:ahLst/>
              <a:cxnLst/>
              <a:rect l="l" t="t" r="r" b="b"/>
              <a:pathLst>
                <a:path w="11429" h="1295400">
                  <a:moveTo>
                    <a:pt x="11430" y="1028700"/>
                  </a:moveTo>
                  <a:lnTo>
                    <a:pt x="0" y="1028700"/>
                  </a:lnTo>
                  <a:lnTo>
                    <a:pt x="0" y="1295400"/>
                  </a:lnTo>
                  <a:lnTo>
                    <a:pt x="11430" y="1295400"/>
                  </a:lnTo>
                  <a:lnTo>
                    <a:pt x="11430" y="1028700"/>
                  </a:lnTo>
                  <a:close/>
                </a:path>
                <a:path w="11429" h="1295400">
                  <a:moveTo>
                    <a:pt x="11430" y="381000"/>
                  </a:moveTo>
                  <a:lnTo>
                    <a:pt x="9906" y="0"/>
                  </a:lnTo>
                  <a:lnTo>
                    <a:pt x="0" y="0"/>
                  </a:lnTo>
                  <a:lnTo>
                    <a:pt x="1524" y="381000"/>
                  </a:lnTo>
                  <a:lnTo>
                    <a:pt x="11430" y="381000"/>
                  </a:lnTo>
                  <a:close/>
                </a:path>
              </a:pathLst>
            </a:custGeom>
            <a:solidFill>
              <a:srgbClr val="333399"/>
            </a:solidFill>
          </p:spPr>
          <p:txBody>
            <a:bodyPr wrap="square" lIns="0" tIns="0" rIns="0" bIns="0" rtlCol="0"/>
            <a:lstStyle/>
            <a:p>
              <a:endParaRPr sz="1632"/>
            </a:p>
          </p:txBody>
        </p:sp>
        <p:sp>
          <p:nvSpPr>
            <p:cNvPr id="16" name="object 16"/>
            <p:cNvSpPr/>
            <p:nvPr/>
          </p:nvSpPr>
          <p:spPr>
            <a:xfrm>
              <a:off x="6905891" y="2618232"/>
              <a:ext cx="1097280" cy="647700"/>
            </a:xfrm>
            <a:custGeom>
              <a:avLst/>
              <a:gdLst/>
              <a:ahLst/>
              <a:cxnLst/>
              <a:rect l="l" t="t" r="r" b="b"/>
              <a:pathLst>
                <a:path w="1097279" h="647700">
                  <a:moveTo>
                    <a:pt x="1097279" y="647699"/>
                  </a:moveTo>
                  <a:lnTo>
                    <a:pt x="1097279" y="0"/>
                  </a:lnTo>
                  <a:lnTo>
                    <a:pt x="0" y="0"/>
                  </a:lnTo>
                  <a:lnTo>
                    <a:pt x="0" y="647699"/>
                  </a:lnTo>
                  <a:lnTo>
                    <a:pt x="1097279" y="647699"/>
                  </a:lnTo>
                  <a:close/>
                </a:path>
              </a:pathLst>
            </a:custGeom>
            <a:solidFill>
              <a:srgbClr val="FFC000"/>
            </a:solidFill>
          </p:spPr>
          <p:txBody>
            <a:bodyPr wrap="square" lIns="0" tIns="0" rIns="0" bIns="0" rtlCol="0"/>
            <a:lstStyle/>
            <a:p>
              <a:endParaRPr sz="1632"/>
            </a:p>
          </p:txBody>
        </p:sp>
        <p:sp>
          <p:nvSpPr>
            <p:cNvPr id="17" name="object 17"/>
            <p:cNvSpPr/>
            <p:nvPr/>
          </p:nvSpPr>
          <p:spPr>
            <a:xfrm>
              <a:off x="6901320" y="2612910"/>
              <a:ext cx="1106805" cy="1910714"/>
            </a:xfrm>
            <a:custGeom>
              <a:avLst/>
              <a:gdLst/>
              <a:ahLst/>
              <a:cxnLst/>
              <a:rect l="l" t="t" r="r" b="b"/>
              <a:pathLst>
                <a:path w="1106804" h="1910714">
                  <a:moveTo>
                    <a:pt x="544817" y="1567434"/>
                  </a:moveTo>
                  <a:lnTo>
                    <a:pt x="533387" y="1567434"/>
                  </a:lnTo>
                  <a:lnTo>
                    <a:pt x="533387" y="1910334"/>
                  </a:lnTo>
                  <a:lnTo>
                    <a:pt x="544817" y="1910334"/>
                  </a:lnTo>
                  <a:lnTo>
                    <a:pt x="544817" y="1567434"/>
                  </a:lnTo>
                  <a:close/>
                </a:path>
                <a:path w="1106804" h="1910714">
                  <a:moveTo>
                    <a:pt x="1106424" y="0"/>
                  </a:moveTo>
                  <a:lnTo>
                    <a:pt x="1097267" y="0"/>
                  </a:lnTo>
                  <a:lnTo>
                    <a:pt x="1097267" y="9906"/>
                  </a:lnTo>
                  <a:lnTo>
                    <a:pt x="1097267" y="647700"/>
                  </a:lnTo>
                  <a:lnTo>
                    <a:pt x="9893" y="647700"/>
                  </a:lnTo>
                  <a:lnTo>
                    <a:pt x="9893" y="9906"/>
                  </a:lnTo>
                  <a:lnTo>
                    <a:pt x="1097267" y="9906"/>
                  </a:lnTo>
                  <a:lnTo>
                    <a:pt x="1097267" y="0"/>
                  </a:lnTo>
                  <a:lnTo>
                    <a:pt x="0" y="0"/>
                  </a:lnTo>
                  <a:lnTo>
                    <a:pt x="0" y="657606"/>
                  </a:lnTo>
                  <a:lnTo>
                    <a:pt x="4572" y="657606"/>
                  </a:lnTo>
                  <a:lnTo>
                    <a:pt x="9893" y="657606"/>
                  </a:lnTo>
                  <a:lnTo>
                    <a:pt x="1097267" y="657606"/>
                  </a:lnTo>
                  <a:lnTo>
                    <a:pt x="1101852" y="657606"/>
                  </a:lnTo>
                  <a:lnTo>
                    <a:pt x="1106424" y="657606"/>
                  </a:lnTo>
                  <a:lnTo>
                    <a:pt x="1106424" y="0"/>
                  </a:lnTo>
                  <a:close/>
                </a:path>
              </a:pathLst>
            </a:custGeom>
            <a:solidFill>
              <a:srgbClr val="333399"/>
            </a:solidFill>
          </p:spPr>
          <p:txBody>
            <a:bodyPr wrap="square" lIns="0" tIns="0" rIns="0" bIns="0" rtlCol="0"/>
            <a:lstStyle/>
            <a:p>
              <a:endParaRPr sz="1632"/>
            </a:p>
          </p:txBody>
        </p:sp>
        <p:sp>
          <p:nvSpPr>
            <p:cNvPr id="18" name="object 18"/>
            <p:cNvSpPr/>
            <p:nvPr/>
          </p:nvSpPr>
          <p:spPr>
            <a:xfrm>
              <a:off x="6905891" y="3532632"/>
              <a:ext cx="1097280" cy="647700"/>
            </a:xfrm>
            <a:custGeom>
              <a:avLst/>
              <a:gdLst/>
              <a:ahLst/>
              <a:cxnLst/>
              <a:rect l="l" t="t" r="r" b="b"/>
              <a:pathLst>
                <a:path w="1097279" h="647700">
                  <a:moveTo>
                    <a:pt x="1097279" y="647700"/>
                  </a:moveTo>
                  <a:lnTo>
                    <a:pt x="1097279" y="0"/>
                  </a:lnTo>
                  <a:lnTo>
                    <a:pt x="0" y="0"/>
                  </a:lnTo>
                  <a:lnTo>
                    <a:pt x="0" y="647700"/>
                  </a:lnTo>
                  <a:lnTo>
                    <a:pt x="1097279" y="647700"/>
                  </a:lnTo>
                  <a:close/>
                </a:path>
              </a:pathLst>
            </a:custGeom>
            <a:solidFill>
              <a:srgbClr val="FFC000"/>
            </a:solidFill>
          </p:spPr>
          <p:txBody>
            <a:bodyPr wrap="square" lIns="0" tIns="0" rIns="0" bIns="0" rtlCol="0"/>
            <a:lstStyle/>
            <a:p>
              <a:endParaRPr sz="1632"/>
            </a:p>
          </p:txBody>
        </p:sp>
        <p:sp>
          <p:nvSpPr>
            <p:cNvPr id="19" name="object 19"/>
            <p:cNvSpPr/>
            <p:nvPr/>
          </p:nvSpPr>
          <p:spPr>
            <a:xfrm>
              <a:off x="6901319" y="3527298"/>
              <a:ext cx="1106805" cy="657860"/>
            </a:xfrm>
            <a:custGeom>
              <a:avLst/>
              <a:gdLst/>
              <a:ahLst/>
              <a:cxnLst/>
              <a:rect l="l" t="t" r="r" b="b"/>
              <a:pathLst>
                <a:path w="1106804" h="657860">
                  <a:moveTo>
                    <a:pt x="1106424" y="657605"/>
                  </a:moveTo>
                  <a:lnTo>
                    <a:pt x="1106424" y="0"/>
                  </a:lnTo>
                  <a:lnTo>
                    <a:pt x="0" y="0"/>
                  </a:lnTo>
                  <a:lnTo>
                    <a:pt x="0" y="657605"/>
                  </a:lnTo>
                  <a:lnTo>
                    <a:pt x="4572" y="657605"/>
                  </a:lnTo>
                  <a:lnTo>
                    <a:pt x="4572" y="9905"/>
                  </a:lnTo>
                  <a:lnTo>
                    <a:pt x="9893" y="5334"/>
                  </a:lnTo>
                  <a:lnTo>
                    <a:pt x="9893" y="9905"/>
                  </a:lnTo>
                  <a:lnTo>
                    <a:pt x="1097267" y="9905"/>
                  </a:lnTo>
                  <a:lnTo>
                    <a:pt x="1097267" y="5334"/>
                  </a:lnTo>
                  <a:lnTo>
                    <a:pt x="1101852" y="9905"/>
                  </a:lnTo>
                  <a:lnTo>
                    <a:pt x="1101852" y="657605"/>
                  </a:lnTo>
                  <a:lnTo>
                    <a:pt x="1106424" y="657605"/>
                  </a:lnTo>
                  <a:close/>
                </a:path>
                <a:path w="1106804" h="657860">
                  <a:moveTo>
                    <a:pt x="9893" y="9905"/>
                  </a:moveTo>
                  <a:lnTo>
                    <a:pt x="9893" y="5334"/>
                  </a:lnTo>
                  <a:lnTo>
                    <a:pt x="4572" y="9905"/>
                  </a:lnTo>
                  <a:lnTo>
                    <a:pt x="9893" y="9905"/>
                  </a:lnTo>
                  <a:close/>
                </a:path>
                <a:path w="1106804" h="657860">
                  <a:moveTo>
                    <a:pt x="9893" y="647700"/>
                  </a:moveTo>
                  <a:lnTo>
                    <a:pt x="9893" y="9905"/>
                  </a:lnTo>
                  <a:lnTo>
                    <a:pt x="4572" y="9905"/>
                  </a:lnTo>
                  <a:lnTo>
                    <a:pt x="4572" y="647700"/>
                  </a:lnTo>
                  <a:lnTo>
                    <a:pt x="9893" y="647700"/>
                  </a:lnTo>
                  <a:close/>
                </a:path>
                <a:path w="1106804" h="657860">
                  <a:moveTo>
                    <a:pt x="1101852" y="647700"/>
                  </a:moveTo>
                  <a:lnTo>
                    <a:pt x="4572" y="647700"/>
                  </a:lnTo>
                  <a:lnTo>
                    <a:pt x="9893" y="653034"/>
                  </a:lnTo>
                  <a:lnTo>
                    <a:pt x="9893" y="657605"/>
                  </a:lnTo>
                  <a:lnTo>
                    <a:pt x="1097267" y="657605"/>
                  </a:lnTo>
                  <a:lnTo>
                    <a:pt x="1097267" y="653034"/>
                  </a:lnTo>
                  <a:lnTo>
                    <a:pt x="1101852" y="647700"/>
                  </a:lnTo>
                  <a:close/>
                </a:path>
                <a:path w="1106804" h="657860">
                  <a:moveTo>
                    <a:pt x="9893" y="657605"/>
                  </a:moveTo>
                  <a:lnTo>
                    <a:pt x="9893" y="653034"/>
                  </a:lnTo>
                  <a:lnTo>
                    <a:pt x="4572" y="647700"/>
                  </a:lnTo>
                  <a:lnTo>
                    <a:pt x="4572" y="657605"/>
                  </a:lnTo>
                  <a:lnTo>
                    <a:pt x="9893" y="657605"/>
                  </a:lnTo>
                  <a:close/>
                </a:path>
                <a:path w="1106804" h="657860">
                  <a:moveTo>
                    <a:pt x="1101852" y="9905"/>
                  </a:moveTo>
                  <a:lnTo>
                    <a:pt x="1097267" y="5334"/>
                  </a:lnTo>
                  <a:lnTo>
                    <a:pt x="1097267" y="9905"/>
                  </a:lnTo>
                  <a:lnTo>
                    <a:pt x="1101852" y="9905"/>
                  </a:lnTo>
                  <a:close/>
                </a:path>
                <a:path w="1106804" h="657860">
                  <a:moveTo>
                    <a:pt x="1101852" y="647700"/>
                  </a:moveTo>
                  <a:lnTo>
                    <a:pt x="1101852" y="9905"/>
                  </a:lnTo>
                  <a:lnTo>
                    <a:pt x="1097267" y="9905"/>
                  </a:lnTo>
                  <a:lnTo>
                    <a:pt x="1097267" y="647700"/>
                  </a:lnTo>
                  <a:lnTo>
                    <a:pt x="1101852" y="647700"/>
                  </a:lnTo>
                  <a:close/>
                </a:path>
                <a:path w="1106804" h="657860">
                  <a:moveTo>
                    <a:pt x="1101852" y="657605"/>
                  </a:moveTo>
                  <a:lnTo>
                    <a:pt x="1101852" y="647700"/>
                  </a:lnTo>
                  <a:lnTo>
                    <a:pt x="1097267" y="653034"/>
                  </a:lnTo>
                  <a:lnTo>
                    <a:pt x="1097267" y="657605"/>
                  </a:lnTo>
                  <a:lnTo>
                    <a:pt x="1101852" y="657605"/>
                  </a:lnTo>
                  <a:close/>
                </a:path>
              </a:pathLst>
            </a:custGeom>
            <a:solidFill>
              <a:srgbClr val="333399"/>
            </a:solidFill>
          </p:spPr>
          <p:txBody>
            <a:bodyPr wrap="square" lIns="0" tIns="0" rIns="0" bIns="0" rtlCol="0"/>
            <a:lstStyle/>
            <a:p>
              <a:endParaRPr sz="1632"/>
            </a:p>
          </p:txBody>
        </p:sp>
        <p:sp>
          <p:nvSpPr>
            <p:cNvPr id="20" name="object 20"/>
            <p:cNvSpPr/>
            <p:nvPr/>
          </p:nvSpPr>
          <p:spPr>
            <a:xfrm>
              <a:off x="6905891" y="4523232"/>
              <a:ext cx="1097280" cy="647700"/>
            </a:xfrm>
            <a:custGeom>
              <a:avLst/>
              <a:gdLst/>
              <a:ahLst/>
              <a:cxnLst/>
              <a:rect l="l" t="t" r="r" b="b"/>
              <a:pathLst>
                <a:path w="1097279" h="647700">
                  <a:moveTo>
                    <a:pt x="1097279" y="647700"/>
                  </a:moveTo>
                  <a:lnTo>
                    <a:pt x="1097279" y="0"/>
                  </a:lnTo>
                  <a:lnTo>
                    <a:pt x="0" y="0"/>
                  </a:lnTo>
                  <a:lnTo>
                    <a:pt x="0" y="647700"/>
                  </a:lnTo>
                  <a:lnTo>
                    <a:pt x="1097279" y="647700"/>
                  </a:lnTo>
                  <a:close/>
                </a:path>
              </a:pathLst>
            </a:custGeom>
            <a:solidFill>
              <a:srgbClr val="FFC000"/>
            </a:solidFill>
          </p:spPr>
          <p:txBody>
            <a:bodyPr wrap="square" lIns="0" tIns="0" rIns="0" bIns="0" rtlCol="0"/>
            <a:lstStyle/>
            <a:p>
              <a:endParaRPr sz="1632"/>
            </a:p>
          </p:txBody>
        </p:sp>
        <p:sp>
          <p:nvSpPr>
            <p:cNvPr id="21" name="object 21"/>
            <p:cNvSpPr/>
            <p:nvPr/>
          </p:nvSpPr>
          <p:spPr>
            <a:xfrm>
              <a:off x="6901319" y="4517898"/>
              <a:ext cx="1106805" cy="657860"/>
            </a:xfrm>
            <a:custGeom>
              <a:avLst/>
              <a:gdLst/>
              <a:ahLst/>
              <a:cxnLst/>
              <a:rect l="l" t="t" r="r" b="b"/>
              <a:pathLst>
                <a:path w="1106804" h="657860">
                  <a:moveTo>
                    <a:pt x="1106424" y="657605"/>
                  </a:moveTo>
                  <a:lnTo>
                    <a:pt x="1106424" y="0"/>
                  </a:lnTo>
                  <a:lnTo>
                    <a:pt x="0" y="0"/>
                  </a:lnTo>
                  <a:lnTo>
                    <a:pt x="0" y="657605"/>
                  </a:lnTo>
                  <a:lnTo>
                    <a:pt x="4572" y="657605"/>
                  </a:lnTo>
                  <a:lnTo>
                    <a:pt x="4572" y="9905"/>
                  </a:lnTo>
                  <a:lnTo>
                    <a:pt x="9893" y="5334"/>
                  </a:lnTo>
                  <a:lnTo>
                    <a:pt x="9893" y="9905"/>
                  </a:lnTo>
                  <a:lnTo>
                    <a:pt x="1097267" y="9905"/>
                  </a:lnTo>
                  <a:lnTo>
                    <a:pt x="1097267" y="5334"/>
                  </a:lnTo>
                  <a:lnTo>
                    <a:pt x="1101852" y="9905"/>
                  </a:lnTo>
                  <a:lnTo>
                    <a:pt x="1101852" y="657605"/>
                  </a:lnTo>
                  <a:lnTo>
                    <a:pt x="1106424" y="657605"/>
                  </a:lnTo>
                  <a:close/>
                </a:path>
                <a:path w="1106804" h="657860">
                  <a:moveTo>
                    <a:pt x="9893" y="9905"/>
                  </a:moveTo>
                  <a:lnTo>
                    <a:pt x="9893" y="5334"/>
                  </a:lnTo>
                  <a:lnTo>
                    <a:pt x="4572" y="9905"/>
                  </a:lnTo>
                  <a:lnTo>
                    <a:pt x="9893" y="9905"/>
                  </a:lnTo>
                  <a:close/>
                </a:path>
                <a:path w="1106804" h="657860">
                  <a:moveTo>
                    <a:pt x="9893" y="647700"/>
                  </a:moveTo>
                  <a:lnTo>
                    <a:pt x="9893" y="9905"/>
                  </a:lnTo>
                  <a:lnTo>
                    <a:pt x="4572" y="9905"/>
                  </a:lnTo>
                  <a:lnTo>
                    <a:pt x="4572" y="647700"/>
                  </a:lnTo>
                  <a:lnTo>
                    <a:pt x="9893" y="647700"/>
                  </a:lnTo>
                  <a:close/>
                </a:path>
                <a:path w="1106804" h="657860">
                  <a:moveTo>
                    <a:pt x="1101852" y="647700"/>
                  </a:moveTo>
                  <a:lnTo>
                    <a:pt x="4572" y="647700"/>
                  </a:lnTo>
                  <a:lnTo>
                    <a:pt x="9893" y="653034"/>
                  </a:lnTo>
                  <a:lnTo>
                    <a:pt x="9893" y="657605"/>
                  </a:lnTo>
                  <a:lnTo>
                    <a:pt x="1097267" y="657605"/>
                  </a:lnTo>
                  <a:lnTo>
                    <a:pt x="1097267" y="653034"/>
                  </a:lnTo>
                  <a:lnTo>
                    <a:pt x="1101852" y="647700"/>
                  </a:lnTo>
                  <a:close/>
                </a:path>
                <a:path w="1106804" h="657860">
                  <a:moveTo>
                    <a:pt x="9893" y="657605"/>
                  </a:moveTo>
                  <a:lnTo>
                    <a:pt x="9893" y="653034"/>
                  </a:lnTo>
                  <a:lnTo>
                    <a:pt x="4572" y="647700"/>
                  </a:lnTo>
                  <a:lnTo>
                    <a:pt x="4572" y="657605"/>
                  </a:lnTo>
                  <a:lnTo>
                    <a:pt x="9893" y="657605"/>
                  </a:lnTo>
                  <a:close/>
                </a:path>
                <a:path w="1106804" h="657860">
                  <a:moveTo>
                    <a:pt x="1101852" y="9905"/>
                  </a:moveTo>
                  <a:lnTo>
                    <a:pt x="1097267" y="5334"/>
                  </a:lnTo>
                  <a:lnTo>
                    <a:pt x="1097267" y="9905"/>
                  </a:lnTo>
                  <a:lnTo>
                    <a:pt x="1101852" y="9905"/>
                  </a:lnTo>
                  <a:close/>
                </a:path>
                <a:path w="1106804" h="657860">
                  <a:moveTo>
                    <a:pt x="1101852" y="647700"/>
                  </a:moveTo>
                  <a:lnTo>
                    <a:pt x="1101852" y="9905"/>
                  </a:lnTo>
                  <a:lnTo>
                    <a:pt x="1097267" y="9905"/>
                  </a:lnTo>
                  <a:lnTo>
                    <a:pt x="1097267" y="647700"/>
                  </a:lnTo>
                  <a:lnTo>
                    <a:pt x="1101852" y="647700"/>
                  </a:lnTo>
                  <a:close/>
                </a:path>
                <a:path w="1106804" h="657860">
                  <a:moveTo>
                    <a:pt x="1101852" y="657605"/>
                  </a:moveTo>
                  <a:lnTo>
                    <a:pt x="1101852" y="647700"/>
                  </a:lnTo>
                  <a:lnTo>
                    <a:pt x="1097267" y="653034"/>
                  </a:lnTo>
                  <a:lnTo>
                    <a:pt x="1097267" y="657605"/>
                  </a:lnTo>
                  <a:lnTo>
                    <a:pt x="1101852" y="657605"/>
                  </a:lnTo>
                  <a:close/>
                </a:path>
              </a:pathLst>
            </a:custGeom>
            <a:solidFill>
              <a:srgbClr val="333399"/>
            </a:solidFill>
          </p:spPr>
          <p:txBody>
            <a:bodyPr wrap="square" lIns="0" tIns="0" rIns="0" bIns="0" rtlCol="0"/>
            <a:lstStyle/>
            <a:p>
              <a:endParaRPr sz="1632"/>
            </a:p>
          </p:txBody>
        </p:sp>
      </p:grpSp>
      <p:grpSp>
        <p:nvGrpSpPr>
          <p:cNvPr id="22" name="object 22"/>
          <p:cNvGrpSpPr/>
          <p:nvPr/>
        </p:nvGrpSpPr>
        <p:grpSpPr>
          <a:xfrm>
            <a:off x="8818597" y="2028725"/>
            <a:ext cx="1003652" cy="3563165"/>
            <a:chOff x="8349119" y="2237232"/>
            <a:chExt cx="1106805" cy="3929379"/>
          </a:xfrm>
        </p:grpSpPr>
        <p:sp>
          <p:nvSpPr>
            <p:cNvPr id="23" name="object 23"/>
            <p:cNvSpPr/>
            <p:nvPr/>
          </p:nvSpPr>
          <p:spPr>
            <a:xfrm>
              <a:off x="8882520" y="2237244"/>
              <a:ext cx="11430" cy="1295400"/>
            </a:xfrm>
            <a:custGeom>
              <a:avLst/>
              <a:gdLst/>
              <a:ahLst/>
              <a:cxnLst/>
              <a:rect l="l" t="t" r="r" b="b"/>
              <a:pathLst>
                <a:path w="11429" h="1295400">
                  <a:moveTo>
                    <a:pt x="11430" y="1028700"/>
                  </a:moveTo>
                  <a:lnTo>
                    <a:pt x="0" y="1028700"/>
                  </a:lnTo>
                  <a:lnTo>
                    <a:pt x="0" y="1295400"/>
                  </a:lnTo>
                  <a:lnTo>
                    <a:pt x="11430" y="1295400"/>
                  </a:lnTo>
                  <a:lnTo>
                    <a:pt x="11430" y="1028700"/>
                  </a:lnTo>
                  <a:close/>
                </a:path>
                <a:path w="11429" h="1295400">
                  <a:moveTo>
                    <a:pt x="11430" y="381000"/>
                  </a:moveTo>
                  <a:lnTo>
                    <a:pt x="9906" y="0"/>
                  </a:lnTo>
                  <a:lnTo>
                    <a:pt x="0" y="0"/>
                  </a:lnTo>
                  <a:lnTo>
                    <a:pt x="1524" y="381000"/>
                  </a:lnTo>
                  <a:lnTo>
                    <a:pt x="11430" y="381000"/>
                  </a:lnTo>
                  <a:close/>
                </a:path>
              </a:pathLst>
            </a:custGeom>
            <a:solidFill>
              <a:srgbClr val="333399"/>
            </a:solidFill>
          </p:spPr>
          <p:txBody>
            <a:bodyPr wrap="square" lIns="0" tIns="0" rIns="0" bIns="0" rtlCol="0"/>
            <a:lstStyle/>
            <a:p>
              <a:endParaRPr sz="1632"/>
            </a:p>
          </p:txBody>
        </p:sp>
        <p:sp>
          <p:nvSpPr>
            <p:cNvPr id="24" name="object 24"/>
            <p:cNvSpPr/>
            <p:nvPr/>
          </p:nvSpPr>
          <p:spPr>
            <a:xfrm>
              <a:off x="8353691" y="2618232"/>
              <a:ext cx="1097280" cy="647700"/>
            </a:xfrm>
            <a:custGeom>
              <a:avLst/>
              <a:gdLst/>
              <a:ahLst/>
              <a:cxnLst/>
              <a:rect l="l" t="t" r="r" b="b"/>
              <a:pathLst>
                <a:path w="1097279" h="647700">
                  <a:moveTo>
                    <a:pt x="1097279" y="647699"/>
                  </a:moveTo>
                  <a:lnTo>
                    <a:pt x="1097279" y="0"/>
                  </a:lnTo>
                  <a:lnTo>
                    <a:pt x="0" y="0"/>
                  </a:lnTo>
                  <a:lnTo>
                    <a:pt x="0" y="647699"/>
                  </a:lnTo>
                  <a:lnTo>
                    <a:pt x="1097279" y="647699"/>
                  </a:lnTo>
                  <a:close/>
                </a:path>
              </a:pathLst>
            </a:custGeom>
            <a:solidFill>
              <a:srgbClr val="FFC000"/>
            </a:solidFill>
          </p:spPr>
          <p:txBody>
            <a:bodyPr wrap="square" lIns="0" tIns="0" rIns="0" bIns="0" rtlCol="0"/>
            <a:lstStyle/>
            <a:p>
              <a:endParaRPr sz="1632"/>
            </a:p>
          </p:txBody>
        </p:sp>
        <p:sp>
          <p:nvSpPr>
            <p:cNvPr id="25" name="object 25"/>
            <p:cNvSpPr/>
            <p:nvPr/>
          </p:nvSpPr>
          <p:spPr>
            <a:xfrm>
              <a:off x="8349120" y="2612910"/>
              <a:ext cx="1106805" cy="1910714"/>
            </a:xfrm>
            <a:custGeom>
              <a:avLst/>
              <a:gdLst/>
              <a:ahLst/>
              <a:cxnLst/>
              <a:rect l="l" t="t" r="r" b="b"/>
              <a:pathLst>
                <a:path w="1106804" h="1910714">
                  <a:moveTo>
                    <a:pt x="544830" y="1567434"/>
                  </a:moveTo>
                  <a:lnTo>
                    <a:pt x="533400" y="1567434"/>
                  </a:lnTo>
                  <a:lnTo>
                    <a:pt x="533400" y="1910334"/>
                  </a:lnTo>
                  <a:lnTo>
                    <a:pt x="544830" y="1910334"/>
                  </a:lnTo>
                  <a:lnTo>
                    <a:pt x="544830" y="1567434"/>
                  </a:lnTo>
                  <a:close/>
                </a:path>
                <a:path w="1106804" h="1910714">
                  <a:moveTo>
                    <a:pt x="1106424" y="0"/>
                  </a:moveTo>
                  <a:lnTo>
                    <a:pt x="1097280" y="0"/>
                  </a:lnTo>
                  <a:lnTo>
                    <a:pt x="1097280" y="9906"/>
                  </a:lnTo>
                  <a:lnTo>
                    <a:pt x="1097280" y="647700"/>
                  </a:lnTo>
                  <a:lnTo>
                    <a:pt x="9893" y="647700"/>
                  </a:lnTo>
                  <a:lnTo>
                    <a:pt x="9893" y="9906"/>
                  </a:lnTo>
                  <a:lnTo>
                    <a:pt x="1097280" y="9906"/>
                  </a:lnTo>
                  <a:lnTo>
                    <a:pt x="1097280" y="0"/>
                  </a:lnTo>
                  <a:lnTo>
                    <a:pt x="0" y="0"/>
                  </a:lnTo>
                  <a:lnTo>
                    <a:pt x="0" y="657606"/>
                  </a:lnTo>
                  <a:lnTo>
                    <a:pt x="4572" y="657606"/>
                  </a:lnTo>
                  <a:lnTo>
                    <a:pt x="9893" y="657606"/>
                  </a:lnTo>
                  <a:lnTo>
                    <a:pt x="1097280" y="657606"/>
                  </a:lnTo>
                  <a:lnTo>
                    <a:pt x="1101852" y="657606"/>
                  </a:lnTo>
                  <a:lnTo>
                    <a:pt x="1106424" y="657606"/>
                  </a:lnTo>
                  <a:lnTo>
                    <a:pt x="1106424" y="0"/>
                  </a:lnTo>
                  <a:close/>
                </a:path>
              </a:pathLst>
            </a:custGeom>
            <a:solidFill>
              <a:srgbClr val="333399"/>
            </a:solidFill>
          </p:spPr>
          <p:txBody>
            <a:bodyPr wrap="square" lIns="0" tIns="0" rIns="0" bIns="0" rtlCol="0"/>
            <a:lstStyle/>
            <a:p>
              <a:endParaRPr sz="1632"/>
            </a:p>
          </p:txBody>
        </p:sp>
        <p:sp>
          <p:nvSpPr>
            <p:cNvPr id="26" name="object 26"/>
            <p:cNvSpPr/>
            <p:nvPr/>
          </p:nvSpPr>
          <p:spPr>
            <a:xfrm>
              <a:off x="8353691" y="3532632"/>
              <a:ext cx="1097280" cy="647700"/>
            </a:xfrm>
            <a:custGeom>
              <a:avLst/>
              <a:gdLst/>
              <a:ahLst/>
              <a:cxnLst/>
              <a:rect l="l" t="t" r="r" b="b"/>
              <a:pathLst>
                <a:path w="1097279" h="647700">
                  <a:moveTo>
                    <a:pt x="1097279" y="647700"/>
                  </a:moveTo>
                  <a:lnTo>
                    <a:pt x="1097279" y="0"/>
                  </a:lnTo>
                  <a:lnTo>
                    <a:pt x="0" y="0"/>
                  </a:lnTo>
                  <a:lnTo>
                    <a:pt x="0" y="647700"/>
                  </a:lnTo>
                  <a:lnTo>
                    <a:pt x="1097279" y="647700"/>
                  </a:lnTo>
                  <a:close/>
                </a:path>
              </a:pathLst>
            </a:custGeom>
            <a:solidFill>
              <a:srgbClr val="FFC000"/>
            </a:solidFill>
          </p:spPr>
          <p:txBody>
            <a:bodyPr wrap="square" lIns="0" tIns="0" rIns="0" bIns="0" rtlCol="0"/>
            <a:lstStyle/>
            <a:p>
              <a:endParaRPr sz="1632"/>
            </a:p>
          </p:txBody>
        </p:sp>
        <p:sp>
          <p:nvSpPr>
            <p:cNvPr id="27" name="object 27"/>
            <p:cNvSpPr/>
            <p:nvPr/>
          </p:nvSpPr>
          <p:spPr>
            <a:xfrm>
              <a:off x="8349120" y="3527310"/>
              <a:ext cx="1106805" cy="1986914"/>
            </a:xfrm>
            <a:custGeom>
              <a:avLst/>
              <a:gdLst/>
              <a:ahLst/>
              <a:cxnLst/>
              <a:rect l="l" t="t" r="r" b="b"/>
              <a:pathLst>
                <a:path w="1106804" h="1986914">
                  <a:moveTo>
                    <a:pt x="544830" y="1643634"/>
                  </a:moveTo>
                  <a:lnTo>
                    <a:pt x="533400" y="1643634"/>
                  </a:lnTo>
                  <a:lnTo>
                    <a:pt x="533400" y="1986534"/>
                  </a:lnTo>
                  <a:lnTo>
                    <a:pt x="544830" y="1986534"/>
                  </a:lnTo>
                  <a:lnTo>
                    <a:pt x="544830" y="1643634"/>
                  </a:lnTo>
                  <a:close/>
                </a:path>
                <a:path w="1106804" h="1986914">
                  <a:moveTo>
                    <a:pt x="1106424" y="0"/>
                  </a:moveTo>
                  <a:lnTo>
                    <a:pt x="1097280" y="0"/>
                  </a:lnTo>
                  <a:lnTo>
                    <a:pt x="1097280" y="9906"/>
                  </a:lnTo>
                  <a:lnTo>
                    <a:pt x="1097280" y="647700"/>
                  </a:lnTo>
                  <a:lnTo>
                    <a:pt x="9893" y="647700"/>
                  </a:lnTo>
                  <a:lnTo>
                    <a:pt x="9893" y="9906"/>
                  </a:lnTo>
                  <a:lnTo>
                    <a:pt x="1097280" y="9906"/>
                  </a:lnTo>
                  <a:lnTo>
                    <a:pt x="1097280" y="0"/>
                  </a:lnTo>
                  <a:lnTo>
                    <a:pt x="0" y="0"/>
                  </a:lnTo>
                  <a:lnTo>
                    <a:pt x="0" y="657606"/>
                  </a:lnTo>
                  <a:lnTo>
                    <a:pt x="4572" y="657606"/>
                  </a:lnTo>
                  <a:lnTo>
                    <a:pt x="9893" y="657606"/>
                  </a:lnTo>
                  <a:lnTo>
                    <a:pt x="1097280" y="657606"/>
                  </a:lnTo>
                  <a:lnTo>
                    <a:pt x="1101852" y="657606"/>
                  </a:lnTo>
                  <a:lnTo>
                    <a:pt x="1106424" y="657606"/>
                  </a:lnTo>
                  <a:lnTo>
                    <a:pt x="1106424" y="0"/>
                  </a:lnTo>
                  <a:close/>
                </a:path>
              </a:pathLst>
            </a:custGeom>
            <a:solidFill>
              <a:srgbClr val="333399"/>
            </a:solidFill>
          </p:spPr>
          <p:txBody>
            <a:bodyPr wrap="square" lIns="0" tIns="0" rIns="0" bIns="0" rtlCol="0"/>
            <a:lstStyle/>
            <a:p>
              <a:endParaRPr sz="1632"/>
            </a:p>
          </p:txBody>
        </p:sp>
        <p:sp>
          <p:nvSpPr>
            <p:cNvPr id="28" name="object 28"/>
            <p:cNvSpPr/>
            <p:nvPr/>
          </p:nvSpPr>
          <p:spPr>
            <a:xfrm>
              <a:off x="8353691" y="4523232"/>
              <a:ext cx="1097280" cy="647700"/>
            </a:xfrm>
            <a:custGeom>
              <a:avLst/>
              <a:gdLst/>
              <a:ahLst/>
              <a:cxnLst/>
              <a:rect l="l" t="t" r="r" b="b"/>
              <a:pathLst>
                <a:path w="1097279" h="647700">
                  <a:moveTo>
                    <a:pt x="1097279" y="647700"/>
                  </a:moveTo>
                  <a:lnTo>
                    <a:pt x="1097279" y="0"/>
                  </a:lnTo>
                  <a:lnTo>
                    <a:pt x="0" y="0"/>
                  </a:lnTo>
                  <a:lnTo>
                    <a:pt x="0" y="647700"/>
                  </a:lnTo>
                  <a:lnTo>
                    <a:pt x="1097279" y="647700"/>
                  </a:lnTo>
                  <a:close/>
                </a:path>
              </a:pathLst>
            </a:custGeom>
            <a:solidFill>
              <a:srgbClr val="FFC000"/>
            </a:solidFill>
          </p:spPr>
          <p:txBody>
            <a:bodyPr wrap="square" lIns="0" tIns="0" rIns="0" bIns="0" rtlCol="0"/>
            <a:lstStyle/>
            <a:p>
              <a:endParaRPr sz="1632"/>
            </a:p>
          </p:txBody>
        </p:sp>
        <p:sp>
          <p:nvSpPr>
            <p:cNvPr id="29" name="object 29"/>
            <p:cNvSpPr/>
            <p:nvPr/>
          </p:nvSpPr>
          <p:spPr>
            <a:xfrm>
              <a:off x="8349119" y="4517898"/>
              <a:ext cx="1106805" cy="657860"/>
            </a:xfrm>
            <a:custGeom>
              <a:avLst/>
              <a:gdLst/>
              <a:ahLst/>
              <a:cxnLst/>
              <a:rect l="l" t="t" r="r" b="b"/>
              <a:pathLst>
                <a:path w="1106804" h="657860">
                  <a:moveTo>
                    <a:pt x="1106424" y="657605"/>
                  </a:moveTo>
                  <a:lnTo>
                    <a:pt x="1106424" y="0"/>
                  </a:lnTo>
                  <a:lnTo>
                    <a:pt x="0" y="0"/>
                  </a:lnTo>
                  <a:lnTo>
                    <a:pt x="0" y="657605"/>
                  </a:lnTo>
                  <a:lnTo>
                    <a:pt x="4572" y="657605"/>
                  </a:lnTo>
                  <a:lnTo>
                    <a:pt x="4572" y="9905"/>
                  </a:lnTo>
                  <a:lnTo>
                    <a:pt x="9893" y="5334"/>
                  </a:lnTo>
                  <a:lnTo>
                    <a:pt x="9893" y="9905"/>
                  </a:lnTo>
                  <a:lnTo>
                    <a:pt x="1097280" y="9905"/>
                  </a:lnTo>
                  <a:lnTo>
                    <a:pt x="1097280" y="5334"/>
                  </a:lnTo>
                  <a:lnTo>
                    <a:pt x="1101852" y="9905"/>
                  </a:lnTo>
                  <a:lnTo>
                    <a:pt x="1101852" y="657605"/>
                  </a:lnTo>
                  <a:lnTo>
                    <a:pt x="1106424" y="657605"/>
                  </a:lnTo>
                  <a:close/>
                </a:path>
                <a:path w="1106804" h="657860">
                  <a:moveTo>
                    <a:pt x="9893" y="9905"/>
                  </a:moveTo>
                  <a:lnTo>
                    <a:pt x="9893" y="5334"/>
                  </a:lnTo>
                  <a:lnTo>
                    <a:pt x="4572" y="9905"/>
                  </a:lnTo>
                  <a:lnTo>
                    <a:pt x="9893" y="9905"/>
                  </a:lnTo>
                  <a:close/>
                </a:path>
                <a:path w="1106804" h="657860">
                  <a:moveTo>
                    <a:pt x="9893" y="647700"/>
                  </a:moveTo>
                  <a:lnTo>
                    <a:pt x="9893" y="9905"/>
                  </a:lnTo>
                  <a:lnTo>
                    <a:pt x="4572" y="9905"/>
                  </a:lnTo>
                  <a:lnTo>
                    <a:pt x="4572" y="647700"/>
                  </a:lnTo>
                  <a:lnTo>
                    <a:pt x="9893" y="647700"/>
                  </a:lnTo>
                  <a:close/>
                </a:path>
                <a:path w="1106804" h="657860">
                  <a:moveTo>
                    <a:pt x="1101852" y="647700"/>
                  </a:moveTo>
                  <a:lnTo>
                    <a:pt x="4572" y="647700"/>
                  </a:lnTo>
                  <a:lnTo>
                    <a:pt x="9893" y="653034"/>
                  </a:lnTo>
                  <a:lnTo>
                    <a:pt x="9893" y="657605"/>
                  </a:lnTo>
                  <a:lnTo>
                    <a:pt x="1097280" y="657605"/>
                  </a:lnTo>
                  <a:lnTo>
                    <a:pt x="1097280" y="653034"/>
                  </a:lnTo>
                  <a:lnTo>
                    <a:pt x="1101852" y="647700"/>
                  </a:lnTo>
                  <a:close/>
                </a:path>
                <a:path w="1106804" h="657860">
                  <a:moveTo>
                    <a:pt x="9893" y="657605"/>
                  </a:moveTo>
                  <a:lnTo>
                    <a:pt x="9893" y="653034"/>
                  </a:lnTo>
                  <a:lnTo>
                    <a:pt x="4572" y="647700"/>
                  </a:lnTo>
                  <a:lnTo>
                    <a:pt x="4572" y="657605"/>
                  </a:lnTo>
                  <a:lnTo>
                    <a:pt x="9893" y="657605"/>
                  </a:lnTo>
                  <a:close/>
                </a:path>
                <a:path w="1106804" h="657860">
                  <a:moveTo>
                    <a:pt x="1101852" y="9905"/>
                  </a:moveTo>
                  <a:lnTo>
                    <a:pt x="1097280" y="5334"/>
                  </a:lnTo>
                  <a:lnTo>
                    <a:pt x="1097280" y="9905"/>
                  </a:lnTo>
                  <a:lnTo>
                    <a:pt x="1101852" y="9905"/>
                  </a:lnTo>
                  <a:close/>
                </a:path>
                <a:path w="1106804" h="657860">
                  <a:moveTo>
                    <a:pt x="1101852" y="647700"/>
                  </a:moveTo>
                  <a:lnTo>
                    <a:pt x="1101852" y="9905"/>
                  </a:lnTo>
                  <a:lnTo>
                    <a:pt x="1097280" y="9905"/>
                  </a:lnTo>
                  <a:lnTo>
                    <a:pt x="1097280" y="647700"/>
                  </a:lnTo>
                  <a:lnTo>
                    <a:pt x="1101852" y="647700"/>
                  </a:lnTo>
                  <a:close/>
                </a:path>
                <a:path w="1106804" h="657860">
                  <a:moveTo>
                    <a:pt x="1101852" y="657605"/>
                  </a:moveTo>
                  <a:lnTo>
                    <a:pt x="1101852" y="647700"/>
                  </a:lnTo>
                  <a:lnTo>
                    <a:pt x="1097280" y="653034"/>
                  </a:lnTo>
                  <a:lnTo>
                    <a:pt x="1097280" y="657605"/>
                  </a:lnTo>
                  <a:lnTo>
                    <a:pt x="1101852" y="657605"/>
                  </a:lnTo>
                  <a:close/>
                </a:path>
              </a:pathLst>
            </a:custGeom>
            <a:solidFill>
              <a:srgbClr val="333399"/>
            </a:solidFill>
          </p:spPr>
          <p:txBody>
            <a:bodyPr wrap="square" lIns="0" tIns="0" rIns="0" bIns="0" rtlCol="0"/>
            <a:lstStyle/>
            <a:p>
              <a:endParaRPr sz="1632"/>
            </a:p>
          </p:txBody>
        </p:sp>
        <p:sp>
          <p:nvSpPr>
            <p:cNvPr id="30" name="object 30"/>
            <p:cNvSpPr/>
            <p:nvPr/>
          </p:nvSpPr>
          <p:spPr>
            <a:xfrm>
              <a:off x="8353691" y="5513832"/>
              <a:ext cx="1097280" cy="647700"/>
            </a:xfrm>
            <a:custGeom>
              <a:avLst/>
              <a:gdLst/>
              <a:ahLst/>
              <a:cxnLst/>
              <a:rect l="l" t="t" r="r" b="b"/>
              <a:pathLst>
                <a:path w="1097279" h="647700">
                  <a:moveTo>
                    <a:pt x="1097279" y="647700"/>
                  </a:moveTo>
                  <a:lnTo>
                    <a:pt x="1097279" y="0"/>
                  </a:lnTo>
                  <a:lnTo>
                    <a:pt x="0" y="0"/>
                  </a:lnTo>
                  <a:lnTo>
                    <a:pt x="0" y="647700"/>
                  </a:lnTo>
                  <a:lnTo>
                    <a:pt x="1097279" y="647700"/>
                  </a:lnTo>
                  <a:close/>
                </a:path>
              </a:pathLst>
            </a:custGeom>
            <a:solidFill>
              <a:srgbClr val="FFC000"/>
            </a:solidFill>
          </p:spPr>
          <p:txBody>
            <a:bodyPr wrap="square" lIns="0" tIns="0" rIns="0" bIns="0" rtlCol="0"/>
            <a:lstStyle/>
            <a:p>
              <a:endParaRPr sz="1632"/>
            </a:p>
          </p:txBody>
        </p:sp>
        <p:sp>
          <p:nvSpPr>
            <p:cNvPr id="31" name="object 31"/>
            <p:cNvSpPr/>
            <p:nvPr/>
          </p:nvSpPr>
          <p:spPr>
            <a:xfrm>
              <a:off x="8349119" y="5508497"/>
              <a:ext cx="1106805" cy="657860"/>
            </a:xfrm>
            <a:custGeom>
              <a:avLst/>
              <a:gdLst/>
              <a:ahLst/>
              <a:cxnLst/>
              <a:rect l="l" t="t" r="r" b="b"/>
              <a:pathLst>
                <a:path w="1106804" h="657860">
                  <a:moveTo>
                    <a:pt x="1106424" y="657605"/>
                  </a:moveTo>
                  <a:lnTo>
                    <a:pt x="1106424" y="0"/>
                  </a:lnTo>
                  <a:lnTo>
                    <a:pt x="0" y="0"/>
                  </a:lnTo>
                  <a:lnTo>
                    <a:pt x="0" y="657605"/>
                  </a:lnTo>
                  <a:lnTo>
                    <a:pt x="4572" y="657605"/>
                  </a:lnTo>
                  <a:lnTo>
                    <a:pt x="4572" y="9905"/>
                  </a:lnTo>
                  <a:lnTo>
                    <a:pt x="9893" y="5334"/>
                  </a:lnTo>
                  <a:lnTo>
                    <a:pt x="9893" y="9905"/>
                  </a:lnTo>
                  <a:lnTo>
                    <a:pt x="1097280" y="9905"/>
                  </a:lnTo>
                  <a:lnTo>
                    <a:pt x="1097280" y="5334"/>
                  </a:lnTo>
                  <a:lnTo>
                    <a:pt x="1101852" y="9905"/>
                  </a:lnTo>
                  <a:lnTo>
                    <a:pt x="1101852" y="657605"/>
                  </a:lnTo>
                  <a:lnTo>
                    <a:pt x="1106424" y="657605"/>
                  </a:lnTo>
                  <a:close/>
                </a:path>
                <a:path w="1106804" h="657860">
                  <a:moveTo>
                    <a:pt x="9893" y="9905"/>
                  </a:moveTo>
                  <a:lnTo>
                    <a:pt x="9893" y="5334"/>
                  </a:lnTo>
                  <a:lnTo>
                    <a:pt x="4572" y="9905"/>
                  </a:lnTo>
                  <a:lnTo>
                    <a:pt x="9893" y="9905"/>
                  </a:lnTo>
                  <a:close/>
                </a:path>
                <a:path w="1106804" h="657860">
                  <a:moveTo>
                    <a:pt x="9893" y="647700"/>
                  </a:moveTo>
                  <a:lnTo>
                    <a:pt x="9893" y="9905"/>
                  </a:lnTo>
                  <a:lnTo>
                    <a:pt x="4572" y="9905"/>
                  </a:lnTo>
                  <a:lnTo>
                    <a:pt x="4572" y="647700"/>
                  </a:lnTo>
                  <a:lnTo>
                    <a:pt x="9893" y="647700"/>
                  </a:lnTo>
                  <a:close/>
                </a:path>
                <a:path w="1106804" h="657860">
                  <a:moveTo>
                    <a:pt x="1101852" y="647700"/>
                  </a:moveTo>
                  <a:lnTo>
                    <a:pt x="4572" y="647700"/>
                  </a:lnTo>
                  <a:lnTo>
                    <a:pt x="9893" y="653034"/>
                  </a:lnTo>
                  <a:lnTo>
                    <a:pt x="9893" y="657605"/>
                  </a:lnTo>
                  <a:lnTo>
                    <a:pt x="1097280" y="657605"/>
                  </a:lnTo>
                  <a:lnTo>
                    <a:pt x="1097280" y="653034"/>
                  </a:lnTo>
                  <a:lnTo>
                    <a:pt x="1101852" y="647700"/>
                  </a:lnTo>
                  <a:close/>
                </a:path>
                <a:path w="1106804" h="657860">
                  <a:moveTo>
                    <a:pt x="9893" y="657605"/>
                  </a:moveTo>
                  <a:lnTo>
                    <a:pt x="9893" y="653034"/>
                  </a:lnTo>
                  <a:lnTo>
                    <a:pt x="4572" y="647700"/>
                  </a:lnTo>
                  <a:lnTo>
                    <a:pt x="4572" y="657605"/>
                  </a:lnTo>
                  <a:lnTo>
                    <a:pt x="9893" y="657605"/>
                  </a:lnTo>
                  <a:close/>
                </a:path>
                <a:path w="1106804" h="657860">
                  <a:moveTo>
                    <a:pt x="1101852" y="9905"/>
                  </a:moveTo>
                  <a:lnTo>
                    <a:pt x="1097280" y="5334"/>
                  </a:lnTo>
                  <a:lnTo>
                    <a:pt x="1097280" y="9905"/>
                  </a:lnTo>
                  <a:lnTo>
                    <a:pt x="1101852" y="9905"/>
                  </a:lnTo>
                  <a:close/>
                </a:path>
                <a:path w="1106804" h="657860">
                  <a:moveTo>
                    <a:pt x="1101852" y="647700"/>
                  </a:moveTo>
                  <a:lnTo>
                    <a:pt x="1101852" y="9905"/>
                  </a:lnTo>
                  <a:lnTo>
                    <a:pt x="1097280" y="9905"/>
                  </a:lnTo>
                  <a:lnTo>
                    <a:pt x="1097280" y="647700"/>
                  </a:lnTo>
                  <a:lnTo>
                    <a:pt x="1101852" y="647700"/>
                  </a:lnTo>
                  <a:close/>
                </a:path>
                <a:path w="1106804" h="657860">
                  <a:moveTo>
                    <a:pt x="1101852" y="657605"/>
                  </a:moveTo>
                  <a:lnTo>
                    <a:pt x="1101852" y="647700"/>
                  </a:lnTo>
                  <a:lnTo>
                    <a:pt x="1097280" y="653034"/>
                  </a:lnTo>
                  <a:lnTo>
                    <a:pt x="1097280" y="657605"/>
                  </a:lnTo>
                  <a:lnTo>
                    <a:pt x="1101852" y="657605"/>
                  </a:lnTo>
                  <a:close/>
                </a:path>
              </a:pathLst>
            </a:custGeom>
            <a:solidFill>
              <a:srgbClr val="333399"/>
            </a:solidFill>
          </p:spPr>
          <p:txBody>
            <a:bodyPr wrap="square" lIns="0" tIns="0" rIns="0" bIns="0" rtlCol="0"/>
            <a:lstStyle/>
            <a:p>
              <a:endParaRPr sz="1632"/>
            </a:p>
          </p:txBody>
        </p:sp>
      </p:grpSp>
      <p:grpSp>
        <p:nvGrpSpPr>
          <p:cNvPr id="32" name="object 32"/>
          <p:cNvGrpSpPr/>
          <p:nvPr/>
        </p:nvGrpSpPr>
        <p:grpSpPr>
          <a:xfrm>
            <a:off x="1977872" y="1332904"/>
            <a:ext cx="5218644" cy="4258755"/>
            <a:chOff x="805319" y="1469897"/>
            <a:chExt cx="5755005" cy="4696460"/>
          </a:xfrm>
        </p:grpSpPr>
        <p:sp>
          <p:nvSpPr>
            <p:cNvPr id="33" name="object 33"/>
            <p:cNvSpPr/>
            <p:nvPr/>
          </p:nvSpPr>
          <p:spPr>
            <a:xfrm>
              <a:off x="5986920" y="2237244"/>
              <a:ext cx="11430" cy="1295400"/>
            </a:xfrm>
            <a:custGeom>
              <a:avLst/>
              <a:gdLst/>
              <a:ahLst/>
              <a:cxnLst/>
              <a:rect l="l" t="t" r="r" b="b"/>
              <a:pathLst>
                <a:path w="11429" h="1295400">
                  <a:moveTo>
                    <a:pt x="11430" y="1028700"/>
                  </a:moveTo>
                  <a:lnTo>
                    <a:pt x="0" y="1028700"/>
                  </a:lnTo>
                  <a:lnTo>
                    <a:pt x="0" y="1295400"/>
                  </a:lnTo>
                  <a:lnTo>
                    <a:pt x="11430" y="1295400"/>
                  </a:lnTo>
                  <a:lnTo>
                    <a:pt x="11430" y="1028700"/>
                  </a:lnTo>
                  <a:close/>
                </a:path>
                <a:path w="11429" h="1295400">
                  <a:moveTo>
                    <a:pt x="11430" y="381000"/>
                  </a:moveTo>
                  <a:lnTo>
                    <a:pt x="9906" y="0"/>
                  </a:lnTo>
                  <a:lnTo>
                    <a:pt x="0" y="0"/>
                  </a:lnTo>
                  <a:lnTo>
                    <a:pt x="1524" y="381000"/>
                  </a:lnTo>
                  <a:lnTo>
                    <a:pt x="11430" y="381000"/>
                  </a:lnTo>
                  <a:close/>
                </a:path>
              </a:pathLst>
            </a:custGeom>
            <a:solidFill>
              <a:srgbClr val="333399"/>
            </a:solidFill>
          </p:spPr>
          <p:txBody>
            <a:bodyPr wrap="square" lIns="0" tIns="0" rIns="0" bIns="0" rtlCol="0"/>
            <a:lstStyle/>
            <a:p>
              <a:endParaRPr sz="1632"/>
            </a:p>
          </p:txBody>
        </p:sp>
        <p:sp>
          <p:nvSpPr>
            <p:cNvPr id="34" name="object 34"/>
            <p:cNvSpPr/>
            <p:nvPr/>
          </p:nvSpPr>
          <p:spPr>
            <a:xfrm>
              <a:off x="5458091" y="2618231"/>
              <a:ext cx="1097280" cy="647700"/>
            </a:xfrm>
            <a:custGeom>
              <a:avLst/>
              <a:gdLst/>
              <a:ahLst/>
              <a:cxnLst/>
              <a:rect l="l" t="t" r="r" b="b"/>
              <a:pathLst>
                <a:path w="1097279" h="647700">
                  <a:moveTo>
                    <a:pt x="1097280" y="647699"/>
                  </a:moveTo>
                  <a:lnTo>
                    <a:pt x="1097280" y="0"/>
                  </a:lnTo>
                  <a:lnTo>
                    <a:pt x="0" y="0"/>
                  </a:lnTo>
                  <a:lnTo>
                    <a:pt x="0" y="647700"/>
                  </a:lnTo>
                  <a:lnTo>
                    <a:pt x="1097280" y="647699"/>
                  </a:lnTo>
                  <a:close/>
                </a:path>
              </a:pathLst>
            </a:custGeom>
            <a:solidFill>
              <a:srgbClr val="FFC000"/>
            </a:solidFill>
          </p:spPr>
          <p:txBody>
            <a:bodyPr wrap="square" lIns="0" tIns="0" rIns="0" bIns="0" rtlCol="0"/>
            <a:lstStyle/>
            <a:p>
              <a:endParaRPr sz="1632"/>
            </a:p>
          </p:txBody>
        </p:sp>
        <p:sp>
          <p:nvSpPr>
            <p:cNvPr id="35" name="object 35"/>
            <p:cNvSpPr/>
            <p:nvPr/>
          </p:nvSpPr>
          <p:spPr>
            <a:xfrm>
              <a:off x="5453520" y="2612910"/>
              <a:ext cx="1106805" cy="1910714"/>
            </a:xfrm>
            <a:custGeom>
              <a:avLst/>
              <a:gdLst/>
              <a:ahLst/>
              <a:cxnLst/>
              <a:rect l="l" t="t" r="r" b="b"/>
              <a:pathLst>
                <a:path w="1106804" h="1910714">
                  <a:moveTo>
                    <a:pt x="544830" y="1567434"/>
                  </a:moveTo>
                  <a:lnTo>
                    <a:pt x="533400" y="1567434"/>
                  </a:lnTo>
                  <a:lnTo>
                    <a:pt x="533400" y="1910334"/>
                  </a:lnTo>
                  <a:lnTo>
                    <a:pt x="544830" y="1910334"/>
                  </a:lnTo>
                  <a:lnTo>
                    <a:pt x="544830" y="1567434"/>
                  </a:lnTo>
                  <a:close/>
                </a:path>
                <a:path w="1106804" h="1910714">
                  <a:moveTo>
                    <a:pt x="1106411" y="0"/>
                  </a:moveTo>
                  <a:lnTo>
                    <a:pt x="1097254" y="0"/>
                  </a:lnTo>
                  <a:lnTo>
                    <a:pt x="1097254" y="9906"/>
                  </a:lnTo>
                  <a:lnTo>
                    <a:pt x="1097254" y="647700"/>
                  </a:lnTo>
                  <a:lnTo>
                    <a:pt x="9906" y="647700"/>
                  </a:lnTo>
                  <a:lnTo>
                    <a:pt x="9906" y="9906"/>
                  </a:lnTo>
                  <a:lnTo>
                    <a:pt x="1097254" y="9906"/>
                  </a:lnTo>
                  <a:lnTo>
                    <a:pt x="1097254" y="0"/>
                  </a:lnTo>
                  <a:lnTo>
                    <a:pt x="0" y="0"/>
                  </a:lnTo>
                  <a:lnTo>
                    <a:pt x="0" y="657606"/>
                  </a:lnTo>
                  <a:lnTo>
                    <a:pt x="4572" y="657606"/>
                  </a:lnTo>
                  <a:lnTo>
                    <a:pt x="9906" y="657606"/>
                  </a:lnTo>
                  <a:lnTo>
                    <a:pt x="1097254" y="657606"/>
                  </a:lnTo>
                  <a:lnTo>
                    <a:pt x="1101852" y="657606"/>
                  </a:lnTo>
                  <a:lnTo>
                    <a:pt x="1106411" y="657606"/>
                  </a:lnTo>
                  <a:lnTo>
                    <a:pt x="1106411" y="0"/>
                  </a:lnTo>
                  <a:close/>
                </a:path>
              </a:pathLst>
            </a:custGeom>
            <a:solidFill>
              <a:srgbClr val="333399"/>
            </a:solidFill>
          </p:spPr>
          <p:txBody>
            <a:bodyPr wrap="square" lIns="0" tIns="0" rIns="0" bIns="0" rtlCol="0"/>
            <a:lstStyle/>
            <a:p>
              <a:endParaRPr sz="1632"/>
            </a:p>
          </p:txBody>
        </p:sp>
        <p:sp>
          <p:nvSpPr>
            <p:cNvPr id="36" name="object 36"/>
            <p:cNvSpPr/>
            <p:nvPr/>
          </p:nvSpPr>
          <p:spPr>
            <a:xfrm>
              <a:off x="5458091" y="3532631"/>
              <a:ext cx="1097280" cy="647700"/>
            </a:xfrm>
            <a:custGeom>
              <a:avLst/>
              <a:gdLst/>
              <a:ahLst/>
              <a:cxnLst/>
              <a:rect l="l" t="t" r="r" b="b"/>
              <a:pathLst>
                <a:path w="1097279" h="647700">
                  <a:moveTo>
                    <a:pt x="1097280" y="647700"/>
                  </a:moveTo>
                  <a:lnTo>
                    <a:pt x="1097280" y="0"/>
                  </a:lnTo>
                  <a:lnTo>
                    <a:pt x="0" y="0"/>
                  </a:lnTo>
                  <a:lnTo>
                    <a:pt x="0" y="647700"/>
                  </a:lnTo>
                  <a:lnTo>
                    <a:pt x="1097280" y="647700"/>
                  </a:lnTo>
                  <a:close/>
                </a:path>
              </a:pathLst>
            </a:custGeom>
            <a:solidFill>
              <a:srgbClr val="FFC000"/>
            </a:solidFill>
          </p:spPr>
          <p:txBody>
            <a:bodyPr wrap="square" lIns="0" tIns="0" rIns="0" bIns="0" rtlCol="0"/>
            <a:lstStyle/>
            <a:p>
              <a:endParaRPr sz="1632"/>
            </a:p>
          </p:txBody>
        </p:sp>
        <p:sp>
          <p:nvSpPr>
            <p:cNvPr id="37" name="object 37"/>
            <p:cNvSpPr/>
            <p:nvPr/>
          </p:nvSpPr>
          <p:spPr>
            <a:xfrm>
              <a:off x="5453520" y="3527310"/>
              <a:ext cx="1106805" cy="1986914"/>
            </a:xfrm>
            <a:custGeom>
              <a:avLst/>
              <a:gdLst/>
              <a:ahLst/>
              <a:cxnLst/>
              <a:rect l="l" t="t" r="r" b="b"/>
              <a:pathLst>
                <a:path w="1106804" h="1986914">
                  <a:moveTo>
                    <a:pt x="544830" y="1643634"/>
                  </a:moveTo>
                  <a:lnTo>
                    <a:pt x="533400" y="1643634"/>
                  </a:lnTo>
                  <a:lnTo>
                    <a:pt x="533400" y="1986534"/>
                  </a:lnTo>
                  <a:lnTo>
                    <a:pt x="544830" y="1986534"/>
                  </a:lnTo>
                  <a:lnTo>
                    <a:pt x="544830" y="1643634"/>
                  </a:lnTo>
                  <a:close/>
                </a:path>
                <a:path w="1106804" h="1986914">
                  <a:moveTo>
                    <a:pt x="1106411" y="0"/>
                  </a:moveTo>
                  <a:lnTo>
                    <a:pt x="1097254" y="0"/>
                  </a:lnTo>
                  <a:lnTo>
                    <a:pt x="1097254" y="9906"/>
                  </a:lnTo>
                  <a:lnTo>
                    <a:pt x="1097254" y="647700"/>
                  </a:lnTo>
                  <a:lnTo>
                    <a:pt x="9906" y="647700"/>
                  </a:lnTo>
                  <a:lnTo>
                    <a:pt x="9906" y="9906"/>
                  </a:lnTo>
                  <a:lnTo>
                    <a:pt x="1097254" y="9906"/>
                  </a:lnTo>
                  <a:lnTo>
                    <a:pt x="1097254" y="0"/>
                  </a:lnTo>
                  <a:lnTo>
                    <a:pt x="0" y="0"/>
                  </a:lnTo>
                  <a:lnTo>
                    <a:pt x="0" y="657606"/>
                  </a:lnTo>
                  <a:lnTo>
                    <a:pt x="4572" y="657606"/>
                  </a:lnTo>
                  <a:lnTo>
                    <a:pt x="9906" y="657606"/>
                  </a:lnTo>
                  <a:lnTo>
                    <a:pt x="1097254" y="657606"/>
                  </a:lnTo>
                  <a:lnTo>
                    <a:pt x="1101852" y="657606"/>
                  </a:lnTo>
                  <a:lnTo>
                    <a:pt x="1106411" y="657606"/>
                  </a:lnTo>
                  <a:lnTo>
                    <a:pt x="1106411" y="0"/>
                  </a:lnTo>
                  <a:close/>
                </a:path>
              </a:pathLst>
            </a:custGeom>
            <a:solidFill>
              <a:srgbClr val="333399"/>
            </a:solidFill>
          </p:spPr>
          <p:txBody>
            <a:bodyPr wrap="square" lIns="0" tIns="0" rIns="0" bIns="0" rtlCol="0"/>
            <a:lstStyle/>
            <a:p>
              <a:endParaRPr sz="1632"/>
            </a:p>
          </p:txBody>
        </p:sp>
        <p:sp>
          <p:nvSpPr>
            <p:cNvPr id="38" name="object 38"/>
            <p:cNvSpPr/>
            <p:nvPr/>
          </p:nvSpPr>
          <p:spPr>
            <a:xfrm>
              <a:off x="5458091" y="4523231"/>
              <a:ext cx="1097280" cy="647700"/>
            </a:xfrm>
            <a:custGeom>
              <a:avLst/>
              <a:gdLst/>
              <a:ahLst/>
              <a:cxnLst/>
              <a:rect l="l" t="t" r="r" b="b"/>
              <a:pathLst>
                <a:path w="1097279" h="647700">
                  <a:moveTo>
                    <a:pt x="1097280" y="647700"/>
                  </a:moveTo>
                  <a:lnTo>
                    <a:pt x="1097280" y="0"/>
                  </a:lnTo>
                  <a:lnTo>
                    <a:pt x="0" y="0"/>
                  </a:lnTo>
                  <a:lnTo>
                    <a:pt x="0" y="647700"/>
                  </a:lnTo>
                  <a:lnTo>
                    <a:pt x="1097280" y="647700"/>
                  </a:lnTo>
                  <a:close/>
                </a:path>
              </a:pathLst>
            </a:custGeom>
            <a:solidFill>
              <a:srgbClr val="FFC000"/>
            </a:solidFill>
          </p:spPr>
          <p:txBody>
            <a:bodyPr wrap="square" lIns="0" tIns="0" rIns="0" bIns="0" rtlCol="0"/>
            <a:lstStyle/>
            <a:p>
              <a:endParaRPr sz="1632"/>
            </a:p>
          </p:txBody>
        </p:sp>
        <p:sp>
          <p:nvSpPr>
            <p:cNvPr id="39" name="object 39"/>
            <p:cNvSpPr/>
            <p:nvPr/>
          </p:nvSpPr>
          <p:spPr>
            <a:xfrm>
              <a:off x="5453519" y="4517897"/>
              <a:ext cx="1106805" cy="657860"/>
            </a:xfrm>
            <a:custGeom>
              <a:avLst/>
              <a:gdLst/>
              <a:ahLst/>
              <a:cxnLst/>
              <a:rect l="l" t="t" r="r" b="b"/>
              <a:pathLst>
                <a:path w="1106804" h="657860">
                  <a:moveTo>
                    <a:pt x="1106423" y="657605"/>
                  </a:moveTo>
                  <a:lnTo>
                    <a:pt x="1106423" y="0"/>
                  </a:lnTo>
                  <a:lnTo>
                    <a:pt x="0" y="0"/>
                  </a:lnTo>
                  <a:lnTo>
                    <a:pt x="0" y="657606"/>
                  </a:lnTo>
                  <a:lnTo>
                    <a:pt x="4572" y="657606"/>
                  </a:lnTo>
                  <a:lnTo>
                    <a:pt x="4572" y="9906"/>
                  </a:lnTo>
                  <a:lnTo>
                    <a:pt x="9905" y="5334"/>
                  </a:lnTo>
                  <a:lnTo>
                    <a:pt x="9905" y="9906"/>
                  </a:lnTo>
                  <a:lnTo>
                    <a:pt x="1097267" y="9905"/>
                  </a:lnTo>
                  <a:lnTo>
                    <a:pt x="1097267" y="5334"/>
                  </a:lnTo>
                  <a:lnTo>
                    <a:pt x="1101852" y="9905"/>
                  </a:lnTo>
                  <a:lnTo>
                    <a:pt x="1101852" y="657605"/>
                  </a:lnTo>
                  <a:lnTo>
                    <a:pt x="1106423" y="657605"/>
                  </a:lnTo>
                  <a:close/>
                </a:path>
                <a:path w="1106804" h="657860">
                  <a:moveTo>
                    <a:pt x="9905" y="9906"/>
                  </a:moveTo>
                  <a:lnTo>
                    <a:pt x="9905" y="5334"/>
                  </a:lnTo>
                  <a:lnTo>
                    <a:pt x="4572" y="9906"/>
                  </a:lnTo>
                  <a:lnTo>
                    <a:pt x="9905" y="9906"/>
                  </a:lnTo>
                  <a:close/>
                </a:path>
                <a:path w="1106804" h="657860">
                  <a:moveTo>
                    <a:pt x="9905" y="647700"/>
                  </a:moveTo>
                  <a:lnTo>
                    <a:pt x="9905" y="9906"/>
                  </a:lnTo>
                  <a:lnTo>
                    <a:pt x="4572" y="9906"/>
                  </a:lnTo>
                  <a:lnTo>
                    <a:pt x="4572" y="647700"/>
                  </a:lnTo>
                  <a:lnTo>
                    <a:pt x="9905" y="647700"/>
                  </a:lnTo>
                  <a:close/>
                </a:path>
                <a:path w="1106804" h="657860">
                  <a:moveTo>
                    <a:pt x="1101852" y="647700"/>
                  </a:moveTo>
                  <a:lnTo>
                    <a:pt x="4572" y="647700"/>
                  </a:lnTo>
                  <a:lnTo>
                    <a:pt x="9905" y="653034"/>
                  </a:lnTo>
                  <a:lnTo>
                    <a:pt x="9905" y="657606"/>
                  </a:lnTo>
                  <a:lnTo>
                    <a:pt x="1097267" y="657605"/>
                  </a:lnTo>
                  <a:lnTo>
                    <a:pt x="1097267" y="653034"/>
                  </a:lnTo>
                  <a:lnTo>
                    <a:pt x="1101852" y="647700"/>
                  </a:lnTo>
                  <a:close/>
                </a:path>
                <a:path w="1106804" h="657860">
                  <a:moveTo>
                    <a:pt x="9905" y="657606"/>
                  </a:moveTo>
                  <a:lnTo>
                    <a:pt x="9905" y="653034"/>
                  </a:lnTo>
                  <a:lnTo>
                    <a:pt x="4572" y="647700"/>
                  </a:lnTo>
                  <a:lnTo>
                    <a:pt x="4572" y="657606"/>
                  </a:lnTo>
                  <a:lnTo>
                    <a:pt x="9905" y="657606"/>
                  </a:lnTo>
                  <a:close/>
                </a:path>
                <a:path w="1106804" h="657860">
                  <a:moveTo>
                    <a:pt x="1101852" y="9905"/>
                  </a:moveTo>
                  <a:lnTo>
                    <a:pt x="1097267" y="5334"/>
                  </a:lnTo>
                  <a:lnTo>
                    <a:pt x="1097267" y="9905"/>
                  </a:lnTo>
                  <a:lnTo>
                    <a:pt x="1101852" y="9905"/>
                  </a:lnTo>
                  <a:close/>
                </a:path>
                <a:path w="1106804" h="657860">
                  <a:moveTo>
                    <a:pt x="1101852" y="647700"/>
                  </a:moveTo>
                  <a:lnTo>
                    <a:pt x="1101852" y="9905"/>
                  </a:lnTo>
                  <a:lnTo>
                    <a:pt x="1097267" y="9905"/>
                  </a:lnTo>
                  <a:lnTo>
                    <a:pt x="1097267" y="647700"/>
                  </a:lnTo>
                  <a:lnTo>
                    <a:pt x="1101852" y="647700"/>
                  </a:lnTo>
                  <a:close/>
                </a:path>
                <a:path w="1106804" h="657860">
                  <a:moveTo>
                    <a:pt x="1101852" y="657605"/>
                  </a:moveTo>
                  <a:lnTo>
                    <a:pt x="1101852" y="647700"/>
                  </a:lnTo>
                  <a:lnTo>
                    <a:pt x="1097267" y="653034"/>
                  </a:lnTo>
                  <a:lnTo>
                    <a:pt x="1097267" y="657605"/>
                  </a:lnTo>
                  <a:lnTo>
                    <a:pt x="1101852" y="657605"/>
                  </a:lnTo>
                  <a:close/>
                </a:path>
              </a:pathLst>
            </a:custGeom>
            <a:solidFill>
              <a:srgbClr val="333399"/>
            </a:solidFill>
          </p:spPr>
          <p:txBody>
            <a:bodyPr wrap="square" lIns="0" tIns="0" rIns="0" bIns="0" rtlCol="0"/>
            <a:lstStyle/>
            <a:p>
              <a:endParaRPr sz="1632"/>
            </a:p>
          </p:txBody>
        </p:sp>
        <p:sp>
          <p:nvSpPr>
            <p:cNvPr id="40" name="object 40"/>
            <p:cNvSpPr/>
            <p:nvPr/>
          </p:nvSpPr>
          <p:spPr>
            <a:xfrm>
              <a:off x="5458091" y="5513832"/>
              <a:ext cx="1097280" cy="647700"/>
            </a:xfrm>
            <a:custGeom>
              <a:avLst/>
              <a:gdLst/>
              <a:ahLst/>
              <a:cxnLst/>
              <a:rect l="l" t="t" r="r" b="b"/>
              <a:pathLst>
                <a:path w="1097279" h="647700">
                  <a:moveTo>
                    <a:pt x="1097280" y="647700"/>
                  </a:moveTo>
                  <a:lnTo>
                    <a:pt x="1097280" y="0"/>
                  </a:lnTo>
                  <a:lnTo>
                    <a:pt x="0" y="0"/>
                  </a:lnTo>
                  <a:lnTo>
                    <a:pt x="0" y="647700"/>
                  </a:lnTo>
                  <a:lnTo>
                    <a:pt x="1097280" y="647700"/>
                  </a:lnTo>
                  <a:close/>
                </a:path>
              </a:pathLst>
            </a:custGeom>
            <a:solidFill>
              <a:srgbClr val="FFC000"/>
            </a:solidFill>
          </p:spPr>
          <p:txBody>
            <a:bodyPr wrap="square" lIns="0" tIns="0" rIns="0" bIns="0" rtlCol="0"/>
            <a:lstStyle/>
            <a:p>
              <a:endParaRPr sz="1632"/>
            </a:p>
          </p:txBody>
        </p:sp>
        <p:sp>
          <p:nvSpPr>
            <p:cNvPr id="41" name="object 41"/>
            <p:cNvSpPr/>
            <p:nvPr/>
          </p:nvSpPr>
          <p:spPr>
            <a:xfrm>
              <a:off x="5453519" y="5508497"/>
              <a:ext cx="1106805" cy="657860"/>
            </a:xfrm>
            <a:custGeom>
              <a:avLst/>
              <a:gdLst/>
              <a:ahLst/>
              <a:cxnLst/>
              <a:rect l="l" t="t" r="r" b="b"/>
              <a:pathLst>
                <a:path w="1106804" h="657860">
                  <a:moveTo>
                    <a:pt x="1106423" y="657605"/>
                  </a:moveTo>
                  <a:lnTo>
                    <a:pt x="1106423" y="0"/>
                  </a:lnTo>
                  <a:lnTo>
                    <a:pt x="0" y="0"/>
                  </a:lnTo>
                  <a:lnTo>
                    <a:pt x="0" y="657606"/>
                  </a:lnTo>
                  <a:lnTo>
                    <a:pt x="4572" y="657606"/>
                  </a:lnTo>
                  <a:lnTo>
                    <a:pt x="4572" y="9906"/>
                  </a:lnTo>
                  <a:lnTo>
                    <a:pt x="9905" y="5334"/>
                  </a:lnTo>
                  <a:lnTo>
                    <a:pt x="9905" y="9906"/>
                  </a:lnTo>
                  <a:lnTo>
                    <a:pt x="1097267" y="9905"/>
                  </a:lnTo>
                  <a:lnTo>
                    <a:pt x="1097267" y="5334"/>
                  </a:lnTo>
                  <a:lnTo>
                    <a:pt x="1101852" y="9905"/>
                  </a:lnTo>
                  <a:lnTo>
                    <a:pt x="1101852" y="657605"/>
                  </a:lnTo>
                  <a:lnTo>
                    <a:pt x="1106423" y="657605"/>
                  </a:lnTo>
                  <a:close/>
                </a:path>
                <a:path w="1106804" h="657860">
                  <a:moveTo>
                    <a:pt x="9905" y="9906"/>
                  </a:moveTo>
                  <a:lnTo>
                    <a:pt x="9905" y="5334"/>
                  </a:lnTo>
                  <a:lnTo>
                    <a:pt x="4572" y="9906"/>
                  </a:lnTo>
                  <a:lnTo>
                    <a:pt x="9905" y="9906"/>
                  </a:lnTo>
                  <a:close/>
                </a:path>
                <a:path w="1106804" h="657860">
                  <a:moveTo>
                    <a:pt x="9906" y="647700"/>
                  </a:moveTo>
                  <a:lnTo>
                    <a:pt x="9905" y="9906"/>
                  </a:lnTo>
                  <a:lnTo>
                    <a:pt x="4572" y="9906"/>
                  </a:lnTo>
                  <a:lnTo>
                    <a:pt x="4572" y="647700"/>
                  </a:lnTo>
                  <a:lnTo>
                    <a:pt x="9906" y="647700"/>
                  </a:lnTo>
                  <a:close/>
                </a:path>
                <a:path w="1106804" h="657860">
                  <a:moveTo>
                    <a:pt x="1101852" y="647700"/>
                  </a:moveTo>
                  <a:lnTo>
                    <a:pt x="4572" y="647700"/>
                  </a:lnTo>
                  <a:lnTo>
                    <a:pt x="9906" y="653034"/>
                  </a:lnTo>
                  <a:lnTo>
                    <a:pt x="9906" y="657606"/>
                  </a:lnTo>
                  <a:lnTo>
                    <a:pt x="1097267" y="657605"/>
                  </a:lnTo>
                  <a:lnTo>
                    <a:pt x="1097267" y="653034"/>
                  </a:lnTo>
                  <a:lnTo>
                    <a:pt x="1101852" y="647700"/>
                  </a:lnTo>
                  <a:close/>
                </a:path>
                <a:path w="1106804" h="657860">
                  <a:moveTo>
                    <a:pt x="9906" y="657606"/>
                  </a:moveTo>
                  <a:lnTo>
                    <a:pt x="9906" y="653034"/>
                  </a:lnTo>
                  <a:lnTo>
                    <a:pt x="4572" y="647700"/>
                  </a:lnTo>
                  <a:lnTo>
                    <a:pt x="4572" y="657606"/>
                  </a:lnTo>
                  <a:lnTo>
                    <a:pt x="9906" y="657606"/>
                  </a:lnTo>
                  <a:close/>
                </a:path>
                <a:path w="1106804" h="657860">
                  <a:moveTo>
                    <a:pt x="1101852" y="9905"/>
                  </a:moveTo>
                  <a:lnTo>
                    <a:pt x="1097267" y="5334"/>
                  </a:lnTo>
                  <a:lnTo>
                    <a:pt x="1097267" y="9905"/>
                  </a:lnTo>
                  <a:lnTo>
                    <a:pt x="1101852" y="9905"/>
                  </a:lnTo>
                  <a:close/>
                </a:path>
                <a:path w="1106804" h="657860">
                  <a:moveTo>
                    <a:pt x="1101852" y="647700"/>
                  </a:moveTo>
                  <a:lnTo>
                    <a:pt x="1101852" y="9905"/>
                  </a:lnTo>
                  <a:lnTo>
                    <a:pt x="1097267" y="9905"/>
                  </a:lnTo>
                  <a:lnTo>
                    <a:pt x="1097267" y="647700"/>
                  </a:lnTo>
                  <a:lnTo>
                    <a:pt x="1101852" y="647700"/>
                  </a:lnTo>
                  <a:close/>
                </a:path>
                <a:path w="1106804" h="657860">
                  <a:moveTo>
                    <a:pt x="1101852" y="657605"/>
                  </a:moveTo>
                  <a:lnTo>
                    <a:pt x="1101852" y="647700"/>
                  </a:lnTo>
                  <a:lnTo>
                    <a:pt x="1097267" y="653034"/>
                  </a:lnTo>
                  <a:lnTo>
                    <a:pt x="1097267" y="657605"/>
                  </a:lnTo>
                  <a:lnTo>
                    <a:pt x="1101852" y="657605"/>
                  </a:lnTo>
                  <a:close/>
                </a:path>
              </a:pathLst>
            </a:custGeom>
            <a:solidFill>
              <a:srgbClr val="333399"/>
            </a:solidFill>
          </p:spPr>
          <p:txBody>
            <a:bodyPr wrap="square" lIns="0" tIns="0" rIns="0" bIns="0" rtlCol="0"/>
            <a:lstStyle/>
            <a:p>
              <a:endParaRPr sz="1632"/>
            </a:p>
          </p:txBody>
        </p:sp>
        <p:sp>
          <p:nvSpPr>
            <p:cNvPr id="42" name="object 42"/>
            <p:cNvSpPr/>
            <p:nvPr/>
          </p:nvSpPr>
          <p:spPr>
            <a:xfrm>
              <a:off x="809891" y="1475231"/>
              <a:ext cx="1981200" cy="762000"/>
            </a:xfrm>
            <a:custGeom>
              <a:avLst/>
              <a:gdLst/>
              <a:ahLst/>
              <a:cxnLst/>
              <a:rect l="l" t="t" r="r" b="b"/>
              <a:pathLst>
                <a:path w="1981200" h="762000">
                  <a:moveTo>
                    <a:pt x="1981200" y="380999"/>
                  </a:moveTo>
                  <a:lnTo>
                    <a:pt x="1485900" y="0"/>
                  </a:lnTo>
                  <a:lnTo>
                    <a:pt x="0" y="0"/>
                  </a:lnTo>
                  <a:lnTo>
                    <a:pt x="0" y="762000"/>
                  </a:lnTo>
                  <a:lnTo>
                    <a:pt x="1485900" y="761999"/>
                  </a:lnTo>
                  <a:lnTo>
                    <a:pt x="1981200" y="380999"/>
                  </a:lnTo>
                  <a:close/>
                </a:path>
              </a:pathLst>
            </a:custGeom>
            <a:solidFill>
              <a:srgbClr val="00E4A8"/>
            </a:solidFill>
          </p:spPr>
          <p:txBody>
            <a:bodyPr wrap="square" lIns="0" tIns="0" rIns="0" bIns="0" rtlCol="0"/>
            <a:lstStyle/>
            <a:p>
              <a:endParaRPr sz="1632"/>
            </a:p>
          </p:txBody>
        </p:sp>
        <p:sp>
          <p:nvSpPr>
            <p:cNvPr id="43" name="object 43"/>
            <p:cNvSpPr/>
            <p:nvPr/>
          </p:nvSpPr>
          <p:spPr>
            <a:xfrm>
              <a:off x="805319" y="1469897"/>
              <a:ext cx="1994535" cy="772160"/>
            </a:xfrm>
            <a:custGeom>
              <a:avLst/>
              <a:gdLst/>
              <a:ahLst/>
              <a:cxnLst/>
              <a:rect l="l" t="t" r="r" b="b"/>
              <a:pathLst>
                <a:path w="1994535" h="772160">
                  <a:moveTo>
                    <a:pt x="1994154" y="386333"/>
                  </a:moveTo>
                  <a:lnTo>
                    <a:pt x="1491996" y="0"/>
                  </a:lnTo>
                  <a:lnTo>
                    <a:pt x="0" y="0"/>
                  </a:lnTo>
                  <a:lnTo>
                    <a:pt x="0" y="771906"/>
                  </a:lnTo>
                  <a:lnTo>
                    <a:pt x="4572" y="771906"/>
                  </a:lnTo>
                  <a:lnTo>
                    <a:pt x="4572" y="9906"/>
                  </a:lnTo>
                  <a:lnTo>
                    <a:pt x="9905" y="5334"/>
                  </a:lnTo>
                  <a:lnTo>
                    <a:pt x="9905" y="9906"/>
                  </a:lnTo>
                  <a:lnTo>
                    <a:pt x="1487424" y="9905"/>
                  </a:lnTo>
                  <a:lnTo>
                    <a:pt x="1487424" y="9143"/>
                  </a:lnTo>
                  <a:lnTo>
                    <a:pt x="1490472" y="9905"/>
                  </a:lnTo>
                  <a:lnTo>
                    <a:pt x="1490471" y="11488"/>
                  </a:lnTo>
                  <a:lnTo>
                    <a:pt x="1977771" y="386333"/>
                  </a:lnTo>
                  <a:lnTo>
                    <a:pt x="1982724" y="382523"/>
                  </a:lnTo>
                  <a:lnTo>
                    <a:pt x="1982724" y="395110"/>
                  </a:lnTo>
                  <a:lnTo>
                    <a:pt x="1994154" y="386333"/>
                  </a:lnTo>
                  <a:close/>
                </a:path>
                <a:path w="1994535" h="772160">
                  <a:moveTo>
                    <a:pt x="9905" y="9906"/>
                  </a:moveTo>
                  <a:lnTo>
                    <a:pt x="9905" y="5334"/>
                  </a:lnTo>
                  <a:lnTo>
                    <a:pt x="4572" y="9906"/>
                  </a:lnTo>
                  <a:lnTo>
                    <a:pt x="9905" y="9906"/>
                  </a:lnTo>
                  <a:close/>
                </a:path>
                <a:path w="1994535" h="772160">
                  <a:moveTo>
                    <a:pt x="9905" y="762000"/>
                  </a:moveTo>
                  <a:lnTo>
                    <a:pt x="9905" y="9906"/>
                  </a:lnTo>
                  <a:lnTo>
                    <a:pt x="4572" y="9906"/>
                  </a:lnTo>
                  <a:lnTo>
                    <a:pt x="4572" y="762000"/>
                  </a:lnTo>
                  <a:lnTo>
                    <a:pt x="9905" y="762000"/>
                  </a:lnTo>
                  <a:close/>
                </a:path>
                <a:path w="1994535" h="772160">
                  <a:moveTo>
                    <a:pt x="1489405" y="761999"/>
                  </a:moveTo>
                  <a:lnTo>
                    <a:pt x="4572" y="762000"/>
                  </a:lnTo>
                  <a:lnTo>
                    <a:pt x="9905" y="767333"/>
                  </a:lnTo>
                  <a:lnTo>
                    <a:pt x="9905" y="771906"/>
                  </a:lnTo>
                  <a:lnTo>
                    <a:pt x="1487424" y="771905"/>
                  </a:lnTo>
                  <a:lnTo>
                    <a:pt x="1487424" y="763523"/>
                  </a:lnTo>
                  <a:lnTo>
                    <a:pt x="1489405" y="761999"/>
                  </a:lnTo>
                  <a:close/>
                </a:path>
                <a:path w="1994535" h="772160">
                  <a:moveTo>
                    <a:pt x="9905" y="771906"/>
                  </a:moveTo>
                  <a:lnTo>
                    <a:pt x="9905" y="767333"/>
                  </a:lnTo>
                  <a:lnTo>
                    <a:pt x="4572" y="762000"/>
                  </a:lnTo>
                  <a:lnTo>
                    <a:pt x="4572" y="771906"/>
                  </a:lnTo>
                  <a:lnTo>
                    <a:pt x="9905" y="771906"/>
                  </a:lnTo>
                  <a:close/>
                </a:path>
                <a:path w="1994535" h="772160">
                  <a:moveTo>
                    <a:pt x="1490472" y="9905"/>
                  </a:moveTo>
                  <a:lnTo>
                    <a:pt x="1487424" y="9143"/>
                  </a:lnTo>
                  <a:lnTo>
                    <a:pt x="1488414" y="9905"/>
                  </a:lnTo>
                  <a:lnTo>
                    <a:pt x="1490472" y="9905"/>
                  </a:lnTo>
                  <a:close/>
                </a:path>
                <a:path w="1994535" h="772160">
                  <a:moveTo>
                    <a:pt x="1488414" y="9905"/>
                  </a:moveTo>
                  <a:lnTo>
                    <a:pt x="1487424" y="9143"/>
                  </a:lnTo>
                  <a:lnTo>
                    <a:pt x="1487424" y="9905"/>
                  </a:lnTo>
                  <a:lnTo>
                    <a:pt x="1488414" y="9905"/>
                  </a:lnTo>
                  <a:close/>
                </a:path>
                <a:path w="1994535" h="772160">
                  <a:moveTo>
                    <a:pt x="1490472" y="761999"/>
                  </a:moveTo>
                  <a:lnTo>
                    <a:pt x="1489405" y="761999"/>
                  </a:lnTo>
                  <a:lnTo>
                    <a:pt x="1487424" y="763523"/>
                  </a:lnTo>
                  <a:lnTo>
                    <a:pt x="1490472" y="761999"/>
                  </a:lnTo>
                  <a:close/>
                </a:path>
                <a:path w="1994535" h="772160">
                  <a:moveTo>
                    <a:pt x="1490472" y="771905"/>
                  </a:moveTo>
                  <a:lnTo>
                    <a:pt x="1490472" y="761999"/>
                  </a:lnTo>
                  <a:lnTo>
                    <a:pt x="1487424" y="763523"/>
                  </a:lnTo>
                  <a:lnTo>
                    <a:pt x="1487424" y="771905"/>
                  </a:lnTo>
                  <a:lnTo>
                    <a:pt x="1490472" y="771905"/>
                  </a:lnTo>
                  <a:close/>
                </a:path>
                <a:path w="1994535" h="772160">
                  <a:moveTo>
                    <a:pt x="1490471" y="11488"/>
                  </a:moveTo>
                  <a:lnTo>
                    <a:pt x="1490472" y="9905"/>
                  </a:lnTo>
                  <a:lnTo>
                    <a:pt x="1488414" y="9905"/>
                  </a:lnTo>
                  <a:lnTo>
                    <a:pt x="1490471" y="11488"/>
                  </a:lnTo>
                  <a:close/>
                </a:path>
                <a:path w="1994535" h="772160">
                  <a:moveTo>
                    <a:pt x="1982724" y="395110"/>
                  </a:moveTo>
                  <a:lnTo>
                    <a:pt x="1982724" y="390143"/>
                  </a:lnTo>
                  <a:lnTo>
                    <a:pt x="1977771" y="386333"/>
                  </a:lnTo>
                  <a:lnTo>
                    <a:pt x="1489405" y="761999"/>
                  </a:lnTo>
                  <a:lnTo>
                    <a:pt x="1490472" y="761999"/>
                  </a:lnTo>
                  <a:lnTo>
                    <a:pt x="1490472" y="771905"/>
                  </a:lnTo>
                  <a:lnTo>
                    <a:pt x="1491996" y="771905"/>
                  </a:lnTo>
                  <a:lnTo>
                    <a:pt x="1982724" y="395110"/>
                  </a:lnTo>
                  <a:close/>
                </a:path>
                <a:path w="1994535" h="772160">
                  <a:moveTo>
                    <a:pt x="1982724" y="390143"/>
                  </a:moveTo>
                  <a:lnTo>
                    <a:pt x="1982724" y="382523"/>
                  </a:lnTo>
                  <a:lnTo>
                    <a:pt x="1977771" y="386333"/>
                  </a:lnTo>
                  <a:lnTo>
                    <a:pt x="1982724" y="390143"/>
                  </a:lnTo>
                  <a:close/>
                </a:path>
              </a:pathLst>
            </a:custGeom>
            <a:solidFill>
              <a:srgbClr val="333399"/>
            </a:solidFill>
          </p:spPr>
          <p:txBody>
            <a:bodyPr wrap="square" lIns="0" tIns="0" rIns="0" bIns="0" rtlCol="0"/>
            <a:lstStyle/>
            <a:p>
              <a:endParaRPr sz="1632"/>
            </a:p>
          </p:txBody>
        </p:sp>
      </p:grpSp>
      <p:graphicFrame>
        <p:nvGraphicFramePr>
          <p:cNvPr id="44" name="object 44"/>
          <p:cNvGraphicFramePr>
            <a:graphicFrameLocks noGrp="1"/>
          </p:cNvGraphicFramePr>
          <p:nvPr/>
        </p:nvGraphicFramePr>
        <p:xfrm>
          <a:off x="2189312" y="2028724"/>
          <a:ext cx="7641682" cy="4387738"/>
        </p:xfrm>
        <a:graphic>
          <a:graphicData uri="http://schemas.openxmlformats.org/drawingml/2006/table">
            <a:tbl>
              <a:tblPr firstRow="1" bandRow="1">
                <a:tableStyleId>{2D5ABB26-0587-4C30-8999-92F81FD0307C}</a:tableStyleId>
              </a:tblPr>
              <a:tblGrid>
                <a:gridCol w="484839">
                  <a:extLst>
                    <a:ext uri="{9D8B030D-6E8A-4147-A177-3AD203B41FA5}">
                      <a16:colId xmlns:a16="http://schemas.microsoft.com/office/drawing/2014/main" val="20000"/>
                    </a:ext>
                  </a:extLst>
                </a:gridCol>
                <a:gridCol w="510175">
                  <a:extLst>
                    <a:ext uri="{9D8B030D-6E8A-4147-A177-3AD203B41FA5}">
                      <a16:colId xmlns:a16="http://schemas.microsoft.com/office/drawing/2014/main" val="20001"/>
                    </a:ext>
                  </a:extLst>
                </a:gridCol>
                <a:gridCol w="317851">
                  <a:extLst>
                    <a:ext uri="{9D8B030D-6E8A-4147-A177-3AD203B41FA5}">
                      <a16:colId xmlns:a16="http://schemas.microsoft.com/office/drawing/2014/main" val="20002"/>
                    </a:ext>
                  </a:extLst>
                </a:gridCol>
                <a:gridCol w="484263">
                  <a:extLst>
                    <a:ext uri="{9D8B030D-6E8A-4147-A177-3AD203B41FA5}">
                      <a16:colId xmlns:a16="http://schemas.microsoft.com/office/drawing/2014/main" val="20003"/>
                    </a:ext>
                  </a:extLst>
                </a:gridCol>
                <a:gridCol w="511327">
                  <a:extLst>
                    <a:ext uri="{9D8B030D-6E8A-4147-A177-3AD203B41FA5}">
                      <a16:colId xmlns:a16="http://schemas.microsoft.com/office/drawing/2014/main" val="20004"/>
                    </a:ext>
                  </a:extLst>
                </a:gridCol>
                <a:gridCol w="387526">
                  <a:extLst>
                    <a:ext uri="{9D8B030D-6E8A-4147-A177-3AD203B41FA5}">
                      <a16:colId xmlns:a16="http://schemas.microsoft.com/office/drawing/2014/main" val="20005"/>
                    </a:ext>
                  </a:extLst>
                </a:gridCol>
                <a:gridCol w="484839">
                  <a:extLst>
                    <a:ext uri="{9D8B030D-6E8A-4147-A177-3AD203B41FA5}">
                      <a16:colId xmlns:a16="http://schemas.microsoft.com/office/drawing/2014/main" val="20006"/>
                    </a:ext>
                  </a:extLst>
                </a:gridCol>
                <a:gridCol w="511902">
                  <a:extLst>
                    <a:ext uri="{9D8B030D-6E8A-4147-A177-3AD203B41FA5}">
                      <a16:colId xmlns:a16="http://schemas.microsoft.com/office/drawing/2014/main" val="20007"/>
                    </a:ext>
                  </a:extLst>
                </a:gridCol>
                <a:gridCol w="319003">
                  <a:extLst>
                    <a:ext uri="{9D8B030D-6E8A-4147-A177-3AD203B41FA5}">
                      <a16:colId xmlns:a16="http://schemas.microsoft.com/office/drawing/2014/main" val="20008"/>
                    </a:ext>
                  </a:extLst>
                </a:gridCol>
                <a:gridCol w="485990">
                  <a:extLst>
                    <a:ext uri="{9D8B030D-6E8A-4147-A177-3AD203B41FA5}">
                      <a16:colId xmlns:a16="http://schemas.microsoft.com/office/drawing/2014/main" val="20009"/>
                    </a:ext>
                  </a:extLst>
                </a:gridCol>
                <a:gridCol w="511326">
                  <a:extLst>
                    <a:ext uri="{9D8B030D-6E8A-4147-A177-3AD203B41FA5}">
                      <a16:colId xmlns:a16="http://schemas.microsoft.com/office/drawing/2014/main" val="20010"/>
                    </a:ext>
                  </a:extLst>
                </a:gridCol>
                <a:gridCol w="319003">
                  <a:extLst>
                    <a:ext uri="{9D8B030D-6E8A-4147-A177-3AD203B41FA5}">
                      <a16:colId xmlns:a16="http://schemas.microsoft.com/office/drawing/2014/main" val="20011"/>
                    </a:ext>
                  </a:extLst>
                </a:gridCol>
                <a:gridCol w="485990">
                  <a:extLst>
                    <a:ext uri="{9D8B030D-6E8A-4147-A177-3AD203B41FA5}">
                      <a16:colId xmlns:a16="http://schemas.microsoft.com/office/drawing/2014/main" val="20012"/>
                    </a:ext>
                  </a:extLst>
                </a:gridCol>
                <a:gridCol w="511327">
                  <a:extLst>
                    <a:ext uri="{9D8B030D-6E8A-4147-A177-3AD203B41FA5}">
                      <a16:colId xmlns:a16="http://schemas.microsoft.com/office/drawing/2014/main" val="20013"/>
                    </a:ext>
                  </a:extLst>
                </a:gridCol>
                <a:gridCol w="319004">
                  <a:extLst>
                    <a:ext uri="{9D8B030D-6E8A-4147-A177-3AD203B41FA5}">
                      <a16:colId xmlns:a16="http://schemas.microsoft.com/office/drawing/2014/main" val="20014"/>
                    </a:ext>
                  </a:extLst>
                </a:gridCol>
                <a:gridCol w="485991">
                  <a:extLst>
                    <a:ext uri="{9D8B030D-6E8A-4147-A177-3AD203B41FA5}">
                      <a16:colId xmlns:a16="http://schemas.microsoft.com/office/drawing/2014/main" val="20015"/>
                    </a:ext>
                  </a:extLst>
                </a:gridCol>
                <a:gridCol w="511326">
                  <a:extLst>
                    <a:ext uri="{9D8B030D-6E8A-4147-A177-3AD203B41FA5}">
                      <a16:colId xmlns:a16="http://schemas.microsoft.com/office/drawing/2014/main" val="20016"/>
                    </a:ext>
                  </a:extLst>
                </a:gridCol>
              </a:tblGrid>
              <a:tr h="345491">
                <a:tc>
                  <a:txBody>
                    <a:bodyPr/>
                    <a:lstStyle/>
                    <a:p>
                      <a:pPr>
                        <a:lnSpc>
                          <a:spcPct val="100000"/>
                        </a:lnSpc>
                      </a:pPr>
                      <a:endParaRPr sz="1200">
                        <a:latin typeface="Times New Roman"/>
                        <a:cs typeface="Times New Roman"/>
                      </a:endParaRPr>
                    </a:p>
                  </a:txBody>
                  <a:tcPr marL="0" marR="0" marT="0" marB="0">
                    <a:lnR w="12700">
                      <a:solidFill>
                        <a:srgbClr val="333399"/>
                      </a:solidFill>
                      <a:prstDash val="solid"/>
                    </a:lnR>
                  </a:tcPr>
                </a:tc>
                <a:tc gridSpan="3">
                  <a:txBody>
                    <a:bodyPr/>
                    <a:lstStyle/>
                    <a:p>
                      <a:pPr>
                        <a:lnSpc>
                          <a:spcPct val="100000"/>
                        </a:lnSpc>
                      </a:pPr>
                      <a:endParaRPr sz="1200">
                        <a:latin typeface="Times New Roman"/>
                        <a:cs typeface="Times New Roman"/>
                      </a:endParaRPr>
                    </a:p>
                  </a:txBody>
                  <a:tcPr marL="0" marR="0" marT="0" marB="0">
                    <a:lnL w="12700">
                      <a:solidFill>
                        <a:srgbClr val="333399"/>
                      </a:solidFill>
                      <a:prstDash val="solid"/>
                    </a:lnL>
                    <a:lnR w="12700">
                      <a:solidFill>
                        <a:srgbClr val="333399"/>
                      </a:solidFill>
                      <a:prstDash val="solid"/>
                    </a:lnR>
                  </a:tcPr>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1200">
                        <a:latin typeface="Times New Roman"/>
                        <a:cs typeface="Times New Roman"/>
                      </a:endParaRPr>
                    </a:p>
                  </a:txBody>
                  <a:tcPr marL="0" marR="0" marT="0" marB="0">
                    <a:lnL w="12700">
                      <a:solidFill>
                        <a:srgbClr val="333399"/>
                      </a:solidFill>
                      <a:prstDash val="solid"/>
                    </a:lnL>
                    <a:lnR w="12700">
                      <a:solidFill>
                        <a:srgbClr val="333399"/>
                      </a:solidFill>
                      <a:prstDash val="solid"/>
                    </a:lnR>
                  </a:tcPr>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1200">
                        <a:latin typeface="Times New Roman"/>
                        <a:cs typeface="Times New Roman"/>
                      </a:endParaRPr>
                    </a:p>
                  </a:txBody>
                  <a:tcPr marL="0" marR="0" marT="0" marB="0">
                    <a:lnL w="12700">
                      <a:solidFill>
                        <a:srgbClr val="333399"/>
                      </a:solidFill>
                      <a:prstDash val="solid"/>
                    </a:lnL>
                    <a:lnR w="12700">
                      <a:solidFill>
                        <a:srgbClr val="333399"/>
                      </a:solidFill>
                      <a:prstDash val="solid"/>
                    </a:lnR>
                  </a:tcPr>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1200">
                        <a:latin typeface="Times New Roman"/>
                        <a:cs typeface="Times New Roman"/>
                      </a:endParaRPr>
                    </a:p>
                  </a:txBody>
                  <a:tcPr marL="0" marR="0" marT="0" marB="0">
                    <a:lnL w="12700">
                      <a:solidFill>
                        <a:srgbClr val="333399"/>
                      </a:solidFill>
                      <a:prstDash val="solid"/>
                    </a:lnL>
                    <a:lnR w="12700">
                      <a:solidFill>
                        <a:srgbClr val="333399"/>
                      </a:solidFill>
                      <a:prstDash val="solid"/>
                    </a:lnR>
                  </a:tcPr>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1200">
                        <a:latin typeface="Times New Roman"/>
                        <a:cs typeface="Times New Roman"/>
                      </a:endParaRPr>
                    </a:p>
                  </a:txBody>
                  <a:tcPr marL="0" marR="0" marT="0" marB="0">
                    <a:lnL w="12700">
                      <a:solidFill>
                        <a:srgbClr val="333399"/>
                      </a:solidFill>
                      <a:prstDash val="solid"/>
                    </a:lnL>
                    <a:lnR w="12700">
                      <a:solidFill>
                        <a:srgbClr val="333399"/>
                      </a:solidFill>
                      <a:prstDash val="solid"/>
                    </a:lnR>
                  </a:tcPr>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1200">
                        <a:latin typeface="Times New Roman"/>
                        <a:cs typeface="Times New Roman"/>
                      </a:endParaRPr>
                    </a:p>
                  </a:txBody>
                  <a:tcPr marL="0" marR="0" marT="0" marB="0">
                    <a:lnL w="12700">
                      <a:solidFill>
                        <a:srgbClr val="333399"/>
                      </a:solidFill>
                      <a:prstDash val="solid"/>
                    </a:lnL>
                  </a:tcPr>
                </a:tc>
                <a:extLst>
                  <a:ext uri="{0D108BD9-81ED-4DB2-BD59-A6C34878D82A}">
                    <a16:rowId xmlns:a16="http://schemas.microsoft.com/office/drawing/2014/main" val="10000"/>
                  </a:ext>
                </a:extLst>
              </a:tr>
              <a:tr h="587335">
                <a:tc gridSpan="2">
                  <a:txBody>
                    <a:bodyPr/>
                    <a:lstStyle/>
                    <a:p>
                      <a:pPr>
                        <a:lnSpc>
                          <a:spcPct val="100000"/>
                        </a:lnSpc>
                      </a:pPr>
                      <a:endParaRPr sz="1200">
                        <a:latin typeface="Times New Roman"/>
                        <a:cs typeface="Times New Roman"/>
                      </a:endParaRPr>
                    </a:p>
                  </a:txBody>
                  <a:tcPr marL="0" marR="0" marT="0" marB="0"/>
                </a:tc>
                <a:tc hMerge="1">
                  <a:txBody>
                    <a:bodyPr/>
                    <a:lstStyle/>
                    <a:p>
                      <a:endParaRPr/>
                    </a:p>
                  </a:txBody>
                  <a:tcPr marL="0" marR="0" marT="0" marB="0"/>
                </a:tc>
                <a:tc>
                  <a:txBody>
                    <a:bodyPr/>
                    <a:lstStyle/>
                    <a:p>
                      <a:pPr>
                        <a:lnSpc>
                          <a:spcPct val="100000"/>
                        </a:lnSpc>
                      </a:pPr>
                      <a:endParaRPr sz="1200">
                        <a:latin typeface="Times New Roman"/>
                        <a:cs typeface="Times New Roman"/>
                      </a:endParaRPr>
                    </a:p>
                  </a:txBody>
                  <a:tcPr marL="0" marR="0" marT="0" marB="0"/>
                </a:tc>
                <a:tc gridSpan="2">
                  <a:txBody>
                    <a:bodyPr/>
                    <a:lstStyle/>
                    <a:p>
                      <a:pPr>
                        <a:lnSpc>
                          <a:spcPct val="100000"/>
                        </a:lnSpc>
                      </a:pPr>
                      <a:endParaRPr sz="1200">
                        <a:latin typeface="Times New Roman"/>
                        <a:cs typeface="Times New Roman"/>
                      </a:endParaRPr>
                    </a:p>
                  </a:txBody>
                  <a:tcPr marL="0" marR="0" marT="0" marB="0"/>
                </a:tc>
                <a:tc hMerge="1">
                  <a:txBody>
                    <a:bodyPr/>
                    <a:lstStyle/>
                    <a:p>
                      <a:endParaRPr/>
                    </a:p>
                  </a:txBody>
                  <a:tcPr marL="0" marR="0" marT="0" marB="0"/>
                </a:tc>
                <a:tc>
                  <a:txBody>
                    <a:bodyPr/>
                    <a:lstStyle/>
                    <a:p>
                      <a:pPr>
                        <a:lnSpc>
                          <a:spcPct val="100000"/>
                        </a:lnSpc>
                      </a:pPr>
                      <a:endParaRPr sz="1200">
                        <a:latin typeface="Times New Roman"/>
                        <a:cs typeface="Times New Roman"/>
                      </a:endParaRPr>
                    </a:p>
                  </a:txBody>
                  <a:tcPr marL="0" marR="0" marT="0" marB="0"/>
                </a:tc>
                <a:tc gridSpan="2">
                  <a:txBody>
                    <a:bodyPr/>
                    <a:lstStyle/>
                    <a:p>
                      <a:pPr>
                        <a:lnSpc>
                          <a:spcPct val="100000"/>
                        </a:lnSpc>
                      </a:pPr>
                      <a:endParaRPr sz="1200">
                        <a:latin typeface="Times New Roman"/>
                        <a:cs typeface="Times New Roman"/>
                      </a:endParaRPr>
                    </a:p>
                  </a:txBody>
                  <a:tcPr marL="0" marR="0" marT="0" marB="0"/>
                </a:tc>
                <a:tc hMerge="1">
                  <a:txBody>
                    <a:bodyPr/>
                    <a:lstStyle/>
                    <a:p>
                      <a:endParaRPr/>
                    </a:p>
                  </a:txBody>
                  <a:tcPr marL="0" marR="0" marT="0" marB="0"/>
                </a:tc>
                <a:tc>
                  <a:txBody>
                    <a:bodyPr/>
                    <a:lstStyle/>
                    <a:p>
                      <a:pPr>
                        <a:lnSpc>
                          <a:spcPct val="100000"/>
                        </a:lnSpc>
                      </a:pPr>
                      <a:endParaRPr sz="1200">
                        <a:latin typeface="Times New Roman"/>
                        <a:cs typeface="Times New Roman"/>
                      </a:endParaRPr>
                    </a:p>
                  </a:txBody>
                  <a:tcPr marL="0" marR="0" marT="0" marB="0"/>
                </a:tc>
                <a:tc gridSpan="2">
                  <a:txBody>
                    <a:bodyPr/>
                    <a:lstStyle/>
                    <a:p>
                      <a:pPr>
                        <a:lnSpc>
                          <a:spcPct val="100000"/>
                        </a:lnSpc>
                      </a:pPr>
                      <a:endParaRPr sz="1200">
                        <a:latin typeface="Times New Roman"/>
                        <a:cs typeface="Times New Roman"/>
                      </a:endParaRPr>
                    </a:p>
                  </a:txBody>
                  <a:tcPr marL="0" marR="0" marT="0" marB="0"/>
                </a:tc>
                <a:tc hMerge="1">
                  <a:txBody>
                    <a:bodyPr/>
                    <a:lstStyle/>
                    <a:p>
                      <a:endParaRPr/>
                    </a:p>
                  </a:txBody>
                  <a:tcPr marL="0" marR="0" marT="0" marB="0"/>
                </a:tc>
                <a:tc>
                  <a:txBody>
                    <a:bodyPr/>
                    <a:lstStyle/>
                    <a:p>
                      <a:pPr>
                        <a:lnSpc>
                          <a:spcPct val="100000"/>
                        </a:lnSpc>
                      </a:pPr>
                      <a:endParaRPr sz="1200">
                        <a:latin typeface="Times New Roman"/>
                        <a:cs typeface="Times New Roman"/>
                      </a:endParaRPr>
                    </a:p>
                  </a:txBody>
                  <a:tcPr marL="0" marR="0" marT="0" marB="0"/>
                </a:tc>
                <a:tc gridSpan="2">
                  <a:txBody>
                    <a:bodyPr/>
                    <a:lstStyle/>
                    <a:p>
                      <a:pPr>
                        <a:lnSpc>
                          <a:spcPct val="100000"/>
                        </a:lnSpc>
                      </a:pPr>
                      <a:endParaRPr sz="1200">
                        <a:latin typeface="Times New Roman"/>
                        <a:cs typeface="Times New Roman"/>
                      </a:endParaRPr>
                    </a:p>
                  </a:txBody>
                  <a:tcPr marL="0" marR="0" marT="0" marB="0"/>
                </a:tc>
                <a:tc hMerge="1">
                  <a:txBody>
                    <a:bodyPr/>
                    <a:lstStyle/>
                    <a:p>
                      <a:endParaRPr/>
                    </a:p>
                  </a:txBody>
                  <a:tcPr marL="0" marR="0" marT="0" marB="0"/>
                </a:tc>
                <a:tc>
                  <a:txBody>
                    <a:bodyPr/>
                    <a:lstStyle/>
                    <a:p>
                      <a:pPr>
                        <a:lnSpc>
                          <a:spcPct val="100000"/>
                        </a:lnSpc>
                      </a:pPr>
                      <a:endParaRPr sz="1200">
                        <a:latin typeface="Times New Roman"/>
                        <a:cs typeface="Times New Roman"/>
                      </a:endParaRPr>
                    </a:p>
                  </a:txBody>
                  <a:tcPr marL="0" marR="0" marT="0" marB="0"/>
                </a:tc>
                <a:tc gridSpan="2">
                  <a:txBody>
                    <a:bodyPr/>
                    <a:lstStyle/>
                    <a:p>
                      <a:pPr>
                        <a:lnSpc>
                          <a:spcPct val="100000"/>
                        </a:lnSpc>
                      </a:pPr>
                      <a:endParaRPr sz="1200">
                        <a:latin typeface="Times New Roman"/>
                        <a:cs typeface="Times New Roman"/>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241844">
                <a:tc>
                  <a:txBody>
                    <a:bodyPr/>
                    <a:lstStyle/>
                    <a:p>
                      <a:pPr>
                        <a:lnSpc>
                          <a:spcPct val="100000"/>
                        </a:lnSpc>
                      </a:pPr>
                      <a:endParaRPr sz="1200">
                        <a:latin typeface="Times New Roman"/>
                        <a:cs typeface="Times New Roman"/>
                      </a:endParaRPr>
                    </a:p>
                  </a:txBody>
                  <a:tcPr marL="0" marR="0" marT="0" marB="0">
                    <a:lnR w="12700">
                      <a:solidFill>
                        <a:srgbClr val="333399"/>
                      </a:solidFill>
                      <a:prstDash val="solid"/>
                    </a:lnR>
                  </a:tcPr>
                </a:tc>
                <a:tc gridSpan="3">
                  <a:txBody>
                    <a:bodyPr/>
                    <a:lstStyle/>
                    <a:p>
                      <a:pPr>
                        <a:lnSpc>
                          <a:spcPct val="100000"/>
                        </a:lnSpc>
                      </a:pPr>
                      <a:endParaRPr sz="1200">
                        <a:latin typeface="Times New Roman"/>
                        <a:cs typeface="Times New Roman"/>
                      </a:endParaRPr>
                    </a:p>
                  </a:txBody>
                  <a:tcPr marL="0" marR="0" marT="0" marB="0">
                    <a:lnL w="12700">
                      <a:solidFill>
                        <a:srgbClr val="333399"/>
                      </a:solidFill>
                      <a:prstDash val="solid"/>
                    </a:lnL>
                    <a:lnR w="12700">
                      <a:solidFill>
                        <a:srgbClr val="333399"/>
                      </a:solidFill>
                      <a:prstDash val="solid"/>
                    </a:lnR>
                  </a:tcPr>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1200">
                        <a:latin typeface="Times New Roman"/>
                        <a:cs typeface="Times New Roman"/>
                      </a:endParaRPr>
                    </a:p>
                  </a:txBody>
                  <a:tcPr marL="0" marR="0" marT="0" marB="0">
                    <a:lnL w="12700">
                      <a:solidFill>
                        <a:srgbClr val="333399"/>
                      </a:solidFill>
                      <a:prstDash val="solid"/>
                    </a:lnL>
                    <a:lnR w="12700">
                      <a:solidFill>
                        <a:srgbClr val="333399"/>
                      </a:solidFill>
                      <a:prstDash val="solid"/>
                    </a:lnR>
                  </a:tcPr>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1200">
                        <a:latin typeface="Times New Roman"/>
                        <a:cs typeface="Times New Roman"/>
                      </a:endParaRPr>
                    </a:p>
                  </a:txBody>
                  <a:tcPr marL="0" marR="0" marT="0" marB="0">
                    <a:lnL w="12700">
                      <a:solidFill>
                        <a:srgbClr val="333399"/>
                      </a:solidFill>
                      <a:prstDash val="solid"/>
                    </a:lnL>
                    <a:lnR w="12700">
                      <a:solidFill>
                        <a:srgbClr val="333399"/>
                      </a:solidFill>
                      <a:prstDash val="solid"/>
                    </a:lnR>
                  </a:tcPr>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1200">
                        <a:latin typeface="Times New Roman"/>
                        <a:cs typeface="Times New Roman"/>
                      </a:endParaRPr>
                    </a:p>
                  </a:txBody>
                  <a:tcPr marL="0" marR="0" marT="0" marB="0">
                    <a:lnL w="12700">
                      <a:solidFill>
                        <a:srgbClr val="333399"/>
                      </a:solidFill>
                      <a:prstDash val="solid"/>
                    </a:lnL>
                    <a:lnR w="12700">
                      <a:solidFill>
                        <a:srgbClr val="333399"/>
                      </a:solidFill>
                      <a:prstDash val="solid"/>
                    </a:lnR>
                  </a:tcPr>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1200">
                        <a:latin typeface="Times New Roman"/>
                        <a:cs typeface="Times New Roman"/>
                      </a:endParaRPr>
                    </a:p>
                  </a:txBody>
                  <a:tcPr marL="0" marR="0" marT="0" marB="0">
                    <a:lnL w="12700">
                      <a:solidFill>
                        <a:srgbClr val="333399"/>
                      </a:solidFill>
                      <a:prstDash val="solid"/>
                    </a:lnL>
                    <a:lnR w="12700">
                      <a:solidFill>
                        <a:srgbClr val="333399"/>
                      </a:solidFill>
                      <a:prstDash val="solid"/>
                    </a:lnR>
                  </a:tcPr>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1200">
                        <a:latin typeface="Times New Roman"/>
                        <a:cs typeface="Times New Roman"/>
                      </a:endParaRPr>
                    </a:p>
                  </a:txBody>
                  <a:tcPr marL="0" marR="0" marT="0" marB="0">
                    <a:lnL w="12700">
                      <a:solidFill>
                        <a:srgbClr val="333399"/>
                      </a:solidFill>
                      <a:prstDash val="solid"/>
                    </a:lnL>
                  </a:tcPr>
                </a:tc>
                <a:extLst>
                  <a:ext uri="{0D108BD9-81ED-4DB2-BD59-A6C34878D82A}">
                    <a16:rowId xmlns:a16="http://schemas.microsoft.com/office/drawing/2014/main" val="10002"/>
                  </a:ext>
                </a:extLst>
              </a:tr>
              <a:tr h="587335">
                <a:tc gridSpan="2">
                  <a:txBody>
                    <a:bodyPr/>
                    <a:lstStyle/>
                    <a:p>
                      <a:pPr>
                        <a:lnSpc>
                          <a:spcPct val="100000"/>
                        </a:lnSpc>
                      </a:pPr>
                      <a:endParaRPr sz="1200">
                        <a:latin typeface="Times New Roman"/>
                        <a:cs typeface="Times New Roman"/>
                      </a:endParaRPr>
                    </a:p>
                  </a:txBody>
                  <a:tcPr marL="0" marR="0" marT="0" marB="0"/>
                </a:tc>
                <a:tc hMerge="1">
                  <a:txBody>
                    <a:bodyPr/>
                    <a:lstStyle/>
                    <a:p>
                      <a:endParaRPr/>
                    </a:p>
                  </a:txBody>
                  <a:tcPr marL="0" marR="0" marT="0" marB="0"/>
                </a:tc>
                <a:tc>
                  <a:txBody>
                    <a:bodyPr/>
                    <a:lstStyle/>
                    <a:p>
                      <a:pPr>
                        <a:lnSpc>
                          <a:spcPct val="100000"/>
                        </a:lnSpc>
                      </a:pPr>
                      <a:endParaRPr sz="1200">
                        <a:latin typeface="Times New Roman"/>
                        <a:cs typeface="Times New Roman"/>
                      </a:endParaRPr>
                    </a:p>
                  </a:txBody>
                  <a:tcPr marL="0" marR="0" marT="0" marB="0"/>
                </a:tc>
                <a:tc gridSpan="2">
                  <a:txBody>
                    <a:bodyPr/>
                    <a:lstStyle/>
                    <a:p>
                      <a:pPr>
                        <a:lnSpc>
                          <a:spcPct val="100000"/>
                        </a:lnSpc>
                      </a:pPr>
                      <a:endParaRPr sz="1200">
                        <a:latin typeface="Times New Roman"/>
                        <a:cs typeface="Times New Roman"/>
                      </a:endParaRPr>
                    </a:p>
                  </a:txBody>
                  <a:tcPr marL="0" marR="0" marT="0" marB="0"/>
                </a:tc>
                <a:tc hMerge="1">
                  <a:txBody>
                    <a:bodyPr/>
                    <a:lstStyle/>
                    <a:p>
                      <a:endParaRPr/>
                    </a:p>
                  </a:txBody>
                  <a:tcPr marL="0" marR="0" marT="0" marB="0"/>
                </a:tc>
                <a:tc>
                  <a:txBody>
                    <a:bodyPr/>
                    <a:lstStyle/>
                    <a:p>
                      <a:pPr>
                        <a:lnSpc>
                          <a:spcPct val="100000"/>
                        </a:lnSpc>
                      </a:pPr>
                      <a:endParaRPr sz="1200">
                        <a:latin typeface="Times New Roman"/>
                        <a:cs typeface="Times New Roman"/>
                      </a:endParaRPr>
                    </a:p>
                  </a:txBody>
                  <a:tcPr marL="0" marR="0" marT="0" marB="0"/>
                </a:tc>
                <a:tc gridSpan="2">
                  <a:txBody>
                    <a:bodyPr/>
                    <a:lstStyle/>
                    <a:p>
                      <a:pPr>
                        <a:lnSpc>
                          <a:spcPct val="100000"/>
                        </a:lnSpc>
                      </a:pPr>
                      <a:endParaRPr sz="1200">
                        <a:latin typeface="Times New Roman"/>
                        <a:cs typeface="Times New Roman"/>
                      </a:endParaRPr>
                    </a:p>
                  </a:txBody>
                  <a:tcPr marL="0" marR="0" marT="0" marB="0"/>
                </a:tc>
                <a:tc hMerge="1">
                  <a:txBody>
                    <a:bodyPr/>
                    <a:lstStyle/>
                    <a:p>
                      <a:endParaRPr/>
                    </a:p>
                  </a:txBody>
                  <a:tcPr marL="0" marR="0" marT="0" marB="0"/>
                </a:tc>
                <a:tc>
                  <a:txBody>
                    <a:bodyPr/>
                    <a:lstStyle/>
                    <a:p>
                      <a:pPr>
                        <a:lnSpc>
                          <a:spcPct val="100000"/>
                        </a:lnSpc>
                      </a:pPr>
                      <a:endParaRPr sz="1200">
                        <a:latin typeface="Times New Roman"/>
                        <a:cs typeface="Times New Roman"/>
                      </a:endParaRPr>
                    </a:p>
                  </a:txBody>
                  <a:tcPr marL="0" marR="0" marT="0" marB="0"/>
                </a:tc>
                <a:tc gridSpan="2">
                  <a:txBody>
                    <a:bodyPr/>
                    <a:lstStyle/>
                    <a:p>
                      <a:pPr>
                        <a:lnSpc>
                          <a:spcPct val="100000"/>
                        </a:lnSpc>
                      </a:pPr>
                      <a:endParaRPr sz="1200">
                        <a:latin typeface="Times New Roman"/>
                        <a:cs typeface="Times New Roman"/>
                      </a:endParaRPr>
                    </a:p>
                  </a:txBody>
                  <a:tcPr marL="0" marR="0" marT="0" marB="0"/>
                </a:tc>
                <a:tc hMerge="1">
                  <a:txBody>
                    <a:bodyPr/>
                    <a:lstStyle/>
                    <a:p>
                      <a:endParaRPr/>
                    </a:p>
                  </a:txBody>
                  <a:tcPr marL="0" marR="0" marT="0" marB="0"/>
                </a:tc>
                <a:tc>
                  <a:txBody>
                    <a:bodyPr/>
                    <a:lstStyle/>
                    <a:p>
                      <a:pPr>
                        <a:lnSpc>
                          <a:spcPct val="100000"/>
                        </a:lnSpc>
                      </a:pPr>
                      <a:endParaRPr sz="1200">
                        <a:latin typeface="Times New Roman"/>
                        <a:cs typeface="Times New Roman"/>
                      </a:endParaRPr>
                    </a:p>
                  </a:txBody>
                  <a:tcPr marL="0" marR="0" marT="0" marB="0"/>
                </a:tc>
                <a:tc gridSpan="2">
                  <a:txBody>
                    <a:bodyPr/>
                    <a:lstStyle/>
                    <a:p>
                      <a:pPr>
                        <a:lnSpc>
                          <a:spcPct val="100000"/>
                        </a:lnSpc>
                      </a:pPr>
                      <a:endParaRPr sz="1200">
                        <a:latin typeface="Times New Roman"/>
                        <a:cs typeface="Times New Roman"/>
                      </a:endParaRPr>
                    </a:p>
                  </a:txBody>
                  <a:tcPr marL="0" marR="0" marT="0" marB="0"/>
                </a:tc>
                <a:tc hMerge="1">
                  <a:txBody>
                    <a:bodyPr/>
                    <a:lstStyle/>
                    <a:p>
                      <a:endParaRPr/>
                    </a:p>
                  </a:txBody>
                  <a:tcPr marL="0" marR="0" marT="0" marB="0"/>
                </a:tc>
                <a:tc>
                  <a:txBody>
                    <a:bodyPr/>
                    <a:lstStyle/>
                    <a:p>
                      <a:pPr>
                        <a:lnSpc>
                          <a:spcPct val="100000"/>
                        </a:lnSpc>
                      </a:pPr>
                      <a:endParaRPr sz="1200">
                        <a:latin typeface="Times New Roman"/>
                        <a:cs typeface="Times New Roman"/>
                      </a:endParaRPr>
                    </a:p>
                  </a:txBody>
                  <a:tcPr marL="0" marR="0" marT="0" marB="0"/>
                </a:tc>
                <a:tc gridSpan="2">
                  <a:txBody>
                    <a:bodyPr/>
                    <a:lstStyle/>
                    <a:p>
                      <a:pPr>
                        <a:lnSpc>
                          <a:spcPct val="100000"/>
                        </a:lnSpc>
                      </a:pPr>
                      <a:endParaRPr sz="1200">
                        <a:latin typeface="Times New Roman"/>
                        <a:cs typeface="Times New Roman"/>
                      </a:endParaRPr>
                    </a:p>
                  </a:txBody>
                  <a:tcPr marL="0" marR="0" marT="0" marB="0"/>
                </a:tc>
                <a:tc hMerge="1">
                  <a:txBody>
                    <a:bodyPr/>
                    <a:lstStyle/>
                    <a:p>
                      <a:endParaRPr/>
                    </a:p>
                  </a:txBody>
                  <a:tcPr marL="0" marR="0" marT="0" marB="0"/>
                </a:tc>
                <a:extLst>
                  <a:ext uri="{0D108BD9-81ED-4DB2-BD59-A6C34878D82A}">
                    <a16:rowId xmlns:a16="http://schemas.microsoft.com/office/drawing/2014/main" val="10003"/>
                  </a:ext>
                </a:extLst>
              </a:tr>
              <a:tr h="310942">
                <a:tc>
                  <a:txBody>
                    <a:bodyPr/>
                    <a:lstStyle/>
                    <a:p>
                      <a:pPr>
                        <a:lnSpc>
                          <a:spcPct val="100000"/>
                        </a:lnSpc>
                      </a:pPr>
                      <a:endParaRPr sz="1200">
                        <a:latin typeface="Times New Roman"/>
                        <a:cs typeface="Times New Roman"/>
                      </a:endParaRPr>
                    </a:p>
                  </a:txBody>
                  <a:tcPr marL="0" marR="0" marT="0" marB="0">
                    <a:lnR w="12700">
                      <a:solidFill>
                        <a:srgbClr val="333399"/>
                      </a:solidFill>
                      <a:prstDash val="solid"/>
                    </a:lnR>
                  </a:tcPr>
                </a:tc>
                <a:tc gridSpan="3">
                  <a:txBody>
                    <a:bodyPr/>
                    <a:lstStyle/>
                    <a:p>
                      <a:pPr>
                        <a:lnSpc>
                          <a:spcPct val="100000"/>
                        </a:lnSpc>
                      </a:pPr>
                      <a:endParaRPr sz="1200">
                        <a:latin typeface="Times New Roman"/>
                        <a:cs typeface="Times New Roman"/>
                      </a:endParaRPr>
                    </a:p>
                  </a:txBody>
                  <a:tcPr marL="0" marR="0" marT="0" marB="0">
                    <a:lnL w="12700">
                      <a:solidFill>
                        <a:srgbClr val="333399"/>
                      </a:solidFill>
                      <a:prstDash val="solid"/>
                    </a:lnL>
                    <a:lnR w="12700">
                      <a:solidFill>
                        <a:srgbClr val="333399"/>
                      </a:solidFill>
                      <a:prstDash val="solid"/>
                    </a:lnR>
                  </a:tcPr>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1200">
                        <a:latin typeface="Times New Roman"/>
                        <a:cs typeface="Times New Roman"/>
                      </a:endParaRPr>
                    </a:p>
                  </a:txBody>
                  <a:tcPr marL="0" marR="0" marT="0" marB="0">
                    <a:lnL w="12700">
                      <a:solidFill>
                        <a:srgbClr val="333399"/>
                      </a:solidFill>
                      <a:prstDash val="solid"/>
                    </a:lnL>
                    <a:lnR w="12700">
                      <a:solidFill>
                        <a:srgbClr val="333399"/>
                      </a:solidFill>
                      <a:prstDash val="solid"/>
                    </a:lnR>
                  </a:tcPr>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1200">
                        <a:latin typeface="Times New Roman"/>
                        <a:cs typeface="Times New Roman"/>
                      </a:endParaRPr>
                    </a:p>
                  </a:txBody>
                  <a:tcPr marL="0" marR="0" marT="0" marB="0">
                    <a:lnL w="12700">
                      <a:solidFill>
                        <a:srgbClr val="333399"/>
                      </a:solidFill>
                      <a:prstDash val="solid"/>
                    </a:lnL>
                    <a:lnR w="12700">
                      <a:solidFill>
                        <a:srgbClr val="333399"/>
                      </a:solidFill>
                      <a:prstDash val="solid"/>
                    </a:lnR>
                  </a:tcPr>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1200">
                        <a:latin typeface="Times New Roman"/>
                        <a:cs typeface="Times New Roman"/>
                      </a:endParaRPr>
                    </a:p>
                  </a:txBody>
                  <a:tcPr marL="0" marR="0" marT="0" marB="0">
                    <a:lnL w="12700">
                      <a:solidFill>
                        <a:srgbClr val="333399"/>
                      </a:solidFill>
                      <a:prstDash val="solid"/>
                    </a:lnL>
                    <a:lnR w="12700">
                      <a:solidFill>
                        <a:srgbClr val="333399"/>
                      </a:solidFill>
                      <a:prstDash val="solid"/>
                    </a:lnR>
                  </a:tcPr>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1200">
                        <a:latin typeface="Times New Roman"/>
                        <a:cs typeface="Times New Roman"/>
                      </a:endParaRPr>
                    </a:p>
                  </a:txBody>
                  <a:tcPr marL="0" marR="0" marT="0" marB="0">
                    <a:lnL w="12700">
                      <a:solidFill>
                        <a:srgbClr val="333399"/>
                      </a:solidFill>
                      <a:prstDash val="solid"/>
                    </a:lnL>
                    <a:lnR w="12700">
                      <a:solidFill>
                        <a:srgbClr val="333399"/>
                      </a:solidFill>
                      <a:prstDash val="solid"/>
                    </a:lnR>
                  </a:tcPr>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1200">
                        <a:latin typeface="Times New Roman"/>
                        <a:cs typeface="Times New Roman"/>
                      </a:endParaRPr>
                    </a:p>
                  </a:txBody>
                  <a:tcPr marL="0" marR="0" marT="0" marB="0">
                    <a:lnL w="12700">
                      <a:solidFill>
                        <a:srgbClr val="333399"/>
                      </a:solidFill>
                      <a:prstDash val="solid"/>
                    </a:lnL>
                  </a:tcPr>
                </a:tc>
                <a:extLst>
                  <a:ext uri="{0D108BD9-81ED-4DB2-BD59-A6C34878D82A}">
                    <a16:rowId xmlns:a16="http://schemas.microsoft.com/office/drawing/2014/main" val="10004"/>
                  </a:ext>
                </a:extLst>
              </a:tr>
              <a:tr h="587335">
                <a:tc gridSpan="2">
                  <a:txBody>
                    <a:bodyPr/>
                    <a:lstStyle/>
                    <a:p>
                      <a:pPr>
                        <a:lnSpc>
                          <a:spcPct val="100000"/>
                        </a:lnSpc>
                      </a:pPr>
                      <a:endParaRPr sz="1200">
                        <a:latin typeface="Times New Roman"/>
                        <a:cs typeface="Times New Roman"/>
                      </a:endParaRPr>
                    </a:p>
                  </a:txBody>
                  <a:tcPr marL="0" marR="0" marT="0" marB="0"/>
                </a:tc>
                <a:tc hMerge="1">
                  <a:txBody>
                    <a:bodyPr/>
                    <a:lstStyle/>
                    <a:p>
                      <a:endParaRPr/>
                    </a:p>
                  </a:txBody>
                  <a:tcPr marL="0" marR="0" marT="0" marB="0"/>
                </a:tc>
                <a:tc>
                  <a:txBody>
                    <a:bodyPr/>
                    <a:lstStyle/>
                    <a:p>
                      <a:pPr>
                        <a:lnSpc>
                          <a:spcPct val="100000"/>
                        </a:lnSpc>
                      </a:pPr>
                      <a:endParaRPr sz="1200">
                        <a:latin typeface="Times New Roman"/>
                        <a:cs typeface="Times New Roman"/>
                      </a:endParaRPr>
                    </a:p>
                  </a:txBody>
                  <a:tcPr marL="0" marR="0" marT="0" marB="0"/>
                </a:tc>
                <a:tc gridSpan="2">
                  <a:txBody>
                    <a:bodyPr/>
                    <a:lstStyle/>
                    <a:p>
                      <a:pPr>
                        <a:lnSpc>
                          <a:spcPct val="100000"/>
                        </a:lnSpc>
                      </a:pPr>
                      <a:endParaRPr sz="1200">
                        <a:latin typeface="Times New Roman"/>
                        <a:cs typeface="Times New Roman"/>
                      </a:endParaRPr>
                    </a:p>
                  </a:txBody>
                  <a:tcPr marL="0" marR="0" marT="0" marB="0"/>
                </a:tc>
                <a:tc hMerge="1">
                  <a:txBody>
                    <a:bodyPr/>
                    <a:lstStyle/>
                    <a:p>
                      <a:endParaRPr/>
                    </a:p>
                  </a:txBody>
                  <a:tcPr marL="0" marR="0" marT="0" marB="0"/>
                </a:tc>
                <a:tc>
                  <a:txBody>
                    <a:bodyPr/>
                    <a:lstStyle/>
                    <a:p>
                      <a:pPr>
                        <a:lnSpc>
                          <a:spcPct val="100000"/>
                        </a:lnSpc>
                      </a:pPr>
                      <a:endParaRPr sz="1200">
                        <a:latin typeface="Times New Roman"/>
                        <a:cs typeface="Times New Roman"/>
                      </a:endParaRPr>
                    </a:p>
                  </a:txBody>
                  <a:tcPr marL="0" marR="0" marT="0" marB="0"/>
                </a:tc>
                <a:tc gridSpan="2">
                  <a:txBody>
                    <a:bodyPr/>
                    <a:lstStyle/>
                    <a:p>
                      <a:pPr>
                        <a:lnSpc>
                          <a:spcPct val="100000"/>
                        </a:lnSpc>
                      </a:pPr>
                      <a:endParaRPr sz="1200">
                        <a:latin typeface="Times New Roman"/>
                        <a:cs typeface="Times New Roman"/>
                      </a:endParaRPr>
                    </a:p>
                  </a:txBody>
                  <a:tcPr marL="0" marR="0" marT="0" marB="0"/>
                </a:tc>
                <a:tc hMerge="1">
                  <a:txBody>
                    <a:bodyPr/>
                    <a:lstStyle/>
                    <a:p>
                      <a:endParaRPr/>
                    </a:p>
                  </a:txBody>
                  <a:tcPr marL="0" marR="0" marT="0" marB="0"/>
                </a:tc>
                <a:tc>
                  <a:txBody>
                    <a:bodyPr/>
                    <a:lstStyle/>
                    <a:p>
                      <a:pPr>
                        <a:lnSpc>
                          <a:spcPct val="100000"/>
                        </a:lnSpc>
                      </a:pPr>
                      <a:endParaRPr sz="1200">
                        <a:latin typeface="Times New Roman"/>
                        <a:cs typeface="Times New Roman"/>
                      </a:endParaRPr>
                    </a:p>
                  </a:txBody>
                  <a:tcPr marL="0" marR="0" marT="0" marB="0"/>
                </a:tc>
                <a:tc gridSpan="2">
                  <a:txBody>
                    <a:bodyPr/>
                    <a:lstStyle/>
                    <a:p>
                      <a:pPr>
                        <a:lnSpc>
                          <a:spcPct val="100000"/>
                        </a:lnSpc>
                      </a:pPr>
                      <a:endParaRPr sz="1200">
                        <a:latin typeface="Times New Roman"/>
                        <a:cs typeface="Times New Roman"/>
                      </a:endParaRPr>
                    </a:p>
                  </a:txBody>
                  <a:tcPr marL="0" marR="0" marT="0" marB="0"/>
                </a:tc>
                <a:tc hMerge="1">
                  <a:txBody>
                    <a:bodyPr/>
                    <a:lstStyle/>
                    <a:p>
                      <a:endParaRPr/>
                    </a:p>
                  </a:txBody>
                  <a:tcPr marL="0" marR="0" marT="0" marB="0"/>
                </a:tc>
                <a:tc>
                  <a:txBody>
                    <a:bodyPr/>
                    <a:lstStyle/>
                    <a:p>
                      <a:pPr>
                        <a:lnSpc>
                          <a:spcPct val="100000"/>
                        </a:lnSpc>
                      </a:pPr>
                      <a:endParaRPr sz="1200">
                        <a:latin typeface="Times New Roman"/>
                        <a:cs typeface="Times New Roman"/>
                      </a:endParaRPr>
                    </a:p>
                  </a:txBody>
                  <a:tcPr marL="0" marR="0" marT="0" marB="0"/>
                </a:tc>
                <a:tc gridSpan="2">
                  <a:txBody>
                    <a:bodyPr/>
                    <a:lstStyle/>
                    <a:p>
                      <a:pPr>
                        <a:lnSpc>
                          <a:spcPct val="100000"/>
                        </a:lnSpc>
                      </a:pPr>
                      <a:endParaRPr sz="1200">
                        <a:latin typeface="Times New Roman"/>
                        <a:cs typeface="Times New Roman"/>
                      </a:endParaRPr>
                    </a:p>
                  </a:txBody>
                  <a:tcPr marL="0" marR="0" marT="0" marB="0"/>
                </a:tc>
                <a:tc hMerge="1">
                  <a:txBody>
                    <a:bodyPr/>
                    <a:lstStyle/>
                    <a:p>
                      <a:endParaRPr/>
                    </a:p>
                  </a:txBody>
                  <a:tcPr marL="0" marR="0" marT="0" marB="0"/>
                </a:tc>
                <a:tc>
                  <a:txBody>
                    <a:bodyPr/>
                    <a:lstStyle/>
                    <a:p>
                      <a:pPr>
                        <a:lnSpc>
                          <a:spcPct val="100000"/>
                        </a:lnSpc>
                      </a:pPr>
                      <a:endParaRPr sz="1200">
                        <a:latin typeface="Times New Roman"/>
                        <a:cs typeface="Times New Roman"/>
                      </a:endParaRPr>
                    </a:p>
                  </a:txBody>
                  <a:tcPr marL="0" marR="0" marT="0" marB="0"/>
                </a:tc>
                <a:tc gridSpan="2">
                  <a:txBody>
                    <a:bodyPr/>
                    <a:lstStyle/>
                    <a:p>
                      <a:pPr>
                        <a:lnSpc>
                          <a:spcPct val="100000"/>
                        </a:lnSpc>
                      </a:pPr>
                      <a:endParaRPr sz="1200">
                        <a:latin typeface="Times New Roman"/>
                        <a:cs typeface="Times New Roman"/>
                      </a:endParaRPr>
                    </a:p>
                  </a:txBody>
                  <a:tcPr marL="0" marR="0" marT="0" marB="0"/>
                </a:tc>
                <a:tc hMerge="1">
                  <a:txBody>
                    <a:bodyPr/>
                    <a:lstStyle/>
                    <a:p>
                      <a:endParaRPr/>
                    </a:p>
                  </a:txBody>
                  <a:tcPr marL="0" marR="0" marT="0" marB="0"/>
                </a:tc>
                <a:extLst>
                  <a:ext uri="{0D108BD9-81ED-4DB2-BD59-A6C34878D82A}">
                    <a16:rowId xmlns:a16="http://schemas.microsoft.com/office/drawing/2014/main" val="10005"/>
                  </a:ext>
                </a:extLst>
              </a:tr>
              <a:tr h="310942">
                <a:tc>
                  <a:txBody>
                    <a:bodyPr/>
                    <a:lstStyle/>
                    <a:p>
                      <a:pPr>
                        <a:lnSpc>
                          <a:spcPct val="100000"/>
                        </a:lnSpc>
                      </a:pPr>
                      <a:endParaRPr sz="1200">
                        <a:latin typeface="Times New Roman"/>
                        <a:cs typeface="Times New Roman"/>
                      </a:endParaRPr>
                    </a:p>
                  </a:txBody>
                  <a:tcPr marL="0" marR="0" marT="0" marB="0">
                    <a:lnR w="12700">
                      <a:solidFill>
                        <a:srgbClr val="333399"/>
                      </a:solidFill>
                      <a:prstDash val="solid"/>
                    </a:lnR>
                  </a:tcPr>
                </a:tc>
                <a:tc gridSpan="3">
                  <a:txBody>
                    <a:bodyPr/>
                    <a:lstStyle/>
                    <a:p>
                      <a:pPr>
                        <a:lnSpc>
                          <a:spcPct val="100000"/>
                        </a:lnSpc>
                      </a:pPr>
                      <a:endParaRPr sz="1200">
                        <a:latin typeface="Times New Roman"/>
                        <a:cs typeface="Times New Roman"/>
                      </a:endParaRPr>
                    </a:p>
                  </a:txBody>
                  <a:tcPr marL="0" marR="0" marT="0" marB="0">
                    <a:lnL w="12700">
                      <a:solidFill>
                        <a:srgbClr val="333399"/>
                      </a:solidFill>
                      <a:prstDash val="solid"/>
                    </a:lnL>
                    <a:lnR w="12700">
                      <a:solidFill>
                        <a:srgbClr val="333399"/>
                      </a:solidFill>
                      <a:prstDash val="solid"/>
                    </a:lnR>
                  </a:tcPr>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1200">
                        <a:latin typeface="Times New Roman"/>
                        <a:cs typeface="Times New Roman"/>
                      </a:endParaRPr>
                    </a:p>
                  </a:txBody>
                  <a:tcPr marL="0" marR="0" marT="0" marB="0">
                    <a:lnL w="12700">
                      <a:solidFill>
                        <a:srgbClr val="333399"/>
                      </a:solidFill>
                      <a:prstDash val="solid"/>
                    </a:lnL>
                    <a:lnR w="12700">
                      <a:solidFill>
                        <a:srgbClr val="333399"/>
                      </a:solidFill>
                      <a:prstDash val="solid"/>
                    </a:lnR>
                  </a:tcPr>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1200">
                        <a:latin typeface="Times New Roman"/>
                        <a:cs typeface="Times New Roman"/>
                      </a:endParaRPr>
                    </a:p>
                  </a:txBody>
                  <a:tcPr marL="0" marR="0" marT="0" marB="0">
                    <a:lnL w="12700">
                      <a:solidFill>
                        <a:srgbClr val="333399"/>
                      </a:solidFill>
                      <a:prstDash val="solid"/>
                    </a:lnL>
                    <a:lnR w="12700">
                      <a:solidFill>
                        <a:srgbClr val="333399"/>
                      </a:solidFill>
                      <a:prstDash val="solid"/>
                    </a:lnR>
                  </a:tcPr>
                </a:tc>
                <a:tc hMerge="1">
                  <a:txBody>
                    <a:bodyPr/>
                    <a:lstStyle/>
                    <a:p>
                      <a:endParaRPr/>
                    </a:p>
                  </a:txBody>
                  <a:tcPr marL="0" marR="0" marT="0" marB="0"/>
                </a:tc>
                <a:tc hMerge="1">
                  <a:txBody>
                    <a:bodyPr/>
                    <a:lstStyle/>
                    <a:p>
                      <a:endParaRPr/>
                    </a:p>
                  </a:txBody>
                  <a:tcPr marL="0" marR="0" marT="0" marB="0"/>
                </a:tc>
                <a:tc gridSpan="6">
                  <a:txBody>
                    <a:bodyPr/>
                    <a:lstStyle/>
                    <a:p>
                      <a:pPr>
                        <a:lnSpc>
                          <a:spcPct val="100000"/>
                        </a:lnSpc>
                      </a:pPr>
                      <a:endParaRPr sz="1200">
                        <a:latin typeface="Times New Roman"/>
                        <a:cs typeface="Times New Roman"/>
                      </a:endParaRPr>
                    </a:p>
                  </a:txBody>
                  <a:tcPr marL="0" marR="0" marT="0" marB="0">
                    <a:lnL w="12700">
                      <a:solidFill>
                        <a:srgbClr val="333399"/>
                      </a:solidFill>
                      <a:prstDash val="solid"/>
                    </a:lnL>
                    <a:lnR w="12700">
                      <a:solidFill>
                        <a:srgbClr val="333399"/>
                      </a:solidFill>
                      <a:prstDash val="solid"/>
                    </a:lnR>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1200">
                        <a:latin typeface="Times New Roman"/>
                        <a:cs typeface="Times New Roman"/>
                      </a:endParaRPr>
                    </a:p>
                  </a:txBody>
                  <a:tcPr marL="0" marR="0" marT="0" marB="0">
                    <a:lnL w="12700">
                      <a:solidFill>
                        <a:srgbClr val="333399"/>
                      </a:solidFill>
                      <a:prstDash val="solid"/>
                    </a:lnL>
                  </a:tcPr>
                </a:tc>
                <a:extLst>
                  <a:ext uri="{0D108BD9-81ED-4DB2-BD59-A6C34878D82A}">
                    <a16:rowId xmlns:a16="http://schemas.microsoft.com/office/drawing/2014/main" val="10006"/>
                  </a:ext>
                </a:extLst>
              </a:tr>
              <a:tr h="587335">
                <a:tc gridSpan="2">
                  <a:txBody>
                    <a:bodyPr/>
                    <a:lstStyle/>
                    <a:p>
                      <a:pPr>
                        <a:lnSpc>
                          <a:spcPct val="100000"/>
                        </a:lnSpc>
                      </a:pPr>
                      <a:endParaRPr sz="1200">
                        <a:latin typeface="Times New Roman"/>
                        <a:cs typeface="Times New Roman"/>
                      </a:endParaRPr>
                    </a:p>
                  </a:txBody>
                  <a:tcPr marL="0" marR="0" marT="0" marB="0"/>
                </a:tc>
                <a:tc hMerge="1">
                  <a:txBody>
                    <a:bodyPr/>
                    <a:lstStyle/>
                    <a:p>
                      <a:endParaRPr/>
                    </a:p>
                  </a:txBody>
                  <a:tcPr marL="0" marR="0" marT="0" marB="0"/>
                </a:tc>
                <a:tc>
                  <a:txBody>
                    <a:bodyPr/>
                    <a:lstStyle/>
                    <a:p>
                      <a:pPr>
                        <a:lnSpc>
                          <a:spcPct val="100000"/>
                        </a:lnSpc>
                      </a:pPr>
                      <a:endParaRPr sz="1200">
                        <a:latin typeface="Times New Roman"/>
                        <a:cs typeface="Times New Roman"/>
                      </a:endParaRPr>
                    </a:p>
                  </a:txBody>
                  <a:tcPr marL="0" marR="0" marT="0" marB="0"/>
                </a:tc>
                <a:tc gridSpan="2">
                  <a:txBody>
                    <a:bodyPr/>
                    <a:lstStyle/>
                    <a:p>
                      <a:pPr>
                        <a:lnSpc>
                          <a:spcPct val="100000"/>
                        </a:lnSpc>
                      </a:pPr>
                      <a:endParaRPr sz="1200">
                        <a:latin typeface="Times New Roman"/>
                        <a:cs typeface="Times New Roman"/>
                      </a:endParaRPr>
                    </a:p>
                  </a:txBody>
                  <a:tcPr marL="0" marR="0" marT="0" marB="0"/>
                </a:tc>
                <a:tc hMerge="1">
                  <a:txBody>
                    <a:bodyPr/>
                    <a:lstStyle/>
                    <a:p>
                      <a:endParaRPr/>
                    </a:p>
                  </a:txBody>
                  <a:tcPr marL="0" marR="0" marT="0" marB="0"/>
                </a:tc>
                <a:tc>
                  <a:txBody>
                    <a:bodyPr/>
                    <a:lstStyle/>
                    <a:p>
                      <a:pPr>
                        <a:lnSpc>
                          <a:spcPct val="100000"/>
                        </a:lnSpc>
                      </a:pPr>
                      <a:endParaRPr sz="1200">
                        <a:latin typeface="Times New Roman"/>
                        <a:cs typeface="Times New Roman"/>
                      </a:endParaRPr>
                    </a:p>
                  </a:txBody>
                  <a:tcPr marL="0" marR="0" marT="0" marB="0"/>
                </a:tc>
                <a:tc gridSpan="2">
                  <a:txBody>
                    <a:bodyPr/>
                    <a:lstStyle/>
                    <a:p>
                      <a:pPr>
                        <a:lnSpc>
                          <a:spcPct val="100000"/>
                        </a:lnSpc>
                      </a:pPr>
                      <a:endParaRPr sz="1200">
                        <a:latin typeface="Times New Roman"/>
                        <a:cs typeface="Times New Roman"/>
                      </a:endParaRPr>
                    </a:p>
                  </a:txBody>
                  <a:tcPr marL="0" marR="0" marT="0" marB="0"/>
                </a:tc>
                <a:tc hMerge="1">
                  <a:txBody>
                    <a:bodyPr/>
                    <a:lstStyle/>
                    <a:p>
                      <a:endParaRPr/>
                    </a:p>
                  </a:txBody>
                  <a:tcPr marL="0" marR="0" marT="0" marB="0"/>
                </a:tc>
                <a:tc>
                  <a:txBody>
                    <a:bodyPr/>
                    <a:lstStyle/>
                    <a:p>
                      <a:pPr>
                        <a:lnSpc>
                          <a:spcPct val="100000"/>
                        </a:lnSpc>
                      </a:pPr>
                      <a:endParaRPr sz="1200">
                        <a:latin typeface="Times New Roman"/>
                        <a:cs typeface="Times New Roman"/>
                      </a:endParaRPr>
                    </a:p>
                  </a:txBody>
                  <a:tcPr marL="0" marR="0" marT="0" marB="0"/>
                </a:tc>
                <a:tc gridSpan="2">
                  <a:txBody>
                    <a:bodyPr/>
                    <a:lstStyle/>
                    <a:p>
                      <a:pPr>
                        <a:lnSpc>
                          <a:spcPct val="100000"/>
                        </a:lnSpc>
                      </a:pPr>
                      <a:endParaRPr sz="1200">
                        <a:latin typeface="Times New Roman"/>
                        <a:cs typeface="Times New Roman"/>
                      </a:endParaRPr>
                    </a:p>
                  </a:txBody>
                  <a:tcPr marL="0" marR="0" marT="0" marB="0"/>
                </a:tc>
                <a:tc hMerge="1">
                  <a:txBody>
                    <a:bodyPr/>
                    <a:lstStyle/>
                    <a:p>
                      <a:endParaRPr/>
                    </a:p>
                  </a:txBody>
                  <a:tcPr marL="0" marR="0" marT="0" marB="0"/>
                </a:tc>
                <a:tc gridSpan="4">
                  <a:txBody>
                    <a:bodyPr/>
                    <a:lstStyle/>
                    <a:p>
                      <a:pPr>
                        <a:lnSpc>
                          <a:spcPct val="100000"/>
                        </a:lnSpc>
                      </a:pPr>
                      <a:endParaRPr sz="1200">
                        <a:latin typeface="Times New Roman"/>
                        <a:cs typeface="Times New Roman"/>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a:lnSpc>
                          <a:spcPct val="100000"/>
                        </a:lnSpc>
                      </a:pPr>
                      <a:endParaRPr sz="1200">
                        <a:latin typeface="Times New Roman"/>
                        <a:cs typeface="Times New Roman"/>
                      </a:endParaRPr>
                    </a:p>
                  </a:txBody>
                  <a:tcPr marL="0" marR="0" marT="0" marB="0"/>
                </a:tc>
                <a:tc hMerge="1">
                  <a:txBody>
                    <a:bodyPr/>
                    <a:lstStyle/>
                    <a:p>
                      <a:endParaRPr/>
                    </a:p>
                  </a:txBody>
                  <a:tcPr marL="0" marR="0" marT="0" marB="0"/>
                </a:tc>
                <a:extLst>
                  <a:ext uri="{0D108BD9-81ED-4DB2-BD59-A6C34878D82A}">
                    <a16:rowId xmlns:a16="http://schemas.microsoft.com/office/drawing/2014/main" val="10007"/>
                  </a:ext>
                </a:extLst>
              </a:tr>
              <a:tr h="241844">
                <a:tc gridSpan="7">
                  <a:txBody>
                    <a:bodyPr/>
                    <a:lstStyle/>
                    <a:p>
                      <a:pPr>
                        <a:lnSpc>
                          <a:spcPct val="100000"/>
                        </a:lnSpc>
                      </a:pPr>
                      <a:endParaRPr sz="1200">
                        <a:latin typeface="Times New Roman"/>
                        <a:cs typeface="Times New Roman"/>
                      </a:endParaRPr>
                    </a:p>
                  </a:txBody>
                  <a:tcPr marL="0" marR="0" marT="0" marB="0">
                    <a:lnR w="12700">
                      <a:solidFill>
                        <a:srgbClr val="333399"/>
                      </a:solidFill>
                      <a:prstDash val="solid"/>
                    </a:lnR>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10">
                  <a:txBody>
                    <a:bodyPr/>
                    <a:lstStyle/>
                    <a:p>
                      <a:pPr>
                        <a:lnSpc>
                          <a:spcPct val="100000"/>
                        </a:lnSpc>
                      </a:pPr>
                      <a:endParaRPr sz="1200">
                        <a:latin typeface="Times New Roman"/>
                        <a:cs typeface="Times New Roman"/>
                      </a:endParaRPr>
                    </a:p>
                  </a:txBody>
                  <a:tcPr marL="0" marR="0" marT="0" marB="0">
                    <a:lnL w="12700">
                      <a:solidFill>
                        <a:srgbClr val="333399"/>
                      </a:solidFill>
                      <a:prstDash val="solid"/>
                    </a:ln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8"/>
                  </a:ext>
                </a:extLst>
              </a:tr>
              <a:tr h="587335">
                <a:tc gridSpan="6">
                  <a:txBody>
                    <a:bodyPr/>
                    <a:lstStyle/>
                    <a:p>
                      <a:pPr>
                        <a:lnSpc>
                          <a:spcPct val="100000"/>
                        </a:lnSpc>
                      </a:pPr>
                      <a:endParaRPr sz="1200">
                        <a:latin typeface="Times New Roman"/>
                        <a:cs typeface="Times New Roman"/>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a:lnSpc>
                          <a:spcPct val="100000"/>
                        </a:lnSpc>
                      </a:pPr>
                      <a:endParaRPr sz="1200">
                        <a:latin typeface="Times New Roman"/>
                        <a:cs typeface="Times New Roman"/>
                      </a:endParaRPr>
                    </a:p>
                  </a:txBody>
                  <a:tcPr marL="0" marR="0" marT="0" marB="0"/>
                </a:tc>
                <a:tc hMerge="1">
                  <a:txBody>
                    <a:bodyPr/>
                    <a:lstStyle/>
                    <a:p>
                      <a:endParaRPr/>
                    </a:p>
                  </a:txBody>
                  <a:tcPr marL="0" marR="0" marT="0" marB="0"/>
                </a:tc>
                <a:tc gridSpan="9">
                  <a:txBody>
                    <a:bodyPr/>
                    <a:lstStyle/>
                    <a:p>
                      <a:pPr>
                        <a:lnSpc>
                          <a:spcPct val="100000"/>
                        </a:lnSpc>
                      </a:pPr>
                      <a:endParaRPr sz="1200">
                        <a:latin typeface="Times New Roman"/>
                        <a:cs typeface="Times New Roman"/>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9"/>
                  </a:ext>
                </a:extLst>
              </a:tr>
            </a:tbl>
          </a:graphicData>
        </a:graphic>
      </p:graphicFrame>
      <p:sp>
        <p:nvSpPr>
          <p:cNvPr id="45" name="object 45"/>
          <p:cNvSpPr txBox="1"/>
          <p:nvPr/>
        </p:nvSpPr>
        <p:spPr>
          <a:xfrm>
            <a:off x="2053414" y="1423654"/>
            <a:ext cx="961617" cy="427512"/>
          </a:xfrm>
          <a:prstGeom prst="rect">
            <a:avLst/>
          </a:prstGeom>
        </p:spPr>
        <p:txBody>
          <a:bodyPr vert="horz" wrap="square" lIns="0" tIns="11516" rIns="0" bIns="0" rtlCol="0">
            <a:spAutoFit/>
          </a:bodyPr>
          <a:lstStyle/>
          <a:p>
            <a:pPr marL="11516" marR="4607">
              <a:lnSpc>
                <a:spcPct val="130000"/>
              </a:lnSpc>
              <a:spcBef>
                <a:spcPts val="91"/>
              </a:spcBef>
            </a:pPr>
            <a:r>
              <a:rPr sz="1088" spc="-5" dirty="0">
                <a:solidFill>
                  <a:srgbClr val="33339A"/>
                </a:solidFill>
                <a:latin typeface="Comic Sans MS"/>
                <a:cs typeface="Comic Sans MS"/>
              </a:rPr>
              <a:t>Business  Understanding</a:t>
            </a:r>
            <a:endParaRPr sz="1088">
              <a:latin typeface="Comic Sans MS"/>
              <a:cs typeface="Comic Sans MS"/>
            </a:endParaRPr>
          </a:p>
        </p:txBody>
      </p:sp>
      <p:sp>
        <p:nvSpPr>
          <p:cNvPr id="46" name="object 46"/>
          <p:cNvSpPr txBox="1"/>
          <p:nvPr/>
        </p:nvSpPr>
        <p:spPr>
          <a:xfrm>
            <a:off x="2321282" y="2374440"/>
            <a:ext cx="7605413" cy="3831851"/>
          </a:xfrm>
          <a:prstGeom prst="rect">
            <a:avLst/>
          </a:prstGeom>
        </p:spPr>
        <p:txBody>
          <a:bodyPr vert="horz" wrap="square" lIns="0" tIns="12668" rIns="0" bIns="0" rtlCol="0">
            <a:spAutoFit/>
          </a:bodyPr>
          <a:lstStyle/>
          <a:p>
            <a:pPr marL="52974">
              <a:spcBef>
                <a:spcPts val="100"/>
              </a:spcBef>
              <a:tabLst>
                <a:tab pos="4205775" algn="l"/>
              </a:tabLst>
            </a:pPr>
            <a:r>
              <a:rPr sz="997" b="1" spc="-9" dirty="0">
                <a:solidFill>
                  <a:srgbClr val="33339A"/>
                </a:solidFill>
                <a:latin typeface="Comic Sans MS"/>
                <a:cs typeface="Comic Sans MS"/>
              </a:rPr>
              <a:t>Determine	Select</a:t>
            </a:r>
            <a:endParaRPr sz="997">
              <a:latin typeface="Comic Sans MS"/>
              <a:cs typeface="Comic Sans MS"/>
            </a:endParaRPr>
          </a:p>
          <a:p>
            <a:pPr marL="114012">
              <a:spcBef>
                <a:spcPts val="358"/>
              </a:spcBef>
              <a:tabLst>
                <a:tab pos="4109037" algn="l"/>
                <a:tab pos="5429388" algn="l"/>
                <a:tab pos="6906937" algn="l"/>
              </a:tabLst>
            </a:pPr>
            <a:r>
              <a:rPr sz="997" b="1" spc="-9" dirty="0">
                <a:solidFill>
                  <a:srgbClr val="33339A"/>
                </a:solidFill>
                <a:latin typeface="Comic Sans MS"/>
                <a:cs typeface="Comic Sans MS"/>
              </a:rPr>
              <a:t>Business	</a:t>
            </a:r>
            <a:r>
              <a:rPr sz="997" b="1" spc="-5" dirty="0">
                <a:solidFill>
                  <a:srgbClr val="33339A"/>
                </a:solidFill>
                <a:latin typeface="Comic Sans MS"/>
                <a:cs typeface="Comic Sans MS"/>
              </a:rPr>
              <a:t>Modeling	</a:t>
            </a:r>
            <a:r>
              <a:rPr sz="1496" b="1" spc="-6" baseline="42929" dirty="0">
                <a:solidFill>
                  <a:srgbClr val="33339A"/>
                </a:solidFill>
                <a:latin typeface="Comic Sans MS"/>
                <a:cs typeface="Comic Sans MS"/>
              </a:rPr>
              <a:t>Evaluate	Plan</a:t>
            </a:r>
            <a:endParaRPr sz="1496" baseline="42929">
              <a:latin typeface="Comic Sans MS"/>
              <a:cs typeface="Comic Sans MS"/>
            </a:endParaRPr>
          </a:p>
          <a:p>
            <a:pPr marL="39156">
              <a:spcBef>
                <a:spcPts val="358"/>
              </a:spcBef>
              <a:tabLst>
                <a:tab pos="4072185" algn="l"/>
                <a:tab pos="5440328" algn="l"/>
                <a:tab pos="6651273" algn="l"/>
              </a:tabLst>
            </a:pPr>
            <a:r>
              <a:rPr sz="997" b="1" spc="-9" dirty="0">
                <a:solidFill>
                  <a:srgbClr val="33339A"/>
                </a:solidFill>
                <a:latin typeface="Comic Sans MS"/>
                <a:cs typeface="Comic Sans MS"/>
              </a:rPr>
              <a:t>Objectives	Technique	</a:t>
            </a:r>
            <a:r>
              <a:rPr sz="1496" b="1" spc="-14" baseline="42929" dirty="0">
                <a:solidFill>
                  <a:srgbClr val="33339A"/>
                </a:solidFill>
                <a:latin typeface="Comic Sans MS"/>
                <a:cs typeface="Comic Sans MS"/>
              </a:rPr>
              <a:t>Results	Deployment</a:t>
            </a:r>
            <a:endParaRPr sz="1496" baseline="42929">
              <a:latin typeface="Comic Sans MS"/>
              <a:cs typeface="Comic Sans MS"/>
            </a:endParaRPr>
          </a:p>
          <a:p>
            <a:pPr>
              <a:spcBef>
                <a:spcPts val="9"/>
              </a:spcBef>
            </a:pPr>
            <a:endParaRPr sz="1587">
              <a:latin typeface="Comic Sans MS"/>
              <a:cs typeface="Comic Sans MS"/>
            </a:endParaRPr>
          </a:p>
          <a:p>
            <a:pPr marL="4095793">
              <a:tabLst>
                <a:tab pos="6850507" algn="l"/>
              </a:tabLst>
            </a:pPr>
            <a:r>
              <a:rPr sz="997" b="1" spc="-9" dirty="0">
                <a:solidFill>
                  <a:srgbClr val="33339A"/>
                </a:solidFill>
                <a:latin typeface="Comic Sans MS"/>
                <a:cs typeface="Comic Sans MS"/>
              </a:rPr>
              <a:t>Generate	</a:t>
            </a:r>
            <a:r>
              <a:rPr sz="997" b="1" spc="-5" dirty="0">
                <a:solidFill>
                  <a:srgbClr val="33339A"/>
                </a:solidFill>
                <a:latin typeface="Comic Sans MS"/>
                <a:cs typeface="Comic Sans MS"/>
              </a:rPr>
              <a:t>Plan</a:t>
            </a:r>
            <a:endParaRPr sz="997">
              <a:latin typeface="Comic Sans MS"/>
              <a:cs typeface="Comic Sans MS"/>
            </a:endParaRPr>
          </a:p>
          <a:p>
            <a:pPr marL="160077">
              <a:spcBef>
                <a:spcPts val="358"/>
              </a:spcBef>
              <a:tabLst>
                <a:tab pos="4233414" algn="l"/>
                <a:tab pos="5483515" algn="l"/>
                <a:tab pos="6610966" algn="l"/>
              </a:tabLst>
            </a:pPr>
            <a:r>
              <a:rPr sz="1496" b="1" spc="-14" baseline="42929" dirty="0">
                <a:solidFill>
                  <a:srgbClr val="33339A"/>
                </a:solidFill>
                <a:latin typeface="Comic Sans MS"/>
                <a:cs typeface="Comic Sans MS"/>
              </a:rPr>
              <a:t>Assess	</a:t>
            </a:r>
            <a:r>
              <a:rPr sz="997" b="1" spc="-5" dirty="0">
                <a:solidFill>
                  <a:srgbClr val="33339A"/>
                </a:solidFill>
                <a:latin typeface="Comic Sans MS"/>
                <a:cs typeface="Comic Sans MS"/>
              </a:rPr>
              <a:t>Test	</a:t>
            </a:r>
            <a:r>
              <a:rPr sz="1496" b="1" spc="-14" baseline="42929" dirty="0">
                <a:solidFill>
                  <a:srgbClr val="33339A"/>
                </a:solidFill>
                <a:latin typeface="Comic Sans MS"/>
                <a:cs typeface="Comic Sans MS"/>
              </a:rPr>
              <a:t>Review	</a:t>
            </a:r>
            <a:r>
              <a:rPr sz="997" b="1" spc="-5" dirty="0">
                <a:solidFill>
                  <a:srgbClr val="33339A"/>
                </a:solidFill>
                <a:latin typeface="Comic Sans MS"/>
                <a:cs typeface="Comic Sans MS"/>
              </a:rPr>
              <a:t>Monitoring</a:t>
            </a:r>
            <a:r>
              <a:rPr sz="997" b="1" spc="-50" dirty="0">
                <a:solidFill>
                  <a:srgbClr val="33339A"/>
                </a:solidFill>
                <a:latin typeface="Comic Sans MS"/>
                <a:cs typeface="Comic Sans MS"/>
              </a:rPr>
              <a:t> </a:t>
            </a:r>
            <a:r>
              <a:rPr sz="997" b="1" spc="-5" dirty="0">
                <a:solidFill>
                  <a:srgbClr val="33339A"/>
                </a:solidFill>
                <a:latin typeface="Comic Sans MS"/>
                <a:cs typeface="Comic Sans MS"/>
              </a:rPr>
              <a:t>&amp;</a:t>
            </a:r>
            <a:endParaRPr sz="997">
              <a:latin typeface="Comic Sans MS"/>
              <a:cs typeface="Comic Sans MS"/>
            </a:endParaRPr>
          </a:p>
          <a:p>
            <a:pPr marL="91555">
              <a:spcBef>
                <a:spcPts val="358"/>
              </a:spcBef>
              <a:tabLst>
                <a:tab pos="4176408" algn="l"/>
                <a:tab pos="5459330" algn="l"/>
                <a:tab pos="6621331" algn="l"/>
              </a:tabLst>
            </a:pPr>
            <a:r>
              <a:rPr sz="1496" b="1" spc="-14" baseline="42929" dirty="0">
                <a:solidFill>
                  <a:srgbClr val="33339A"/>
                </a:solidFill>
                <a:latin typeface="Comic Sans MS"/>
                <a:cs typeface="Comic Sans MS"/>
              </a:rPr>
              <a:t>Situation	</a:t>
            </a:r>
            <a:r>
              <a:rPr sz="997" b="1" spc="-9" dirty="0">
                <a:solidFill>
                  <a:srgbClr val="33339A"/>
                </a:solidFill>
                <a:latin typeface="Comic Sans MS"/>
                <a:cs typeface="Comic Sans MS"/>
              </a:rPr>
              <a:t>Design	</a:t>
            </a:r>
            <a:r>
              <a:rPr sz="1496" b="1" spc="-14" baseline="42929" dirty="0">
                <a:solidFill>
                  <a:srgbClr val="33339A"/>
                </a:solidFill>
                <a:latin typeface="Comic Sans MS"/>
                <a:cs typeface="Comic Sans MS"/>
              </a:rPr>
              <a:t>Process	</a:t>
            </a:r>
            <a:r>
              <a:rPr sz="997" b="1" spc="-5" dirty="0">
                <a:solidFill>
                  <a:srgbClr val="33339A"/>
                </a:solidFill>
                <a:latin typeface="Comic Sans MS"/>
                <a:cs typeface="Comic Sans MS"/>
              </a:rPr>
              <a:t>Maintenance</a:t>
            </a:r>
            <a:endParaRPr sz="997">
              <a:latin typeface="Comic Sans MS"/>
              <a:cs typeface="Comic Sans MS"/>
            </a:endParaRPr>
          </a:p>
          <a:p>
            <a:pPr>
              <a:spcBef>
                <a:spcPts val="50"/>
              </a:spcBef>
            </a:pPr>
            <a:endParaRPr sz="1950">
              <a:latin typeface="Comic Sans MS"/>
              <a:cs typeface="Comic Sans MS"/>
            </a:endParaRPr>
          </a:p>
          <a:p>
            <a:pPr marL="25336">
              <a:tabLst>
                <a:tab pos="4228232" algn="l"/>
                <a:tab pos="5346470" algn="l"/>
                <a:tab pos="6735919" algn="l"/>
              </a:tabLst>
            </a:pPr>
            <a:r>
              <a:rPr sz="997" b="1" spc="-9" dirty="0">
                <a:solidFill>
                  <a:srgbClr val="33339A"/>
                </a:solidFill>
                <a:latin typeface="Comic Sans MS"/>
                <a:cs typeface="Comic Sans MS"/>
              </a:rPr>
              <a:t>Determine	</a:t>
            </a:r>
            <a:r>
              <a:rPr sz="1496" b="1" spc="-6" baseline="-42929" dirty="0">
                <a:solidFill>
                  <a:srgbClr val="33339A"/>
                </a:solidFill>
                <a:latin typeface="Comic Sans MS"/>
                <a:cs typeface="Comic Sans MS"/>
              </a:rPr>
              <a:t>Build	</a:t>
            </a:r>
            <a:r>
              <a:rPr sz="1496" b="1" spc="-14" baseline="-42929" dirty="0">
                <a:solidFill>
                  <a:srgbClr val="33339A"/>
                </a:solidFill>
                <a:latin typeface="Comic Sans MS"/>
                <a:cs typeface="Comic Sans MS"/>
              </a:rPr>
              <a:t>Determine	</a:t>
            </a:r>
            <a:r>
              <a:rPr sz="997" b="1" spc="-9" dirty="0">
                <a:solidFill>
                  <a:srgbClr val="33339A"/>
                </a:solidFill>
                <a:latin typeface="Comic Sans MS"/>
                <a:cs typeface="Comic Sans MS"/>
              </a:rPr>
              <a:t>Produce</a:t>
            </a:r>
            <a:endParaRPr sz="997">
              <a:latin typeface="Comic Sans MS"/>
              <a:cs typeface="Comic Sans MS"/>
            </a:endParaRPr>
          </a:p>
          <a:p>
            <a:pPr marL="204991" marR="396163" indent="-205567">
              <a:lnSpc>
                <a:spcPct val="130000"/>
              </a:lnSpc>
              <a:tabLst>
                <a:tab pos="4193682" algn="l"/>
                <a:tab pos="5330347" algn="l"/>
                <a:tab pos="6795227" algn="l"/>
                <a:tab pos="6856841" algn="l"/>
              </a:tabLst>
            </a:pPr>
            <a:r>
              <a:rPr sz="997" b="1" spc="-5" dirty="0">
                <a:solidFill>
                  <a:srgbClr val="33339A"/>
                </a:solidFill>
                <a:latin typeface="Comic Sans MS"/>
                <a:cs typeface="Comic Sans MS"/>
              </a:rPr>
              <a:t>Data</a:t>
            </a:r>
            <a:r>
              <a:rPr sz="997" b="1" spc="36" dirty="0">
                <a:solidFill>
                  <a:srgbClr val="33339A"/>
                </a:solidFill>
                <a:latin typeface="Comic Sans MS"/>
                <a:cs typeface="Comic Sans MS"/>
              </a:rPr>
              <a:t> </a:t>
            </a:r>
            <a:r>
              <a:rPr sz="997" b="1" spc="-5" dirty="0">
                <a:solidFill>
                  <a:srgbClr val="33339A"/>
                </a:solidFill>
                <a:latin typeface="Comic Sans MS"/>
                <a:cs typeface="Comic Sans MS"/>
              </a:rPr>
              <a:t>Mining	</a:t>
            </a:r>
            <a:r>
              <a:rPr sz="1496" b="1" spc="-6" baseline="-42929" dirty="0">
                <a:solidFill>
                  <a:srgbClr val="33339A"/>
                </a:solidFill>
                <a:latin typeface="Comic Sans MS"/>
                <a:cs typeface="Comic Sans MS"/>
              </a:rPr>
              <a:t>Model	Next</a:t>
            </a:r>
            <a:r>
              <a:rPr sz="1496" b="1" spc="20" baseline="-42929" dirty="0">
                <a:solidFill>
                  <a:srgbClr val="33339A"/>
                </a:solidFill>
                <a:latin typeface="Comic Sans MS"/>
                <a:cs typeface="Comic Sans MS"/>
              </a:rPr>
              <a:t> </a:t>
            </a:r>
            <a:r>
              <a:rPr sz="1496" b="1" spc="-14" baseline="-42929" dirty="0">
                <a:solidFill>
                  <a:srgbClr val="33339A"/>
                </a:solidFill>
                <a:latin typeface="Comic Sans MS"/>
                <a:cs typeface="Comic Sans MS"/>
              </a:rPr>
              <a:t>Steps		</a:t>
            </a:r>
            <a:r>
              <a:rPr sz="997" b="1" spc="-5" dirty="0">
                <a:solidFill>
                  <a:srgbClr val="33339A"/>
                </a:solidFill>
                <a:latin typeface="Comic Sans MS"/>
                <a:cs typeface="Comic Sans MS"/>
              </a:rPr>
              <a:t>Final  </a:t>
            </a:r>
            <a:r>
              <a:rPr sz="997" b="1" spc="-9" dirty="0">
                <a:solidFill>
                  <a:srgbClr val="33339A"/>
                </a:solidFill>
                <a:latin typeface="Comic Sans MS"/>
                <a:cs typeface="Comic Sans MS"/>
              </a:rPr>
              <a:t>Goal</a:t>
            </a:r>
            <a:r>
              <a:rPr sz="997" b="1" spc="-5" dirty="0">
                <a:solidFill>
                  <a:srgbClr val="33339A"/>
                </a:solidFill>
                <a:latin typeface="Comic Sans MS"/>
                <a:cs typeface="Comic Sans MS"/>
              </a:rPr>
              <a:t>s</a:t>
            </a:r>
            <a:r>
              <a:rPr sz="997" b="1" dirty="0">
                <a:solidFill>
                  <a:srgbClr val="33339A"/>
                </a:solidFill>
                <a:latin typeface="Comic Sans MS"/>
                <a:cs typeface="Comic Sans MS"/>
              </a:rPr>
              <a:t>			</a:t>
            </a:r>
            <a:r>
              <a:rPr sz="997" b="1" spc="-9" dirty="0">
                <a:solidFill>
                  <a:srgbClr val="33339A"/>
                </a:solidFill>
                <a:latin typeface="Comic Sans MS"/>
                <a:cs typeface="Comic Sans MS"/>
              </a:rPr>
              <a:t>Report</a:t>
            </a:r>
            <a:endParaRPr sz="997">
              <a:latin typeface="Comic Sans MS"/>
              <a:cs typeface="Comic Sans MS"/>
            </a:endParaRPr>
          </a:p>
          <a:p>
            <a:pPr>
              <a:lnSpc>
                <a:spcPct val="100000"/>
              </a:lnSpc>
            </a:pPr>
            <a:endParaRPr sz="1360">
              <a:latin typeface="Comic Sans MS"/>
              <a:cs typeface="Comic Sans MS"/>
            </a:endParaRPr>
          </a:p>
          <a:p>
            <a:pPr>
              <a:lnSpc>
                <a:spcPct val="100000"/>
              </a:lnSpc>
            </a:pPr>
            <a:endParaRPr sz="1179">
              <a:latin typeface="Comic Sans MS"/>
              <a:cs typeface="Comic Sans MS"/>
            </a:endParaRPr>
          </a:p>
          <a:p>
            <a:pPr marL="102496">
              <a:spcBef>
                <a:spcPts val="5"/>
              </a:spcBef>
              <a:tabLst>
                <a:tab pos="4168347" algn="l"/>
                <a:tab pos="6796380" algn="l"/>
              </a:tabLst>
            </a:pPr>
            <a:r>
              <a:rPr sz="1496" b="1" spc="-14" baseline="42929" dirty="0">
                <a:solidFill>
                  <a:srgbClr val="33339A"/>
                </a:solidFill>
                <a:latin typeface="Comic Sans MS"/>
                <a:cs typeface="Comic Sans MS"/>
              </a:rPr>
              <a:t>Produce	</a:t>
            </a:r>
            <a:r>
              <a:rPr sz="997" b="1" spc="-9" dirty="0">
                <a:solidFill>
                  <a:srgbClr val="33339A"/>
                </a:solidFill>
                <a:latin typeface="Comic Sans MS"/>
                <a:cs typeface="Comic Sans MS"/>
              </a:rPr>
              <a:t>Assess	Review</a:t>
            </a:r>
            <a:endParaRPr sz="997">
              <a:latin typeface="Comic Sans MS"/>
              <a:cs typeface="Comic Sans MS"/>
            </a:endParaRPr>
          </a:p>
          <a:p>
            <a:pPr marL="144530">
              <a:lnSpc>
                <a:spcPts val="988"/>
              </a:lnSpc>
              <a:spcBef>
                <a:spcPts val="358"/>
              </a:spcBef>
              <a:tabLst>
                <a:tab pos="4193682" algn="l"/>
                <a:tab pos="6777953" algn="l"/>
              </a:tabLst>
            </a:pPr>
            <a:r>
              <a:rPr sz="1496" b="1" spc="-14" baseline="42929" dirty="0">
                <a:solidFill>
                  <a:srgbClr val="33339A"/>
                </a:solidFill>
                <a:latin typeface="Comic Sans MS"/>
                <a:cs typeface="Comic Sans MS"/>
              </a:rPr>
              <a:t>Project	</a:t>
            </a:r>
            <a:r>
              <a:rPr sz="997" b="1" spc="-5" dirty="0">
                <a:solidFill>
                  <a:srgbClr val="33339A"/>
                </a:solidFill>
                <a:latin typeface="Comic Sans MS"/>
                <a:cs typeface="Comic Sans MS"/>
              </a:rPr>
              <a:t>Model	</a:t>
            </a:r>
            <a:r>
              <a:rPr sz="997" b="1" spc="-9" dirty="0">
                <a:solidFill>
                  <a:srgbClr val="33339A"/>
                </a:solidFill>
                <a:latin typeface="Comic Sans MS"/>
                <a:cs typeface="Comic Sans MS"/>
              </a:rPr>
              <a:t>Project</a:t>
            </a:r>
            <a:endParaRPr sz="997">
              <a:latin typeface="Comic Sans MS"/>
              <a:cs typeface="Comic Sans MS"/>
            </a:endParaRPr>
          </a:p>
          <a:p>
            <a:pPr marL="245874">
              <a:lnSpc>
                <a:spcPts val="988"/>
              </a:lnSpc>
            </a:pPr>
            <a:r>
              <a:rPr sz="997" b="1" spc="-5" dirty="0">
                <a:solidFill>
                  <a:srgbClr val="33339A"/>
                </a:solidFill>
                <a:latin typeface="Comic Sans MS"/>
                <a:cs typeface="Comic Sans MS"/>
              </a:rPr>
              <a:t>Plan</a:t>
            </a:r>
            <a:endParaRPr sz="997">
              <a:latin typeface="Comic Sans MS"/>
              <a:cs typeface="Comic Sans MS"/>
            </a:endParaRPr>
          </a:p>
          <a:p>
            <a:pPr>
              <a:lnSpc>
                <a:spcPct val="100000"/>
              </a:lnSpc>
            </a:pPr>
            <a:endParaRPr sz="1360">
              <a:latin typeface="Comic Sans MS"/>
              <a:cs typeface="Comic Sans MS"/>
            </a:endParaRPr>
          </a:p>
          <a:p>
            <a:pPr>
              <a:lnSpc>
                <a:spcPct val="100000"/>
              </a:lnSpc>
            </a:pPr>
            <a:endParaRPr sz="1360">
              <a:latin typeface="Comic Sans MS"/>
              <a:cs typeface="Comic Sans MS"/>
            </a:endParaRPr>
          </a:p>
          <a:p>
            <a:pPr>
              <a:spcBef>
                <a:spcPts val="59"/>
              </a:spcBef>
            </a:pPr>
            <a:endParaRPr sz="861">
              <a:latin typeface="Comic Sans MS"/>
              <a:cs typeface="Comic Sans MS"/>
            </a:endParaRPr>
          </a:p>
          <a:p>
            <a:pPr algn="r">
              <a:lnSpc>
                <a:spcPct val="100000"/>
              </a:lnSpc>
            </a:pPr>
            <a:r>
              <a:rPr sz="1088" spc="-5" dirty="0">
                <a:latin typeface="Comic Sans MS"/>
                <a:cs typeface="Comic Sans MS"/>
              </a:rPr>
              <a:t>11</a:t>
            </a:r>
            <a:endParaRPr sz="1088">
              <a:latin typeface="Comic Sans MS"/>
              <a:cs typeface="Comic Sans MS"/>
            </a:endParaRPr>
          </a:p>
        </p:txBody>
      </p:sp>
      <p:grpSp>
        <p:nvGrpSpPr>
          <p:cNvPr id="47" name="object 47"/>
          <p:cNvGrpSpPr/>
          <p:nvPr/>
        </p:nvGrpSpPr>
        <p:grpSpPr>
          <a:xfrm>
            <a:off x="2185166" y="2028725"/>
            <a:ext cx="1003652" cy="3563165"/>
            <a:chOff x="1033919" y="2237232"/>
            <a:chExt cx="1106805" cy="3929379"/>
          </a:xfrm>
        </p:grpSpPr>
        <p:sp>
          <p:nvSpPr>
            <p:cNvPr id="48" name="object 48"/>
            <p:cNvSpPr/>
            <p:nvPr/>
          </p:nvSpPr>
          <p:spPr>
            <a:xfrm>
              <a:off x="1567319" y="2237244"/>
              <a:ext cx="11430" cy="1295400"/>
            </a:xfrm>
            <a:custGeom>
              <a:avLst/>
              <a:gdLst/>
              <a:ahLst/>
              <a:cxnLst/>
              <a:rect l="l" t="t" r="r" b="b"/>
              <a:pathLst>
                <a:path w="11430" h="1295400">
                  <a:moveTo>
                    <a:pt x="11430" y="1028700"/>
                  </a:moveTo>
                  <a:lnTo>
                    <a:pt x="0" y="1028700"/>
                  </a:lnTo>
                  <a:lnTo>
                    <a:pt x="0" y="1295400"/>
                  </a:lnTo>
                  <a:lnTo>
                    <a:pt x="11430" y="1295400"/>
                  </a:lnTo>
                  <a:lnTo>
                    <a:pt x="11430" y="1028700"/>
                  </a:lnTo>
                  <a:close/>
                </a:path>
                <a:path w="11430" h="1295400">
                  <a:moveTo>
                    <a:pt x="11430" y="381000"/>
                  </a:moveTo>
                  <a:lnTo>
                    <a:pt x="9906" y="0"/>
                  </a:lnTo>
                  <a:lnTo>
                    <a:pt x="0" y="0"/>
                  </a:lnTo>
                  <a:lnTo>
                    <a:pt x="1524" y="381000"/>
                  </a:lnTo>
                  <a:lnTo>
                    <a:pt x="11430" y="381000"/>
                  </a:lnTo>
                  <a:close/>
                </a:path>
              </a:pathLst>
            </a:custGeom>
            <a:solidFill>
              <a:srgbClr val="333399"/>
            </a:solidFill>
          </p:spPr>
          <p:txBody>
            <a:bodyPr wrap="square" lIns="0" tIns="0" rIns="0" bIns="0" rtlCol="0"/>
            <a:lstStyle/>
            <a:p>
              <a:endParaRPr sz="1632"/>
            </a:p>
          </p:txBody>
        </p:sp>
        <p:sp>
          <p:nvSpPr>
            <p:cNvPr id="49" name="object 49"/>
            <p:cNvSpPr/>
            <p:nvPr/>
          </p:nvSpPr>
          <p:spPr>
            <a:xfrm>
              <a:off x="1038491" y="2618232"/>
              <a:ext cx="1097280" cy="647700"/>
            </a:xfrm>
            <a:custGeom>
              <a:avLst/>
              <a:gdLst/>
              <a:ahLst/>
              <a:cxnLst/>
              <a:rect l="l" t="t" r="r" b="b"/>
              <a:pathLst>
                <a:path w="1097280" h="647700">
                  <a:moveTo>
                    <a:pt x="1097280" y="647700"/>
                  </a:moveTo>
                  <a:lnTo>
                    <a:pt x="1097279" y="0"/>
                  </a:lnTo>
                  <a:lnTo>
                    <a:pt x="0" y="0"/>
                  </a:lnTo>
                  <a:lnTo>
                    <a:pt x="0" y="647700"/>
                  </a:lnTo>
                  <a:lnTo>
                    <a:pt x="1097280" y="647700"/>
                  </a:lnTo>
                  <a:close/>
                </a:path>
              </a:pathLst>
            </a:custGeom>
            <a:solidFill>
              <a:srgbClr val="FFC000"/>
            </a:solidFill>
          </p:spPr>
          <p:txBody>
            <a:bodyPr wrap="square" lIns="0" tIns="0" rIns="0" bIns="0" rtlCol="0"/>
            <a:lstStyle/>
            <a:p>
              <a:endParaRPr sz="1632"/>
            </a:p>
          </p:txBody>
        </p:sp>
        <p:sp>
          <p:nvSpPr>
            <p:cNvPr id="50" name="object 50"/>
            <p:cNvSpPr/>
            <p:nvPr/>
          </p:nvSpPr>
          <p:spPr>
            <a:xfrm>
              <a:off x="1033919" y="2612910"/>
              <a:ext cx="1106805" cy="1910714"/>
            </a:xfrm>
            <a:custGeom>
              <a:avLst/>
              <a:gdLst/>
              <a:ahLst/>
              <a:cxnLst/>
              <a:rect l="l" t="t" r="r" b="b"/>
              <a:pathLst>
                <a:path w="1106805" h="1910714">
                  <a:moveTo>
                    <a:pt x="544830" y="1567434"/>
                  </a:moveTo>
                  <a:lnTo>
                    <a:pt x="533400" y="1567434"/>
                  </a:lnTo>
                  <a:lnTo>
                    <a:pt x="533400" y="1910334"/>
                  </a:lnTo>
                  <a:lnTo>
                    <a:pt x="544830" y="1910334"/>
                  </a:lnTo>
                  <a:lnTo>
                    <a:pt x="544830" y="1567434"/>
                  </a:lnTo>
                  <a:close/>
                </a:path>
                <a:path w="1106805" h="1910714">
                  <a:moveTo>
                    <a:pt x="1106424" y="0"/>
                  </a:moveTo>
                  <a:lnTo>
                    <a:pt x="1097280" y="0"/>
                  </a:lnTo>
                  <a:lnTo>
                    <a:pt x="1097280" y="9906"/>
                  </a:lnTo>
                  <a:lnTo>
                    <a:pt x="1097280" y="647700"/>
                  </a:lnTo>
                  <a:lnTo>
                    <a:pt x="9906" y="647700"/>
                  </a:lnTo>
                  <a:lnTo>
                    <a:pt x="9906" y="9906"/>
                  </a:lnTo>
                  <a:lnTo>
                    <a:pt x="1097280" y="9906"/>
                  </a:lnTo>
                  <a:lnTo>
                    <a:pt x="1097280" y="0"/>
                  </a:lnTo>
                  <a:lnTo>
                    <a:pt x="0" y="0"/>
                  </a:lnTo>
                  <a:lnTo>
                    <a:pt x="0" y="657606"/>
                  </a:lnTo>
                  <a:lnTo>
                    <a:pt x="4572" y="657606"/>
                  </a:lnTo>
                  <a:lnTo>
                    <a:pt x="9906" y="657606"/>
                  </a:lnTo>
                  <a:lnTo>
                    <a:pt x="1097280" y="657606"/>
                  </a:lnTo>
                  <a:lnTo>
                    <a:pt x="1101852" y="657606"/>
                  </a:lnTo>
                  <a:lnTo>
                    <a:pt x="1106424" y="657606"/>
                  </a:lnTo>
                  <a:lnTo>
                    <a:pt x="1106424" y="0"/>
                  </a:lnTo>
                  <a:close/>
                </a:path>
              </a:pathLst>
            </a:custGeom>
            <a:solidFill>
              <a:srgbClr val="333399"/>
            </a:solidFill>
          </p:spPr>
          <p:txBody>
            <a:bodyPr wrap="square" lIns="0" tIns="0" rIns="0" bIns="0" rtlCol="0"/>
            <a:lstStyle/>
            <a:p>
              <a:endParaRPr sz="1632"/>
            </a:p>
          </p:txBody>
        </p:sp>
        <p:sp>
          <p:nvSpPr>
            <p:cNvPr id="51" name="object 51"/>
            <p:cNvSpPr/>
            <p:nvPr/>
          </p:nvSpPr>
          <p:spPr>
            <a:xfrm>
              <a:off x="1038491" y="3532632"/>
              <a:ext cx="1097280" cy="647700"/>
            </a:xfrm>
            <a:custGeom>
              <a:avLst/>
              <a:gdLst/>
              <a:ahLst/>
              <a:cxnLst/>
              <a:rect l="l" t="t" r="r" b="b"/>
              <a:pathLst>
                <a:path w="1097280" h="647700">
                  <a:moveTo>
                    <a:pt x="1097280" y="647700"/>
                  </a:moveTo>
                  <a:lnTo>
                    <a:pt x="1097280" y="0"/>
                  </a:lnTo>
                  <a:lnTo>
                    <a:pt x="0" y="0"/>
                  </a:lnTo>
                  <a:lnTo>
                    <a:pt x="0" y="647700"/>
                  </a:lnTo>
                  <a:lnTo>
                    <a:pt x="1097280" y="647700"/>
                  </a:lnTo>
                  <a:close/>
                </a:path>
              </a:pathLst>
            </a:custGeom>
            <a:solidFill>
              <a:srgbClr val="FFC000"/>
            </a:solidFill>
          </p:spPr>
          <p:txBody>
            <a:bodyPr wrap="square" lIns="0" tIns="0" rIns="0" bIns="0" rtlCol="0"/>
            <a:lstStyle/>
            <a:p>
              <a:endParaRPr sz="1632"/>
            </a:p>
          </p:txBody>
        </p:sp>
        <p:sp>
          <p:nvSpPr>
            <p:cNvPr id="52" name="object 52"/>
            <p:cNvSpPr/>
            <p:nvPr/>
          </p:nvSpPr>
          <p:spPr>
            <a:xfrm>
              <a:off x="1033919" y="3527310"/>
              <a:ext cx="1106805" cy="1986914"/>
            </a:xfrm>
            <a:custGeom>
              <a:avLst/>
              <a:gdLst/>
              <a:ahLst/>
              <a:cxnLst/>
              <a:rect l="l" t="t" r="r" b="b"/>
              <a:pathLst>
                <a:path w="1106805" h="1986914">
                  <a:moveTo>
                    <a:pt x="544830" y="1643634"/>
                  </a:moveTo>
                  <a:lnTo>
                    <a:pt x="533400" y="1643634"/>
                  </a:lnTo>
                  <a:lnTo>
                    <a:pt x="533400" y="1986534"/>
                  </a:lnTo>
                  <a:lnTo>
                    <a:pt x="544830" y="1986534"/>
                  </a:lnTo>
                  <a:lnTo>
                    <a:pt x="544830" y="1643634"/>
                  </a:lnTo>
                  <a:close/>
                </a:path>
                <a:path w="1106805" h="1986914">
                  <a:moveTo>
                    <a:pt x="1106424" y="0"/>
                  </a:moveTo>
                  <a:lnTo>
                    <a:pt x="1097280" y="0"/>
                  </a:lnTo>
                  <a:lnTo>
                    <a:pt x="1097280" y="9906"/>
                  </a:lnTo>
                  <a:lnTo>
                    <a:pt x="1097280" y="647700"/>
                  </a:lnTo>
                  <a:lnTo>
                    <a:pt x="9906" y="647700"/>
                  </a:lnTo>
                  <a:lnTo>
                    <a:pt x="9906" y="9906"/>
                  </a:lnTo>
                  <a:lnTo>
                    <a:pt x="1097280" y="9906"/>
                  </a:lnTo>
                  <a:lnTo>
                    <a:pt x="1097280" y="0"/>
                  </a:lnTo>
                  <a:lnTo>
                    <a:pt x="0" y="0"/>
                  </a:lnTo>
                  <a:lnTo>
                    <a:pt x="0" y="657606"/>
                  </a:lnTo>
                  <a:lnTo>
                    <a:pt x="4572" y="657606"/>
                  </a:lnTo>
                  <a:lnTo>
                    <a:pt x="9906" y="657606"/>
                  </a:lnTo>
                  <a:lnTo>
                    <a:pt x="1097280" y="657606"/>
                  </a:lnTo>
                  <a:lnTo>
                    <a:pt x="1101852" y="657606"/>
                  </a:lnTo>
                  <a:lnTo>
                    <a:pt x="1106424" y="657606"/>
                  </a:lnTo>
                  <a:lnTo>
                    <a:pt x="1106424" y="0"/>
                  </a:lnTo>
                  <a:close/>
                </a:path>
              </a:pathLst>
            </a:custGeom>
            <a:solidFill>
              <a:srgbClr val="333399"/>
            </a:solidFill>
          </p:spPr>
          <p:txBody>
            <a:bodyPr wrap="square" lIns="0" tIns="0" rIns="0" bIns="0" rtlCol="0"/>
            <a:lstStyle/>
            <a:p>
              <a:endParaRPr sz="1632"/>
            </a:p>
          </p:txBody>
        </p:sp>
        <p:sp>
          <p:nvSpPr>
            <p:cNvPr id="53" name="object 53"/>
            <p:cNvSpPr/>
            <p:nvPr/>
          </p:nvSpPr>
          <p:spPr>
            <a:xfrm>
              <a:off x="1038491" y="4523232"/>
              <a:ext cx="1097280" cy="647700"/>
            </a:xfrm>
            <a:custGeom>
              <a:avLst/>
              <a:gdLst/>
              <a:ahLst/>
              <a:cxnLst/>
              <a:rect l="l" t="t" r="r" b="b"/>
              <a:pathLst>
                <a:path w="1097280" h="647700">
                  <a:moveTo>
                    <a:pt x="1097280" y="647700"/>
                  </a:moveTo>
                  <a:lnTo>
                    <a:pt x="1097280" y="0"/>
                  </a:lnTo>
                  <a:lnTo>
                    <a:pt x="0" y="0"/>
                  </a:lnTo>
                  <a:lnTo>
                    <a:pt x="0" y="647700"/>
                  </a:lnTo>
                  <a:lnTo>
                    <a:pt x="1097280" y="647700"/>
                  </a:lnTo>
                  <a:close/>
                </a:path>
              </a:pathLst>
            </a:custGeom>
            <a:solidFill>
              <a:srgbClr val="FFC000"/>
            </a:solidFill>
          </p:spPr>
          <p:txBody>
            <a:bodyPr wrap="square" lIns="0" tIns="0" rIns="0" bIns="0" rtlCol="0"/>
            <a:lstStyle/>
            <a:p>
              <a:endParaRPr sz="1632"/>
            </a:p>
          </p:txBody>
        </p:sp>
        <p:sp>
          <p:nvSpPr>
            <p:cNvPr id="54" name="object 54"/>
            <p:cNvSpPr/>
            <p:nvPr/>
          </p:nvSpPr>
          <p:spPr>
            <a:xfrm>
              <a:off x="1033919" y="4517898"/>
              <a:ext cx="1106805" cy="657860"/>
            </a:xfrm>
            <a:custGeom>
              <a:avLst/>
              <a:gdLst/>
              <a:ahLst/>
              <a:cxnLst/>
              <a:rect l="l" t="t" r="r" b="b"/>
              <a:pathLst>
                <a:path w="1106805" h="657860">
                  <a:moveTo>
                    <a:pt x="1106424" y="657605"/>
                  </a:moveTo>
                  <a:lnTo>
                    <a:pt x="1106424" y="0"/>
                  </a:lnTo>
                  <a:lnTo>
                    <a:pt x="0" y="0"/>
                  </a:lnTo>
                  <a:lnTo>
                    <a:pt x="0" y="657605"/>
                  </a:lnTo>
                  <a:lnTo>
                    <a:pt x="4571" y="657605"/>
                  </a:lnTo>
                  <a:lnTo>
                    <a:pt x="4571" y="9905"/>
                  </a:lnTo>
                  <a:lnTo>
                    <a:pt x="9906" y="5334"/>
                  </a:lnTo>
                  <a:lnTo>
                    <a:pt x="9906" y="9905"/>
                  </a:lnTo>
                  <a:lnTo>
                    <a:pt x="1097280" y="9905"/>
                  </a:lnTo>
                  <a:lnTo>
                    <a:pt x="1097280" y="5334"/>
                  </a:lnTo>
                  <a:lnTo>
                    <a:pt x="1101852" y="9905"/>
                  </a:lnTo>
                  <a:lnTo>
                    <a:pt x="1101852" y="657605"/>
                  </a:lnTo>
                  <a:lnTo>
                    <a:pt x="1106424" y="657605"/>
                  </a:lnTo>
                  <a:close/>
                </a:path>
                <a:path w="1106805" h="657860">
                  <a:moveTo>
                    <a:pt x="9906" y="9905"/>
                  </a:moveTo>
                  <a:lnTo>
                    <a:pt x="9906" y="5334"/>
                  </a:lnTo>
                  <a:lnTo>
                    <a:pt x="4571" y="9905"/>
                  </a:lnTo>
                  <a:lnTo>
                    <a:pt x="9906" y="9905"/>
                  </a:lnTo>
                  <a:close/>
                </a:path>
                <a:path w="1106805" h="657860">
                  <a:moveTo>
                    <a:pt x="9906" y="647700"/>
                  </a:moveTo>
                  <a:lnTo>
                    <a:pt x="9906" y="9905"/>
                  </a:lnTo>
                  <a:lnTo>
                    <a:pt x="4571" y="9905"/>
                  </a:lnTo>
                  <a:lnTo>
                    <a:pt x="4571" y="647700"/>
                  </a:lnTo>
                  <a:lnTo>
                    <a:pt x="9906" y="647700"/>
                  </a:lnTo>
                  <a:close/>
                </a:path>
                <a:path w="1106805" h="657860">
                  <a:moveTo>
                    <a:pt x="1101852" y="647700"/>
                  </a:moveTo>
                  <a:lnTo>
                    <a:pt x="4571" y="647700"/>
                  </a:lnTo>
                  <a:lnTo>
                    <a:pt x="9906" y="653034"/>
                  </a:lnTo>
                  <a:lnTo>
                    <a:pt x="9906" y="657605"/>
                  </a:lnTo>
                  <a:lnTo>
                    <a:pt x="1097280" y="657605"/>
                  </a:lnTo>
                  <a:lnTo>
                    <a:pt x="1097280" y="653034"/>
                  </a:lnTo>
                  <a:lnTo>
                    <a:pt x="1101852" y="647700"/>
                  </a:lnTo>
                  <a:close/>
                </a:path>
                <a:path w="1106805" h="657860">
                  <a:moveTo>
                    <a:pt x="9906" y="657605"/>
                  </a:moveTo>
                  <a:lnTo>
                    <a:pt x="9906" y="653034"/>
                  </a:lnTo>
                  <a:lnTo>
                    <a:pt x="4571" y="647700"/>
                  </a:lnTo>
                  <a:lnTo>
                    <a:pt x="4571" y="657605"/>
                  </a:lnTo>
                  <a:lnTo>
                    <a:pt x="9906" y="657605"/>
                  </a:lnTo>
                  <a:close/>
                </a:path>
                <a:path w="1106805" h="657860">
                  <a:moveTo>
                    <a:pt x="1101852" y="9905"/>
                  </a:moveTo>
                  <a:lnTo>
                    <a:pt x="1097280" y="5334"/>
                  </a:lnTo>
                  <a:lnTo>
                    <a:pt x="1097280" y="9905"/>
                  </a:lnTo>
                  <a:lnTo>
                    <a:pt x="1101852" y="9905"/>
                  </a:lnTo>
                  <a:close/>
                </a:path>
                <a:path w="1106805" h="657860">
                  <a:moveTo>
                    <a:pt x="1101852" y="647700"/>
                  </a:moveTo>
                  <a:lnTo>
                    <a:pt x="1101852" y="9905"/>
                  </a:lnTo>
                  <a:lnTo>
                    <a:pt x="1097280" y="9905"/>
                  </a:lnTo>
                  <a:lnTo>
                    <a:pt x="1097280" y="647700"/>
                  </a:lnTo>
                  <a:lnTo>
                    <a:pt x="1101852" y="647700"/>
                  </a:lnTo>
                  <a:close/>
                </a:path>
                <a:path w="1106805" h="657860">
                  <a:moveTo>
                    <a:pt x="1101852" y="657605"/>
                  </a:moveTo>
                  <a:lnTo>
                    <a:pt x="1101852" y="647700"/>
                  </a:lnTo>
                  <a:lnTo>
                    <a:pt x="1097280" y="653034"/>
                  </a:lnTo>
                  <a:lnTo>
                    <a:pt x="1097280" y="657605"/>
                  </a:lnTo>
                  <a:lnTo>
                    <a:pt x="1101852" y="657605"/>
                  </a:lnTo>
                  <a:close/>
                </a:path>
              </a:pathLst>
            </a:custGeom>
            <a:solidFill>
              <a:srgbClr val="333399"/>
            </a:solidFill>
          </p:spPr>
          <p:txBody>
            <a:bodyPr wrap="square" lIns="0" tIns="0" rIns="0" bIns="0" rtlCol="0"/>
            <a:lstStyle/>
            <a:p>
              <a:endParaRPr sz="1632"/>
            </a:p>
          </p:txBody>
        </p:sp>
        <p:sp>
          <p:nvSpPr>
            <p:cNvPr id="55" name="object 55"/>
            <p:cNvSpPr/>
            <p:nvPr/>
          </p:nvSpPr>
          <p:spPr>
            <a:xfrm>
              <a:off x="1038491" y="5513832"/>
              <a:ext cx="1097280" cy="647700"/>
            </a:xfrm>
            <a:custGeom>
              <a:avLst/>
              <a:gdLst/>
              <a:ahLst/>
              <a:cxnLst/>
              <a:rect l="l" t="t" r="r" b="b"/>
              <a:pathLst>
                <a:path w="1097280" h="647700">
                  <a:moveTo>
                    <a:pt x="1097280" y="647700"/>
                  </a:moveTo>
                  <a:lnTo>
                    <a:pt x="1097280" y="0"/>
                  </a:lnTo>
                  <a:lnTo>
                    <a:pt x="0" y="0"/>
                  </a:lnTo>
                  <a:lnTo>
                    <a:pt x="0" y="647700"/>
                  </a:lnTo>
                  <a:lnTo>
                    <a:pt x="1097280" y="647700"/>
                  </a:lnTo>
                  <a:close/>
                </a:path>
              </a:pathLst>
            </a:custGeom>
            <a:solidFill>
              <a:srgbClr val="FFC000"/>
            </a:solidFill>
          </p:spPr>
          <p:txBody>
            <a:bodyPr wrap="square" lIns="0" tIns="0" rIns="0" bIns="0" rtlCol="0"/>
            <a:lstStyle/>
            <a:p>
              <a:endParaRPr sz="1632"/>
            </a:p>
          </p:txBody>
        </p:sp>
        <p:sp>
          <p:nvSpPr>
            <p:cNvPr id="56" name="object 56"/>
            <p:cNvSpPr/>
            <p:nvPr/>
          </p:nvSpPr>
          <p:spPr>
            <a:xfrm>
              <a:off x="1033919" y="5508497"/>
              <a:ext cx="1106805" cy="657860"/>
            </a:xfrm>
            <a:custGeom>
              <a:avLst/>
              <a:gdLst/>
              <a:ahLst/>
              <a:cxnLst/>
              <a:rect l="l" t="t" r="r" b="b"/>
              <a:pathLst>
                <a:path w="1106805" h="657860">
                  <a:moveTo>
                    <a:pt x="1106424" y="657605"/>
                  </a:moveTo>
                  <a:lnTo>
                    <a:pt x="1106424" y="0"/>
                  </a:lnTo>
                  <a:lnTo>
                    <a:pt x="0" y="0"/>
                  </a:lnTo>
                  <a:lnTo>
                    <a:pt x="0" y="657605"/>
                  </a:lnTo>
                  <a:lnTo>
                    <a:pt x="4571" y="657605"/>
                  </a:lnTo>
                  <a:lnTo>
                    <a:pt x="4571" y="9905"/>
                  </a:lnTo>
                  <a:lnTo>
                    <a:pt x="9906" y="5334"/>
                  </a:lnTo>
                  <a:lnTo>
                    <a:pt x="9906" y="9905"/>
                  </a:lnTo>
                  <a:lnTo>
                    <a:pt x="1097280" y="9905"/>
                  </a:lnTo>
                  <a:lnTo>
                    <a:pt x="1097280" y="5334"/>
                  </a:lnTo>
                  <a:lnTo>
                    <a:pt x="1101852" y="9905"/>
                  </a:lnTo>
                  <a:lnTo>
                    <a:pt x="1101852" y="657605"/>
                  </a:lnTo>
                  <a:lnTo>
                    <a:pt x="1106424" y="657605"/>
                  </a:lnTo>
                  <a:close/>
                </a:path>
                <a:path w="1106805" h="657860">
                  <a:moveTo>
                    <a:pt x="9906" y="9905"/>
                  </a:moveTo>
                  <a:lnTo>
                    <a:pt x="9906" y="5334"/>
                  </a:lnTo>
                  <a:lnTo>
                    <a:pt x="4571" y="9905"/>
                  </a:lnTo>
                  <a:lnTo>
                    <a:pt x="9906" y="9905"/>
                  </a:lnTo>
                  <a:close/>
                </a:path>
                <a:path w="1106805" h="657860">
                  <a:moveTo>
                    <a:pt x="9906" y="647700"/>
                  </a:moveTo>
                  <a:lnTo>
                    <a:pt x="9906" y="9905"/>
                  </a:lnTo>
                  <a:lnTo>
                    <a:pt x="4571" y="9905"/>
                  </a:lnTo>
                  <a:lnTo>
                    <a:pt x="4571" y="647700"/>
                  </a:lnTo>
                  <a:lnTo>
                    <a:pt x="9906" y="647700"/>
                  </a:lnTo>
                  <a:close/>
                </a:path>
                <a:path w="1106805" h="657860">
                  <a:moveTo>
                    <a:pt x="1101852" y="647700"/>
                  </a:moveTo>
                  <a:lnTo>
                    <a:pt x="4571" y="647700"/>
                  </a:lnTo>
                  <a:lnTo>
                    <a:pt x="9906" y="653034"/>
                  </a:lnTo>
                  <a:lnTo>
                    <a:pt x="9906" y="657605"/>
                  </a:lnTo>
                  <a:lnTo>
                    <a:pt x="1097280" y="657605"/>
                  </a:lnTo>
                  <a:lnTo>
                    <a:pt x="1097280" y="653034"/>
                  </a:lnTo>
                  <a:lnTo>
                    <a:pt x="1101852" y="647700"/>
                  </a:lnTo>
                  <a:close/>
                </a:path>
                <a:path w="1106805" h="657860">
                  <a:moveTo>
                    <a:pt x="9906" y="657605"/>
                  </a:moveTo>
                  <a:lnTo>
                    <a:pt x="9906" y="653034"/>
                  </a:lnTo>
                  <a:lnTo>
                    <a:pt x="4571" y="647700"/>
                  </a:lnTo>
                  <a:lnTo>
                    <a:pt x="4571" y="657605"/>
                  </a:lnTo>
                  <a:lnTo>
                    <a:pt x="9906" y="657605"/>
                  </a:lnTo>
                  <a:close/>
                </a:path>
                <a:path w="1106805" h="657860">
                  <a:moveTo>
                    <a:pt x="1101852" y="9905"/>
                  </a:moveTo>
                  <a:lnTo>
                    <a:pt x="1097280" y="5334"/>
                  </a:lnTo>
                  <a:lnTo>
                    <a:pt x="1097280" y="9905"/>
                  </a:lnTo>
                  <a:lnTo>
                    <a:pt x="1101852" y="9905"/>
                  </a:lnTo>
                  <a:close/>
                </a:path>
                <a:path w="1106805" h="657860">
                  <a:moveTo>
                    <a:pt x="1101852" y="647700"/>
                  </a:moveTo>
                  <a:lnTo>
                    <a:pt x="1101852" y="9905"/>
                  </a:lnTo>
                  <a:lnTo>
                    <a:pt x="1097280" y="9905"/>
                  </a:lnTo>
                  <a:lnTo>
                    <a:pt x="1097280" y="647700"/>
                  </a:lnTo>
                  <a:lnTo>
                    <a:pt x="1101852" y="647700"/>
                  </a:lnTo>
                  <a:close/>
                </a:path>
                <a:path w="1106805" h="657860">
                  <a:moveTo>
                    <a:pt x="1101852" y="657605"/>
                  </a:moveTo>
                  <a:lnTo>
                    <a:pt x="1101852" y="647700"/>
                  </a:lnTo>
                  <a:lnTo>
                    <a:pt x="1097280" y="653034"/>
                  </a:lnTo>
                  <a:lnTo>
                    <a:pt x="1097280" y="657605"/>
                  </a:lnTo>
                  <a:lnTo>
                    <a:pt x="1101852" y="657605"/>
                  </a:lnTo>
                  <a:close/>
                </a:path>
              </a:pathLst>
            </a:custGeom>
            <a:solidFill>
              <a:srgbClr val="333399"/>
            </a:solidFill>
          </p:spPr>
          <p:txBody>
            <a:bodyPr wrap="square" lIns="0" tIns="0" rIns="0" bIns="0" rtlCol="0"/>
            <a:lstStyle/>
            <a:p>
              <a:endParaRPr sz="1632"/>
            </a:p>
          </p:txBody>
        </p:sp>
      </p:grpSp>
      <p:sp>
        <p:nvSpPr>
          <p:cNvPr id="57" name="object 57"/>
          <p:cNvSpPr/>
          <p:nvPr/>
        </p:nvSpPr>
        <p:spPr>
          <a:xfrm>
            <a:off x="1950232" y="2149646"/>
            <a:ext cx="8291788" cy="4386011"/>
          </a:xfrm>
          <a:custGeom>
            <a:avLst/>
            <a:gdLst/>
            <a:ahLst/>
            <a:cxnLst/>
            <a:rect l="l" t="t" r="r" b="b"/>
            <a:pathLst>
              <a:path w="9144000" h="4836795">
                <a:moveTo>
                  <a:pt x="9144000" y="4836414"/>
                </a:moveTo>
                <a:lnTo>
                  <a:pt x="9144000" y="0"/>
                </a:lnTo>
                <a:lnTo>
                  <a:pt x="0" y="0"/>
                </a:lnTo>
                <a:lnTo>
                  <a:pt x="0" y="4836414"/>
                </a:lnTo>
                <a:lnTo>
                  <a:pt x="9144000" y="4836414"/>
                </a:lnTo>
                <a:close/>
              </a:path>
            </a:pathLst>
          </a:custGeom>
          <a:solidFill>
            <a:srgbClr val="D1D1F0"/>
          </a:solidFill>
        </p:spPr>
        <p:txBody>
          <a:bodyPr wrap="square" lIns="0" tIns="0" rIns="0" bIns="0" rtlCol="0"/>
          <a:lstStyle/>
          <a:p>
            <a:endParaRPr sz="1632"/>
          </a:p>
        </p:txBody>
      </p:sp>
      <p:sp>
        <p:nvSpPr>
          <p:cNvPr id="58" name="object 58"/>
          <p:cNvSpPr txBox="1">
            <a:spLocks noGrp="1"/>
          </p:cNvSpPr>
          <p:nvPr>
            <p:ph type="title"/>
          </p:nvPr>
        </p:nvSpPr>
        <p:spPr>
          <a:xfrm>
            <a:off x="3494797" y="236373"/>
            <a:ext cx="5251466" cy="1365265"/>
          </a:xfrm>
          <a:prstGeom prst="rect">
            <a:avLst/>
          </a:prstGeom>
        </p:spPr>
        <p:txBody>
          <a:bodyPr vert="horz" wrap="square" lIns="0" tIns="10941" rIns="0" bIns="0" rtlCol="0" anchor="ctr">
            <a:spAutoFit/>
          </a:bodyPr>
          <a:lstStyle/>
          <a:p>
            <a:pPr marL="11516">
              <a:lnSpc>
                <a:spcPct val="100000"/>
              </a:lnSpc>
              <a:spcBef>
                <a:spcPts val="86"/>
              </a:spcBef>
            </a:pPr>
            <a:r>
              <a:rPr spc="-5" dirty="0"/>
              <a:t>CRISP-DM Phases and</a:t>
            </a:r>
            <a:r>
              <a:rPr spc="9" dirty="0"/>
              <a:t> </a:t>
            </a:r>
            <a:r>
              <a:rPr spc="-5" dirty="0"/>
              <a:t>Tasks</a:t>
            </a:r>
          </a:p>
        </p:txBody>
      </p:sp>
      <p:grpSp>
        <p:nvGrpSpPr>
          <p:cNvPr id="59" name="object 59"/>
          <p:cNvGrpSpPr/>
          <p:nvPr/>
        </p:nvGrpSpPr>
        <p:grpSpPr>
          <a:xfrm>
            <a:off x="3282446" y="1332904"/>
            <a:ext cx="1816708" cy="700195"/>
            <a:chOff x="2243975" y="1469897"/>
            <a:chExt cx="2003425" cy="772160"/>
          </a:xfrm>
        </p:grpSpPr>
        <p:sp>
          <p:nvSpPr>
            <p:cNvPr id="60" name="object 60"/>
            <p:cNvSpPr/>
            <p:nvPr/>
          </p:nvSpPr>
          <p:spPr>
            <a:xfrm>
              <a:off x="2257691" y="1475231"/>
              <a:ext cx="1981200" cy="762000"/>
            </a:xfrm>
            <a:custGeom>
              <a:avLst/>
              <a:gdLst/>
              <a:ahLst/>
              <a:cxnLst/>
              <a:rect l="l" t="t" r="r" b="b"/>
              <a:pathLst>
                <a:path w="1981200" h="762000">
                  <a:moveTo>
                    <a:pt x="1981200" y="380999"/>
                  </a:moveTo>
                  <a:lnTo>
                    <a:pt x="1485900" y="0"/>
                  </a:lnTo>
                  <a:lnTo>
                    <a:pt x="0" y="0"/>
                  </a:lnTo>
                  <a:lnTo>
                    <a:pt x="495300" y="380999"/>
                  </a:lnTo>
                  <a:lnTo>
                    <a:pt x="0" y="762000"/>
                  </a:lnTo>
                  <a:lnTo>
                    <a:pt x="1485900" y="761999"/>
                  </a:lnTo>
                  <a:lnTo>
                    <a:pt x="1981200" y="380999"/>
                  </a:lnTo>
                  <a:close/>
                </a:path>
              </a:pathLst>
            </a:custGeom>
            <a:solidFill>
              <a:srgbClr val="00E4A8"/>
            </a:solidFill>
          </p:spPr>
          <p:txBody>
            <a:bodyPr wrap="square" lIns="0" tIns="0" rIns="0" bIns="0" rtlCol="0"/>
            <a:lstStyle/>
            <a:p>
              <a:endParaRPr sz="1632"/>
            </a:p>
          </p:txBody>
        </p:sp>
        <p:sp>
          <p:nvSpPr>
            <p:cNvPr id="61" name="object 61"/>
            <p:cNvSpPr/>
            <p:nvPr/>
          </p:nvSpPr>
          <p:spPr>
            <a:xfrm>
              <a:off x="2243975" y="1469897"/>
              <a:ext cx="2003425" cy="772160"/>
            </a:xfrm>
            <a:custGeom>
              <a:avLst/>
              <a:gdLst/>
              <a:ahLst/>
              <a:cxnLst/>
              <a:rect l="l" t="t" r="r" b="b"/>
              <a:pathLst>
                <a:path w="2003425" h="772160">
                  <a:moveTo>
                    <a:pt x="2003298" y="386333"/>
                  </a:moveTo>
                  <a:lnTo>
                    <a:pt x="1501140" y="0"/>
                  </a:lnTo>
                  <a:lnTo>
                    <a:pt x="0" y="0"/>
                  </a:lnTo>
                  <a:lnTo>
                    <a:pt x="13716" y="10576"/>
                  </a:lnTo>
                  <a:lnTo>
                    <a:pt x="13716" y="9905"/>
                  </a:lnTo>
                  <a:lnTo>
                    <a:pt x="16764" y="1523"/>
                  </a:lnTo>
                  <a:lnTo>
                    <a:pt x="27668" y="9905"/>
                  </a:lnTo>
                  <a:lnTo>
                    <a:pt x="1496568" y="9905"/>
                  </a:lnTo>
                  <a:lnTo>
                    <a:pt x="1496568" y="9143"/>
                  </a:lnTo>
                  <a:lnTo>
                    <a:pt x="1499616" y="9905"/>
                  </a:lnTo>
                  <a:lnTo>
                    <a:pt x="1499615" y="11488"/>
                  </a:lnTo>
                  <a:lnTo>
                    <a:pt x="1986914" y="386333"/>
                  </a:lnTo>
                  <a:lnTo>
                    <a:pt x="1991868" y="382523"/>
                  </a:lnTo>
                  <a:lnTo>
                    <a:pt x="1991868" y="395110"/>
                  </a:lnTo>
                  <a:lnTo>
                    <a:pt x="2003298" y="386333"/>
                  </a:lnTo>
                  <a:close/>
                </a:path>
                <a:path w="2003425" h="772160">
                  <a:moveTo>
                    <a:pt x="505968" y="395119"/>
                  </a:moveTo>
                  <a:lnTo>
                    <a:pt x="505968" y="390143"/>
                  </a:lnTo>
                  <a:lnTo>
                    <a:pt x="501022" y="386330"/>
                  </a:lnTo>
                  <a:lnTo>
                    <a:pt x="0" y="771906"/>
                  </a:lnTo>
                  <a:lnTo>
                    <a:pt x="13716" y="771906"/>
                  </a:lnTo>
                  <a:lnTo>
                    <a:pt x="13716" y="762000"/>
                  </a:lnTo>
                  <a:lnTo>
                    <a:pt x="28660" y="762000"/>
                  </a:lnTo>
                  <a:lnTo>
                    <a:pt x="505968" y="395119"/>
                  </a:lnTo>
                  <a:close/>
                </a:path>
                <a:path w="2003425" h="772160">
                  <a:moveTo>
                    <a:pt x="27668" y="9905"/>
                  </a:moveTo>
                  <a:lnTo>
                    <a:pt x="16764" y="1523"/>
                  </a:lnTo>
                  <a:lnTo>
                    <a:pt x="13716" y="9905"/>
                  </a:lnTo>
                  <a:lnTo>
                    <a:pt x="27668" y="9905"/>
                  </a:lnTo>
                  <a:close/>
                </a:path>
                <a:path w="2003425" h="772160">
                  <a:moveTo>
                    <a:pt x="517398" y="386334"/>
                  </a:moveTo>
                  <a:lnTo>
                    <a:pt x="27668" y="9905"/>
                  </a:lnTo>
                  <a:lnTo>
                    <a:pt x="13716" y="9905"/>
                  </a:lnTo>
                  <a:lnTo>
                    <a:pt x="13716" y="10576"/>
                  </a:lnTo>
                  <a:lnTo>
                    <a:pt x="501022" y="386330"/>
                  </a:lnTo>
                  <a:lnTo>
                    <a:pt x="505968" y="382523"/>
                  </a:lnTo>
                  <a:lnTo>
                    <a:pt x="505968" y="395119"/>
                  </a:lnTo>
                  <a:lnTo>
                    <a:pt x="517398" y="386334"/>
                  </a:lnTo>
                  <a:close/>
                </a:path>
                <a:path w="2003425" h="772160">
                  <a:moveTo>
                    <a:pt x="28660" y="762000"/>
                  </a:moveTo>
                  <a:lnTo>
                    <a:pt x="13716" y="762000"/>
                  </a:lnTo>
                  <a:lnTo>
                    <a:pt x="16764" y="771144"/>
                  </a:lnTo>
                  <a:lnTo>
                    <a:pt x="28660" y="762000"/>
                  </a:lnTo>
                  <a:close/>
                </a:path>
                <a:path w="2003425" h="772160">
                  <a:moveTo>
                    <a:pt x="1498549" y="761999"/>
                  </a:moveTo>
                  <a:lnTo>
                    <a:pt x="28660" y="762000"/>
                  </a:lnTo>
                  <a:lnTo>
                    <a:pt x="16764" y="771144"/>
                  </a:lnTo>
                  <a:lnTo>
                    <a:pt x="13716" y="762000"/>
                  </a:lnTo>
                  <a:lnTo>
                    <a:pt x="13716" y="771906"/>
                  </a:lnTo>
                  <a:lnTo>
                    <a:pt x="1496568" y="771905"/>
                  </a:lnTo>
                  <a:lnTo>
                    <a:pt x="1496568" y="763523"/>
                  </a:lnTo>
                  <a:lnTo>
                    <a:pt x="1498549" y="761999"/>
                  </a:lnTo>
                  <a:close/>
                </a:path>
                <a:path w="2003425" h="772160">
                  <a:moveTo>
                    <a:pt x="505968" y="390143"/>
                  </a:moveTo>
                  <a:lnTo>
                    <a:pt x="505968" y="382523"/>
                  </a:lnTo>
                  <a:lnTo>
                    <a:pt x="501022" y="386330"/>
                  </a:lnTo>
                  <a:lnTo>
                    <a:pt x="505968" y="390143"/>
                  </a:lnTo>
                  <a:close/>
                </a:path>
                <a:path w="2003425" h="772160">
                  <a:moveTo>
                    <a:pt x="1499616" y="9905"/>
                  </a:moveTo>
                  <a:lnTo>
                    <a:pt x="1496568" y="9143"/>
                  </a:lnTo>
                  <a:lnTo>
                    <a:pt x="1497558" y="9905"/>
                  </a:lnTo>
                  <a:lnTo>
                    <a:pt x="1499616" y="9905"/>
                  </a:lnTo>
                  <a:close/>
                </a:path>
                <a:path w="2003425" h="772160">
                  <a:moveTo>
                    <a:pt x="1497558" y="9905"/>
                  </a:moveTo>
                  <a:lnTo>
                    <a:pt x="1496568" y="9143"/>
                  </a:lnTo>
                  <a:lnTo>
                    <a:pt x="1496568" y="9905"/>
                  </a:lnTo>
                  <a:lnTo>
                    <a:pt x="1497558" y="9905"/>
                  </a:lnTo>
                  <a:close/>
                </a:path>
                <a:path w="2003425" h="772160">
                  <a:moveTo>
                    <a:pt x="1499616" y="761999"/>
                  </a:moveTo>
                  <a:lnTo>
                    <a:pt x="1498549" y="761999"/>
                  </a:lnTo>
                  <a:lnTo>
                    <a:pt x="1496568" y="763523"/>
                  </a:lnTo>
                  <a:lnTo>
                    <a:pt x="1499616" y="761999"/>
                  </a:lnTo>
                  <a:close/>
                </a:path>
                <a:path w="2003425" h="772160">
                  <a:moveTo>
                    <a:pt x="1499616" y="771905"/>
                  </a:moveTo>
                  <a:lnTo>
                    <a:pt x="1499616" y="761999"/>
                  </a:lnTo>
                  <a:lnTo>
                    <a:pt x="1496568" y="763523"/>
                  </a:lnTo>
                  <a:lnTo>
                    <a:pt x="1496568" y="771905"/>
                  </a:lnTo>
                  <a:lnTo>
                    <a:pt x="1499616" y="771905"/>
                  </a:lnTo>
                  <a:close/>
                </a:path>
                <a:path w="2003425" h="772160">
                  <a:moveTo>
                    <a:pt x="1499615" y="11488"/>
                  </a:moveTo>
                  <a:lnTo>
                    <a:pt x="1499616" y="9905"/>
                  </a:lnTo>
                  <a:lnTo>
                    <a:pt x="1497558" y="9905"/>
                  </a:lnTo>
                  <a:lnTo>
                    <a:pt x="1499615" y="11488"/>
                  </a:lnTo>
                  <a:close/>
                </a:path>
                <a:path w="2003425" h="772160">
                  <a:moveTo>
                    <a:pt x="1991868" y="395110"/>
                  </a:moveTo>
                  <a:lnTo>
                    <a:pt x="1991868" y="390143"/>
                  </a:lnTo>
                  <a:lnTo>
                    <a:pt x="1986914" y="386333"/>
                  </a:lnTo>
                  <a:lnTo>
                    <a:pt x="1498549" y="761999"/>
                  </a:lnTo>
                  <a:lnTo>
                    <a:pt x="1499616" y="761999"/>
                  </a:lnTo>
                  <a:lnTo>
                    <a:pt x="1499616" y="771905"/>
                  </a:lnTo>
                  <a:lnTo>
                    <a:pt x="1501140" y="771905"/>
                  </a:lnTo>
                  <a:lnTo>
                    <a:pt x="1991868" y="395110"/>
                  </a:lnTo>
                  <a:close/>
                </a:path>
                <a:path w="2003425" h="772160">
                  <a:moveTo>
                    <a:pt x="1991868" y="390143"/>
                  </a:moveTo>
                  <a:lnTo>
                    <a:pt x="1991868" y="382523"/>
                  </a:lnTo>
                  <a:lnTo>
                    <a:pt x="1986914" y="386333"/>
                  </a:lnTo>
                  <a:lnTo>
                    <a:pt x="1991868" y="390143"/>
                  </a:lnTo>
                  <a:close/>
                </a:path>
              </a:pathLst>
            </a:custGeom>
            <a:solidFill>
              <a:srgbClr val="333399"/>
            </a:solidFill>
          </p:spPr>
          <p:txBody>
            <a:bodyPr wrap="square" lIns="0" tIns="0" rIns="0" bIns="0" rtlCol="0"/>
            <a:lstStyle/>
            <a:p>
              <a:endParaRPr sz="1632"/>
            </a:p>
          </p:txBody>
        </p:sp>
      </p:grpSp>
      <p:sp>
        <p:nvSpPr>
          <p:cNvPr id="62" name="object 62"/>
          <p:cNvSpPr txBox="1"/>
          <p:nvPr/>
        </p:nvSpPr>
        <p:spPr>
          <a:xfrm>
            <a:off x="3815413" y="1423654"/>
            <a:ext cx="961617" cy="427512"/>
          </a:xfrm>
          <a:prstGeom prst="rect">
            <a:avLst/>
          </a:prstGeom>
        </p:spPr>
        <p:txBody>
          <a:bodyPr vert="horz" wrap="square" lIns="0" tIns="11516" rIns="0" bIns="0" rtlCol="0">
            <a:spAutoFit/>
          </a:bodyPr>
          <a:lstStyle/>
          <a:p>
            <a:pPr marL="11516" marR="4607">
              <a:lnSpc>
                <a:spcPct val="130000"/>
              </a:lnSpc>
              <a:spcBef>
                <a:spcPts val="91"/>
              </a:spcBef>
            </a:pPr>
            <a:r>
              <a:rPr sz="1088" spc="-5" dirty="0">
                <a:solidFill>
                  <a:srgbClr val="33339A"/>
                </a:solidFill>
                <a:latin typeface="Comic Sans MS"/>
                <a:cs typeface="Comic Sans MS"/>
              </a:rPr>
              <a:t>Data  Understanding</a:t>
            </a:r>
            <a:endParaRPr sz="1088">
              <a:latin typeface="Comic Sans MS"/>
              <a:cs typeface="Comic Sans MS"/>
            </a:endParaRPr>
          </a:p>
        </p:txBody>
      </p:sp>
      <p:grpSp>
        <p:nvGrpSpPr>
          <p:cNvPr id="63" name="object 63"/>
          <p:cNvGrpSpPr/>
          <p:nvPr/>
        </p:nvGrpSpPr>
        <p:grpSpPr>
          <a:xfrm>
            <a:off x="4595313" y="1332904"/>
            <a:ext cx="1816708" cy="700195"/>
            <a:chOff x="3691775" y="1469897"/>
            <a:chExt cx="2003425" cy="772160"/>
          </a:xfrm>
        </p:grpSpPr>
        <p:sp>
          <p:nvSpPr>
            <p:cNvPr id="64" name="object 64"/>
            <p:cNvSpPr/>
            <p:nvPr/>
          </p:nvSpPr>
          <p:spPr>
            <a:xfrm>
              <a:off x="3705491" y="1475231"/>
              <a:ext cx="1981200" cy="762000"/>
            </a:xfrm>
            <a:custGeom>
              <a:avLst/>
              <a:gdLst/>
              <a:ahLst/>
              <a:cxnLst/>
              <a:rect l="l" t="t" r="r" b="b"/>
              <a:pathLst>
                <a:path w="1981200" h="762000">
                  <a:moveTo>
                    <a:pt x="1981200" y="380999"/>
                  </a:moveTo>
                  <a:lnTo>
                    <a:pt x="1485900" y="0"/>
                  </a:lnTo>
                  <a:lnTo>
                    <a:pt x="0" y="0"/>
                  </a:lnTo>
                  <a:lnTo>
                    <a:pt x="495300" y="380999"/>
                  </a:lnTo>
                  <a:lnTo>
                    <a:pt x="0" y="762000"/>
                  </a:lnTo>
                  <a:lnTo>
                    <a:pt x="1485900" y="761999"/>
                  </a:lnTo>
                  <a:lnTo>
                    <a:pt x="1981200" y="380999"/>
                  </a:lnTo>
                  <a:close/>
                </a:path>
              </a:pathLst>
            </a:custGeom>
            <a:solidFill>
              <a:srgbClr val="00E4A8"/>
            </a:solidFill>
          </p:spPr>
          <p:txBody>
            <a:bodyPr wrap="square" lIns="0" tIns="0" rIns="0" bIns="0" rtlCol="0"/>
            <a:lstStyle/>
            <a:p>
              <a:endParaRPr sz="1632"/>
            </a:p>
          </p:txBody>
        </p:sp>
        <p:sp>
          <p:nvSpPr>
            <p:cNvPr id="65" name="object 65"/>
            <p:cNvSpPr/>
            <p:nvPr/>
          </p:nvSpPr>
          <p:spPr>
            <a:xfrm>
              <a:off x="3691775" y="1469897"/>
              <a:ext cx="2003425" cy="772160"/>
            </a:xfrm>
            <a:custGeom>
              <a:avLst/>
              <a:gdLst/>
              <a:ahLst/>
              <a:cxnLst/>
              <a:rect l="l" t="t" r="r" b="b"/>
              <a:pathLst>
                <a:path w="2003425" h="772160">
                  <a:moveTo>
                    <a:pt x="2003298" y="386333"/>
                  </a:moveTo>
                  <a:lnTo>
                    <a:pt x="1501140" y="0"/>
                  </a:lnTo>
                  <a:lnTo>
                    <a:pt x="0" y="0"/>
                  </a:lnTo>
                  <a:lnTo>
                    <a:pt x="13716" y="10576"/>
                  </a:lnTo>
                  <a:lnTo>
                    <a:pt x="13716" y="9905"/>
                  </a:lnTo>
                  <a:lnTo>
                    <a:pt x="16764" y="1523"/>
                  </a:lnTo>
                  <a:lnTo>
                    <a:pt x="27668" y="9905"/>
                  </a:lnTo>
                  <a:lnTo>
                    <a:pt x="1496568" y="9905"/>
                  </a:lnTo>
                  <a:lnTo>
                    <a:pt x="1496568" y="9143"/>
                  </a:lnTo>
                  <a:lnTo>
                    <a:pt x="1499616" y="9905"/>
                  </a:lnTo>
                  <a:lnTo>
                    <a:pt x="1499615" y="11488"/>
                  </a:lnTo>
                  <a:lnTo>
                    <a:pt x="1986914" y="386333"/>
                  </a:lnTo>
                  <a:lnTo>
                    <a:pt x="1991868" y="382523"/>
                  </a:lnTo>
                  <a:lnTo>
                    <a:pt x="1991868" y="395110"/>
                  </a:lnTo>
                  <a:lnTo>
                    <a:pt x="2003298" y="386333"/>
                  </a:lnTo>
                  <a:close/>
                </a:path>
                <a:path w="2003425" h="772160">
                  <a:moveTo>
                    <a:pt x="505968" y="395119"/>
                  </a:moveTo>
                  <a:lnTo>
                    <a:pt x="505968" y="390143"/>
                  </a:lnTo>
                  <a:lnTo>
                    <a:pt x="501022" y="386330"/>
                  </a:lnTo>
                  <a:lnTo>
                    <a:pt x="0" y="771906"/>
                  </a:lnTo>
                  <a:lnTo>
                    <a:pt x="13716" y="771906"/>
                  </a:lnTo>
                  <a:lnTo>
                    <a:pt x="13716" y="762000"/>
                  </a:lnTo>
                  <a:lnTo>
                    <a:pt x="28660" y="762000"/>
                  </a:lnTo>
                  <a:lnTo>
                    <a:pt x="505968" y="395119"/>
                  </a:lnTo>
                  <a:close/>
                </a:path>
                <a:path w="2003425" h="772160">
                  <a:moveTo>
                    <a:pt x="27668" y="9905"/>
                  </a:moveTo>
                  <a:lnTo>
                    <a:pt x="16764" y="1523"/>
                  </a:lnTo>
                  <a:lnTo>
                    <a:pt x="13716" y="9905"/>
                  </a:lnTo>
                  <a:lnTo>
                    <a:pt x="27668" y="9905"/>
                  </a:lnTo>
                  <a:close/>
                </a:path>
                <a:path w="2003425" h="772160">
                  <a:moveTo>
                    <a:pt x="517398" y="386334"/>
                  </a:moveTo>
                  <a:lnTo>
                    <a:pt x="27668" y="9905"/>
                  </a:lnTo>
                  <a:lnTo>
                    <a:pt x="13716" y="9905"/>
                  </a:lnTo>
                  <a:lnTo>
                    <a:pt x="13716" y="10576"/>
                  </a:lnTo>
                  <a:lnTo>
                    <a:pt x="501022" y="386330"/>
                  </a:lnTo>
                  <a:lnTo>
                    <a:pt x="505968" y="382523"/>
                  </a:lnTo>
                  <a:lnTo>
                    <a:pt x="505968" y="395119"/>
                  </a:lnTo>
                  <a:lnTo>
                    <a:pt x="517398" y="386334"/>
                  </a:lnTo>
                  <a:close/>
                </a:path>
                <a:path w="2003425" h="772160">
                  <a:moveTo>
                    <a:pt x="28660" y="762000"/>
                  </a:moveTo>
                  <a:lnTo>
                    <a:pt x="13716" y="762000"/>
                  </a:lnTo>
                  <a:lnTo>
                    <a:pt x="16764" y="771144"/>
                  </a:lnTo>
                  <a:lnTo>
                    <a:pt x="28660" y="762000"/>
                  </a:lnTo>
                  <a:close/>
                </a:path>
                <a:path w="2003425" h="772160">
                  <a:moveTo>
                    <a:pt x="1498549" y="761999"/>
                  </a:moveTo>
                  <a:lnTo>
                    <a:pt x="28660" y="762000"/>
                  </a:lnTo>
                  <a:lnTo>
                    <a:pt x="16764" y="771144"/>
                  </a:lnTo>
                  <a:lnTo>
                    <a:pt x="13716" y="762000"/>
                  </a:lnTo>
                  <a:lnTo>
                    <a:pt x="13716" y="771906"/>
                  </a:lnTo>
                  <a:lnTo>
                    <a:pt x="1496568" y="771905"/>
                  </a:lnTo>
                  <a:lnTo>
                    <a:pt x="1496568" y="763523"/>
                  </a:lnTo>
                  <a:lnTo>
                    <a:pt x="1498549" y="761999"/>
                  </a:lnTo>
                  <a:close/>
                </a:path>
                <a:path w="2003425" h="772160">
                  <a:moveTo>
                    <a:pt x="505968" y="390143"/>
                  </a:moveTo>
                  <a:lnTo>
                    <a:pt x="505968" y="382523"/>
                  </a:lnTo>
                  <a:lnTo>
                    <a:pt x="501022" y="386330"/>
                  </a:lnTo>
                  <a:lnTo>
                    <a:pt x="505968" y="390143"/>
                  </a:lnTo>
                  <a:close/>
                </a:path>
                <a:path w="2003425" h="772160">
                  <a:moveTo>
                    <a:pt x="1499616" y="9905"/>
                  </a:moveTo>
                  <a:lnTo>
                    <a:pt x="1496568" y="9143"/>
                  </a:lnTo>
                  <a:lnTo>
                    <a:pt x="1497558" y="9905"/>
                  </a:lnTo>
                  <a:lnTo>
                    <a:pt x="1499616" y="9905"/>
                  </a:lnTo>
                  <a:close/>
                </a:path>
                <a:path w="2003425" h="772160">
                  <a:moveTo>
                    <a:pt x="1497558" y="9905"/>
                  </a:moveTo>
                  <a:lnTo>
                    <a:pt x="1496568" y="9143"/>
                  </a:lnTo>
                  <a:lnTo>
                    <a:pt x="1496568" y="9905"/>
                  </a:lnTo>
                  <a:lnTo>
                    <a:pt x="1497558" y="9905"/>
                  </a:lnTo>
                  <a:close/>
                </a:path>
                <a:path w="2003425" h="772160">
                  <a:moveTo>
                    <a:pt x="1499616" y="761999"/>
                  </a:moveTo>
                  <a:lnTo>
                    <a:pt x="1498549" y="761999"/>
                  </a:lnTo>
                  <a:lnTo>
                    <a:pt x="1496568" y="763523"/>
                  </a:lnTo>
                  <a:lnTo>
                    <a:pt x="1499616" y="761999"/>
                  </a:lnTo>
                  <a:close/>
                </a:path>
                <a:path w="2003425" h="772160">
                  <a:moveTo>
                    <a:pt x="1499616" y="771905"/>
                  </a:moveTo>
                  <a:lnTo>
                    <a:pt x="1499616" y="761999"/>
                  </a:lnTo>
                  <a:lnTo>
                    <a:pt x="1496568" y="763523"/>
                  </a:lnTo>
                  <a:lnTo>
                    <a:pt x="1496568" y="771905"/>
                  </a:lnTo>
                  <a:lnTo>
                    <a:pt x="1499616" y="771905"/>
                  </a:lnTo>
                  <a:close/>
                </a:path>
                <a:path w="2003425" h="772160">
                  <a:moveTo>
                    <a:pt x="1499615" y="11488"/>
                  </a:moveTo>
                  <a:lnTo>
                    <a:pt x="1499616" y="9905"/>
                  </a:lnTo>
                  <a:lnTo>
                    <a:pt x="1497558" y="9905"/>
                  </a:lnTo>
                  <a:lnTo>
                    <a:pt x="1499615" y="11488"/>
                  </a:lnTo>
                  <a:close/>
                </a:path>
                <a:path w="2003425" h="772160">
                  <a:moveTo>
                    <a:pt x="1991868" y="395110"/>
                  </a:moveTo>
                  <a:lnTo>
                    <a:pt x="1991868" y="390143"/>
                  </a:lnTo>
                  <a:lnTo>
                    <a:pt x="1986914" y="386333"/>
                  </a:lnTo>
                  <a:lnTo>
                    <a:pt x="1498549" y="761999"/>
                  </a:lnTo>
                  <a:lnTo>
                    <a:pt x="1499616" y="761999"/>
                  </a:lnTo>
                  <a:lnTo>
                    <a:pt x="1499616" y="771905"/>
                  </a:lnTo>
                  <a:lnTo>
                    <a:pt x="1501140" y="771905"/>
                  </a:lnTo>
                  <a:lnTo>
                    <a:pt x="1991868" y="395110"/>
                  </a:lnTo>
                  <a:close/>
                </a:path>
                <a:path w="2003425" h="772160">
                  <a:moveTo>
                    <a:pt x="1991868" y="390143"/>
                  </a:moveTo>
                  <a:lnTo>
                    <a:pt x="1991868" y="382523"/>
                  </a:lnTo>
                  <a:lnTo>
                    <a:pt x="1986914" y="386333"/>
                  </a:lnTo>
                  <a:lnTo>
                    <a:pt x="1991868" y="390143"/>
                  </a:lnTo>
                  <a:close/>
                </a:path>
              </a:pathLst>
            </a:custGeom>
            <a:solidFill>
              <a:srgbClr val="333399"/>
            </a:solidFill>
          </p:spPr>
          <p:txBody>
            <a:bodyPr wrap="square" lIns="0" tIns="0" rIns="0" bIns="0" rtlCol="0"/>
            <a:lstStyle/>
            <a:p>
              <a:endParaRPr sz="1632"/>
            </a:p>
          </p:txBody>
        </p:sp>
      </p:grpSp>
      <p:sp>
        <p:nvSpPr>
          <p:cNvPr id="66" name="object 66"/>
          <p:cNvSpPr txBox="1"/>
          <p:nvPr/>
        </p:nvSpPr>
        <p:spPr>
          <a:xfrm>
            <a:off x="5128279" y="1423654"/>
            <a:ext cx="768142" cy="427512"/>
          </a:xfrm>
          <a:prstGeom prst="rect">
            <a:avLst/>
          </a:prstGeom>
        </p:spPr>
        <p:txBody>
          <a:bodyPr vert="horz" wrap="square" lIns="0" tIns="11516" rIns="0" bIns="0" rtlCol="0">
            <a:spAutoFit/>
          </a:bodyPr>
          <a:lstStyle/>
          <a:p>
            <a:pPr marL="11516" marR="4607">
              <a:lnSpc>
                <a:spcPct val="130000"/>
              </a:lnSpc>
              <a:spcBef>
                <a:spcPts val="91"/>
              </a:spcBef>
            </a:pPr>
            <a:r>
              <a:rPr sz="1088" spc="-5" dirty="0">
                <a:solidFill>
                  <a:srgbClr val="33339A"/>
                </a:solidFill>
                <a:latin typeface="Comic Sans MS"/>
                <a:cs typeface="Comic Sans MS"/>
              </a:rPr>
              <a:t>Data  </a:t>
            </a:r>
            <a:r>
              <a:rPr sz="1088" dirty="0">
                <a:solidFill>
                  <a:srgbClr val="33339A"/>
                </a:solidFill>
                <a:latin typeface="Comic Sans MS"/>
                <a:cs typeface="Comic Sans MS"/>
              </a:rPr>
              <a:t>Preparation</a:t>
            </a:r>
            <a:endParaRPr sz="1088">
              <a:latin typeface="Comic Sans MS"/>
              <a:cs typeface="Comic Sans MS"/>
            </a:endParaRPr>
          </a:p>
        </p:txBody>
      </p:sp>
      <p:grpSp>
        <p:nvGrpSpPr>
          <p:cNvPr id="67" name="object 67"/>
          <p:cNvGrpSpPr/>
          <p:nvPr/>
        </p:nvGrpSpPr>
        <p:grpSpPr>
          <a:xfrm>
            <a:off x="3498033" y="2028724"/>
            <a:ext cx="1003652" cy="2971224"/>
            <a:chOff x="2481719" y="2237232"/>
            <a:chExt cx="1106805" cy="3276600"/>
          </a:xfrm>
        </p:grpSpPr>
        <p:sp>
          <p:nvSpPr>
            <p:cNvPr id="68" name="object 68"/>
            <p:cNvSpPr/>
            <p:nvPr/>
          </p:nvSpPr>
          <p:spPr>
            <a:xfrm>
              <a:off x="3015119" y="2237244"/>
              <a:ext cx="10160" cy="1295400"/>
            </a:xfrm>
            <a:custGeom>
              <a:avLst/>
              <a:gdLst/>
              <a:ahLst/>
              <a:cxnLst/>
              <a:rect l="l" t="t" r="r" b="b"/>
              <a:pathLst>
                <a:path w="10160" h="1295400">
                  <a:moveTo>
                    <a:pt x="9906" y="1028700"/>
                  </a:moveTo>
                  <a:lnTo>
                    <a:pt x="0" y="1028700"/>
                  </a:lnTo>
                  <a:lnTo>
                    <a:pt x="0" y="1295400"/>
                  </a:lnTo>
                  <a:lnTo>
                    <a:pt x="9906" y="1295400"/>
                  </a:lnTo>
                  <a:lnTo>
                    <a:pt x="9906" y="1028700"/>
                  </a:lnTo>
                  <a:close/>
                </a:path>
                <a:path w="10160" h="1295400">
                  <a:moveTo>
                    <a:pt x="9906" y="0"/>
                  </a:moveTo>
                  <a:lnTo>
                    <a:pt x="0" y="0"/>
                  </a:lnTo>
                  <a:lnTo>
                    <a:pt x="0" y="381000"/>
                  </a:lnTo>
                  <a:lnTo>
                    <a:pt x="9906" y="381000"/>
                  </a:lnTo>
                  <a:lnTo>
                    <a:pt x="9906" y="0"/>
                  </a:lnTo>
                  <a:close/>
                </a:path>
              </a:pathLst>
            </a:custGeom>
            <a:solidFill>
              <a:srgbClr val="333399"/>
            </a:solidFill>
          </p:spPr>
          <p:txBody>
            <a:bodyPr wrap="square" lIns="0" tIns="0" rIns="0" bIns="0" rtlCol="0"/>
            <a:lstStyle/>
            <a:p>
              <a:endParaRPr sz="1632"/>
            </a:p>
          </p:txBody>
        </p:sp>
        <p:sp>
          <p:nvSpPr>
            <p:cNvPr id="69" name="object 69"/>
            <p:cNvSpPr/>
            <p:nvPr/>
          </p:nvSpPr>
          <p:spPr>
            <a:xfrm>
              <a:off x="2486291" y="2618232"/>
              <a:ext cx="1097280" cy="647700"/>
            </a:xfrm>
            <a:custGeom>
              <a:avLst/>
              <a:gdLst/>
              <a:ahLst/>
              <a:cxnLst/>
              <a:rect l="l" t="t" r="r" b="b"/>
              <a:pathLst>
                <a:path w="1097279" h="647700">
                  <a:moveTo>
                    <a:pt x="1097280" y="647700"/>
                  </a:moveTo>
                  <a:lnTo>
                    <a:pt x="1097280" y="0"/>
                  </a:lnTo>
                  <a:lnTo>
                    <a:pt x="0" y="0"/>
                  </a:lnTo>
                  <a:lnTo>
                    <a:pt x="0" y="647700"/>
                  </a:lnTo>
                  <a:lnTo>
                    <a:pt x="1097280" y="647700"/>
                  </a:lnTo>
                  <a:close/>
                </a:path>
              </a:pathLst>
            </a:custGeom>
            <a:solidFill>
              <a:srgbClr val="FFC000"/>
            </a:solidFill>
          </p:spPr>
          <p:txBody>
            <a:bodyPr wrap="square" lIns="0" tIns="0" rIns="0" bIns="0" rtlCol="0"/>
            <a:lstStyle/>
            <a:p>
              <a:endParaRPr sz="1632"/>
            </a:p>
          </p:txBody>
        </p:sp>
        <p:sp>
          <p:nvSpPr>
            <p:cNvPr id="70" name="object 70"/>
            <p:cNvSpPr/>
            <p:nvPr/>
          </p:nvSpPr>
          <p:spPr>
            <a:xfrm>
              <a:off x="2481719" y="2612910"/>
              <a:ext cx="1106805" cy="2901315"/>
            </a:xfrm>
            <a:custGeom>
              <a:avLst/>
              <a:gdLst/>
              <a:ahLst/>
              <a:cxnLst/>
              <a:rect l="l" t="t" r="r" b="b"/>
              <a:pathLst>
                <a:path w="1106804" h="2901315">
                  <a:moveTo>
                    <a:pt x="543306" y="2558034"/>
                  </a:moveTo>
                  <a:lnTo>
                    <a:pt x="533400" y="2558034"/>
                  </a:lnTo>
                  <a:lnTo>
                    <a:pt x="533400" y="2900934"/>
                  </a:lnTo>
                  <a:lnTo>
                    <a:pt x="543306" y="2900934"/>
                  </a:lnTo>
                  <a:lnTo>
                    <a:pt x="543306" y="2558034"/>
                  </a:lnTo>
                  <a:close/>
                </a:path>
                <a:path w="1106804" h="2901315">
                  <a:moveTo>
                    <a:pt x="543306" y="1567434"/>
                  </a:moveTo>
                  <a:lnTo>
                    <a:pt x="533400" y="1567434"/>
                  </a:lnTo>
                  <a:lnTo>
                    <a:pt x="533400" y="1910334"/>
                  </a:lnTo>
                  <a:lnTo>
                    <a:pt x="543306" y="1910334"/>
                  </a:lnTo>
                  <a:lnTo>
                    <a:pt x="543306" y="1567434"/>
                  </a:lnTo>
                  <a:close/>
                </a:path>
                <a:path w="1106804" h="2901315">
                  <a:moveTo>
                    <a:pt x="1106424" y="0"/>
                  </a:moveTo>
                  <a:lnTo>
                    <a:pt x="1097280" y="0"/>
                  </a:lnTo>
                  <a:lnTo>
                    <a:pt x="1097280" y="9906"/>
                  </a:lnTo>
                  <a:lnTo>
                    <a:pt x="1097280" y="647700"/>
                  </a:lnTo>
                  <a:lnTo>
                    <a:pt x="9906" y="647700"/>
                  </a:lnTo>
                  <a:lnTo>
                    <a:pt x="9893" y="9906"/>
                  </a:lnTo>
                  <a:lnTo>
                    <a:pt x="1097280" y="9906"/>
                  </a:lnTo>
                  <a:lnTo>
                    <a:pt x="1097280" y="0"/>
                  </a:lnTo>
                  <a:lnTo>
                    <a:pt x="0" y="0"/>
                  </a:lnTo>
                  <a:lnTo>
                    <a:pt x="0" y="657606"/>
                  </a:lnTo>
                  <a:lnTo>
                    <a:pt x="4572" y="657606"/>
                  </a:lnTo>
                  <a:lnTo>
                    <a:pt x="9906" y="657606"/>
                  </a:lnTo>
                  <a:lnTo>
                    <a:pt x="1097280" y="657606"/>
                  </a:lnTo>
                  <a:lnTo>
                    <a:pt x="1101852" y="657606"/>
                  </a:lnTo>
                  <a:lnTo>
                    <a:pt x="1106424" y="657606"/>
                  </a:lnTo>
                  <a:lnTo>
                    <a:pt x="1106424" y="0"/>
                  </a:lnTo>
                  <a:close/>
                </a:path>
              </a:pathLst>
            </a:custGeom>
            <a:solidFill>
              <a:srgbClr val="333399"/>
            </a:solidFill>
          </p:spPr>
          <p:txBody>
            <a:bodyPr wrap="square" lIns="0" tIns="0" rIns="0" bIns="0" rtlCol="0"/>
            <a:lstStyle/>
            <a:p>
              <a:endParaRPr sz="1632"/>
            </a:p>
          </p:txBody>
        </p:sp>
      </p:grpSp>
      <p:sp>
        <p:nvSpPr>
          <p:cNvPr id="71" name="object 71"/>
          <p:cNvSpPr txBox="1"/>
          <p:nvPr/>
        </p:nvSpPr>
        <p:spPr>
          <a:xfrm>
            <a:off x="3783627" y="2329951"/>
            <a:ext cx="431864" cy="592300"/>
          </a:xfrm>
          <a:prstGeom prst="rect">
            <a:avLst/>
          </a:prstGeom>
        </p:spPr>
        <p:txBody>
          <a:bodyPr vert="horz" wrap="square" lIns="0" tIns="11516" rIns="0" bIns="0" rtlCol="0">
            <a:spAutoFit/>
          </a:bodyPr>
          <a:lstStyle/>
          <a:p>
            <a:pPr marL="30518" marR="4607" indent="-19578" algn="just">
              <a:lnSpc>
                <a:spcPct val="130000"/>
              </a:lnSpc>
              <a:spcBef>
                <a:spcPts val="91"/>
              </a:spcBef>
            </a:pPr>
            <a:r>
              <a:rPr sz="997" b="1" spc="-9" dirty="0">
                <a:solidFill>
                  <a:srgbClr val="33339A"/>
                </a:solidFill>
                <a:latin typeface="Comic Sans MS"/>
                <a:cs typeface="Comic Sans MS"/>
              </a:rPr>
              <a:t>Collect  Initial  </a:t>
            </a:r>
            <a:r>
              <a:rPr sz="997" b="1" spc="-5" dirty="0">
                <a:solidFill>
                  <a:srgbClr val="33339A"/>
                </a:solidFill>
                <a:latin typeface="Comic Sans MS"/>
                <a:cs typeface="Comic Sans MS"/>
              </a:rPr>
              <a:t>Data</a:t>
            </a:r>
            <a:endParaRPr sz="997">
              <a:latin typeface="Comic Sans MS"/>
              <a:cs typeface="Comic Sans MS"/>
            </a:endParaRPr>
          </a:p>
        </p:txBody>
      </p:sp>
      <p:grpSp>
        <p:nvGrpSpPr>
          <p:cNvPr id="72" name="object 72"/>
          <p:cNvGrpSpPr/>
          <p:nvPr/>
        </p:nvGrpSpPr>
        <p:grpSpPr>
          <a:xfrm>
            <a:off x="3498033" y="3198557"/>
            <a:ext cx="1003652" cy="596548"/>
            <a:chOff x="2481719" y="3527297"/>
            <a:chExt cx="1106805" cy="657860"/>
          </a:xfrm>
        </p:grpSpPr>
        <p:sp>
          <p:nvSpPr>
            <p:cNvPr id="73" name="object 73"/>
            <p:cNvSpPr/>
            <p:nvPr/>
          </p:nvSpPr>
          <p:spPr>
            <a:xfrm>
              <a:off x="2486291" y="3532631"/>
              <a:ext cx="1097280" cy="647700"/>
            </a:xfrm>
            <a:custGeom>
              <a:avLst/>
              <a:gdLst/>
              <a:ahLst/>
              <a:cxnLst/>
              <a:rect l="l" t="t" r="r" b="b"/>
              <a:pathLst>
                <a:path w="1097279" h="647700">
                  <a:moveTo>
                    <a:pt x="1097279" y="647700"/>
                  </a:moveTo>
                  <a:lnTo>
                    <a:pt x="1097279" y="0"/>
                  </a:lnTo>
                  <a:lnTo>
                    <a:pt x="0" y="0"/>
                  </a:lnTo>
                  <a:lnTo>
                    <a:pt x="0" y="647700"/>
                  </a:lnTo>
                  <a:lnTo>
                    <a:pt x="1097279" y="647700"/>
                  </a:lnTo>
                  <a:close/>
                </a:path>
              </a:pathLst>
            </a:custGeom>
            <a:solidFill>
              <a:srgbClr val="FFC000"/>
            </a:solidFill>
          </p:spPr>
          <p:txBody>
            <a:bodyPr wrap="square" lIns="0" tIns="0" rIns="0" bIns="0" rtlCol="0"/>
            <a:lstStyle/>
            <a:p>
              <a:endParaRPr sz="1632"/>
            </a:p>
          </p:txBody>
        </p:sp>
        <p:sp>
          <p:nvSpPr>
            <p:cNvPr id="74" name="object 74"/>
            <p:cNvSpPr/>
            <p:nvPr/>
          </p:nvSpPr>
          <p:spPr>
            <a:xfrm>
              <a:off x="2481719" y="3527297"/>
              <a:ext cx="1106805" cy="657860"/>
            </a:xfrm>
            <a:custGeom>
              <a:avLst/>
              <a:gdLst/>
              <a:ahLst/>
              <a:cxnLst/>
              <a:rect l="l" t="t" r="r" b="b"/>
              <a:pathLst>
                <a:path w="1106804" h="657860">
                  <a:moveTo>
                    <a:pt x="1106423" y="657605"/>
                  </a:moveTo>
                  <a:lnTo>
                    <a:pt x="1106423" y="0"/>
                  </a:lnTo>
                  <a:lnTo>
                    <a:pt x="0" y="0"/>
                  </a:lnTo>
                  <a:lnTo>
                    <a:pt x="0" y="657605"/>
                  </a:lnTo>
                  <a:lnTo>
                    <a:pt x="4571" y="657605"/>
                  </a:lnTo>
                  <a:lnTo>
                    <a:pt x="4571" y="9905"/>
                  </a:lnTo>
                  <a:lnTo>
                    <a:pt x="9906" y="5334"/>
                  </a:lnTo>
                  <a:lnTo>
                    <a:pt x="9906" y="9905"/>
                  </a:lnTo>
                  <a:lnTo>
                    <a:pt x="1097279" y="9905"/>
                  </a:lnTo>
                  <a:lnTo>
                    <a:pt x="1097279" y="5334"/>
                  </a:lnTo>
                  <a:lnTo>
                    <a:pt x="1101851" y="9905"/>
                  </a:lnTo>
                  <a:lnTo>
                    <a:pt x="1101851" y="657605"/>
                  </a:lnTo>
                  <a:lnTo>
                    <a:pt x="1106423" y="657605"/>
                  </a:lnTo>
                  <a:close/>
                </a:path>
                <a:path w="1106804" h="657860">
                  <a:moveTo>
                    <a:pt x="9906" y="9905"/>
                  </a:moveTo>
                  <a:lnTo>
                    <a:pt x="9906" y="5334"/>
                  </a:lnTo>
                  <a:lnTo>
                    <a:pt x="4571" y="9905"/>
                  </a:lnTo>
                  <a:lnTo>
                    <a:pt x="9906" y="9905"/>
                  </a:lnTo>
                  <a:close/>
                </a:path>
                <a:path w="1106804" h="657860">
                  <a:moveTo>
                    <a:pt x="9906" y="647700"/>
                  </a:moveTo>
                  <a:lnTo>
                    <a:pt x="9906" y="9905"/>
                  </a:lnTo>
                  <a:lnTo>
                    <a:pt x="4571" y="9905"/>
                  </a:lnTo>
                  <a:lnTo>
                    <a:pt x="4571" y="647700"/>
                  </a:lnTo>
                  <a:lnTo>
                    <a:pt x="9906" y="647700"/>
                  </a:lnTo>
                  <a:close/>
                </a:path>
                <a:path w="1106804" h="657860">
                  <a:moveTo>
                    <a:pt x="1101851" y="647700"/>
                  </a:moveTo>
                  <a:lnTo>
                    <a:pt x="4571" y="647700"/>
                  </a:lnTo>
                  <a:lnTo>
                    <a:pt x="9906" y="653034"/>
                  </a:lnTo>
                  <a:lnTo>
                    <a:pt x="9906" y="657605"/>
                  </a:lnTo>
                  <a:lnTo>
                    <a:pt x="1097279" y="657605"/>
                  </a:lnTo>
                  <a:lnTo>
                    <a:pt x="1097279" y="653034"/>
                  </a:lnTo>
                  <a:lnTo>
                    <a:pt x="1101851" y="647700"/>
                  </a:lnTo>
                  <a:close/>
                </a:path>
                <a:path w="1106804" h="657860">
                  <a:moveTo>
                    <a:pt x="9906" y="657605"/>
                  </a:moveTo>
                  <a:lnTo>
                    <a:pt x="9906" y="653034"/>
                  </a:lnTo>
                  <a:lnTo>
                    <a:pt x="4571" y="647700"/>
                  </a:lnTo>
                  <a:lnTo>
                    <a:pt x="4571" y="657605"/>
                  </a:lnTo>
                  <a:lnTo>
                    <a:pt x="9906" y="657605"/>
                  </a:lnTo>
                  <a:close/>
                </a:path>
                <a:path w="1106804" h="657860">
                  <a:moveTo>
                    <a:pt x="1101851" y="9905"/>
                  </a:moveTo>
                  <a:lnTo>
                    <a:pt x="1097279" y="5334"/>
                  </a:lnTo>
                  <a:lnTo>
                    <a:pt x="1097279" y="9905"/>
                  </a:lnTo>
                  <a:lnTo>
                    <a:pt x="1101851" y="9905"/>
                  </a:lnTo>
                  <a:close/>
                </a:path>
                <a:path w="1106804" h="657860">
                  <a:moveTo>
                    <a:pt x="1101851" y="647700"/>
                  </a:moveTo>
                  <a:lnTo>
                    <a:pt x="1101851" y="9905"/>
                  </a:lnTo>
                  <a:lnTo>
                    <a:pt x="1097279" y="9905"/>
                  </a:lnTo>
                  <a:lnTo>
                    <a:pt x="1097279" y="647700"/>
                  </a:lnTo>
                  <a:lnTo>
                    <a:pt x="1101851" y="647700"/>
                  </a:lnTo>
                  <a:close/>
                </a:path>
                <a:path w="1106804" h="657860">
                  <a:moveTo>
                    <a:pt x="1101851" y="657605"/>
                  </a:moveTo>
                  <a:lnTo>
                    <a:pt x="1101851" y="647700"/>
                  </a:lnTo>
                  <a:lnTo>
                    <a:pt x="1097279" y="653034"/>
                  </a:lnTo>
                  <a:lnTo>
                    <a:pt x="1097279" y="657605"/>
                  </a:lnTo>
                  <a:lnTo>
                    <a:pt x="1101851" y="657605"/>
                  </a:lnTo>
                  <a:close/>
                </a:path>
              </a:pathLst>
            </a:custGeom>
            <a:solidFill>
              <a:srgbClr val="333399"/>
            </a:solidFill>
          </p:spPr>
          <p:txBody>
            <a:bodyPr wrap="square" lIns="0" tIns="0" rIns="0" bIns="0" rtlCol="0"/>
            <a:lstStyle/>
            <a:p>
              <a:endParaRPr sz="1632"/>
            </a:p>
          </p:txBody>
        </p:sp>
      </p:grpSp>
      <p:sp>
        <p:nvSpPr>
          <p:cNvPr id="75" name="object 75"/>
          <p:cNvSpPr txBox="1"/>
          <p:nvPr/>
        </p:nvSpPr>
        <p:spPr>
          <a:xfrm>
            <a:off x="3722820" y="3257941"/>
            <a:ext cx="553938" cy="392823"/>
          </a:xfrm>
          <a:prstGeom prst="rect">
            <a:avLst/>
          </a:prstGeom>
        </p:spPr>
        <p:txBody>
          <a:bodyPr vert="horz" wrap="square" lIns="0" tIns="11516" rIns="0" bIns="0" rtlCol="0">
            <a:spAutoFit/>
          </a:bodyPr>
          <a:lstStyle/>
          <a:p>
            <a:pPr marL="130711" marR="4607" indent="-119770">
              <a:lnSpc>
                <a:spcPct val="130000"/>
              </a:lnSpc>
              <a:spcBef>
                <a:spcPts val="91"/>
              </a:spcBef>
            </a:pPr>
            <a:r>
              <a:rPr sz="997" b="1" spc="-5" dirty="0">
                <a:solidFill>
                  <a:srgbClr val="33339A"/>
                </a:solidFill>
                <a:latin typeface="Comic Sans MS"/>
                <a:cs typeface="Comic Sans MS"/>
              </a:rPr>
              <a:t>Describe  Data</a:t>
            </a:r>
            <a:endParaRPr sz="997">
              <a:latin typeface="Comic Sans MS"/>
              <a:cs typeface="Comic Sans MS"/>
            </a:endParaRPr>
          </a:p>
        </p:txBody>
      </p:sp>
      <p:grpSp>
        <p:nvGrpSpPr>
          <p:cNvPr id="76" name="object 76"/>
          <p:cNvGrpSpPr/>
          <p:nvPr/>
        </p:nvGrpSpPr>
        <p:grpSpPr>
          <a:xfrm>
            <a:off x="3498033" y="4096834"/>
            <a:ext cx="1003652" cy="596548"/>
            <a:chOff x="2481719" y="4517897"/>
            <a:chExt cx="1106805" cy="657860"/>
          </a:xfrm>
        </p:grpSpPr>
        <p:sp>
          <p:nvSpPr>
            <p:cNvPr id="77" name="object 77"/>
            <p:cNvSpPr/>
            <p:nvPr/>
          </p:nvSpPr>
          <p:spPr>
            <a:xfrm>
              <a:off x="2486291" y="4523231"/>
              <a:ext cx="1097280" cy="647700"/>
            </a:xfrm>
            <a:custGeom>
              <a:avLst/>
              <a:gdLst/>
              <a:ahLst/>
              <a:cxnLst/>
              <a:rect l="l" t="t" r="r" b="b"/>
              <a:pathLst>
                <a:path w="1097279" h="647700">
                  <a:moveTo>
                    <a:pt x="1097279" y="647700"/>
                  </a:moveTo>
                  <a:lnTo>
                    <a:pt x="1097279" y="0"/>
                  </a:lnTo>
                  <a:lnTo>
                    <a:pt x="0" y="0"/>
                  </a:lnTo>
                  <a:lnTo>
                    <a:pt x="0" y="647700"/>
                  </a:lnTo>
                  <a:lnTo>
                    <a:pt x="1097279" y="647700"/>
                  </a:lnTo>
                  <a:close/>
                </a:path>
              </a:pathLst>
            </a:custGeom>
            <a:solidFill>
              <a:srgbClr val="FFC000"/>
            </a:solidFill>
          </p:spPr>
          <p:txBody>
            <a:bodyPr wrap="square" lIns="0" tIns="0" rIns="0" bIns="0" rtlCol="0"/>
            <a:lstStyle/>
            <a:p>
              <a:endParaRPr sz="1632"/>
            </a:p>
          </p:txBody>
        </p:sp>
        <p:sp>
          <p:nvSpPr>
            <p:cNvPr id="78" name="object 78"/>
            <p:cNvSpPr/>
            <p:nvPr/>
          </p:nvSpPr>
          <p:spPr>
            <a:xfrm>
              <a:off x="2481719" y="4517897"/>
              <a:ext cx="1106805" cy="657860"/>
            </a:xfrm>
            <a:custGeom>
              <a:avLst/>
              <a:gdLst/>
              <a:ahLst/>
              <a:cxnLst/>
              <a:rect l="l" t="t" r="r" b="b"/>
              <a:pathLst>
                <a:path w="1106804" h="657860">
                  <a:moveTo>
                    <a:pt x="1106423" y="657605"/>
                  </a:moveTo>
                  <a:lnTo>
                    <a:pt x="1106423" y="0"/>
                  </a:lnTo>
                  <a:lnTo>
                    <a:pt x="0" y="0"/>
                  </a:lnTo>
                  <a:lnTo>
                    <a:pt x="0" y="657605"/>
                  </a:lnTo>
                  <a:lnTo>
                    <a:pt x="4571" y="657605"/>
                  </a:lnTo>
                  <a:lnTo>
                    <a:pt x="4571" y="9905"/>
                  </a:lnTo>
                  <a:lnTo>
                    <a:pt x="9906" y="5334"/>
                  </a:lnTo>
                  <a:lnTo>
                    <a:pt x="9906" y="9905"/>
                  </a:lnTo>
                  <a:lnTo>
                    <a:pt x="1097279" y="9905"/>
                  </a:lnTo>
                  <a:lnTo>
                    <a:pt x="1097279" y="5334"/>
                  </a:lnTo>
                  <a:lnTo>
                    <a:pt x="1101851" y="9905"/>
                  </a:lnTo>
                  <a:lnTo>
                    <a:pt x="1101851" y="657605"/>
                  </a:lnTo>
                  <a:lnTo>
                    <a:pt x="1106423" y="657605"/>
                  </a:lnTo>
                  <a:close/>
                </a:path>
                <a:path w="1106804" h="657860">
                  <a:moveTo>
                    <a:pt x="9906" y="9905"/>
                  </a:moveTo>
                  <a:lnTo>
                    <a:pt x="9906" y="5334"/>
                  </a:lnTo>
                  <a:lnTo>
                    <a:pt x="4571" y="9905"/>
                  </a:lnTo>
                  <a:lnTo>
                    <a:pt x="9906" y="9905"/>
                  </a:lnTo>
                  <a:close/>
                </a:path>
                <a:path w="1106804" h="657860">
                  <a:moveTo>
                    <a:pt x="9906" y="647700"/>
                  </a:moveTo>
                  <a:lnTo>
                    <a:pt x="9906" y="9905"/>
                  </a:lnTo>
                  <a:lnTo>
                    <a:pt x="4571" y="9905"/>
                  </a:lnTo>
                  <a:lnTo>
                    <a:pt x="4571" y="647700"/>
                  </a:lnTo>
                  <a:lnTo>
                    <a:pt x="9906" y="647700"/>
                  </a:lnTo>
                  <a:close/>
                </a:path>
                <a:path w="1106804" h="657860">
                  <a:moveTo>
                    <a:pt x="1101851" y="647700"/>
                  </a:moveTo>
                  <a:lnTo>
                    <a:pt x="4571" y="647700"/>
                  </a:lnTo>
                  <a:lnTo>
                    <a:pt x="9906" y="653034"/>
                  </a:lnTo>
                  <a:lnTo>
                    <a:pt x="9906" y="657605"/>
                  </a:lnTo>
                  <a:lnTo>
                    <a:pt x="1097279" y="657605"/>
                  </a:lnTo>
                  <a:lnTo>
                    <a:pt x="1097279" y="653034"/>
                  </a:lnTo>
                  <a:lnTo>
                    <a:pt x="1101851" y="647700"/>
                  </a:lnTo>
                  <a:close/>
                </a:path>
                <a:path w="1106804" h="657860">
                  <a:moveTo>
                    <a:pt x="9906" y="657605"/>
                  </a:moveTo>
                  <a:lnTo>
                    <a:pt x="9906" y="653034"/>
                  </a:lnTo>
                  <a:lnTo>
                    <a:pt x="4571" y="647700"/>
                  </a:lnTo>
                  <a:lnTo>
                    <a:pt x="4571" y="657605"/>
                  </a:lnTo>
                  <a:lnTo>
                    <a:pt x="9906" y="657605"/>
                  </a:lnTo>
                  <a:close/>
                </a:path>
                <a:path w="1106804" h="657860">
                  <a:moveTo>
                    <a:pt x="1101851" y="9905"/>
                  </a:moveTo>
                  <a:lnTo>
                    <a:pt x="1097279" y="5334"/>
                  </a:lnTo>
                  <a:lnTo>
                    <a:pt x="1097279" y="9905"/>
                  </a:lnTo>
                  <a:lnTo>
                    <a:pt x="1101851" y="9905"/>
                  </a:lnTo>
                  <a:close/>
                </a:path>
                <a:path w="1106804" h="657860">
                  <a:moveTo>
                    <a:pt x="1101851" y="647700"/>
                  </a:moveTo>
                  <a:lnTo>
                    <a:pt x="1101851" y="9905"/>
                  </a:lnTo>
                  <a:lnTo>
                    <a:pt x="1097279" y="9905"/>
                  </a:lnTo>
                  <a:lnTo>
                    <a:pt x="1097279" y="647700"/>
                  </a:lnTo>
                  <a:lnTo>
                    <a:pt x="1101851" y="647700"/>
                  </a:lnTo>
                  <a:close/>
                </a:path>
                <a:path w="1106804" h="657860">
                  <a:moveTo>
                    <a:pt x="1101851" y="657605"/>
                  </a:moveTo>
                  <a:lnTo>
                    <a:pt x="1101851" y="647700"/>
                  </a:lnTo>
                  <a:lnTo>
                    <a:pt x="1097279" y="653034"/>
                  </a:lnTo>
                  <a:lnTo>
                    <a:pt x="1097279" y="657605"/>
                  </a:lnTo>
                  <a:lnTo>
                    <a:pt x="1101851" y="657605"/>
                  </a:lnTo>
                  <a:close/>
                </a:path>
              </a:pathLst>
            </a:custGeom>
            <a:solidFill>
              <a:srgbClr val="333399"/>
            </a:solidFill>
          </p:spPr>
          <p:txBody>
            <a:bodyPr wrap="square" lIns="0" tIns="0" rIns="0" bIns="0" rtlCol="0"/>
            <a:lstStyle/>
            <a:p>
              <a:endParaRPr sz="1632"/>
            </a:p>
          </p:txBody>
        </p:sp>
      </p:grpSp>
      <p:sp>
        <p:nvSpPr>
          <p:cNvPr id="79" name="object 79"/>
          <p:cNvSpPr txBox="1"/>
          <p:nvPr/>
        </p:nvSpPr>
        <p:spPr>
          <a:xfrm>
            <a:off x="3733876" y="4156218"/>
            <a:ext cx="477354" cy="392823"/>
          </a:xfrm>
          <a:prstGeom prst="rect">
            <a:avLst/>
          </a:prstGeom>
        </p:spPr>
        <p:txBody>
          <a:bodyPr vert="horz" wrap="square" lIns="0" tIns="11516" rIns="0" bIns="0" rtlCol="0">
            <a:spAutoFit/>
          </a:bodyPr>
          <a:lstStyle/>
          <a:p>
            <a:pPr marL="119770" marR="4607" indent="-108829">
              <a:lnSpc>
                <a:spcPct val="130000"/>
              </a:lnSpc>
              <a:spcBef>
                <a:spcPts val="91"/>
              </a:spcBef>
            </a:pPr>
            <a:r>
              <a:rPr sz="997" b="1" spc="-5" dirty="0">
                <a:solidFill>
                  <a:srgbClr val="33339A"/>
                </a:solidFill>
                <a:latin typeface="Comic Sans MS"/>
                <a:cs typeface="Comic Sans MS"/>
              </a:rPr>
              <a:t>Explore  Data</a:t>
            </a:r>
            <a:endParaRPr sz="997">
              <a:latin typeface="Comic Sans MS"/>
              <a:cs typeface="Comic Sans MS"/>
            </a:endParaRPr>
          </a:p>
        </p:txBody>
      </p:sp>
      <p:grpSp>
        <p:nvGrpSpPr>
          <p:cNvPr id="80" name="object 80"/>
          <p:cNvGrpSpPr/>
          <p:nvPr/>
        </p:nvGrpSpPr>
        <p:grpSpPr>
          <a:xfrm>
            <a:off x="3498033" y="4995111"/>
            <a:ext cx="1003652" cy="596548"/>
            <a:chOff x="2481719" y="5508497"/>
            <a:chExt cx="1106805" cy="657860"/>
          </a:xfrm>
        </p:grpSpPr>
        <p:sp>
          <p:nvSpPr>
            <p:cNvPr id="81" name="object 81"/>
            <p:cNvSpPr/>
            <p:nvPr/>
          </p:nvSpPr>
          <p:spPr>
            <a:xfrm>
              <a:off x="2486291" y="5513831"/>
              <a:ext cx="1097280" cy="647700"/>
            </a:xfrm>
            <a:custGeom>
              <a:avLst/>
              <a:gdLst/>
              <a:ahLst/>
              <a:cxnLst/>
              <a:rect l="l" t="t" r="r" b="b"/>
              <a:pathLst>
                <a:path w="1097279" h="647700">
                  <a:moveTo>
                    <a:pt x="1097280" y="647700"/>
                  </a:moveTo>
                  <a:lnTo>
                    <a:pt x="1097279" y="0"/>
                  </a:lnTo>
                  <a:lnTo>
                    <a:pt x="0" y="0"/>
                  </a:lnTo>
                  <a:lnTo>
                    <a:pt x="0" y="647700"/>
                  </a:lnTo>
                  <a:lnTo>
                    <a:pt x="1097280" y="647700"/>
                  </a:lnTo>
                  <a:close/>
                </a:path>
              </a:pathLst>
            </a:custGeom>
            <a:solidFill>
              <a:srgbClr val="FFC000"/>
            </a:solidFill>
          </p:spPr>
          <p:txBody>
            <a:bodyPr wrap="square" lIns="0" tIns="0" rIns="0" bIns="0" rtlCol="0"/>
            <a:lstStyle/>
            <a:p>
              <a:endParaRPr sz="1632"/>
            </a:p>
          </p:txBody>
        </p:sp>
        <p:sp>
          <p:nvSpPr>
            <p:cNvPr id="82" name="object 82"/>
            <p:cNvSpPr/>
            <p:nvPr/>
          </p:nvSpPr>
          <p:spPr>
            <a:xfrm>
              <a:off x="2481719" y="5508497"/>
              <a:ext cx="1106805" cy="657860"/>
            </a:xfrm>
            <a:custGeom>
              <a:avLst/>
              <a:gdLst/>
              <a:ahLst/>
              <a:cxnLst/>
              <a:rect l="l" t="t" r="r" b="b"/>
              <a:pathLst>
                <a:path w="1106804" h="657860">
                  <a:moveTo>
                    <a:pt x="1106424" y="657605"/>
                  </a:moveTo>
                  <a:lnTo>
                    <a:pt x="1106423" y="0"/>
                  </a:lnTo>
                  <a:lnTo>
                    <a:pt x="0" y="0"/>
                  </a:lnTo>
                  <a:lnTo>
                    <a:pt x="0" y="657605"/>
                  </a:lnTo>
                  <a:lnTo>
                    <a:pt x="4571" y="657605"/>
                  </a:lnTo>
                  <a:lnTo>
                    <a:pt x="4571" y="9905"/>
                  </a:lnTo>
                  <a:lnTo>
                    <a:pt x="9906" y="5334"/>
                  </a:lnTo>
                  <a:lnTo>
                    <a:pt x="9906" y="9905"/>
                  </a:lnTo>
                  <a:lnTo>
                    <a:pt x="1097279" y="9905"/>
                  </a:lnTo>
                  <a:lnTo>
                    <a:pt x="1097279" y="5334"/>
                  </a:lnTo>
                  <a:lnTo>
                    <a:pt x="1101851" y="9905"/>
                  </a:lnTo>
                  <a:lnTo>
                    <a:pt x="1101852" y="657605"/>
                  </a:lnTo>
                  <a:lnTo>
                    <a:pt x="1106424" y="657605"/>
                  </a:lnTo>
                  <a:close/>
                </a:path>
                <a:path w="1106804" h="657860">
                  <a:moveTo>
                    <a:pt x="9906" y="9905"/>
                  </a:moveTo>
                  <a:lnTo>
                    <a:pt x="9906" y="5334"/>
                  </a:lnTo>
                  <a:lnTo>
                    <a:pt x="4571" y="9905"/>
                  </a:lnTo>
                  <a:lnTo>
                    <a:pt x="9906" y="9905"/>
                  </a:lnTo>
                  <a:close/>
                </a:path>
                <a:path w="1106804" h="657860">
                  <a:moveTo>
                    <a:pt x="9906" y="647700"/>
                  </a:moveTo>
                  <a:lnTo>
                    <a:pt x="9906" y="9905"/>
                  </a:lnTo>
                  <a:lnTo>
                    <a:pt x="4571" y="9905"/>
                  </a:lnTo>
                  <a:lnTo>
                    <a:pt x="4571" y="647700"/>
                  </a:lnTo>
                  <a:lnTo>
                    <a:pt x="9906" y="647700"/>
                  </a:lnTo>
                  <a:close/>
                </a:path>
                <a:path w="1106804" h="657860">
                  <a:moveTo>
                    <a:pt x="1101852" y="647700"/>
                  </a:moveTo>
                  <a:lnTo>
                    <a:pt x="4571" y="647700"/>
                  </a:lnTo>
                  <a:lnTo>
                    <a:pt x="9906" y="653034"/>
                  </a:lnTo>
                  <a:lnTo>
                    <a:pt x="9906" y="657605"/>
                  </a:lnTo>
                  <a:lnTo>
                    <a:pt x="1097280" y="657605"/>
                  </a:lnTo>
                  <a:lnTo>
                    <a:pt x="1097280" y="653034"/>
                  </a:lnTo>
                  <a:lnTo>
                    <a:pt x="1101852" y="647700"/>
                  </a:lnTo>
                  <a:close/>
                </a:path>
                <a:path w="1106804" h="657860">
                  <a:moveTo>
                    <a:pt x="9906" y="657605"/>
                  </a:moveTo>
                  <a:lnTo>
                    <a:pt x="9906" y="653034"/>
                  </a:lnTo>
                  <a:lnTo>
                    <a:pt x="4571" y="647700"/>
                  </a:lnTo>
                  <a:lnTo>
                    <a:pt x="4571" y="657605"/>
                  </a:lnTo>
                  <a:lnTo>
                    <a:pt x="9906" y="657605"/>
                  </a:lnTo>
                  <a:close/>
                </a:path>
                <a:path w="1106804" h="657860">
                  <a:moveTo>
                    <a:pt x="1101851" y="9905"/>
                  </a:moveTo>
                  <a:lnTo>
                    <a:pt x="1097279" y="5334"/>
                  </a:lnTo>
                  <a:lnTo>
                    <a:pt x="1097279" y="9905"/>
                  </a:lnTo>
                  <a:lnTo>
                    <a:pt x="1101851" y="9905"/>
                  </a:lnTo>
                  <a:close/>
                </a:path>
                <a:path w="1106804" h="657860">
                  <a:moveTo>
                    <a:pt x="1101852" y="647700"/>
                  </a:moveTo>
                  <a:lnTo>
                    <a:pt x="1101851" y="9905"/>
                  </a:lnTo>
                  <a:lnTo>
                    <a:pt x="1097279" y="9905"/>
                  </a:lnTo>
                  <a:lnTo>
                    <a:pt x="1097280" y="647700"/>
                  </a:lnTo>
                  <a:lnTo>
                    <a:pt x="1101852" y="647700"/>
                  </a:lnTo>
                  <a:close/>
                </a:path>
                <a:path w="1106804" h="657860">
                  <a:moveTo>
                    <a:pt x="1101852" y="657605"/>
                  </a:moveTo>
                  <a:lnTo>
                    <a:pt x="1101852" y="647700"/>
                  </a:lnTo>
                  <a:lnTo>
                    <a:pt x="1097280" y="653034"/>
                  </a:lnTo>
                  <a:lnTo>
                    <a:pt x="1097280" y="657605"/>
                  </a:lnTo>
                  <a:lnTo>
                    <a:pt x="1101852" y="657605"/>
                  </a:lnTo>
                  <a:close/>
                </a:path>
              </a:pathLst>
            </a:custGeom>
            <a:solidFill>
              <a:srgbClr val="333399"/>
            </a:solidFill>
          </p:spPr>
          <p:txBody>
            <a:bodyPr wrap="square" lIns="0" tIns="0" rIns="0" bIns="0" rtlCol="0"/>
            <a:lstStyle/>
            <a:p>
              <a:endParaRPr sz="1632"/>
            </a:p>
          </p:txBody>
        </p:sp>
      </p:grpSp>
      <p:sp>
        <p:nvSpPr>
          <p:cNvPr id="83" name="object 83"/>
          <p:cNvSpPr txBox="1"/>
          <p:nvPr/>
        </p:nvSpPr>
        <p:spPr>
          <a:xfrm>
            <a:off x="3764970" y="4955685"/>
            <a:ext cx="468716" cy="592300"/>
          </a:xfrm>
          <a:prstGeom prst="rect">
            <a:avLst/>
          </a:prstGeom>
        </p:spPr>
        <p:txBody>
          <a:bodyPr vert="horz" wrap="square" lIns="0" tIns="11516" rIns="0" bIns="0" rtlCol="0">
            <a:spAutoFit/>
          </a:bodyPr>
          <a:lstStyle/>
          <a:p>
            <a:pPr marL="11516" marR="4607" indent="-55853" algn="ctr">
              <a:lnSpc>
                <a:spcPct val="130000"/>
              </a:lnSpc>
              <a:spcBef>
                <a:spcPts val="91"/>
              </a:spcBef>
            </a:pPr>
            <a:r>
              <a:rPr sz="997" b="1" spc="-9" dirty="0">
                <a:solidFill>
                  <a:srgbClr val="33339A"/>
                </a:solidFill>
                <a:latin typeface="Comic Sans MS"/>
                <a:cs typeface="Comic Sans MS"/>
              </a:rPr>
              <a:t>Verify  </a:t>
            </a:r>
            <a:r>
              <a:rPr sz="997" b="1" spc="-5" dirty="0">
                <a:solidFill>
                  <a:srgbClr val="33339A"/>
                </a:solidFill>
                <a:latin typeface="Comic Sans MS"/>
                <a:cs typeface="Comic Sans MS"/>
              </a:rPr>
              <a:t>Data  </a:t>
            </a:r>
            <a:r>
              <a:rPr sz="997" b="1" spc="-9" dirty="0">
                <a:solidFill>
                  <a:srgbClr val="33339A"/>
                </a:solidFill>
                <a:latin typeface="Comic Sans MS"/>
                <a:cs typeface="Comic Sans MS"/>
              </a:rPr>
              <a:t>Quality</a:t>
            </a:r>
            <a:endParaRPr sz="997">
              <a:latin typeface="Comic Sans MS"/>
              <a:cs typeface="Comic Sans MS"/>
            </a:endParaRPr>
          </a:p>
        </p:txBody>
      </p:sp>
      <p:grpSp>
        <p:nvGrpSpPr>
          <p:cNvPr id="84" name="object 84"/>
          <p:cNvGrpSpPr/>
          <p:nvPr/>
        </p:nvGrpSpPr>
        <p:grpSpPr>
          <a:xfrm>
            <a:off x="4879997" y="2028724"/>
            <a:ext cx="1003652" cy="2971224"/>
            <a:chOff x="4005719" y="2237232"/>
            <a:chExt cx="1106805" cy="3276600"/>
          </a:xfrm>
        </p:grpSpPr>
        <p:sp>
          <p:nvSpPr>
            <p:cNvPr id="85" name="object 85"/>
            <p:cNvSpPr/>
            <p:nvPr/>
          </p:nvSpPr>
          <p:spPr>
            <a:xfrm>
              <a:off x="4539120" y="2237244"/>
              <a:ext cx="10160" cy="1295400"/>
            </a:xfrm>
            <a:custGeom>
              <a:avLst/>
              <a:gdLst/>
              <a:ahLst/>
              <a:cxnLst/>
              <a:rect l="l" t="t" r="r" b="b"/>
              <a:pathLst>
                <a:path w="10160" h="1295400">
                  <a:moveTo>
                    <a:pt x="9906" y="1028700"/>
                  </a:moveTo>
                  <a:lnTo>
                    <a:pt x="0" y="1028700"/>
                  </a:lnTo>
                  <a:lnTo>
                    <a:pt x="0" y="1295400"/>
                  </a:lnTo>
                  <a:lnTo>
                    <a:pt x="9906" y="1295400"/>
                  </a:lnTo>
                  <a:lnTo>
                    <a:pt x="9906" y="1028700"/>
                  </a:lnTo>
                  <a:close/>
                </a:path>
                <a:path w="10160" h="1295400">
                  <a:moveTo>
                    <a:pt x="9906" y="0"/>
                  </a:moveTo>
                  <a:lnTo>
                    <a:pt x="0" y="0"/>
                  </a:lnTo>
                  <a:lnTo>
                    <a:pt x="0" y="381000"/>
                  </a:lnTo>
                  <a:lnTo>
                    <a:pt x="9906" y="381000"/>
                  </a:lnTo>
                  <a:lnTo>
                    <a:pt x="9906" y="0"/>
                  </a:lnTo>
                  <a:close/>
                </a:path>
              </a:pathLst>
            </a:custGeom>
            <a:solidFill>
              <a:srgbClr val="333399"/>
            </a:solidFill>
          </p:spPr>
          <p:txBody>
            <a:bodyPr wrap="square" lIns="0" tIns="0" rIns="0" bIns="0" rtlCol="0"/>
            <a:lstStyle/>
            <a:p>
              <a:endParaRPr sz="1632"/>
            </a:p>
          </p:txBody>
        </p:sp>
        <p:sp>
          <p:nvSpPr>
            <p:cNvPr id="86" name="object 86"/>
            <p:cNvSpPr/>
            <p:nvPr/>
          </p:nvSpPr>
          <p:spPr>
            <a:xfrm>
              <a:off x="4010291" y="2618232"/>
              <a:ext cx="1097280" cy="647700"/>
            </a:xfrm>
            <a:custGeom>
              <a:avLst/>
              <a:gdLst/>
              <a:ahLst/>
              <a:cxnLst/>
              <a:rect l="l" t="t" r="r" b="b"/>
              <a:pathLst>
                <a:path w="1097279" h="647700">
                  <a:moveTo>
                    <a:pt x="1097280" y="647700"/>
                  </a:moveTo>
                  <a:lnTo>
                    <a:pt x="1097280" y="0"/>
                  </a:lnTo>
                  <a:lnTo>
                    <a:pt x="0" y="0"/>
                  </a:lnTo>
                  <a:lnTo>
                    <a:pt x="0" y="647700"/>
                  </a:lnTo>
                  <a:lnTo>
                    <a:pt x="1097280" y="647700"/>
                  </a:lnTo>
                  <a:close/>
                </a:path>
              </a:pathLst>
            </a:custGeom>
            <a:solidFill>
              <a:srgbClr val="FFC000"/>
            </a:solidFill>
          </p:spPr>
          <p:txBody>
            <a:bodyPr wrap="square" lIns="0" tIns="0" rIns="0" bIns="0" rtlCol="0"/>
            <a:lstStyle/>
            <a:p>
              <a:endParaRPr sz="1632"/>
            </a:p>
          </p:txBody>
        </p:sp>
        <p:sp>
          <p:nvSpPr>
            <p:cNvPr id="87" name="object 87"/>
            <p:cNvSpPr/>
            <p:nvPr/>
          </p:nvSpPr>
          <p:spPr>
            <a:xfrm>
              <a:off x="4005720" y="2612910"/>
              <a:ext cx="1106805" cy="2901315"/>
            </a:xfrm>
            <a:custGeom>
              <a:avLst/>
              <a:gdLst/>
              <a:ahLst/>
              <a:cxnLst/>
              <a:rect l="l" t="t" r="r" b="b"/>
              <a:pathLst>
                <a:path w="1106804" h="2901315">
                  <a:moveTo>
                    <a:pt x="543306" y="2558034"/>
                  </a:moveTo>
                  <a:lnTo>
                    <a:pt x="533400" y="2558034"/>
                  </a:lnTo>
                  <a:lnTo>
                    <a:pt x="533400" y="2900934"/>
                  </a:lnTo>
                  <a:lnTo>
                    <a:pt x="543306" y="2900934"/>
                  </a:lnTo>
                  <a:lnTo>
                    <a:pt x="543306" y="2558034"/>
                  </a:lnTo>
                  <a:close/>
                </a:path>
                <a:path w="1106804" h="2901315">
                  <a:moveTo>
                    <a:pt x="543306" y="1567434"/>
                  </a:moveTo>
                  <a:lnTo>
                    <a:pt x="533400" y="1567434"/>
                  </a:lnTo>
                  <a:lnTo>
                    <a:pt x="533400" y="1910334"/>
                  </a:lnTo>
                  <a:lnTo>
                    <a:pt x="543306" y="1910334"/>
                  </a:lnTo>
                  <a:lnTo>
                    <a:pt x="543306" y="1567434"/>
                  </a:lnTo>
                  <a:close/>
                </a:path>
                <a:path w="1106804" h="2901315">
                  <a:moveTo>
                    <a:pt x="1106424" y="0"/>
                  </a:moveTo>
                  <a:lnTo>
                    <a:pt x="1097280" y="0"/>
                  </a:lnTo>
                  <a:lnTo>
                    <a:pt x="1097280" y="9906"/>
                  </a:lnTo>
                  <a:lnTo>
                    <a:pt x="1097280" y="647700"/>
                  </a:lnTo>
                  <a:lnTo>
                    <a:pt x="9906" y="647700"/>
                  </a:lnTo>
                  <a:lnTo>
                    <a:pt x="9906" y="9906"/>
                  </a:lnTo>
                  <a:lnTo>
                    <a:pt x="1097280" y="9906"/>
                  </a:lnTo>
                  <a:lnTo>
                    <a:pt x="1097280" y="0"/>
                  </a:lnTo>
                  <a:lnTo>
                    <a:pt x="0" y="0"/>
                  </a:lnTo>
                  <a:lnTo>
                    <a:pt x="0" y="657606"/>
                  </a:lnTo>
                  <a:lnTo>
                    <a:pt x="4572" y="657606"/>
                  </a:lnTo>
                  <a:lnTo>
                    <a:pt x="9906" y="657606"/>
                  </a:lnTo>
                  <a:lnTo>
                    <a:pt x="1097280" y="657606"/>
                  </a:lnTo>
                  <a:lnTo>
                    <a:pt x="1101852" y="657606"/>
                  </a:lnTo>
                  <a:lnTo>
                    <a:pt x="1106424" y="657606"/>
                  </a:lnTo>
                  <a:lnTo>
                    <a:pt x="1106424" y="0"/>
                  </a:lnTo>
                  <a:close/>
                </a:path>
              </a:pathLst>
            </a:custGeom>
            <a:solidFill>
              <a:srgbClr val="333399"/>
            </a:solidFill>
          </p:spPr>
          <p:txBody>
            <a:bodyPr wrap="square" lIns="0" tIns="0" rIns="0" bIns="0" rtlCol="0"/>
            <a:lstStyle/>
            <a:p>
              <a:endParaRPr sz="1632"/>
            </a:p>
          </p:txBody>
        </p:sp>
      </p:grpSp>
      <p:sp>
        <p:nvSpPr>
          <p:cNvPr id="88" name="object 88"/>
          <p:cNvSpPr txBox="1"/>
          <p:nvPr/>
        </p:nvSpPr>
        <p:spPr>
          <a:xfrm>
            <a:off x="5175956" y="2428762"/>
            <a:ext cx="410559" cy="392823"/>
          </a:xfrm>
          <a:prstGeom prst="rect">
            <a:avLst/>
          </a:prstGeom>
        </p:spPr>
        <p:txBody>
          <a:bodyPr vert="horz" wrap="square" lIns="0" tIns="11516" rIns="0" bIns="0" rtlCol="0">
            <a:spAutoFit/>
          </a:bodyPr>
          <a:lstStyle/>
          <a:p>
            <a:pPr marL="59309" marR="4607" indent="-48369">
              <a:lnSpc>
                <a:spcPct val="130000"/>
              </a:lnSpc>
              <a:spcBef>
                <a:spcPts val="91"/>
              </a:spcBef>
            </a:pPr>
            <a:r>
              <a:rPr sz="997" b="1" spc="-9" dirty="0">
                <a:solidFill>
                  <a:srgbClr val="33339A"/>
                </a:solidFill>
                <a:latin typeface="Comic Sans MS"/>
                <a:cs typeface="Comic Sans MS"/>
              </a:rPr>
              <a:t>Select  </a:t>
            </a:r>
            <a:r>
              <a:rPr sz="997" b="1" spc="-5" dirty="0">
                <a:solidFill>
                  <a:srgbClr val="33339A"/>
                </a:solidFill>
                <a:latin typeface="Comic Sans MS"/>
                <a:cs typeface="Comic Sans MS"/>
              </a:rPr>
              <a:t>Data</a:t>
            </a:r>
            <a:endParaRPr sz="997">
              <a:latin typeface="Comic Sans MS"/>
              <a:cs typeface="Comic Sans MS"/>
            </a:endParaRPr>
          </a:p>
        </p:txBody>
      </p:sp>
      <p:grpSp>
        <p:nvGrpSpPr>
          <p:cNvPr id="89" name="object 89"/>
          <p:cNvGrpSpPr/>
          <p:nvPr/>
        </p:nvGrpSpPr>
        <p:grpSpPr>
          <a:xfrm>
            <a:off x="4879997" y="3198557"/>
            <a:ext cx="1003652" cy="596548"/>
            <a:chOff x="4005719" y="3527297"/>
            <a:chExt cx="1106805" cy="657860"/>
          </a:xfrm>
        </p:grpSpPr>
        <p:sp>
          <p:nvSpPr>
            <p:cNvPr id="90" name="object 90"/>
            <p:cNvSpPr/>
            <p:nvPr/>
          </p:nvSpPr>
          <p:spPr>
            <a:xfrm>
              <a:off x="4010291" y="3532631"/>
              <a:ext cx="1097280" cy="647700"/>
            </a:xfrm>
            <a:custGeom>
              <a:avLst/>
              <a:gdLst/>
              <a:ahLst/>
              <a:cxnLst/>
              <a:rect l="l" t="t" r="r" b="b"/>
              <a:pathLst>
                <a:path w="1097279" h="647700">
                  <a:moveTo>
                    <a:pt x="1097280" y="647700"/>
                  </a:moveTo>
                  <a:lnTo>
                    <a:pt x="1097280" y="0"/>
                  </a:lnTo>
                  <a:lnTo>
                    <a:pt x="0" y="0"/>
                  </a:lnTo>
                  <a:lnTo>
                    <a:pt x="0" y="647700"/>
                  </a:lnTo>
                  <a:lnTo>
                    <a:pt x="1097280" y="647700"/>
                  </a:lnTo>
                  <a:close/>
                </a:path>
              </a:pathLst>
            </a:custGeom>
            <a:solidFill>
              <a:srgbClr val="FFC000"/>
            </a:solidFill>
          </p:spPr>
          <p:txBody>
            <a:bodyPr wrap="square" lIns="0" tIns="0" rIns="0" bIns="0" rtlCol="0"/>
            <a:lstStyle/>
            <a:p>
              <a:endParaRPr sz="1632"/>
            </a:p>
          </p:txBody>
        </p:sp>
        <p:sp>
          <p:nvSpPr>
            <p:cNvPr id="91" name="object 91"/>
            <p:cNvSpPr/>
            <p:nvPr/>
          </p:nvSpPr>
          <p:spPr>
            <a:xfrm>
              <a:off x="4005719" y="3527297"/>
              <a:ext cx="1106805" cy="657860"/>
            </a:xfrm>
            <a:custGeom>
              <a:avLst/>
              <a:gdLst/>
              <a:ahLst/>
              <a:cxnLst/>
              <a:rect l="l" t="t" r="r" b="b"/>
              <a:pathLst>
                <a:path w="1106804" h="657860">
                  <a:moveTo>
                    <a:pt x="1106424" y="657605"/>
                  </a:moveTo>
                  <a:lnTo>
                    <a:pt x="1106424" y="0"/>
                  </a:lnTo>
                  <a:lnTo>
                    <a:pt x="0" y="0"/>
                  </a:lnTo>
                  <a:lnTo>
                    <a:pt x="0" y="657605"/>
                  </a:lnTo>
                  <a:lnTo>
                    <a:pt x="4572" y="657605"/>
                  </a:lnTo>
                  <a:lnTo>
                    <a:pt x="4572" y="9905"/>
                  </a:lnTo>
                  <a:lnTo>
                    <a:pt x="9905" y="5334"/>
                  </a:lnTo>
                  <a:lnTo>
                    <a:pt x="9905" y="9905"/>
                  </a:lnTo>
                  <a:lnTo>
                    <a:pt x="1097279" y="9905"/>
                  </a:lnTo>
                  <a:lnTo>
                    <a:pt x="1097279" y="5334"/>
                  </a:lnTo>
                  <a:lnTo>
                    <a:pt x="1101852" y="9905"/>
                  </a:lnTo>
                  <a:lnTo>
                    <a:pt x="1101852" y="657605"/>
                  </a:lnTo>
                  <a:lnTo>
                    <a:pt x="1106424" y="657605"/>
                  </a:lnTo>
                  <a:close/>
                </a:path>
                <a:path w="1106804" h="657860">
                  <a:moveTo>
                    <a:pt x="9905" y="9905"/>
                  </a:moveTo>
                  <a:lnTo>
                    <a:pt x="9905" y="5334"/>
                  </a:lnTo>
                  <a:lnTo>
                    <a:pt x="4572" y="9905"/>
                  </a:lnTo>
                  <a:lnTo>
                    <a:pt x="9905" y="9905"/>
                  </a:lnTo>
                  <a:close/>
                </a:path>
                <a:path w="1106804" h="657860">
                  <a:moveTo>
                    <a:pt x="9905" y="647700"/>
                  </a:moveTo>
                  <a:lnTo>
                    <a:pt x="9905" y="9905"/>
                  </a:lnTo>
                  <a:lnTo>
                    <a:pt x="4572" y="9905"/>
                  </a:lnTo>
                  <a:lnTo>
                    <a:pt x="4572" y="647700"/>
                  </a:lnTo>
                  <a:lnTo>
                    <a:pt x="9905" y="647700"/>
                  </a:lnTo>
                  <a:close/>
                </a:path>
                <a:path w="1106804" h="657860">
                  <a:moveTo>
                    <a:pt x="1101852" y="647700"/>
                  </a:moveTo>
                  <a:lnTo>
                    <a:pt x="4572" y="647700"/>
                  </a:lnTo>
                  <a:lnTo>
                    <a:pt x="9905" y="653034"/>
                  </a:lnTo>
                  <a:lnTo>
                    <a:pt x="9905" y="657605"/>
                  </a:lnTo>
                  <a:lnTo>
                    <a:pt x="1097279" y="657605"/>
                  </a:lnTo>
                  <a:lnTo>
                    <a:pt x="1097279" y="653034"/>
                  </a:lnTo>
                  <a:lnTo>
                    <a:pt x="1101852" y="647700"/>
                  </a:lnTo>
                  <a:close/>
                </a:path>
                <a:path w="1106804" h="657860">
                  <a:moveTo>
                    <a:pt x="9905" y="657605"/>
                  </a:moveTo>
                  <a:lnTo>
                    <a:pt x="9905" y="653034"/>
                  </a:lnTo>
                  <a:lnTo>
                    <a:pt x="4572" y="647700"/>
                  </a:lnTo>
                  <a:lnTo>
                    <a:pt x="4572" y="657605"/>
                  </a:lnTo>
                  <a:lnTo>
                    <a:pt x="9905" y="657605"/>
                  </a:lnTo>
                  <a:close/>
                </a:path>
                <a:path w="1106804" h="657860">
                  <a:moveTo>
                    <a:pt x="1101852" y="9905"/>
                  </a:moveTo>
                  <a:lnTo>
                    <a:pt x="1097279" y="5334"/>
                  </a:lnTo>
                  <a:lnTo>
                    <a:pt x="1097279" y="9905"/>
                  </a:lnTo>
                  <a:lnTo>
                    <a:pt x="1101852" y="9905"/>
                  </a:lnTo>
                  <a:close/>
                </a:path>
                <a:path w="1106804" h="657860">
                  <a:moveTo>
                    <a:pt x="1101852" y="647700"/>
                  </a:moveTo>
                  <a:lnTo>
                    <a:pt x="1101852" y="9905"/>
                  </a:lnTo>
                  <a:lnTo>
                    <a:pt x="1097279" y="9905"/>
                  </a:lnTo>
                  <a:lnTo>
                    <a:pt x="1097279" y="647700"/>
                  </a:lnTo>
                  <a:lnTo>
                    <a:pt x="1101852" y="647700"/>
                  </a:lnTo>
                  <a:close/>
                </a:path>
                <a:path w="1106804" h="657860">
                  <a:moveTo>
                    <a:pt x="1101852" y="657605"/>
                  </a:moveTo>
                  <a:lnTo>
                    <a:pt x="1101852" y="647700"/>
                  </a:lnTo>
                  <a:lnTo>
                    <a:pt x="1097279" y="653034"/>
                  </a:lnTo>
                  <a:lnTo>
                    <a:pt x="1097279" y="657605"/>
                  </a:lnTo>
                  <a:lnTo>
                    <a:pt x="1101852" y="657605"/>
                  </a:lnTo>
                  <a:close/>
                </a:path>
              </a:pathLst>
            </a:custGeom>
            <a:solidFill>
              <a:srgbClr val="333399"/>
            </a:solidFill>
          </p:spPr>
          <p:txBody>
            <a:bodyPr wrap="square" lIns="0" tIns="0" rIns="0" bIns="0" rtlCol="0"/>
            <a:lstStyle/>
            <a:p>
              <a:endParaRPr sz="1632"/>
            </a:p>
          </p:txBody>
        </p:sp>
      </p:grpSp>
      <p:sp>
        <p:nvSpPr>
          <p:cNvPr id="92" name="object 92"/>
          <p:cNvSpPr txBox="1"/>
          <p:nvPr/>
        </p:nvSpPr>
        <p:spPr>
          <a:xfrm>
            <a:off x="5209123" y="3257941"/>
            <a:ext cx="343188" cy="392823"/>
          </a:xfrm>
          <a:prstGeom prst="rect">
            <a:avLst/>
          </a:prstGeom>
        </p:spPr>
        <p:txBody>
          <a:bodyPr vert="horz" wrap="square" lIns="0" tIns="11516" rIns="0" bIns="0" rtlCol="0">
            <a:spAutoFit/>
          </a:bodyPr>
          <a:lstStyle/>
          <a:p>
            <a:pPr marL="25912" marR="4607" indent="-14971">
              <a:lnSpc>
                <a:spcPct val="130000"/>
              </a:lnSpc>
              <a:spcBef>
                <a:spcPts val="91"/>
              </a:spcBef>
            </a:pPr>
            <a:r>
              <a:rPr sz="997" b="1" spc="-9" dirty="0">
                <a:solidFill>
                  <a:srgbClr val="33339A"/>
                </a:solidFill>
                <a:latin typeface="Comic Sans MS"/>
                <a:cs typeface="Comic Sans MS"/>
              </a:rPr>
              <a:t>Clean  </a:t>
            </a:r>
            <a:r>
              <a:rPr sz="997" b="1" spc="-5" dirty="0">
                <a:solidFill>
                  <a:srgbClr val="33339A"/>
                </a:solidFill>
                <a:latin typeface="Comic Sans MS"/>
                <a:cs typeface="Comic Sans MS"/>
              </a:rPr>
              <a:t>Data</a:t>
            </a:r>
            <a:endParaRPr sz="997">
              <a:latin typeface="Comic Sans MS"/>
              <a:cs typeface="Comic Sans MS"/>
            </a:endParaRPr>
          </a:p>
        </p:txBody>
      </p:sp>
      <p:grpSp>
        <p:nvGrpSpPr>
          <p:cNvPr id="93" name="object 93"/>
          <p:cNvGrpSpPr/>
          <p:nvPr/>
        </p:nvGrpSpPr>
        <p:grpSpPr>
          <a:xfrm>
            <a:off x="4879997" y="4096834"/>
            <a:ext cx="1003652" cy="596548"/>
            <a:chOff x="4005719" y="4517897"/>
            <a:chExt cx="1106805" cy="657860"/>
          </a:xfrm>
        </p:grpSpPr>
        <p:sp>
          <p:nvSpPr>
            <p:cNvPr id="94" name="object 94"/>
            <p:cNvSpPr/>
            <p:nvPr/>
          </p:nvSpPr>
          <p:spPr>
            <a:xfrm>
              <a:off x="4010291" y="4523231"/>
              <a:ext cx="1097280" cy="647700"/>
            </a:xfrm>
            <a:custGeom>
              <a:avLst/>
              <a:gdLst/>
              <a:ahLst/>
              <a:cxnLst/>
              <a:rect l="l" t="t" r="r" b="b"/>
              <a:pathLst>
                <a:path w="1097279" h="647700">
                  <a:moveTo>
                    <a:pt x="1097280" y="647700"/>
                  </a:moveTo>
                  <a:lnTo>
                    <a:pt x="1097280" y="0"/>
                  </a:lnTo>
                  <a:lnTo>
                    <a:pt x="0" y="0"/>
                  </a:lnTo>
                  <a:lnTo>
                    <a:pt x="0" y="647700"/>
                  </a:lnTo>
                  <a:lnTo>
                    <a:pt x="1097280" y="647700"/>
                  </a:lnTo>
                  <a:close/>
                </a:path>
              </a:pathLst>
            </a:custGeom>
            <a:solidFill>
              <a:srgbClr val="FFC000"/>
            </a:solidFill>
          </p:spPr>
          <p:txBody>
            <a:bodyPr wrap="square" lIns="0" tIns="0" rIns="0" bIns="0" rtlCol="0"/>
            <a:lstStyle/>
            <a:p>
              <a:endParaRPr sz="1632"/>
            </a:p>
          </p:txBody>
        </p:sp>
        <p:sp>
          <p:nvSpPr>
            <p:cNvPr id="95" name="object 95"/>
            <p:cNvSpPr/>
            <p:nvPr/>
          </p:nvSpPr>
          <p:spPr>
            <a:xfrm>
              <a:off x="4005719" y="4517897"/>
              <a:ext cx="1106805" cy="657860"/>
            </a:xfrm>
            <a:custGeom>
              <a:avLst/>
              <a:gdLst/>
              <a:ahLst/>
              <a:cxnLst/>
              <a:rect l="l" t="t" r="r" b="b"/>
              <a:pathLst>
                <a:path w="1106804" h="657860">
                  <a:moveTo>
                    <a:pt x="1106424" y="657605"/>
                  </a:moveTo>
                  <a:lnTo>
                    <a:pt x="1106424" y="0"/>
                  </a:lnTo>
                  <a:lnTo>
                    <a:pt x="0" y="0"/>
                  </a:lnTo>
                  <a:lnTo>
                    <a:pt x="0" y="657605"/>
                  </a:lnTo>
                  <a:lnTo>
                    <a:pt x="4572" y="657605"/>
                  </a:lnTo>
                  <a:lnTo>
                    <a:pt x="4572" y="9905"/>
                  </a:lnTo>
                  <a:lnTo>
                    <a:pt x="9905" y="5334"/>
                  </a:lnTo>
                  <a:lnTo>
                    <a:pt x="9905" y="9905"/>
                  </a:lnTo>
                  <a:lnTo>
                    <a:pt x="1097279" y="9905"/>
                  </a:lnTo>
                  <a:lnTo>
                    <a:pt x="1097279" y="5334"/>
                  </a:lnTo>
                  <a:lnTo>
                    <a:pt x="1101852" y="9905"/>
                  </a:lnTo>
                  <a:lnTo>
                    <a:pt x="1101852" y="657605"/>
                  </a:lnTo>
                  <a:lnTo>
                    <a:pt x="1106424" y="657605"/>
                  </a:lnTo>
                  <a:close/>
                </a:path>
                <a:path w="1106804" h="657860">
                  <a:moveTo>
                    <a:pt x="9905" y="9905"/>
                  </a:moveTo>
                  <a:lnTo>
                    <a:pt x="9905" y="5334"/>
                  </a:lnTo>
                  <a:lnTo>
                    <a:pt x="4572" y="9905"/>
                  </a:lnTo>
                  <a:lnTo>
                    <a:pt x="9905" y="9905"/>
                  </a:lnTo>
                  <a:close/>
                </a:path>
                <a:path w="1106804" h="657860">
                  <a:moveTo>
                    <a:pt x="9905" y="647700"/>
                  </a:moveTo>
                  <a:lnTo>
                    <a:pt x="9905" y="9905"/>
                  </a:lnTo>
                  <a:lnTo>
                    <a:pt x="4572" y="9905"/>
                  </a:lnTo>
                  <a:lnTo>
                    <a:pt x="4572" y="647700"/>
                  </a:lnTo>
                  <a:lnTo>
                    <a:pt x="9905" y="647700"/>
                  </a:lnTo>
                  <a:close/>
                </a:path>
                <a:path w="1106804" h="657860">
                  <a:moveTo>
                    <a:pt x="1101852" y="647700"/>
                  </a:moveTo>
                  <a:lnTo>
                    <a:pt x="4572" y="647700"/>
                  </a:lnTo>
                  <a:lnTo>
                    <a:pt x="9905" y="653034"/>
                  </a:lnTo>
                  <a:lnTo>
                    <a:pt x="9905" y="657605"/>
                  </a:lnTo>
                  <a:lnTo>
                    <a:pt x="1097279" y="657605"/>
                  </a:lnTo>
                  <a:lnTo>
                    <a:pt x="1097279" y="653034"/>
                  </a:lnTo>
                  <a:lnTo>
                    <a:pt x="1101852" y="647700"/>
                  </a:lnTo>
                  <a:close/>
                </a:path>
                <a:path w="1106804" h="657860">
                  <a:moveTo>
                    <a:pt x="9905" y="657605"/>
                  </a:moveTo>
                  <a:lnTo>
                    <a:pt x="9905" y="653034"/>
                  </a:lnTo>
                  <a:lnTo>
                    <a:pt x="4572" y="647700"/>
                  </a:lnTo>
                  <a:lnTo>
                    <a:pt x="4572" y="657605"/>
                  </a:lnTo>
                  <a:lnTo>
                    <a:pt x="9905" y="657605"/>
                  </a:lnTo>
                  <a:close/>
                </a:path>
                <a:path w="1106804" h="657860">
                  <a:moveTo>
                    <a:pt x="1101852" y="9905"/>
                  </a:moveTo>
                  <a:lnTo>
                    <a:pt x="1097279" y="5334"/>
                  </a:lnTo>
                  <a:lnTo>
                    <a:pt x="1097279" y="9905"/>
                  </a:lnTo>
                  <a:lnTo>
                    <a:pt x="1101852" y="9905"/>
                  </a:lnTo>
                  <a:close/>
                </a:path>
                <a:path w="1106804" h="657860">
                  <a:moveTo>
                    <a:pt x="1101852" y="647700"/>
                  </a:moveTo>
                  <a:lnTo>
                    <a:pt x="1101852" y="9905"/>
                  </a:lnTo>
                  <a:lnTo>
                    <a:pt x="1097279" y="9905"/>
                  </a:lnTo>
                  <a:lnTo>
                    <a:pt x="1097279" y="647700"/>
                  </a:lnTo>
                  <a:lnTo>
                    <a:pt x="1101852" y="647700"/>
                  </a:lnTo>
                  <a:close/>
                </a:path>
                <a:path w="1106804" h="657860">
                  <a:moveTo>
                    <a:pt x="1101852" y="657605"/>
                  </a:moveTo>
                  <a:lnTo>
                    <a:pt x="1101852" y="647700"/>
                  </a:lnTo>
                  <a:lnTo>
                    <a:pt x="1097279" y="653034"/>
                  </a:lnTo>
                  <a:lnTo>
                    <a:pt x="1097279" y="657605"/>
                  </a:lnTo>
                  <a:lnTo>
                    <a:pt x="1101852" y="657605"/>
                  </a:lnTo>
                  <a:close/>
                </a:path>
              </a:pathLst>
            </a:custGeom>
            <a:solidFill>
              <a:srgbClr val="333399"/>
            </a:solidFill>
          </p:spPr>
          <p:txBody>
            <a:bodyPr wrap="square" lIns="0" tIns="0" rIns="0" bIns="0" rtlCol="0"/>
            <a:lstStyle/>
            <a:p>
              <a:endParaRPr sz="1632"/>
            </a:p>
          </p:txBody>
        </p:sp>
      </p:grpSp>
      <p:sp>
        <p:nvSpPr>
          <p:cNvPr id="96" name="object 96"/>
          <p:cNvSpPr txBox="1"/>
          <p:nvPr/>
        </p:nvSpPr>
        <p:spPr>
          <a:xfrm>
            <a:off x="5077837" y="4156218"/>
            <a:ext cx="606337" cy="392823"/>
          </a:xfrm>
          <a:prstGeom prst="rect">
            <a:avLst/>
          </a:prstGeom>
        </p:spPr>
        <p:txBody>
          <a:bodyPr vert="horz" wrap="square" lIns="0" tIns="11516" rIns="0" bIns="0" rtlCol="0">
            <a:spAutoFit/>
          </a:bodyPr>
          <a:lstStyle/>
          <a:p>
            <a:pPr marL="157198" marR="4607" indent="-146258">
              <a:lnSpc>
                <a:spcPct val="130000"/>
              </a:lnSpc>
              <a:spcBef>
                <a:spcPts val="91"/>
              </a:spcBef>
            </a:pPr>
            <a:r>
              <a:rPr sz="997" b="1" spc="-5" dirty="0">
                <a:solidFill>
                  <a:srgbClr val="33339A"/>
                </a:solidFill>
                <a:latin typeface="Comic Sans MS"/>
                <a:cs typeface="Comic Sans MS"/>
              </a:rPr>
              <a:t>Construct  Data</a:t>
            </a:r>
            <a:endParaRPr sz="997">
              <a:latin typeface="Comic Sans MS"/>
              <a:cs typeface="Comic Sans MS"/>
            </a:endParaRPr>
          </a:p>
        </p:txBody>
      </p:sp>
      <p:grpSp>
        <p:nvGrpSpPr>
          <p:cNvPr id="97" name="object 97"/>
          <p:cNvGrpSpPr/>
          <p:nvPr/>
        </p:nvGrpSpPr>
        <p:grpSpPr>
          <a:xfrm>
            <a:off x="4879997" y="4995111"/>
            <a:ext cx="1003652" cy="596548"/>
            <a:chOff x="4005719" y="5508497"/>
            <a:chExt cx="1106805" cy="657860"/>
          </a:xfrm>
        </p:grpSpPr>
        <p:sp>
          <p:nvSpPr>
            <p:cNvPr id="98" name="object 98"/>
            <p:cNvSpPr/>
            <p:nvPr/>
          </p:nvSpPr>
          <p:spPr>
            <a:xfrm>
              <a:off x="4010291" y="5513831"/>
              <a:ext cx="1097280" cy="647700"/>
            </a:xfrm>
            <a:custGeom>
              <a:avLst/>
              <a:gdLst/>
              <a:ahLst/>
              <a:cxnLst/>
              <a:rect l="l" t="t" r="r" b="b"/>
              <a:pathLst>
                <a:path w="1097279" h="647700">
                  <a:moveTo>
                    <a:pt x="1097280" y="647700"/>
                  </a:moveTo>
                  <a:lnTo>
                    <a:pt x="1097280" y="0"/>
                  </a:lnTo>
                  <a:lnTo>
                    <a:pt x="0" y="0"/>
                  </a:lnTo>
                  <a:lnTo>
                    <a:pt x="0" y="647700"/>
                  </a:lnTo>
                  <a:lnTo>
                    <a:pt x="1097280" y="647700"/>
                  </a:lnTo>
                  <a:close/>
                </a:path>
              </a:pathLst>
            </a:custGeom>
            <a:solidFill>
              <a:srgbClr val="FFC000"/>
            </a:solidFill>
          </p:spPr>
          <p:txBody>
            <a:bodyPr wrap="square" lIns="0" tIns="0" rIns="0" bIns="0" rtlCol="0"/>
            <a:lstStyle/>
            <a:p>
              <a:endParaRPr sz="1632"/>
            </a:p>
          </p:txBody>
        </p:sp>
        <p:sp>
          <p:nvSpPr>
            <p:cNvPr id="99" name="object 99"/>
            <p:cNvSpPr/>
            <p:nvPr/>
          </p:nvSpPr>
          <p:spPr>
            <a:xfrm>
              <a:off x="4005719" y="5508497"/>
              <a:ext cx="1106805" cy="657860"/>
            </a:xfrm>
            <a:custGeom>
              <a:avLst/>
              <a:gdLst/>
              <a:ahLst/>
              <a:cxnLst/>
              <a:rect l="l" t="t" r="r" b="b"/>
              <a:pathLst>
                <a:path w="1106804" h="657860">
                  <a:moveTo>
                    <a:pt x="1106424" y="657605"/>
                  </a:moveTo>
                  <a:lnTo>
                    <a:pt x="1106424" y="0"/>
                  </a:lnTo>
                  <a:lnTo>
                    <a:pt x="0" y="0"/>
                  </a:lnTo>
                  <a:lnTo>
                    <a:pt x="0" y="657605"/>
                  </a:lnTo>
                  <a:lnTo>
                    <a:pt x="4572" y="657605"/>
                  </a:lnTo>
                  <a:lnTo>
                    <a:pt x="4572" y="9905"/>
                  </a:lnTo>
                  <a:lnTo>
                    <a:pt x="9905" y="5334"/>
                  </a:lnTo>
                  <a:lnTo>
                    <a:pt x="9905" y="9905"/>
                  </a:lnTo>
                  <a:lnTo>
                    <a:pt x="1097279" y="9905"/>
                  </a:lnTo>
                  <a:lnTo>
                    <a:pt x="1097279" y="5334"/>
                  </a:lnTo>
                  <a:lnTo>
                    <a:pt x="1101852" y="9905"/>
                  </a:lnTo>
                  <a:lnTo>
                    <a:pt x="1101852" y="657605"/>
                  </a:lnTo>
                  <a:lnTo>
                    <a:pt x="1106424" y="657605"/>
                  </a:lnTo>
                  <a:close/>
                </a:path>
                <a:path w="1106804" h="657860">
                  <a:moveTo>
                    <a:pt x="9905" y="9905"/>
                  </a:moveTo>
                  <a:lnTo>
                    <a:pt x="9905" y="5334"/>
                  </a:lnTo>
                  <a:lnTo>
                    <a:pt x="4572" y="9905"/>
                  </a:lnTo>
                  <a:lnTo>
                    <a:pt x="9905" y="9905"/>
                  </a:lnTo>
                  <a:close/>
                </a:path>
                <a:path w="1106804" h="657860">
                  <a:moveTo>
                    <a:pt x="9906" y="647700"/>
                  </a:moveTo>
                  <a:lnTo>
                    <a:pt x="9905" y="9905"/>
                  </a:lnTo>
                  <a:lnTo>
                    <a:pt x="4572" y="9905"/>
                  </a:lnTo>
                  <a:lnTo>
                    <a:pt x="4572" y="647700"/>
                  </a:lnTo>
                  <a:lnTo>
                    <a:pt x="9906" y="647700"/>
                  </a:lnTo>
                  <a:close/>
                </a:path>
                <a:path w="1106804" h="657860">
                  <a:moveTo>
                    <a:pt x="1101852" y="647700"/>
                  </a:moveTo>
                  <a:lnTo>
                    <a:pt x="4572" y="647700"/>
                  </a:lnTo>
                  <a:lnTo>
                    <a:pt x="9906" y="653034"/>
                  </a:lnTo>
                  <a:lnTo>
                    <a:pt x="9906" y="657605"/>
                  </a:lnTo>
                  <a:lnTo>
                    <a:pt x="1097280" y="657605"/>
                  </a:lnTo>
                  <a:lnTo>
                    <a:pt x="1097280" y="653034"/>
                  </a:lnTo>
                  <a:lnTo>
                    <a:pt x="1101852" y="647700"/>
                  </a:lnTo>
                  <a:close/>
                </a:path>
                <a:path w="1106804" h="657860">
                  <a:moveTo>
                    <a:pt x="9906" y="657605"/>
                  </a:moveTo>
                  <a:lnTo>
                    <a:pt x="9906" y="653034"/>
                  </a:lnTo>
                  <a:lnTo>
                    <a:pt x="4572" y="647700"/>
                  </a:lnTo>
                  <a:lnTo>
                    <a:pt x="4572" y="657605"/>
                  </a:lnTo>
                  <a:lnTo>
                    <a:pt x="9906" y="657605"/>
                  </a:lnTo>
                  <a:close/>
                </a:path>
                <a:path w="1106804" h="657860">
                  <a:moveTo>
                    <a:pt x="1101852" y="9905"/>
                  </a:moveTo>
                  <a:lnTo>
                    <a:pt x="1097279" y="5334"/>
                  </a:lnTo>
                  <a:lnTo>
                    <a:pt x="1097279" y="9905"/>
                  </a:lnTo>
                  <a:lnTo>
                    <a:pt x="1101852" y="9905"/>
                  </a:lnTo>
                  <a:close/>
                </a:path>
                <a:path w="1106804" h="657860">
                  <a:moveTo>
                    <a:pt x="1101852" y="647700"/>
                  </a:moveTo>
                  <a:lnTo>
                    <a:pt x="1101852" y="9905"/>
                  </a:lnTo>
                  <a:lnTo>
                    <a:pt x="1097279" y="9905"/>
                  </a:lnTo>
                  <a:lnTo>
                    <a:pt x="1097280" y="647700"/>
                  </a:lnTo>
                  <a:lnTo>
                    <a:pt x="1101852" y="647700"/>
                  </a:lnTo>
                  <a:close/>
                </a:path>
                <a:path w="1106804" h="657860">
                  <a:moveTo>
                    <a:pt x="1101852" y="657605"/>
                  </a:moveTo>
                  <a:lnTo>
                    <a:pt x="1101852" y="647700"/>
                  </a:lnTo>
                  <a:lnTo>
                    <a:pt x="1097280" y="653034"/>
                  </a:lnTo>
                  <a:lnTo>
                    <a:pt x="1097280" y="657605"/>
                  </a:lnTo>
                  <a:lnTo>
                    <a:pt x="1101852" y="657605"/>
                  </a:lnTo>
                  <a:close/>
                </a:path>
              </a:pathLst>
            </a:custGeom>
            <a:solidFill>
              <a:srgbClr val="333399"/>
            </a:solidFill>
          </p:spPr>
          <p:txBody>
            <a:bodyPr wrap="square" lIns="0" tIns="0" rIns="0" bIns="0" rtlCol="0"/>
            <a:lstStyle/>
            <a:p>
              <a:endParaRPr sz="1632"/>
            </a:p>
          </p:txBody>
        </p:sp>
      </p:grpSp>
      <p:sp>
        <p:nvSpPr>
          <p:cNvPr id="100" name="object 100"/>
          <p:cNvSpPr txBox="1"/>
          <p:nvPr/>
        </p:nvSpPr>
        <p:spPr>
          <a:xfrm>
            <a:off x="5072309" y="5054495"/>
            <a:ext cx="616702" cy="392823"/>
          </a:xfrm>
          <a:prstGeom prst="rect">
            <a:avLst/>
          </a:prstGeom>
        </p:spPr>
        <p:txBody>
          <a:bodyPr vert="horz" wrap="square" lIns="0" tIns="11516" rIns="0" bIns="0" rtlCol="0">
            <a:spAutoFit/>
          </a:bodyPr>
          <a:lstStyle/>
          <a:p>
            <a:pPr marL="162381" marR="4607" indent="-151440">
              <a:lnSpc>
                <a:spcPct val="130000"/>
              </a:lnSpc>
              <a:spcBef>
                <a:spcPts val="91"/>
              </a:spcBef>
            </a:pPr>
            <a:r>
              <a:rPr sz="997" b="1" spc="-9" dirty="0">
                <a:solidFill>
                  <a:srgbClr val="33339A"/>
                </a:solidFill>
                <a:latin typeface="Comic Sans MS"/>
                <a:cs typeface="Comic Sans MS"/>
              </a:rPr>
              <a:t>Integrate  </a:t>
            </a:r>
            <a:r>
              <a:rPr sz="997" b="1" spc="-5" dirty="0">
                <a:solidFill>
                  <a:srgbClr val="33339A"/>
                </a:solidFill>
                <a:latin typeface="Comic Sans MS"/>
                <a:cs typeface="Comic Sans MS"/>
              </a:rPr>
              <a:t>Data</a:t>
            </a:r>
            <a:endParaRPr sz="997">
              <a:latin typeface="Comic Sans MS"/>
              <a:cs typeface="Comic Sans MS"/>
            </a:endParaRPr>
          </a:p>
        </p:txBody>
      </p:sp>
      <p:grpSp>
        <p:nvGrpSpPr>
          <p:cNvPr id="101" name="object 101"/>
          <p:cNvGrpSpPr/>
          <p:nvPr/>
        </p:nvGrpSpPr>
        <p:grpSpPr>
          <a:xfrm>
            <a:off x="4879997" y="5552734"/>
            <a:ext cx="1003652" cy="868335"/>
            <a:chOff x="4005719" y="6123432"/>
            <a:chExt cx="1106805" cy="957580"/>
          </a:xfrm>
        </p:grpSpPr>
        <p:sp>
          <p:nvSpPr>
            <p:cNvPr id="102" name="object 102"/>
            <p:cNvSpPr/>
            <p:nvPr/>
          </p:nvSpPr>
          <p:spPr>
            <a:xfrm>
              <a:off x="4539119" y="6123432"/>
              <a:ext cx="10160" cy="304800"/>
            </a:xfrm>
            <a:custGeom>
              <a:avLst/>
              <a:gdLst/>
              <a:ahLst/>
              <a:cxnLst/>
              <a:rect l="l" t="t" r="r" b="b"/>
              <a:pathLst>
                <a:path w="10160" h="304800">
                  <a:moveTo>
                    <a:pt x="0" y="304800"/>
                  </a:moveTo>
                  <a:lnTo>
                    <a:pt x="9905" y="304800"/>
                  </a:lnTo>
                  <a:lnTo>
                    <a:pt x="9905" y="0"/>
                  </a:lnTo>
                  <a:lnTo>
                    <a:pt x="0" y="0"/>
                  </a:lnTo>
                  <a:lnTo>
                    <a:pt x="0" y="304800"/>
                  </a:lnTo>
                  <a:close/>
                </a:path>
              </a:pathLst>
            </a:custGeom>
            <a:solidFill>
              <a:srgbClr val="333399"/>
            </a:solidFill>
          </p:spPr>
          <p:txBody>
            <a:bodyPr wrap="square" lIns="0" tIns="0" rIns="0" bIns="0" rtlCol="0"/>
            <a:lstStyle/>
            <a:p>
              <a:endParaRPr sz="1632"/>
            </a:p>
          </p:txBody>
        </p:sp>
        <p:sp>
          <p:nvSpPr>
            <p:cNvPr id="103" name="object 103"/>
            <p:cNvSpPr/>
            <p:nvPr/>
          </p:nvSpPr>
          <p:spPr>
            <a:xfrm>
              <a:off x="4010291" y="6428232"/>
              <a:ext cx="1097280" cy="647700"/>
            </a:xfrm>
            <a:custGeom>
              <a:avLst/>
              <a:gdLst/>
              <a:ahLst/>
              <a:cxnLst/>
              <a:rect l="l" t="t" r="r" b="b"/>
              <a:pathLst>
                <a:path w="1097279" h="647700">
                  <a:moveTo>
                    <a:pt x="1097280" y="647700"/>
                  </a:moveTo>
                  <a:lnTo>
                    <a:pt x="1097280" y="0"/>
                  </a:lnTo>
                  <a:lnTo>
                    <a:pt x="0" y="0"/>
                  </a:lnTo>
                  <a:lnTo>
                    <a:pt x="0" y="647700"/>
                  </a:lnTo>
                  <a:lnTo>
                    <a:pt x="1097280" y="647700"/>
                  </a:lnTo>
                  <a:close/>
                </a:path>
              </a:pathLst>
            </a:custGeom>
            <a:solidFill>
              <a:srgbClr val="FFC000"/>
            </a:solidFill>
          </p:spPr>
          <p:txBody>
            <a:bodyPr wrap="square" lIns="0" tIns="0" rIns="0" bIns="0" rtlCol="0"/>
            <a:lstStyle/>
            <a:p>
              <a:endParaRPr sz="1632"/>
            </a:p>
          </p:txBody>
        </p:sp>
        <p:sp>
          <p:nvSpPr>
            <p:cNvPr id="104" name="object 104"/>
            <p:cNvSpPr/>
            <p:nvPr/>
          </p:nvSpPr>
          <p:spPr>
            <a:xfrm>
              <a:off x="4005719" y="6422898"/>
              <a:ext cx="1106805" cy="657860"/>
            </a:xfrm>
            <a:custGeom>
              <a:avLst/>
              <a:gdLst/>
              <a:ahLst/>
              <a:cxnLst/>
              <a:rect l="l" t="t" r="r" b="b"/>
              <a:pathLst>
                <a:path w="1106804" h="657859">
                  <a:moveTo>
                    <a:pt x="1106424" y="657605"/>
                  </a:moveTo>
                  <a:lnTo>
                    <a:pt x="1106424" y="0"/>
                  </a:lnTo>
                  <a:lnTo>
                    <a:pt x="0" y="0"/>
                  </a:lnTo>
                  <a:lnTo>
                    <a:pt x="0" y="657605"/>
                  </a:lnTo>
                  <a:lnTo>
                    <a:pt x="4572" y="657605"/>
                  </a:lnTo>
                  <a:lnTo>
                    <a:pt x="4572" y="9905"/>
                  </a:lnTo>
                  <a:lnTo>
                    <a:pt x="9905" y="5334"/>
                  </a:lnTo>
                  <a:lnTo>
                    <a:pt x="9905" y="9905"/>
                  </a:lnTo>
                  <a:lnTo>
                    <a:pt x="1097279" y="9905"/>
                  </a:lnTo>
                  <a:lnTo>
                    <a:pt x="1097279" y="5334"/>
                  </a:lnTo>
                  <a:lnTo>
                    <a:pt x="1101852" y="9905"/>
                  </a:lnTo>
                  <a:lnTo>
                    <a:pt x="1101852" y="657605"/>
                  </a:lnTo>
                  <a:lnTo>
                    <a:pt x="1106424" y="657605"/>
                  </a:lnTo>
                  <a:close/>
                </a:path>
                <a:path w="1106804" h="657859">
                  <a:moveTo>
                    <a:pt x="9905" y="9905"/>
                  </a:moveTo>
                  <a:lnTo>
                    <a:pt x="9905" y="5334"/>
                  </a:lnTo>
                  <a:lnTo>
                    <a:pt x="4572" y="9905"/>
                  </a:lnTo>
                  <a:lnTo>
                    <a:pt x="9905" y="9905"/>
                  </a:lnTo>
                  <a:close/>
                </a:path>
                <a:path w="1106804" h="657859">
                  <a:moveTo>
                    <a:pt x="9905" y="647700"/>
                  </a:moveTo>
                  <a:lnTo>
                    <a:pt x="9905" y="9905"/>
                  </a:lnTo>
                  <a:lnTo>
                    <a:pt x="4572" y="9905"/>
                  </a:lnTo>
                  <a:lnTo>
                    <a:pt x="4572" y="647700"/>
                  </a:lnTo>
                  <a:lnTo>
                    <a:pt x="9905" y="647700"/>
                  </a:lnTo>
                  <a:close/>
                </a:path>
                <a:path w="1106804" h="657859">
                  <a:moveTo>
                    <a:pt x="1101852" y="647700"/>
                  </a:moveTo>
                  <a:lnTo>
                    <a:pt x="4572" y="647700"/>
                  </a:lnTo>
                  <a:lnTo>
                    <a:pt x="9905" y="653033"/>
                  </a:lnTo>
                  <a:lnTo>
                    <a:pt x="9905" y="657605"/>
                  </a:lnTo>
                  <a:lnTo>
                    <a:pt x="1097279" y="657605"/>
                  </a:lnTo>
                  <a:lnTo>
                    <a:pt x="1097279" y="653033"/>
                  </a:lnTo>
                  <a:lnTo>
                    <a:pt x="1101852" y="647700"/>
                  </a:lnTo>
                  <a:close/>
                </a:path>
                <a:path w="1106804" h="657859">
                  <a:moveTo>
                    <a:pt x="9905" y="657605"/>
                  </a:moveTo>
                  <a:lnTo>
                    <a:pt x="9905" y="653033"/>
                  </a:lnTo>
                  <a:lnTo>
                    <a:pt x="4572" y="647700"/>
                  </a:lnTo>
                  <a:lnTo>
                    <a:pt x="4572" y="657605"/>
                  </a:lnTo>
                  <a:lnTo>
                    <a:pt x="9905" y="657605"/>
                  </a:lnTo>
                  <a:close/>
                </a:path>
                <a:path w="1106804" h="657859">
                  <a:moveTo>
                    <a:pt x="1101852" y="9905"/>
                  </a:moveTo>
                  <a:lnTo>
                    <a:pt x="1097279" y="5334"/>
                  </a:lnTo>
                  <a:lnTo>
                    <a:pt x="1097279" y="9905"/>
                  </a:lnTo>
                  <a:lnTo>
                    <a:pt x="1101852" y="9905"/>
                  </a:lnTo>
                  <a:close/>
                </a:path>
                <a:path w="1106804" h="657859">
                  <a:moveTo>
                    <a:pt x="1101852" y="647700"/>
                  </a:moveTo>
                  <a:lnTo>
                    <a:pt x="1101852" y="9905"/>
                  </a:lnTo>
                  <a:lnTo>
                    <a:pt x="1097279" y="9905"/>
                  </a:lnTo>
                  <a:lnTo>
                    <a:pt x="1097279" y="647700"/>
                  </a:lnTo>
                  <a:lnTo>
                    <a:pt x="1101852" y="647700"/>
                  </a:lnTo>
                  <a:close/>
                </a:path>
                <a:path w="1106804" h="657859">
                  <a:moveTo>
                    <a:pt x="1101852" y="657605"/>
                  </a:moveTo>
                  <a:lnTo>
                    <a:pt x="1101852" y="647700"/>
                  </a:lnTo>
                  <a:lnTo>
                    <a:pt x="1097279" y="653033"/>
                  </a:lnTo>
                  <a:lnTo>
                    <a:pt x="1097279" y="657605"/>
                  </a:lnTo>
                  <a:lnTo>
                    <a:pt x="1101852" y="657605"/>
                  </a:lnTo>
                  <a:close/>
                </a:path>
              </a:pathLst>
            </a:custGeom>
            <a:solidFill>
              <a:srgbClr val="333399"/>
            </a:solidFill>
          </p:spPr>
          <p:txBody>
            <a:bodyPr wrap="square" lIns="0" tIns="0" rIns="0" bIns="0" rtlCol="0"/>
            <a:lstStyle/>
            <a:p>
              <a:endParaRPr sz="1632"/>
            </a:p>
          </p:txBody>
        </p:sp>
      </p:grpSp>
      <p:sp>
        <p:nvSpPr>
          <p:cNvPr id="105" name="object 105"/>
          <p:cNvSpPr txBox="1"/>
          <p:nvPr/>
        </p:nvSpPr>
        <p:spPr>
          <a:xfrm>
            <a:off x="5153845" y="5883674"/>
            <a:ext cx="455472" cy="392823"/>
          </a:xfrm>
          <a:prstGeom prst="rect">
            <a:avLst/>
          </a:prstGeom>
        </p:spPr>
        <p:txBody>
          <a:bodyPr vert="horz" wrap="square" lIns="0" tIns="11516" rIns="0" bIns="0" rtlCol="0">
            <a:spAutoFit/>
          </a:bodyPr>
          <a:lstStyle/>
          <a:p>
            <a:pPr marL="81766" marR="4607" indent="-70826">
              <a:lnSpc>
                <a:spcPct val="130000"/>
              </a:lnSpc>
              <a:spcBef>
                <a:spcPts val="91"/>
              </a:spcBef>
            </a:pPr>
            <a:r>
              <a:rPr sz="997" b="1" spc="-5" dirty="0">
                <a:solidFill>
                  <a:srgbClr val="33339A"/>
                </a:solidFill>
                <a:latin typeface="Comic Sans MS"/>
                <a:cs typeface="Comic Sans MS"/>
              </a:rPr>
              <a:t>Format  Data</a:t>
            </a:r>
            <a:endParaRPr sz="997">
              <a:latin typeface="Comic Sans MS"/>
              <a:cs typeface="Comic Sans MS"/>
            </a:endParaRPr>
          </a:p>
        </p:txBody>
      </p:sp>
      <p:sp>
        <p:nvSpPr>
          <p:cNvPr id="106" name="object 106"/>
          <p:cNvSpPr/>
          <p:nvPr/>
        </p:nvSpPr>
        <p:spPr>
          <a:xfrm>
            <a:off x="3244442" y="1174671"/>
            <a:ext cx="2911339" cy="5332656"/>
          </a:xfrm>
          <a:custGeom>
            <a:avLst/>
            <a:gdLst/>
            <a:ahLst/>
            <a:cxnLst/>
            <a:rect l="l" t="t" r="r" b="b"/>
            <a:pathLst>
              <a:path w="3210560" h="5880734">
                <a:moveTo>
                  <a:pt x="3210306" y="5851398"/>
                </a:moveTo>
                <a:lnTo>
                  <a:pt x="3210306" y="28956"/>
                </a:lnTo>
                <a:lnTo>
                  <a:pt x="3181350" y="0"/>
                </a:lnTo>
                <a:lnTo>
                  <a:pt x="28956" y="0"/>
                </a:lnTo>
                <a:lnTo>
                  <a:pt x="17680" y="2274"/>
                </a:lnTo>
                <a:lnTo>
                  <a:pt x="8477" y="8477"/>
                </a:lnTo>
                <a:lnTo>
                  <a:pt x="2274" y="17680"/>
                </a:lnTo>
                <a:lnTo>
                  <a:pt x="0" y="28956"/>
                </a:lnTo>
                <a:lnTo>
                  <a:pt x="0" y="5851398"/>
                </a:lnTo>
                <a:lnTo>
                  <a:pt x="2274" y="5862673"/>
                </a:lnTo>
                <a:lnTo>
                  <a:pt x="8477" y="5871876"/>
                </a:lnTo>
                <a:lnTo>
                  <a:pt x="17680" y="5878079"/>
                </a:lnTo>
                <a:lnTo>
                  <a:pt x="28956" y="5880354"/>
                </a:lnTo>
                <a:lnTo>
                  <a:pt x="28956" y="57150"/>
                </a:lnTo>
                <a:lnTo>
                  <a:pt x="57150" y="28956"/>
                </a:lnTo>
                <a:lnTo>
                  <a:pt x="57149" y="57150"/>
                </a:lnTo>
                <a:lnTo>
                  <a:pt x="3153155" y="57150"/>
                </a:lnTo>
                <a:lnTo>
                  <a:pt x="3153155" y="28955"/>
                </a:lnTo>
                <a:lnTo>
                  <a:pt x="3181350" y="57150"/>
                </a:lnTo>
                <a:lnTo>
                  <a:pt x="3181350" y="5880354"/>
                </a:lnTo>
                <a:lnTo>
                  <a:pt x="3192625" y="5878079"/>
                </a:lnTo>
                <a:lnTo>
                  <a:pt x="3201828" y="5871876"/>
                </a:lnTo>
                <a:lnTo>
                  <a:pt x="3208031" y="5862673"/>
                </a:lnTo>
                <a:lnTo>
                  <a:pt x="3210306" y="5851398"/>
                </a:lnTo>
                <a:close/>
              </a:path>
              <a:path w="3210560" h="5880734">
                <a:moveTo>
                  <a:pt x="57150" y="57150"/>
                </a:moveTo>
                <a:lnTo>
                  <a:pt x="57150" y="28956"/>
                </a:lnTo>
                <a:lnTo>
                  <a:pt x="28956" y="57150"/>
                </a:lnTo>
                <a:lnTo>
                  <a:pt x="57150" y="57150"/>
                </a:lnTo>
                <a:close/>
              </a:path>
              <a:path w="3210560" h="5880734">
                <a:moveTo>
                  <a:pt x="57150" y="5823204"/>
                </a:moveTo>
                <a:lnTo>
                  <a:pt x="57150" y="57150"/>
                </a:lnTo>
                <a:lnTo>
                  <a:pt x="28956" y="57150"/>
                </a:lnTo>
                <a:lnTo>
                  <a:pt x="28956" y="5823204"/>
                </a:lnTo>
                <a:lnTo>
                  <a:pt x="57150" y="5823204"/>
                </a:lnTo>
                <a:close/>
              </a:path>
              <a:path w="3210560" h="5880734">
                <a:moveTo>
                  <a:pt x="3181350" y="5823204"/>
                </a:moveTo>
                <a:lnTo>
                  <a:pt x="28956" y="5823204"/>
                </a:lnTo>
                <a:lnTo>
                  <a:pt x="57150" y="5851398"/>
                </a:lnTo>
                <a:lnTo>
                  <a:pt x="57150" y="5880354"/>
                </a:lnTo>
                <a:lnTo>
                  <a:pt x="3153156" y="5880354"/>
                </a:lnTo>
                <a:lnTo>
                  <a:pt x="3153156" y="5851398"/>
                </a:lnTo>
                <a:lnTo>
                  <a:pt x="3181350" y="5823204"/>
                </a:lnTo>
                <a:close/>
              </a:path>
              <a:path w="3210560" h="5880734">
                <a:moveTo>
                  <a:pt x="57150" y="5880354"/>
                </a:moveTo>
                <a:lnTo>
                  <a:pt x="57150" y="5851398"/>
                </a:lnTo>
                <a:lnTo>
                  <a:pt x="28956" y="5823204"/>
                </a:lnTo>
                <a:lnTo>
                  <a:pt x="28956" y="5880354"/>
                </a:lnTo>
                <a:lnTo>
                  <a:pt x="57150" y="5880354"/>
                </a:lnTo>
                <a:close/>
              </a:path>
              <a:path w="3210560" h="5880734">
                <a:moveTo>
                  <a:pt x="3181350" y="57150"/>
                </a:moveTo>
                <a:lnTo>
                  <a:pt x="3153155" y="28955"/>
                </a:lnTo>
                <a:lnTo>
                  <a:pt x="3153155" y="57150"/>
                </a:lnTo>
                <a:lnTo>
                  <a:pt x="3181350" y="57150"/>
                </a:lnTo>
                <a:close/>
              </a:path>
              <a:path w="3210560" h="5880734">
                <a:moveTo>
                  <a:pt x="3181350" y="5823204"/>
                </a:moveTo>
                <a:lnTo>
                  <a:pt x="3181350" y="57150"/>
                </a:lnTo>
                <a:lnTo>
                  <a:pt x="3153155" y="57150"/>
                </a:lnTo>
                <a:lnTo>
                  <a:pt x="3153156" y="5823204"/>
                </a:lnTo>
                <a:lnTo>
                  <a:pt x="3181350" y="5823204"/>
                </a:lnTo>
                <a:close/>
              </a:path>
              <a:path w="3210560" h="5880734">
                <a:moveTo>
                  <a:pt x="3181350" y="5880354"/>
                </a:moveTo>
                <a:lnTo>
                  <a:pt x="3181350" y="5823204"/>
                </a:lnTo>
                <a:lnTo>
                  <a:pt x="3153156" y="5851398"/>
                </a:lnTo>
                <a:lnTo>
                  <a:pt x="3153156" y="5880354"/>
                </a:lnTo>
                <a:lnTo>
                  <a:pt x="3181350" y="5880354"/>
                </a:lnTo>
                <a:close/>
              </a:path>
            </a:pathLst>
          </a:custGeom>
          <a:solidFill>
            <a:srgbClr val="FF0000"/>
          </a:solidFill>
        </p:spPr>
        <p:txBody>
          <a:bodyPr wrap="square" lIns="0" tIns="0" rIns="0" bIns="0" rtlCol="0"/>
          <a:lstStyle/>
          <a:p>
            <a:endParaRPr sz="1632"/>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136525"/>
            <a:ext cx="10515600" cy="1325563"/>
          </a:xfrm>
        </p:spPr>
        <p:txBody>
          <a:bodyPr>
            <a:normAutofit fontScale="90000"/>
          </a:bodyPr>
          <a:lstStyle/>
          <a:p>
            <a:r>
              <a:rPr lang="de-DE"/>
              <a:t>Artificial Neural Networks - KNN</a:t>
            </a:r>
            <a:br>
              <a:rPr lang="de-DE"/>
            </a:br>
            <a:r>
              <a:rPr lang="de-DE"/>
              <a:t>Notations
</a:t>
            </a:r>
            <a:endParaRPr lang="de-DE" sz="2000" dirty="0"/>
          </a:p>
        </p:txBody>
      </p:sp>
      <p:sp>
        <p:nvSpPr>
          <p:cNvPr id="5" name="Foliennummernplatzhalter 4"/>
          <p:cNvSpPr>
            <a:spLocks noGrp="1"/>
          </p:cNvSpPr>
          <p:nvPr>
            <p:ph type="sldNum" sz="quarter" idx="12"/>
          </p:nvPr>
        </p:nvSpPr>
        <p:spPr/>
        <p:txBody>
          <a:bodyPr/>
          <a:lstStyle/>
          <a:p>
            <a:fld id="{0625EBFC-0345-4FA4-A801-51797D94B198}" type="slidenum">
              <a:rPr lang="de-DE" smtClean="0"/>
              <a:t>3</a:t>
            </a:fld>
            <a:endParaRPr lang="de-DE" dirty="0"/>
          </a:p>
        </p:txBody>
      </p:sp>
      <mc:AlternateContent xmlns:mc="http://schemas.openxmlformats.org/markup-compatibility/2006" xmlns:a14="http://schemas.microsoft.com/office/drawing/2010/main">
        <mc:Choice Requires="a14">
          <p:sp>
            <p:nvSpPr>
              <p:cNvPr id="3" name="Textfeld 2"/>
              <p:cNvSpPr txBox="1"/>
              <p:nvPr/>
            </p:nvSpPr>
            <p:spPr>
              <a:xfrm>
                <a:off x="248662" y="1247531"/>
                <a:ext cx="10743350" cy="5146922"/>
              </a:xfrm>
              <a:prstGeom prst="rect">
                <a:avLst/>
              </a:prstGeom>
              <a:noFill/>
            </p:spPr>
            <p:txBody>
              <a:bodyPr wrap="square" rtlCol="0">
                <a:spAutoFit/>
              </a:bodyPr>
              <a:lstStyle/>
              <a:p>
                <a:pPr marL="285750" indent="-285750">
                  <a:spcBef>
                    <a:spcPts val="650"/>
                  </a:spcBef>
                  <a:buFont typeface="Arial" panose="020B0604020202020204" pitchFamily="34" charset="0"/>
                  <a:buChar char="•"/>
                </a:pPr>
                <a14:m>
                  <m:oMath xmlns:m="http://schemas.openxmlformats.org/officeDocument/2006/math">
                    <m:r>
                      <a:rPr lang="de-DE" i="1">
                        <a:latin typeface="Cambria Math" panose="02040503050406030204" pitchFamily="18" charset="0"/>
                      </a:rPr>
                      <m:t>𝑁</m:t>
                    </m:r>
                  </m:oMath>
                </a14:m>
                <a:r>
                  <a:rPr lang="de-DE" dirty="0"/>
                  <a:t>: Number of (training) instances</a:t>
                </a:r>
                <a:endParaRPr lang="de-DE" i="1" dirty="0">
                  <a:latin typeface="Cambria Math" panose="02040503050406030204" pitchFamily="18" charset="0"/>
                </a:endParaRPr>
              </a:p>
              <a:p>
                <a:pPr marL="285750" indent="-285750">
                  <a:spcBef>
                    <a:spcPts val="650"/>
                  </a:spcBef>
                  <a:buFont typeface="Arial" panose="020B0604020202020204" pitchFamily="34" charset="0"/>
                  <a:buChar char="•"/>
                </a:pPr>
                <a14:m>
                  <m:oMath xmlns:m="http://schemas.openxmlformats.org/officeDocument/2006/math">
                    <m:r>
                      <a:rPr lang="de-DE" i="1">
                        <a:latin typeface="Cambria Math" panose="02040503050406030204" pitchFamily="18" charset="0"/>
                      </a:rPr>
                      <m:t>𝑝</m:t>
                    </m:r>
                  </m:oMath>
                </a14:m>
                <a:r>
                  <a:rPr lang="de-DE" dirty="0"/>
                  <a:t>: </a:t>
                </a:r>
                <a:r>
                  <a:rPr lang="en-US" dirty="0"/>
                  <a:t>Dimension of input (number of features)</a:t>
                </a:r>
                <a:endParaRPr lang="de-DE" dirty="0"/>
              </a:p>
              <a:p>
                <a:pPr marL="285750" indent="-285750">
                  <a:spcBef>
                    <a:spcPts val="650"/>
                  </a:spcBef>
                  <a:buFont typeface="Arial" panose="020B0604020202020204" pitchFamily="34" charset="0"/>
                  <a:buChar char="•"/>
                </a:pPr>
                <a14:m>
                  <m:oMath xmlns:m="http://schemas.openxmlformats.org/officeDocument/2006/math">
                    <m:r>
                      <a:rPr lang="de-DE" i="1">
                        <a:latin typeface="Cambria Math" panose="02040503050406030204" pitchFamily="18" charset="0"/>
                      </a:rPr>
                      <m:t>𝐾</m:t>
                    </m:r>
                    <m:r>
                      <a:rPr lang="de-DE" i="1">
                        <a:latin typeface="Cambria Math" panose="02040503050406030204" pitchFamily="18" charset="0"/>
                      </a:rPr>
                      <m:t>:</m:t>
                    </m:r>
                  </m:oMath>
                </a14:m>
                <a:r>
                  <a:rPr lang="de-DE" dirty="0"/>
                  <a:t> </a:t>
                </a:r>
                <a:r>
                  <a:rPr lang="en-US" dirty="0"/>
                  <a:t>Dimension of output (or number of classes)
</a:t>
                </a:r>
                <a14:m>
                  <m:oMath xmlns:m="http://schemas.openxmlformats.org/officeDocument/2006/math">
                    <m:r>
                      <a:rPr lang="de-DE" i="1">
                        <a:latin typeface="Cambria Math" panose="02040503050406030204" pitchFamily="18" charset="0"/>
                      </a:rPr>
                      <m:t>𝐿</m:t>
                    </m:r>
                  </m:oMath>
                </a14:m>
                <a:r>
                  <a:rPr lang="de-DE" dirty="0"/>
                  <a:t>: </a:t>
                </a:r>
                <a:r>
                  <a:rPr lang="en-US" dirty="0"/>
                  <a:t>Number of layers of a neural network</a:t>
                </a:r>
                <a:endParaRPr lang="de-DE" dirty="0"/>
              </a:p>
              <a:p>
                <a:pPr marL="285750" indent="-285750">
                  <a:spcBef>
                    <a:spcPts val="650"/>
                  </a:spcBef>
                  <a:buFont typeface="Arial" panose="020B0604020202020204" pitchFamily="34" charset="0"/>
                  <a:buChar char="•"/>
                </a:pPr>
                <a14:m>
                  <m:oMath xmlns:m="http://schemas.openxmlformats.org/officeDocument/2006/math">
                    <m:f>
                      <m:fPr>
                        <m:type m:val="lin"/>
                        <m:ctrlPr>
                          <a:rPr lang="de-DE" i="1">
                            <a:latin typeface="Cambria Math" panose="02040503050406030204" pitchFamily="18" charset="0"/>
                            <a:ea typeface="Cambria Math" panose="02040503050406030204" pitchFamily="18" charset="0"/>
                          </a:rPr>
                        </m:ctrlPr>
                      </m:fPr>
                      <m:num>
                        <m:sSup>
                          <m:sSupPr>
                            <m:ctrlPr>
                              <a:rPr lang="de-DE" i="1">
                                <a:latin typeface="Cambria Math" panose="02040503050406030204" pitchFamily="18" charset="0"/>
                              </a:rPr>
                            </m:ctrlPr>
                          </m:sSupPr>
                          <m:e>
                            <m:r>
                              <a:rPr lang="de-DE" b="1" i="1">
                                <a:latin typeface="Cambria Math" panose="02040503050406030204" pitchFamily="18" charset="0"/>
                              </a:rPr>
                              <m:t>𝒙</m:t>
                            </m:r>
                          </m:e>
                          <m:sup>
                            <m:d>
                              <m:dPr>
                                <m:ctrlPr>
                                  <a:rPr lang="de-DE" i="1">
                                    <a:latin typeface="Cambria Math" panose="02040503050406030204" pitchFamily="18" charset="0"/>
                                  </a:rPr>
                                </m:ctrlPr>
                              </m:dPr>
                              <m:e>
                                <m:r>
                                  <a:rPr lang="de-DE" i="1">
                                    <a:latin typeface="Cambria Math" panose="02040503050406030204" pitchFamily="18" charset="0"/>
                                  </a:rPr>
                                  <m:t>𝑖</m:t>
                                </m:r>
                              </m:e>
                            </m:d>
                          </m:sup>
                        </m:sSup>
                        <m:r>
                          <a:rPr lang="de-DE" i="1">
                            <a:latin typeface="Cambria Math" panose="02040503050406030204" pitchFamily="18" charset="0"/>
                          </a:rPr>
                          <m:t>∈</m:t>
                        </m:r>
                        <m:sSup>
                          <m:sSupPr>
                            <m:ctrlPr>
                              <a:rPr lang="de-DE" i="1">
                                <a:latin typeface="Cambria Math" panose="02040503050406030204" pitchFamily="18" charset="0"/>
                                <a:ea typeface="Cambria Math" panose="02040503050406030204" pitchFamily="18" charset="0"/>
                              </a:rPr>
                            </m:ctrlPr>
                          </m:sSupPr>
                          <m:e>
                            <m:r>
                              <a:rPr lang="de-DE" i="1">
                                <a:latin typeface="Cambria Math" panose="02040503050406030204" pitchFamily="18" charset="0"/>
                                <a:ea typeface="Cambria Math" panose="02040503050406030204" pitchFamily="18" charset="0"/>
                              </a:rPr>
                              <m:t>ℝ</m:t>
                            </m:r>
                          </m:e>
                          <m:sup>
                            <m:r>
                              <a:rPr lang="de-DE" i="1">
                                <a:latin typeface="Cambria Math" panose="02040503050406030204" pitchFamily="18" charset="0"/>
                                <a:ea typeface="Cambria Math" panose="02040503050406030204" pitchFamily="18" charset="0"/>
                              </a:rPr>
                              <m:t>𝑝</m:t>
                            </m:r>
                          </m:sup>
                        </m:sSup>
                      </m:num>
                      <m:den>
                        <m:sSup>
                          <m:sSupPr>
                            <m:ctrlPr>
                              <a:rPr lang="de-DE" i="1">
                                <a:latin typeface="Cambria Math" panose="02040503050406030204" pitchFamily="18" charset="0"/>
                              </a:rPr>
                            </m:ctrlPr>
                          </m:sSupPr>
                          <m:e>
                            <m:r>
                              <a:rPr lang="de-DE" b="1" i="1">
                                <a:latin typeface="Cambria Math" panose="02040503050406030204" pitchFamily="18" charset="0"/>
                              </a:rPr>
                              <m:t>𝒚</m:t>
                            </m:r>
                          </m:e>
                          <m:sup>
                            <m:d>
                              <m:dPr>
                                <m:ctrlPr>
                                  <a:rPr lang="de-DE" i="1">
                                    <a:latin typeface="Cambria Math" panose="02040503050406030204" pitchFamily="18" charset="0"/>
                                  </a:rPr>
                                </m:ctrlPr>
                              </m:dPr>
                              <m:e>
                                <m:r>
                                  <a:rPr lang="de-DE" i="1">
                                    <a:latin typeface="Cambria Math" panose="02040503050406030204" pitchFamily="18" charset="0"/>
                                  </a:rPr>
                                  <m:t>𝑖</m:t>
                                </m:r>
                              </m:e>
                            </m:d>
                          </m:sup>
                        </m:sSup>
                        <m:r>
                          <a:rPr lang="de-DE" i="1">
                            <a:latin typeface="Cambria Math" panose="02040503050406030204" pitchFamily="18" charset="0"/>
                          </a:rPr>
                          <m:t>∈</m:t>
                        </m:r>
                        <m:sSup>
                          <m:sSupPr>
                            <m:ctrlPr>
                              <a:rPr lang="de-DE" i="1">
                                <a:latin typeface="Cambria Math" panose="02040503050406030204" pitchFamily="18" charset="0"/>
                                <a:ea typeface="Cambria Math" panose="02040503050406030204" pitchFamily="18" charset="0"/>
                              </a:rPr>
                            </m:ctrlPr>
                          </m:sSupPr>
                          <m:e>
                            <m:r>
                              <a:rPr lang="de-DE" i="1">
                                <a:latin typeface="Cambria Math" panose="02040503050406030204" pitchFamily="18" charset="0"/>
                                <a:ea typeface="Cambria Math" panose="02040503050406030204" pitchFamily="18" charset="0"/>
                              </a:rPr>
                              <m:t>ℝ</m:t>
                            </m:r>
                          </m:e>
                          <m:sup>
                            <m:r>
                              <a:rPr lang="de-DE" i="1">
                                <a:latin typeface="Cambria Math" panose="02040503050406030204" pitchFamily="18" charset="0"/>
                                <a:ea typeface="Cambria Math" panose="02040503050406030204" pitchFamily="18" charset="0"/>
                              </a:rPr>
                              <m:t>𝐾</m:t>
                            </m:r>
                          </m:sup>
                        </m:sSup>
                      </m:den>
                    </m:f>
                    <m:r>
                      <a:rPr lang="de-DE" i="1">
                        <a:latin typeface="Cambria Math" panose="02040503050406030204" pitchFamily="18" charset="0"/>
                        <a:ea typeface="Cambria Math" panose="02040503050406030204" pitchFamily="18" charset="0"/>
                      </a:rPr>
                      <m:t> </m:t>
                    </m:r>
                  </m:oMath>
                </a14:m>
                <a:r>
                  <a:rPr lang="en-US" dirty="0"/>
                  <a:t>: the ith input vector / output vector represented as a line vector</a:t>
                </a:r>
                <a:endParaRPr lang="de-DE" dirty="0"/>
              </a:p>
              <a:p>
                <a:pPr marL="285750" indent="-285750">
                  <a:spcBef>
                    <a:spcPts val="650"/>
                  </a:spcBef>
                  <a:buFont typeface="Arial" panose="020B0604020202020204" pitchFamily="34" charset="0"/>
                  <a:buChar char="•"/>
                </a:pPr>
                <a14:m>
                  <m:oMath xmlns:m="http://schemas.openxmlformats.org/officeDocument/2006/math">
                    <m:f>
                      <m:fPr>
                        <m:type m:val="lin"/>
                        <m:ctrlPr>
                          <a:rPr lang="de-DE" i="1">
                            <a:latin typeface="Cambria Math" panose="02040503050406030204" pitchFamily="18" charset="0"/>
                            <a:ea typeface="Cambria Math" panose="02040503050406030204" pitchFamily="18" charset="0"/>
                          </a:rPr>
                        </m:ctrlPr>
                      </m:fPr>
                      <m:num>
                        <m:sSubSup>
                          <m:sSubSupPr>
                            <m:ctrlPr>
                              <a:rPr lang="de-DE" i="1">
                                <a:latin typeface="Cambria Math" panose="02040503050406030204" pitchFamily="18" charset="0"/>
                              </a:rPr>
                            </m:ctrlPr>
                          </m:sSubSupPr>
                          <m:e>
                            <m:r>
                              <a:rPr lang="de-DE" b="1" i="1">
                                <a:latin typeface="Cambria Math" panose="02040503050406030204" pitchFamily="18" charset="0"/>
                              </a:rPr>
                              <m:t>𝒙</m:t>
                            </m:r>
                          </m:e>
                          <m:sub>
                            <m:r>
                              <a:rPr lang="de-DE" i="1">
                                <a:latin typeface="Cambria Math" panose="02040503050406030204" pitchFamily="18" charset="0"/>
                              </a:rPr>
                              <m:t>𝑗</m:t>
                            </m:r>
                          </m:sub>
                          <m:sup>
                            <m:d>
                              <m:dPr>
                                <m:ctrlPr>
                                  <a:rPr lang="de-DE" i="1">
                                    <a:latin typeface="Cambria Math" panose="02040503050406030204" pitchFamily="18" charset="0"/>
                                  </a:rPr>
                                </m:ctrlPr>
                              </m:dPr>
                              <m:e>
                                <m:r>
                                  <a:rPr lang="de-DE" i="1">
                                    <a:latin typeface="Cambria Math" panose="02040503050406030204" pitchFamily="18" charset="0"/>
                                  </a:rPr>
                                  <m:t>𝑖</m:t>
                                </m:r>
                              </m:e>
                            </m:d>
                          </m:sup>
                        </m:sSubSup>
                      </m:num>
                      <m:den>
                        <m:sSubSup>
                          <m:sSubSupPr>
                            <m:ctrlPr>
                              <a:rPr lang="de-DE" i="1">
                                <a:latin typeface="Cambria Math" panose="02040503050406030204" pitchFamily="18" charset="0"/>
                              </a:rPr>
                            </m:ctrlPr>
                          </m:sSubSupPr>
                          <m:e>
                            <m:r>
                              <a:rPr lang="de-DE" b="1" i="1">
                                <a:latin typeface="Cambria Math" panose="02040503050406030204" pitchFamily="18" charset="0"/>
                              </a:rPr>
                              <m:t>𝒚</m:t>
                            </m:r>
                          </m:e>
                          <m:sub>
                            <m:r>
                              <a:rPr lang="de-DE" i="1">
                                <a:latin typeface="Cambria Math" panose="02040503050406030204" pitchFamily="18" charset="0"/>
                              </a:rPr>
                              <m:t>𝑘</m:t>
                            </m:r>
                          </m:sub>
                          <m:sup>
                            <m:d>
                              <m:dPr>
                                <m:ctrlPr>
                                  <a:rPr lang="de-DE" i="1">
                                    <a:latin typeface="Cambria Math" panose="02040503050406030204" pitchFamily="18" charset="0"/>
                                  </a:rPr>
                                </m:ctrlPr>
                              </m:dPr>
                              <m:e>
                                <m:r>
                                  <a:rPr lang="de-DE" i="1">
                                    <a:latin typeface="Cambria Math" panose="02040503050406030204" pitchFamily="18" charset="0"/>
                                  </a:rPr>
                                  <m:t>𝑖</m:t>
                                </m:r>
                              </m:e>
                            </m:d>
                          </m:sup>
                        </m:sSubSup>
                      </m:den>
                    </m:f>
                    <m:r>
                      <a:rPr lang="de-DE" i="1">
                        <a:latin typeface="Cambria Math" panose="02040503050406030204" pitchFamily="18" charset="0"/>
                      </a:rPr>
                      <m:t> </m:t>
                    </m:r>
                  </m:oMath>
                </a14:m>
                <a:r>
                  <a:rPr lang="de-DE" dirty="0"/>
                  <a:t>: </a:t>
                </a:r>
                <a:r>
                  <a:rPr lang="en-US" dirty="0"/>
                  <a:t>The jth element of the ith input vector / output vector (scalar)
</a:t>
                </a:r>
                <a14:m>
                  <m:oMath xmlns:m="http://schemas.openxmlformats.org/officeDocument/2006/math">
                    <m:r>
                      <a:rPr lang="de-DE" sz="1400" b="1">
                        <a:latin typeface="Cambria Math" panose="02040503050406030204" pitchFamily="18" charset="0"/>
                      </a:rPr>
                      <m:t>𝐗</m:t>
                    </m:r>
                    <m:r>
                      <a:rPr lang="de-DE" sz="1400" i="1">
                        <a:latin typeface="Cambria Math" panose="02040503050406030204" pitchFamily="18" charset="0"/>
                      </a:rPr>
                      <m:t>∈</m:t>
                    </m:r>
                    <m:f>
                      <m:fPr>
                        <m:type m:val="lin"/>
                        <m:ctrlPr>
                          <a:rPr lang="de-DE" sz="1400" i="1">
                            <a:latin typeface="Cambria Math" panose="02040503050406030204" pitchFamily="18" charset="0"/>
                            <a:ea typeface="Cambria Math" panose="02040503050406030204" pitchFamily="18" charset="0"/>
                          </a:rPr>
                        </m:ctrlPr>
                      </m:fPr>
                      <m:num>
                        <m:sSup>
                          <m:sSupPr>
                            <m:ctrlPr>
                              <a:rPr lang="de-DE" sz="1400" i="1">
                                <a:latin typeface="Cambria Math" panose="02040503050406030204" pitchFamily="18" charset="0"/>
                                <a:ea typeface="Cambria Math" panose="02040503050406030204" pitchFamily="18" charset="0"/>
                              </a:rPr>
                            </m:ctrlPr>
                          </m:sSupPr>
                          <m:e>
                            <m:r>
                              <a:rPr lang="de-DE" sz="1400" i="1">
                                <a:latin typeface="Cambria Math" panose="02040503050406030204" pitchFamily="18" charset="0"/>
                                <a:ea typeface="Cambria Math" panose="02040503050406030204" pitchFamily="18" charset="0"/>
                              </a:rPr>
                              <m:t>ℝ</m:t>
                            </m:r>
                          </m:e>
                          <m:sup>
                            <m:r>
                              <a:rPr lang="de-DE" sz="1400" i="1">
                                <a:latin typeface="Cambria Math" panose="02040503050406030204" pitchFamily="18" charset="0"/>
                                <a:ea typeface="Cambria Math" panose="02040503050406030204" pitchFamily="18" charset="0"/>
                              </a:rPr>
                              <m:t>𝑁</m:t>
                            </m:r>
                            <m:r>
                              <a:rPr lang="de-DE" sz="1400" i="1">
                                <a:latin typeface="Cambria Math" panose="02040503050406030204" pitchFamily="18" charset="0"/>
                                <a:ea typeface="Cambria Math" panose="02040503050406030204" pitchFamily="18" charset="0"/>
                              </a:rPr>
                              <m:t>×</m:t>
                            </m:r>
                            <m:r>
                              <a:rPr lang="de-DE" sz="1400" i="1">
                                <a:latin typeface="Cambria Math" panose="02040503050406030204" pitchFamily="18" charset="0"/>
                                <a:ea typeface="Cambria Math" panose="02040503050406030204" pitchFamily="18" charset="0"/>
                              </a:rPr>
                              <m:t>𝑝</m:t>
                            </m:r>
                          </m:sup>
                        </m:sSup>
                      </m:num>
                      <m:den>
                        <m:r>
                          <a:rPr lang="de-DE" sz="1400" b="1">
                            <a:latin typeface="Cambria Math" panose="02040503050406030204" pitchFamily="18" charset="0"/>
                            <a:ea typeface="Cambria Math" panose="02040503050406030204" pitchFamily="18" charset="0"/>
                          </a:rPr>
                          <m:t>𝐘</m:t>
                        </m:r>
                        <m:r>
                          <a:rPr lang="de-DE" sz="1400" i="1">
                            <a:latin typeface="Cambria Math" panose="02040503050406030204" pitchFamily="18" charset="0"/>
                          </a:rPr>
                          <m:t>∈</m:t>
                        </m:r>
                        <m:sSup>
                          <m:sSupPr>
                            <m:ctrlPr>
                              <a:rPr lang="de-DE" sz="1400" i="1">
                                <a:latin typeface="Cambria Math" panose="02040503050406030204" pitchFamily="18" charset="0"/>
                                <a:ea typeface="Cambria Math" panose="02040503050406030204" pitchFamily="18" charset="0"/>
                              </a:rPr>
                            </m:ctrlPr>
                          </m:sSupPr>
                          <m:e>
                            <m:r>
                              <a:rPr lang="de-DE" sz="1400" i="1">
                                <a:latin typeface="Cambria Math" panose="02040503050406030204" pitchFamily="18" charset="0"/>
                                <a:ea typeface="Cambria Math" panose="02040503050406030204" pitchFamily="18" charset="0"/>
                              </a:rPr>
                              <m:t>ℝ</m:t>
                            </m:r>
                          </m:e>
                          <m:sup>
                            <m:r>
                              <a:rPr lang="de-DE" sz="1400" i="1">
                                <a:latin typeface="Cambria Math" panose="02040503050406030204" pitchFamily="18" charset="0"/>
                                <a:ea typeface="Cambria Math" panose="02040503050406030204" pitchFamily="18" charset="0"/>
                              </a:rPr>
                              <m:t>𝑁</m:t>
                            </m:r>
                            <m:r>
                              <a:rPr lang="de-DE" sz="1400" i="1">
                                <a:latin typeface="Cambria Math" panose="02040503050406030204" pitchFamily="18" charset="0"/>
                                <a:ea typeface="Cambria Math" panose="02040503050406030204" pitchFamily="18" charset="0"/>
                              </a:rPr>
                              <m:t>×</m:t>
                            </m:r>
                            <m:r>
                              <a:rPr lang="de-DE" sz="1400" i="1">
                                <a:latin typeface="Cambria Math" panose="02040503050406030204" pitchFamily="18" charset="0"/>
                                <a:ea typeface="Cambria Math" panose="02040503050406030204" pitchFamily="18" charset="0"/>
                              </a:rPr>
                              <m:t>𝐾</m:t>
                            </m:r>
                          </m:sup>
                        </m:sSup>
                      </m:den>
                    </m:f>
                    <m:r>
                      <a:rPr lang="de-DE" sz="1400" i="1">
                        <a:latin typeface="Cambria Math" panose="02040503050406030204" pitchFamily="18" charset="0"/>
                        <a:ea typeface="Cambria Math" panose="02040503050406030204" pitchFamily="18" charset="0"/>
                      </a:rPr>
                      <m:t>:</m:t>
                    </m:r>
                    <m:r>
                      <m:rPr>
                        <m:sty m:val="p"/>
                      </m:rPr>
                      <a:rPr lang="de-DE" sz="1400">
                        <a:latin typeface="Cambria Math" panose="02040503050406030204" pitchFamily="18" charset="0"/>
                        <a:ea typeface="Cambria Math" panose="02040503050406030204" pitchFamily="18" charset="0"/>
                      </a:rPr>
                      <m:t>X</m:t>
                    </m:r>
                    <m:r>
                      <a:rPr lang="de-DE" sz="1400">
                        <a:latin typeface="Cambria Math" panose="02040503050406030204" pitchFamily="18" charset="0"/>
                        <a:ea typeface="Cambria Math" panose="02040503050406030204" pitchFamily="18" charset="0"/>
                      </a:rPr>
                      <m:t>=</m:t>
                    </m:r>
                    <m:d>
                      <m:dPr>
                        <m:ctrlPr>
                          <a:rPr lang="de-DE" sz="1400" i="1">
                            <a:latin typeface="Cambria Math" panose="02040503050406030204" pitchFamily="18" charset="0"/>
                          </a:rPr>
                        </m:ctrlPr>
                      </m:dPr>
                      <m:e>
                        <m:m>
                          <m:mPr>
                            <m:mcs>
                              <m:mc>
                                <m:mcPr>
                                  <m:count m:val="1"/>
                                  <m:mcJc m:val="center"/>
                                </m:mcPr>
                              </m:mc>
                            </m:mcs>
                            <m:ctrlPr>
                              <a:rPr lang="de-DE" sz="1400" i="1">
                                <a:latin typeface="Cambria Math" panose="02040503050406030204" pitchFamily="18" charset="0"/>
                              </a:rPr>
                            </m:ctrlPr>
                          </m:mPr>
                          <m:mr>
                            <m:e>
                              <m:sSup>
                                <m:sSupPr>
                                  <m:ctrlPr>
                                    <a:rPr lang="de-DE" sz="1400" i="1">
                                      <a:latin typeface="Cambria Math" panose="02040503050406030204" pitchFamily="18" charset="0"/>
                                    </a:rPr>
                                  </m:ctrlPr>
                                </m:sSupPr>
                                <m:e>
                                  <m:d>
                                    <m:dPr>
                                      <m:ctrlPr>
                                        <a:rPr lang="de-DE" sz="1400" i="1">
                                          <a:latin typeface="Cambria Math" panose="02040503050406030204" pitchFamily="18" charset="0"/>
                                        </a:rPr>
                                      </m:ctrlPr>
                                    </m:dPr>
                                    <m:e>
                                      <m:sSup>
                                        <m:sSupPr>
                                          <m:ctrlPr>
                                            <a:rPr lang="de-DE" sz="1400" i="1">
                                              <a:latin typeface="Cambria Math" panose="02040503050406030204" pitchFamily="18" charset="0"/>
                                            </a:rPr>
                                          </m:ctrlPr>
                                        </m:sSupPr>
                                        <m:e>
                                          <m:r>
                                            <a:rPr lang="de-DE" sz="1400" b="1" i="1">
                                              <a:latin typeface="Cambria Math" panose="02040503050406030204" pitchFamily="18" charset="0"/>
                                            </a:rPr>
                                            <m:t>𝒙</m:t>
                                          </m:r>
                                        </m:e>
                                        <m:sup>
                                          <m:d>
                                            <m:dPr>
                                              <m:ctrlPr>
                                                <a:rPr lang="de-DE" sz="1400" i="1">
                                                  <a:latin typeface="Cambria Math" panose="02040503050406030204" pitchFamily="18" charset="0"/>
                                                </a:rPr>
                                              </m:ctrlPr>
                                            </m:dPr>
                                            <m:e>
                                              <m:r>
                                                <a:rPr lang="de-DE" sz="1400" i="1">
                                                  <a:latin typeface="Cambria Math" panose="02040503050406030204" pitchFamily="18" charset="0"/>
                                                </a:rPr>
                                                <m:t>1</m:t>
                                              </m:r>
                                            </m:e>
                                          </m:d>
                                        </m:sup>
                                      </m:sSup>
                                    </m:e>
                                  </m:d>
                                </m:e>
                                <m:sup>
                                  <m:r>
                                    <m:rPr>
                                      <m:brk m:alnAt="7"/>
                                    </m:rPr>
                                    <a:rPr lang="de-DE" sz="1400" i="1">
                                      <a:latin typeface="Cambria Math" panose="02040503050406030204" pitchFamily="18" charset="0"/>
                                    </a:rPr>
                                    <m:t>𝑇</m:t>
                                  </m:r>
                                </m:sup>
                              </m:sSup>
                            </m:e>
                          </m:mr>
                          <m:mr>
                            <m:e>
                              <m:r>
                                <a:rPr lang="de-DE" sz="1400" i="1">
                                  <a:latin typeface="Cambria Math" panose="02040503050406030204" pitchFamily="18" charset="0"/>
                                </a:rPr>
                                <m:t>⋮</m:t>
                              </m:r>
                            </m:e>
                          </m:mr>
                          <m:mr>
                            <m:e>
                              <m:sSup>
                                <m:sSupPr>
                                  <m:ctrlPr>
                                    <a:rPr lang="de-DE" sz="1400" i="1">
                                      <a:latin typeface="Cambria Math" panose="02040503050406030204" pitchFamily="18" charset="0"/>
                                    </a:rPr>
                                  </m:ctrlPr>
                                </m:sSupPr>
                                <m:e>
                                  <m:d>
                                    <m:dPr>
                                      <m:ctrlPr>
                                        <a:rPr lang="de-DE" sz="1400" i="1">
                                          <a:latin typeface="Cambria Math" panose="02040503050406030204" pitchFamily="18" charset="0"/>
                                        </a:rPr>
                                      </m:ctrlPr>
                                    </m:dPr>
                                    <m:e>
                                      <m:sSup>
                                        <m:sSupPr>
                                          <m:ctrlPr>
                                            <a:rPr lang="de-DE" sz="1400" i="1">
                                              <a:latin typeface="Cambria Math" panose="02040503050406030204" pitchFamily="18" charset="0"/>
                                            </a:rPr>
                                          </m:ctrlPr>
                                        </m:sSupPr>
                                        <m:e>
                                          <m:r>
                                            <a:rPr lang="de-DE" sz="1400" b="1" i="1">
                                              <a:latin typeface="Cambria Math" panose="02040503050406030204" pitchFamily="18" charset="0"/>
                                            </a:rPr>
                                            <m:t>𝒙</m:t>
                                          </m:r>
                                        </m:e>
                                        <m:sup>
                                          <m:d>
                                            <m:dPr>
                                              <m:ctrlPr>
                                                <a:rPr lang="de-DE" sz="1400" i="1">
                                                  <a:latin typeface="Cambria Math" panose="02040503050406030204" pitchFamily="18" charset="0"/>
                                                </a:rPr>
                                              </m:ctrlPr>
                                            </m:dPr>
                                            <m:e>
                                              <m:r>
                                                <a:rPr lang="de-DE" sz="1400" i="1">
                                                  <a:latin typeface="Cambria Math" panose="02040503050406030204" pitchFamily="18" charset="0"/>
                                                </a:rPr>
                                                <m:t>𝑁</m:t>
                                              </m:r>
                                            </m:e>
                                          </m:d>
                                        </m:sup>
                                      </m:sSup>
                                    </m:e>
                                  </m:d>
                                </m:e>
                                <m:sup>
                                  <m:r>
                                    <a:rPr lang="de-DE" sz="1400" i="1">
                                      <a:latin typeface="Cambria Math" panose="02040503050406030204" pitchFamily="18" charset="0"/>
                                    </a:rPr>
                                    <m:t>𝑇</m:t>
                                  </m:r>
                                </m:sup>
                              </m:sSup>
                            </m:e>
                          </m:mr>
                        </m:m>
                      </m:e>
                    </m:d>
                    <m:r>
                      <m:rPr>
                        <m:nor/>
                      </m:rPr>
                      <a:rPr lang="de-DE" sz="1400" dirty="0"/>
                      <m:t> = </m:t>
                    </m:r>
                    <m:d>
                      <m:dPr>
                        <m:ctrlPr>
                          <a:rPr lang="de-DE" sz="1400" i="1">
                            <a:latin typeface="Cambria Math" panose="02040503050406030204" pitchFamily="18" charset="0"/>
                          </a:rPr>
                        </m:ctrlPr>
                      </m:dPr>
                      <m:e>
                        <m:m>
                          <m:mPr>
                            <m:mcs>
                              <m:mc>
                                <m:mcPr>
                                  <m:count m:val="1"/>
                                  <m:mcJc m:val="center"/>
                                </m:mcPr>
                              </m:mc>
                            </m:mcs>
                            <m:ctrlPr>
                              <a:rPr lang="de-DE" sz="1400" i="1">
                                <a:latin typeface="Cambria Math" panose="02040503050406030204" pitchFamily="18" charset="0"/>
                              </a:rPr>
                            </m:ctrlPr>
                          </m:mPr>
                          <m:mr>
                            <m:e>
                              <m:sSubSup>
                                <m:sSubSupPr>
                                  <m:ctrlPr>
                                    <a:rPr lang="de-DE" sz="1400" i="1">
                                      <a:latin typeface="Cambria Math" panose="02040503050406030204" pitchFamily="18" charset="0"/>
                                    </a:rPr>
                                  </m:ctrlPr>
                                </m:sSubSupPr>
                                <m:e>
                                  <m:r>
                                    <a:rPr lang="de-DE" sz="1400" i="1">
                                      <a:latin typeface="Cambria Math" panose="02040503050406030204" pitchFamily="18" charset="0"/>
                                    </a:rPr>
                                    <m:t>𝑥</m:t>
                                  </m:r>
                                </m:e>
                                <m:sub>
                                  <m:r>
                                    <a:rPr lang="de-DE" sz="1400" i="1">
                                      <a:latin typeface="Cambria Math" panose="02040503050406030204" pitchFamily="18" charset="0"/>
                                    </a:rPr>
                                    <m:t>1</m:t>
                                  </m:r>
                                </m:sub>
                                <m:sup>
                                  <m:d>
                                    <m:dPr>
                                      <m:ctrlPr>
                                        <a:rPr lang="de-DE" sz="1400" i="1">
                                          <a:latin typeface="Cambria Math" panose="02040503050406030204" pitchFamily="18" charset="0"/>
                                        </a:rPr>
                                      </m:ctrlPr>
                                    </m:dPr>
                                    <m:e>
                                      <m:r>
                                        <a:rPr lang="de-DE" sz="1400" i="1">
                                          <a:latin typeface="Cambria Math" panose="02040503050406030204" pitchFamily="18" charset="0"/>
                                        </a:rPr>
                                        <m:t>1</m:t>
                                      </m:r>
                                    </m:e>
                                  </m:d>
                                </m:sup>
                              </m:sSubSup>
                              <m:r>
                                <a:rPr lang="de-DE" sz="1400" i="1">
                                  <a:latin typeface="Cambria Math" panose="02040503050406030204" pitchFamily="18" charset="0"/>
                                </a:rPr>
                                <m:t> </m:t>
                              </m:r>
                              <m:sSubSup>
                                <m:sSubSupPr>
                                  <m:ctrlPr>
                                    <a:rPr lang="de-DE" sz="1400" i="1">
                                      <a:latin typeface="Cambria Math" panose="02040503050406030204" pitchFamily="18" charset="0"/>
                                    </a:rPr>
                                  </m:ctrlPr>
                                </m:sSubSupPr>
                                <m:e>
                                  <m:r>
                                    <a:rPr lang="de-DE" sz="1400" i="1">
                                      <a:latin typeface="Cambria Math" panose="02040503050406030204" pitchFamily="18" charset="0"/>
                                    </a:rPr>
                                    <m:t>𝑥</m:t>
                                  </m:r>
                                </m:e>
                                <m:sub>
                                  <m:r>
                                    <a:rPr lang="de-DE" sz="1400" i="1">
                                      <a:latin typeface="Cambria Math" panose="02040503050406030204" pitchFamily="18" charset="0"/>
                                    </a:rPr>
                                    <m:t>2</m:t>
                                  </m:r>
                                </m:sub>
                                <m:sup>
                                  <m:d>
                                    <m:dPr>
                                      <m:ctrlPr>
                                        <a:rPr lang="de-DE" sz="1400" i="1">
                                          <a:latin typeface="Cambria Math" panose="02040503050406030204" pitchFamily="18" charset="0"/>
                                        </a:rPr>
                                      </m:ctrlPr>
                                    </m:dPr>
                                    <m:e>
                                      <m:r>
                                        <a:rPr lang="de-DE" sz="1400" i="1">
                                          <a:latin typeface="Cambria Math" panose="02040503050406030204" pitchFamily="18" charset="0"/>
                                        </a:rPr>
                                        <m:t>1</m:t>
                                      </m:r>
                                    </m:e>
                                  </m:d>
                                </m:sup>
                              </m:sSubSup>
                              <m:r>
                                <a:rPr lang="de-DE" sz="1400" i="1">
                                  <a:latin typeface="Cambria Math" panose="02040503050406030204" pitchFamily="18" charset="0"/>
                                </a:rPr>
                                <m:t>…</m:t>
                              </m:r>
                              <m:sSubSup>
                                <m:sSubSupPr>
                                  <m:ctrlPr>
                                    <a:rPr lang="de-DE" sz="1400" i="1">
                                      <a:latin typeface="Cambria Math" panose="02040503050406030204" pitchFamily="18" charset="0"/>
                                    </a:rPr>
                                  </m:ctrlPr>
                                </m:sSubSupPr>
                                <m:e>
                                  <m:r>
                                    <a:rPr lang="de-DE" sz="1400" i="1">
                                      <a:latin typeface="Cambria Math" panose="02040503050406030204" pitchFamily="18" charset="0"/>
                                    </a:rPr>
                                    <m:t> </m:t>
                                  </m:r>
                                  <m:r>
                                    <a:rPr lang="de-DE" sz="1400" i="1">
                                      <a:latin typeface="Cambria Math" panose="02040503050406030204" pitchFamily="18" charset="0"/>
                                    </a:rPr>
                                    <m:t>𝑥</m:t>
                                  </m:r>
                                </m:e>
                                <m:sub>
                                  <m:r>
                                    <a:rPr lang="de-DE" sz="1400" i="1">
                                      <a:latin typeface="Cambria Math" panose="02040503050406030204" pitchFamily="18" charset="0"/>
                                    </a:rPr>
                                    <m:t>𝑝</m:t>
                                  </m:r>
                                </m:sub>
                                <m:sup>
                                  <m:d>
                                    <m:dPr>
                                      <m:ctrlPr>
                                        <a:rPr lang="de-DE" sz="1400" i="1">
                                          <a:latin typeface="Cambria Math" panose="02040503050406030204" pitchFamily="18" charset="0"/>
                                        </a:rPr>
                                      </m:ctrlPr>
                                    </m:dPr>
                                    <m:e>
                                      <m:r>
                                        <a:rPr lang="de-DE" sz="1400" i="1">
                                          <a:latin typeface="Cambria Math" panose="02040503050406030204" pitchFamily="18" charset="0"/>
                                        </a:rPr>
                                        <m:t>1</m:t>
                                      </m:r>
                                    </m:e>
                                  </m:d>
                                </m:sup>
                              </m:sSubSup>
                            </m:e>
                          </m:mr>
                          <m:mr>
                            <m:e>
                              <m:r>
                                <a:rPr lang="de-DE" sz="1400" i="1">
                                  <a:latin typeface="Cambria Math" panose="02040503050406030204" pitchFamily="18" charset="0"/>
                                </a:rPr>
                                <m:t>⋮</m:t>
                              </m:r>
                            </m:e>
                          </m:mr>
                          <m:mr>
                            <m:e>
                              <m:sSubSup>
                                <m:sSubSupPr>
                                  <m:ctrlPr>
                                    <a:rPr lang="de-DE" sz="1400" i="1">
                                      <a:latin typeface="Cambria Math" panose="02040503050406030204" pitchFamily="18" charset="0"/>
                                    </a:rPr>
                                  </m:ctrlPr>
                                </m:sSubSupPr>
                                <m:e>
                                  <m:r>
                                    <a:rPr lang="de-DE" sz="1400" i="1">
                                      <a:latin typeface="Cambria Math" panose="02040503050406030204" pitchFamily="18" charset="0"/>
                                    </a:rPr>
                                    <m:t>𝑥</m:t>
                                  </m:r>
                                </m:e>
                                <m:sub>
                                  <m:r>
                                    <a:rPr lang="de-DE" sz="1400" i="1">
                                      <a:latin typeface="Cambria Math" panose="02040503050406030204" pitchFamily="18" charset="0"/>
                                    </a:rPr>
                                    <m:t>1</m:t>
                                  </m:r>
                                </m:sub>
                                <m:sup>
                                  <m:d>
                                    <m:dPr>
                                      <m:ctrlPr>
                                        <a:rPr lang="de-DE" sz="1400" i="1">
                                          <a:latin typeface="Cambria Math" panose="02040503050406030204" pitchFamily="18" charset="0"/>
                                        </a:rPr>
                                      </m:ctrlPr>
                                    </m:dPr>
                                    <m:e>
                                      <m:r>
                                        <a:rPr lang="de-DE" sz="1400" i="1">
                                          <a:latin typeface="Cambria Math" panose="02040503050406030204" pitchFamily="18" charset="0"/>
                                        </a:rPr>
                                        <m:t>𝑁</m:t>
                                      </m:r>
                                    </m:e>
                                  </m:d>
                                </m:sup>
                              </m:sSubSup>
                              <m:sSubSup>
                                <m:sSubSupPr>
                                  <m:ctrlPr>
                                    <a:rPr lang="de-DE" sz="1400" i="1">
                                      <a:latin typeface="Cambria Math" panose="02040503050406030204" pitchFamily="18" charset="0"/>
                                    </a:rPr>
                                  </m:ctrlPr>
                                </m:sSubSupPr>
                                <m:e>
                                  <m:r>
                                    <a:rPr lang="de-DE" sz="1400" i="1">
                                      <a:latin typeface="Cambria Math" panose="02040503050406030204" pitchFamily="18" charset="0"/>
                                    </a:rPr>
                                    <m:t> </m:t>
                                  </m:r>
                                  <m:r>
                                    <a:rPr lang="de-DE" sz="1400" i="1">
                                      <a:latin typeface="Cambria Math" panose="02040503050406030204" pitchFamily="18" charset="0"/>
                                    </a:rPr>
                                    <m:t>𝑥</m:t>
                                  </m:r>
                                </m:e>
                                <m:sub>
                                  <m:r>
                                    <a:rPr lang="de-DE" sz="1400" i="1">
                                      <a:latin typeface="Cambria Math" panose="02040503050406030204" pitchFamily="18" charset="0"/>
                                    </a:rPr>
                                    <m:t>2</m:t>
                                  </m:r>
                                </m:sub>
                                <m:sup>
                                  <m:d>
                                    <m:dPr>
                                      <m:ctrlPr>
                                        <a:rPr lang="de-DE" sz="1400" i="1">
                                          <a:latin typeface="Cambria Math" panose="02040503050406030204" pitchFamily="18" charset="0"/>
                                        </a:rPr>
                                      </m:ctrlPr>
                                    </m:dPr>
                                    <m:e>
                                      <m:r>
                                        <a:rPr lang="de-DE" sz="1400" i="1">
                                          <a:latin typeface="Cambria Math" panose="02040503050406030204" pitchFamily="18" charset="0"/>
                                        </a:rPr>
                                        <m:t>𝑁</m:t>
                                      </m:r>
                                    </m:e>
                                  </m:d>
                                </m:sup>
                              </m:sSubSup>
                              <m:r>
                                <a:rPr lang="de-DE" sz="1400" i="1">
                                  <a:latin typeface="Cambria Math" panose="02040503050406030204" pitchFamily="18" charset="0"/>
                                </a:rPr>
                                <m:t>…</m:t>
                              </m:r>
                              <m:sSubSup>
                                <m:sSubSupPr>
                                  <m:ctrlPr>
                                    <a:rPr lang="de-DE" sz="1400" i="1">
                                      <a:latin typeface="Cambria Math" panose="02040503050406030204" pitchFamily="18" charset="0"/>
                                    </a:rPr>
                                  </m:ctrlPr>
                                </m:sSubSupPr>
                                <m:e>
                                  <m:r>
                                    <a:rPr lang="de-DE" sz="1400" i="1">
                                      <a:latin typeface="Cambria Math" panose="02040503050406030204" pitchFamily="18" charset="0"/>
                                    </a:rPr>
                                    <m:t> </m:t>
                                  </m:r>
                                  <m:r>
                                    <a:rPr lang="de-DE" sz="1400" i="1">
                                      <a:latin typeface="Cambria Math" panose="02040503050406030204" pitchFamily="18" charset="0"/>
                                    </a:rPr>
                                    <m:t>𝑥</m:t>
                                  </m:r>
                                </m:e>
                                <m:sub>
                                  <m:r>
                                    <a:rPr lang="de-DE" sz="1400" i="1">
                                      <a:latin typeface="Cambria Math" panose="02040503050406030204" pitchFamily="18" charset="0"/>
                                    </a:rPr>
                                    <m:t>𝑝</m:t>
                                  </m:r>
                                </m:sub>
                                <m:sup>
                                  <m:d>
                                    <m:dPr>
                                      <m:ctrlPr>
                                        <a:rPr lang="de-DE" sz="1400" i="1">
                                          <a:latin typeface="Cambria Math" panose="02040503050406030204" pitchFamily="18" charset="0"/>
                                        </a:rPr>
                                      </m:ctrlPr>
                                    </m:dPr>
                                    <m:e>
                                      <m:r>
                                        <a:rPr lang="de-DE" sz="1400" i="1">
                                          <a:latin typeface="Cambria Math" panose="02040503050406030204" pitchFamily="18" charset="0"/>
                                        </a:rPr>
                                        <m:t>𝑁</m:t>
                                      </m:r>
                                    </m:e>
                                  </m:d>
                                </m:sup>
                              </m:sSubSup>
                            </m:e>
                          </m:mr>
                        </m:m>
                      </m:e>
                    </m:d>
                  </m:oMath>
                </a14:m>
                <a:r>
                  <a:rPr lang="de-DE" dirty="0"/>
                  <a:t> Input matrix</a:t>
                </a:r>
              </a:p>
              <a:p>
                <a:pPr marL="285750" indent="-285750">
                  <a:spcBef>
                    <a:spcPts val="650"/>
                  </a:spcBef>
                  <a:buFont typeface="Arial" panose="020B0604020202020204" pitchFamily="34" charset="0"/>
                  <a:buChar char="•"/>
                </a:pPr>
                <a14:m>
                  <m:oMath xmlns:m="http://schemas.openxmlformats.org/officeDocument/2006/math">
                    <m:sSubSup>
                      <m:sSubSupPr>
                        <m:ctrlPr>
                          <a:rPr lang="de-DE" i="1">
                            <a:latin typeface="Cambria Math" panose="02040503050406030204" pitchFamily="18" charset="0"/>
                          </a:rPr>
                        </m:ctrlPr>
                      </m:sSubSupPr>
                      <m:e>
                        <m:r>
                          <a:rPr lang="de-DE" i="1">
                            <a:latin typeface="Cambria Math" panose="02040503050406030204" pitchFamily="18" charset="0"/>
                          </a:rPr>
                          <m:t>𝜔</m:t>
                        </m:r>
                      </m:e>
                      <m:sub>
                        <m:r>
                          <a:rPr lang="de-DE" i="1">
                            <a:latin typeface="Cambria Math" panose="02040503050406030204" pitchFamily="18" charset="0"/>
                          </a:rPr>
                          <m:t>𝑗𝑖</m:t>
                        </m:r>
                      </m:sub>
                      <m:sup>
                        <m:d>
                          <m:dPr>
                            <m:begChr m:val="["/>
                            <m:endChr m:val="]"/>
                            <m:ctrlPr>
                              <a:rPr lang="de-DE" i="1">
                                <a:latin typeface="Cambria Math" panose="02040503050406030204" pitchFamily="18" charset="0"/>
                              </a:rPr>
                            </m:ctrlPr>
                          </m:dPr>
                          <m:e>
                            <m:r>
                              <a:rPr lang="de-DE" i="1">
                                <a:latin typeface="Cambria Math" panose="02040503050406030204" pitchFamily="18" charset="0"/>
                              </a:rPr>
                              <m:t>ℓ</m:t>
                            </m:r>
                          </m:e>
                        </m:d>
                      </m:sup>
                    </m:sSubSup>
                  </m:oMath>
                </a14:m>
                <a:r>
                  <a:rPr lang="en-US" dirty="0"/>
                  <a:t>: Weight of the jth input of the ith neuron of the </a:t>
                </a:r>
                <a14:m>
                  <m:oMath xmlns:m="http://schemas.openxmlformats.org/officeDocument/2006/math">
                    <m:r>
                      <a:rPr lang="de-DE" i="1" smtClean="0">
                        <a:latin typeface="Cambria Math" panose="02040503050406030204" pitchFamily="18" charset="0"/>
                      </a:rPr>
                      <m:t>ℓ</m:t>
                    </m:r>
                  </m:oMath>
                </a14:m>
                <a:r>
                  <a:rPr lang="de-DE" dirty="0"/>
                  <a:t>-ten layer (alternatively </a:t>
                </a:r>
                <a14:m>
                  <m:oMath xmlns:m="http://schemas.openxmlformats.org/officeDocument/2006/math">
                    <m:r>
                      <a:rPr lang="de-DE" i="1">
                        <a:latin typeface="Cambria Math" panose="02040503050406030204" pitchFamily="18" charset="0"/>
                      </a:rPr>
                      <m:t>𝜃</m:t>
                    </m:r>
                  </m:oMath>
                </a14:m>
                <a:r>
                  <a:rPr lang="de-DE" dirty="0"/>
                  <a:t>)</a:t>
                </a:r>
              </a:p>
              <a:p>
                <a:pPr marL="285750" indent="-285750">
                  <a:spcBef>
                    <a:spcPts val="650"/>
                  </a:spcBef>
                  <a:buFont typeface="Arial" panose="020B0604020202020204" pitchFamily="34" charset="0"/>
                  <a:buChar char="•"/>
                </a:pPr>
                <a14:m>
                  <m:oMath xmlns:m="http://schemas.openxmlformats.org/officeDocument/2006/math">
                    <m:sSup>
                      <m:sSupPr>
                        <m:ctrlPr>
                          <a:rPr lang="de-DE" b="1" i="1">
                            <a:latin typeface="Cambria Math" panose="02040503050406030204" pitchFamily="18" charset="0"/>
                          </a:rPr>
                        </m:ctrlPr>
                      </m:sSupPr>
                      <m:e>
                        <m:r>
                          <a:rPr lang="de-DE" b="1">
                            <a:latin typeface="Cambria Math" panose="02040503050406030204" pitchFamily="18" charset="0"/>
                          </a:rPr>
                          <m:t>𝐖</m:t>
                        </m:r>
                      </m:e>
                      <m:sup>
                        <m:d>
                          <m:dPr>
                            <m:begChr m:val="["/>
                            <m:endChr m:val="]"/>
                            <m:ctrlPr>
                              <a:rPr lang="de-DE" b="1" i="1">
                                <a:latin typeface="Cambria Math" panose="02040503050406030204" pitchFamily="18" charset="0"/>
                              </a:rPr>
                            </m:ctrlPr>
                          </m:dPr>
                          <m:e>
                            <m:r>
                              <a:rPr lang="de-DE" b="1" i="1">
                                <a:latin typeface="Cambria Math" panose="02040503050406030204" pitchFamily="18" charset="0"/>
                              </a:rPr>
                              <m:t>ℓ</m:t>
                            </m:r>
                          </m:e>
                        </m:d>
                      </m:sup>
                    </m:sSup>
                    <m:r>
                      <a:rPr lang="de-DE" b="1" i="1">
                        <a:latin typeface="Cambria Math" panose="02040503050406030204" pitchFamily="18" charset="0"/>
                      </a:rPr>
                      <m:t>∈</m:t>
                    </m:r>
                    <m:sSup>
                      <m:sSupPr>
                        <m:ctrlPr>
                          <a:rPr lang="de-DE" b="1" i="1">
                            <a:latin typeface="Cambria Math" panose="02040503050406030204" pitchFamily="18" charset="0"/>
                            <a:ea typeface="Cambria Math" panose="02040503050406030204" pitchFamily="18" charset="0"/>
                          </a:rPr>
                        </m:ctrlPr>
                      </m:sSupPr>
                      <m:e>
                        <m:r>
                          <a:rPr lang="de-DE" b="1" i="1">
                            <a:latin typeface="Cambria Math" panose="02040503050406030204" pitchFamily="18" charset="0"/>
                            <a:ea typeface="Cambria Math" panose="02040503050406030204" pitchFamily="18" charset="0"/>
                          </a:rPr>
                          <m:t>ℝ</m:t>
                        </m:r>
                      </m:e>
                      <m:sup>
                        <m:r>
                          <a:rPr lang="de-DE">
                            <a:latin typeface="Cambria Math" panose="02040503050406030204" pitchFamily="18" charset="0"/>
                            <a:ea typeface="Cambria Math" panose="02040503050406030204" pitchFamily="18" charset="0"/>
                          </a:rPr>
                          <m:t>(</m:t>
                        </m:r>
                        <m:r>
                          <m:rPr>
                            <m:sty m:val="p"/>
                          </m:rPr>
                          <a:rPr lang="en-US" i="1" smtClean="0">
                            <a:latin typeface="Cambria Math" panose="02040503050406030204" pitchFamily="18" charset="0"/>
                            <a:ea typeface="Cambria Math" panose="02040503050406030204" pitchFamily="18" charset="0"/>
                          </a:rPr>
                          <m:t>Number</m:t>
                        </m:r>
                        <m:r>
                          <a:rPr lang="en-US" i="1" smtClean="0">
                            <a:latin typeface="Cambria Math" panose="02040503050406030204" pitchFamily="18" charset="0"/>
                            <a:ea typeface="Cambria Math" panose="02040503050406030204" pitchFamily="18" charset="0"/>
                          </a:rPr>
                          <m:t> </m:t>
                        </m:r>
                        <m:r>
                          <m:rPr>
                            <m:sty m:val="p"/>
                          </m:rPr>
                          <a:rPr lang="en-US" i="1" smtClean="0">
                            <a:latin typeface="Cambria Math" panose="02040503050406030204" pitchFamily="18" charset="0"/>
                            <a:ea typeface="Cambria Math" panose="02040503050406030204" pitchFamily="18" charset="0"/>
                          </a:rPr>
                          <m:t>of</m:t>
                        </m:r>
                        <m:r>
                          <a:rPr lang="en-US" i="1" smtClean="0">
                            <a:latin typeface="Cambria Math" panose="02040503050406030204" pitchFamily="18" charset="0"/>
                            <a:ea typeface="Cambria Math" panose="02040503050406030204" pitchFamily="18" charset="0"/>
                          </a:rPr>
                          <m:t> </m:t>
                        </m:r>
                        <m:r>
                          <m:rPr>
                            <m:sty m:val="p"/>
                          </m:rPr>
                          <a:rPr lang="en-US" i="1" smtClean="0">
                            <a:latin typeface="Cambria Math" panose="02040503050406030204" pitchFamily="18" charset="0"/>
                            <a:ea typeface="Cambria Math" panose="02040503050406030204" pitchFamily="18" charset="0"/>
                          </a:rPr>
                          <m:t>neurons</m:t>
                        </m:r>
                        <m:r>
                          <a:rPr lang="en-US" i="1" smtClean="0">
                            <a:latin typeface="Cambria Math" panose="02040503050406030204" pitchFamily="18" charset="0"/>
                            <a:ea typeface="Cambria Math" panose="02040503050406030204" pitchFamily="18" charset="0"/>
                          </a:rPr>
                          <m:t> </m:t>
                        </m:r>
                        <m:r>
                          <m:rPr>
                            <m:sty m:val="p"/>
                          </m:rPr>
                          <a:rPr lang="en-US" i="1" smtClean="0">
                            <a:latin typeface="Cambria Math" panose="02040503050406030204" pitchFamily="18" charset="0"/>
                            <a:ea typeface="Cambria Math" panose="02040503050406030204" pitchFamily="18" charset="0"/>
                          </a:rPr>
                          <m:t>of</m:t>
                        </m:r>
                        <m:r>
                          <a:rPr lang="en-US" i="1" smtClean="0">
                            <a:latin typeface="Cambria Math" panose="02040503050406030204" pitchFamily="18" charset="0"/>
                            <a:ea typeface="Cambria Math" panose="02040503050406030204" pitchFamily="18" charset="0"/>
                          </a:rPr>
                          <m:t> </m:t>
                        </m:r>
                        <m:r>
                          <m:rPr>
                            <m:sty m:val="p"/>
                          </m:rPr>
                          <a:rPr lang="en-US" i="1" smtClean="0">
                            <a:latin typeface="Cambria Math" panose="02040503050406030204" pitchFamily="18" charset="0"/>
                            <a:ea typeface="Cambria Math" panose="02040503050406030204" pitchFamily="18" charset="0"/>
                          </a:rPr>
                          <m:t>the</m:t>
                        </m:r>
                        <m:r>
                          <a:rPr lang="en-US" i="1" smtClean="0">
                            <a:latin typeface="Cambria Math" panose="02040503050406030204" pitchFamily="18" charset="0"/>
                            <a:ea typeface="Cambria Math" panose="02040503050406030204" pitchFamily="18" charset="0"/>
                          </a:rPr>
                          <m:t> </m:t>
                        </m:r>
                        <m:r>
                          <m:rPr>
                            <m:sty m:val="p"/>
                          </m:rPr>
                          <a:rPr lang="en-US" i="1" smtClean="0">
                            <a:latin typeface="Cambria Math" panose="02040503050406030204" pitchFamily="18" charset="0"/>
                            <a:ea typeface="Cambria Math" panose="02040503050406030204" pitchFamily="18" charset="0"/>
                          </a:rPr>
                          <m:t>layer</m:t>
                        </m:r>
                        <m:r>
                          <a:rPr lang="de-DE" b="1" i="1">
                            <a:latin typeface="Cambria Math" panose="02040503050406030204" pitchFamily="18" charset="0"/>
                            <a:ea typeface="Cambria Math" panose="02040503050406030204" pitchFamily="18" charset="0"/>
                          </a:rPr>
                          <m:t>ℓ)×</m:t>
                        </m:r>
                        <m:r>
                          <a:rPr lang="de-DE">
                            <a:latin typeface="Cambria Math" panose="02040503050406030204" pitchFamily="18" charset="0"/>
                            <a:ea typeface="Cambria Math" panose="02040503050406030204" pitchFamily="18" charset="0"/>
                          </a:rPr>
                          <m:t>(</m:t>
                        </m:r>
                        <m:r>
                          <m:rPr>
                            <m:sty m:val="p"/>
                          </m:rPr>
                          <a:rPr lang="en-US" i="1" smtClean="0">
                            <a:latin typeface="Cambria Math" panose="02040503050406030204" pitchFamily="18" charset="0"/>
                            <a:ea typeface="Cambria Math" panose="02040503050406030204" pitchFamily="18" charset="0"/>
                          </a:rPr>
                          <m:t>Number</m:t>
                        </m:r>
                        <m:r>
                          <a:rPr lang="en-US" i="1" smtClean="0">
                            <a:latin typeface="Cambria Math" panose="02040503050406030204" pitchFamily="18" charset="0"/>
                            <a:ea typeface="Cambria Math" panose="02040503050406030204" pitchFamily="18" charset="0"/>
                          </a:rPr>
                          <m:t> </m:t>
                        </m:r>
                        <m:r>
                          <m:rPr>
                            <m:sty m:val="p"/>
                          </m:rPr>
                          <a:rPr lang="en-US" i="1" smtClean="0">
                            <a:latin typeface="Cambria Math" panose="02040503050406030204" pitchFamily="18" charset="0"/>
                            <a:ea typeface="Cambria Math" panose="02040503050406030204" pitchFamily="18" charset="0"/>
                          </a:rPr>
                          <m:t>of</m:t>
                        </m:r>
                        <m:r>
                          <a:rPr lang="en-US" i="1" smtClean="0">
                            <a:latin typeface="Cambria Math" panose="02040503050406030204" pitchFamily="18" charset="0"/>
                            <a:ea typeface="Cambria Math" panose="02040503050406030204" pitchFamily="18" charset="0"/>
                          </a:rPr>
                          <m:t> </m:t>
                        </m:r>
                        <m:r>
                          <m:rPr>
                            <m:sty m:val="p"/>
                          </m:rPr>
                          <a:rPr lang="en-US" i="1" smtClean="0">
                            <a:latin typeface="Cambria Math" panose="02040503050406030204" pitchFamily="18" charset="0"/>
                            <a:ea typeface="Cambria Math" panose="02040503050406030204" pitchFamily="18" charset="0"/>
                          </a:rPr>
                          <m:t>neurons</m:t>
                        </m:r>
                        <m:r>
                          <a:rPr lang="en-US" i="1" smtClean="0">
                            <a:latin typeface="Cambria Math" panose="02040503050406030204" pitchFamily="18" charset="0"/>
                            <a:ea typeface="Cambria Math" panose="02040503050406030204" pitchFamily="18" charset="0"/>
                          </a:rPr>
                          <m:t> </m:t>
                        </m:r>
                        <m:r>
                          <m:rPr>
                            <m:sty m:val="p"/>
                          </m:rPr>
                          <a:rPr lang="en-US" i="1" smtClean="0">
                            <a:latin typeface="Cambria Math" panose="02040503050406030204" pitchFamily="18" charset="0"/>
                            <a:ea typeface="Cambria Math" panose="02040503050406030204" pitchFamily="18" charset="0"/>
                          </a:rPr>
                          <m:t>of</m:t>
                        </m:r>
                        <m:r>
                          <a:rPr lang="en-US" i="1" smtClean="0">
                            <a:latin typeface="Cambria Math" panose="02040503050406030204" pitchFamily="18" charset="0"/>
                            <a:ea typeface="Cambria Math" panose="02040503050406030204" pitchFamily="18" charset="0"/>
                          </a:rPr>
                          <m:t> </m:t>
                        </m:r>
                        <m:r>
                          <m:rPr>
                            <m:sty m:val="p"/>
                          </m:rPr>
                          <a:rPr lang="en-US" i="1" smtClean="0">
                            <a:latin typeface="Cambria Math" panose="02040503050406030204" pitchFamily="18" charset="0"/>
                            <a:ea typeface="Cambria Math" panose="02040503050406030204" pitchFamily="18" charset="0"/>
                          </a:rPr>
                          <m:t>the</m:t>
                        </m:r>
                        <m:r>
                          <a:rPr lang="en-US" i="1" smtClean="0">
                            <a:latin typeface="Cambria Math" panose="02040503050406030204" pitchFamily="18" charset="0"/>
                            <a:ea typeface="Cambria Math" panose="02040503050406030204" pitchFamily="18" charset="0"/>
                          </a:rPr>
                          <m:t> </m:t>
                        </m:r>
                        <m:r>
                          <m:rPr>
                            <m:sty m:val="p"/>
                          </m:rPr>
                          <a:rPr lang="en-US" i="1" smtClean="0">
                            <a:latin typeface="Cambria Math" panose="02040503050406030204" pitchFamily="18" charset="0"/>
                            <a:ea typeface="Cambria Math" panose="02040503050406030204" pitchFamily="18" charset="0"/>
                          </a:rPr>
                          <m:t>layer</m:t>
                        </m:r>
                        <m:r>
                          <a:rPr lang="de-DE">
                            <a:latin typeface="Cambria Math" panose="02040503050406030204" pitchFamily="18" charset="0"/>
                            <a:ea typeface="Cambria Math" panose="02040503050406030204" pitchFamily="18" charset="0"/>
                          </a:rPr>
                          <m:t>ℓ−1)</m:t>
                        </m:r>
                      </m:sup>
                    </m:sSup>
                  </m:oMath>
                </a14:m>
                <a:r>
                  <a:rPr lang="de-DE" dirty="0"/>
                  <a:t>: </a:t>
                </a:r>
                <a:r>
                  <a:rPr lang="en-US" dirty="0"/>
                  <a:t>Weight matrix of the layer </a:t>
                </a:r>
                <a14:m>
                  <m:oMath xmlns:m="http://schemas.openxmlformats.org/officeDocument/2006/math">
                    <m:r>
                      <a:rPr lang="de-DE" i="1">
                        <a:latin typeface="Cambria Math" panose="02040503050406030204" pitchFamily="18" charset="0"/>
                      </a:rPr>
                      <m:t>ℓ</m:t>
                    </m:r>
                  </m:oMath>
                </a14:m>
                <a:r>
                  <a:rPr lang="de-DE" dirty="0"/>
                  <a:t>. </a:t>
                </a:r>
              </a:p>
              <a:p>
                <a:pPr marL="285750" indent="-285750">
                  <a:spcBef>
                    <a:spcPts val="650"/>
                  </a:spcBef>
                  <a:buFont typeface="Arial" panose="020B0604020202020204" pitchFamily="34" charset="0"/>
                  <a:buChar char="•"/>
                </a:pPr>
                <a14:m>
                  <m:oMath xmlns:m="http://schemas.openxmlformats.org/officeDocument/2006/math">
                    <m:sSup>
                      <m:sSupPr>
                        <m:ctrlPr>
                          <a:rPr lang="de-DE" i="1">
                            <a:latin typeface="Cambria Math" panose="02040503050406030204" pitchFamily="18" charset="0"/>
                          </a:rPr>
                        </m:ctrlPr>
                      </m:sSupPr>
                      <m:e>
                        <m:acc>
                          <m:accPr>
                            <m:chr m:val="̂"/>
                            <m:ctrlPr>
                              <a:rPr lang="de-DE" i="1">
                                <a:latin typeface="Cambria Math" panose="02040503050406030204" pitchFamily="18" charset="0"/>
                              </a:rPr>
                            </m:ctrlPr>
                          </m:accPr>
                          <m:e>
                            <m:r>
                              <a:rPr lang="de-DE" b="1" i="1">
                                <a:latin typeface="Cambria Math" panose="02040503050406030204" pitchFamily="18" charset="0"/>
                              </a:rPr>
                              <m:t>𝒚</m:t>
                            </m:r>
                          </m:e>
                        </m:acc>
                      </m:e>
                      <m:sup>
                        <m:d>
                          <m:dPr>
                            <m:ctrlPr>
                              <a:rPr lang="de-DE" i="1">
                                <a:latin typeface="Cambria Math" panose="02040503050406030204" pitchFamily="18" charset="0"/>
                              </a:rPr>
                            </m:ctrlPr>
                          </m:dPr>
                          <m:e>
                            <m:r>
                              <a:rPr lang="de-DE" i="1">
                                <a:latin typeface="Cambria Math" panose="02040503050406030204" pitchFamily="18" charset="0"/>
                              </a:rPr>
                              <m:t>𝑖</m:t>
                            </m:r>
                          </m:e>
                        </m:d>
                      </m:sup>
                    </m:sSup>
                    <m:r>
                      <a:rPr lang="de-DE" i="1">
                        <a:latin typeface="Cambria Math" panose="02040503050406030204" pitchFamily="18" charset="0"/>
                      </a:rPr>
                      <m:t>∈</m:t>
                    </m:r>
                    <m:sSup>
                      <m:sSupPr>
                        <m:ctrlPr>
                          <a:rPr lang="de-DE" i="1">
                            <a:latin typeface="Cambria Math" panose="02040503050406030204" pitchFamily="18" charset="0"/>
                            <a:ea typeface="Cambria Math" panose="02040503050406030204" pitchFamily="18" charset="0"/>
                          </a:rPr>
                        </m:ctrlPr>
                      </m:sSupPr>
                      <m:e>
                        <m:r>
                          <a:rPr lang="de-DE" i="1">
                            <a:latin typeface="Cambria Math" panose="02040503050406030204" pitchFamily="18" charset="0"/>
                            <a:ea typeface="Cambria Math" panose="02040503050406030204" pitchFamily="18" charset="0"/>
                          </a:rPr>
                          <m:t>ℝ</m:t>
                        </m:r>
                      </m:e>
                      <m:sup>
                        <m:r>
                          <a:rPr lang="de-DE" i="1">
                            <a:latin typeface="Cambria Math" panose="02040503050406030204" pitchFamily="18" charset="0"/>
                            <a:ea typeface="Cambria Math" panose="02040503050406030204" pitchFamily="18" charset="0"/>
                          </a:rPr>
                          <m:t>𝐾</m:t>
                        </m:r>
                      </m:sup>
                    </m:sSup>
                  </m:oMath>
                </a14:m>
                <a:r>
                  <a:rPr lang="de-DE" dirty="0"/>
                  <a:t>, </a:t>
                </a:r>
                <a14:m>
                  <m:oMath xmlns:m="http://schemas.openxmlformats.org/officeDocument/2006/math">
                    <m:sSup>
                      <m:sSupPr>
                        <m:ctrlPr>
                          <a:rPr lang="de-DE" i="1">
                            <a:latin typeface="Cambria Math" panose="02040503050406030204" pitchFamily="18" charset="0"/>
                          </a:rPr>
                        </m:ctrlPr>
                      </m:sSupPr>
                      <m:e>
                        <m:acc>
                          <m:accPr>
                            <m:chr m:val="̂"/>
                            <m:ctrlPr>
                              <a:rPr lang="de-DE" i="1">
                                <a:latin typeface="Cambria Math" panose="02040503050406030204" pitchFamily="18" charset="0"/>
                              </a:rPr>
                            </m:ctrlPr>
                          </m:accPr>
                          <m:e>
                            <m:r>
                              <a:rPr lang="de-DE" b="1" i="1">
                                <a:latin typeface="Cambria Math" panose="02040503050406030204" pitchFamily="18" charset="0"/>
                              </a:rPr>
                              <m:t>𝒚</m:t>
                            </m:r>
                          </m:e>
                        </m:acc>
                      </m:e>
                      <m:sup>
                        <m:d>
                          <m:dPr>
                            <m:ctrlPr>
                              <a:rPr lang="de-DE" i="1">
                                <a:latin typeface="Cambria Math" panose="02040503050406030204" pitchFamily="18" charset="0"/>
                              </a:rPr>
                            </m:ctrlPr>
                          </m:dPr>
                          <m:e>
                            <m:r>
                              <a:rPr lang="de-DE" i="1">
                                <a:latin typeface="Cambria Math" panose="02040503050406030204" pitchFamily="18" charset="0"/>
                              </a:rPr>
                              <m:t>𝑖</m:t>
                            </m:r>
                          </m:e>
                        </m:d>
                      </m:sup>
                    </m:sSup>
                    <m:r>
                      <a:rPr lang="de-DE" i="1">
                        <a:latin typeface="Cambria Math" panose="02040503050406030204" pitchFamily="18" charset="0"/>
                      </a:rPr>
                      <m:t>=</m:t>
                    </m:r>
                    <m:r>
                      <a:rPr lang="de-DE" i="1">
                        <a:latin typeface="Cambria Math" panose="02040503050406030204" pitchFamily="18" charset="0"/>
                      </a:rPr>
                      <m:t>h</m:t>
                    </m:r>
                    <m:d>
                      <m:dPr>
                        <m:ctrlPr>
                          <a:rPr lang="de-DE" i="1">
                            <a:latin typeface="Cambria Math" panose="02040503050406030204" pitchFamily="18" charset="0"/>
                          </a:rPr>
                        </m:ctrlPr>
                      </m:dPr>
                      <m:e>
                        <m:sSup>
                          <m:sSupPr>
                            <m:ctrlPr>
                              <a:rPr lang="de-DE" i="1">
                                <a:latin typeface="Cambria Math" panose="02040503050406030204" pitchFamily="18" charset="0"/>
                              </a:rPr>
                            </m:ctrlPr>
                          </m:sSupPr>
                          <m:e>
                            <m:r>
                              <a:rPr lang="de-DE" b="1" i="1">
                                <a:latin typeface="Cambria Math" panose="02040503050406030204" pitchFamily="18" charset="0"/>
                              </a:rPr>
                              <m:t>𝒙</m:t>
                            </m:r>
                          </m:e>
                          <m:sup>
                            <m:r>
                              <a:rPr lang="de-DE" i="1">
                                <a:latin typeface="Cambria Math" panose="02040503050406030204" pitchFamily="18" charset="0"/>
                              </a:rPr>
                              <m:t>(</m:t>
                            </m:r>
                            <m:r>
                              <a:rPr lang="de-DE" i="1">
                                <a:latin typeface="Cambria Math" panose="02040503050406030204" pitchFamily="18" charset="0"/>
                              </a:rPr>
                              <m:t>𝑖</m:t>
                            </m:r>
                            <m:r>
                              <a:rPr lang="de-DE" i="1">
                                <a:latin typeface="Cambria Math" panose="02040503050406030204" pitchFamily="18" charset="0"/>
                              </a:rPr>
                              <m:t>)</m:t>
                            </m:r>
                          </m:sup>
                        </m:sSup>
                      </m:e>
                    </m:d>
                  </m:oMath>
                </a14:m>
                <a:r>
                  <a:rPr lang="de-DE" dirty="0"/>
                  <a:t>: </a:t>
                </a:r>
                <a:r>
                  <a:rPr lang="en-US" dirty="0"/>
                  <a:t>Is the predicted output vector (estimator)</a:t>
                </a:r>
                <a:br>
                  <a:rPr lang="de-DE" dirty="0"/>
                </a:br>
                <a14:m>
                  <m:oMath xmlns:m="http://schemas.openxmlformats.org/officeDocument/2006/math">
                    <m:r>
                      <a:rPr lang="de-DE" i="1">
                        <a:latin typeface="Cambria Math" panose="02040503050406030204" pitchFamily="18" charset="0"/>
                      </a:rPr>
                      <m:t>h</m:t>
                    </m:r>
                  </m:oMath>
                </a14:m>
                <a:r>
                  <a:rPr lang="de-DE" dirty="0"/>
                  <a:t>: </a:t>
                </a:r>
                <a:r>
                  <a:rPr lang="en-US" dirty="0"/>
                  <a:t>is the prediction function of your system called a hypothesis</a:t>
                </a:r>
                <a:endParaRPr lang="de-DE" dirty="0"/>
              </a:p>
              <a:p>
                <a:pPr marL="285750" indent="-285750">
                  <a:spcBef>
                    <a:spcPts val="650"/>
                  </a:spcBef>
                  <a:buFont typeface="Arial" panose="020B0604020202020204" pitchFamily="34" charset="0"/>
                  <a:buChar char="•"/>
                </a:pPr>
                <a14:m>
                  <m:oMath xmlns:m="http://schemas.openxmlformats.org/officeDocument/2006/math">
                    <m:sSup>
                      <m:sSupPr>
                        <m:ctrlPr>
                          <a:rPr lang="de-DE" i="1">
                            <a:latin typeface="Cambria Math" panose="02040503050406030204" pitchFamily="18" charset="0"/>
                          </a:rPr>
                        </m:ctrlPr>
                      </m:sSupPr>
                      <m:e>
                        <m:r>
                          <a:rPr lang="de-DE" i="1">
                            <a:latin typeface="Cambria Math" panose="02040503050406030204" pitchFamily="18" charset="0"/>
                          </a:rPr>
                          <m:t>𝜎</m:t>
                        </m:r>
                      </m:e>
                      <m:sup>
                        <m:d>
                          <m:dPr>
                            <m:begChr m:val="["/>
                            <m:endChr m:val="]"/>
                            <m:ctrlPr>
                              <a:rPr lang="de-DE" i="1">
                                <a:latin typeface="Cambria Math" panose="02040503050406030204" pitchFamily="18" charset="0"/>
                              </a:rPr>
                            </m:ctrlPr>
                          </m:dPr>
                          <m:e>
                            <m:r>
                              <a:rPr lang="de-DE" i="1">
                                <a:latin typeface="Cambria Math" panose="02040503050406030204" pitchFamily="18" charset="0"/>
                              </a:rPr>
                              <m:t>ℓ</m:t>
                            </m:r>
                          </m:e>
                        </m:d>
                      </m:sup>
                    </m:sSup>
                    <m:r>
                      <m:rPr>
                        <m:lit/>
                      </m:rPr>
                      <a:rPr lang="de-DE" i="1">
                        <a:latin typeface="Cambria Math" panose="02040503050406030204" pitchFamily="18" charset="0"/>
                      </a:rPr>
                      <m:t>(</m:t>
                    </m:r>
                    <m:r>
                      <a:rPr lang="de-DE" i="1">
                        <a:latin typeface="Cambria Math" panose="02040503050406030204" pitchFamily="18" charset="0"/>
                      </a:rPr>
                      <m:t>⋅)</m:t>
                    </m:r>
                  </m:oMath>
                </a14:m>
                <a:r>
                  <a:rPr lang="de-DE" dirty="0"/>
                  <a:t>: Activation function of the </a:t>
                </a:r>
                <a14:m>
                  <m:oMath xmlns:m="http://schemas.openxmlformats.org/officeDocument/2006/math">
                    <m:r>
                      <a:rPr lang="de-DE" i="1">
                        <a:latin typeface="Cambria Math" panose="02040503050406030204" pitchFamily="18" charset="0"/>
                      </a:rPr>
                      <m:t>ℓ</m:t>
                    </m:r>
                  </m:oMath>
                </a14:m>
                <a:r>
                  <a:rPr lang="de-DE" dirty="0"/>
                  <a:t>-ten </a:t>
                </a:r>
                <a:r>
                  <a:rPr lang="en-US" dirty="0"/>
                  <a:t>layer, for the step function we write </a:t>
                </a:r>
                <a14:m>
                  <m:oMath xmlns:m="http://schemas.openxmlformats.org/officeDocument/2006/math">
                    <m:r>
                      <a:rPr lang="de-DE" i="1">
                        <a:latin typeface="Cambria Math" panose="02040503050406030204" pitchFamily="18" charset="0"/>
                      </a:rPr>
                      <m:t>𝜎</m:t>
                    </m:r>
                    <m:r>
                      <m:rPr>
                        <m:lit/>
                      </m:rPr>
                      <a:rPr lang="de-DE" i="1">
                        <a:latin typeface="Cambria Math" panose="02040503050406030204" pitchFamily="18" charset="0"/>
                      </a:rPr>
                      <m:t>(</m:t>
                    </m:r>
                    <m:r>
                      <a:rPr lang="de-DE" i="1">
                        <a:latin typeface="Cambria Math" panose="02040503050406030204" pitchFamily="18" charset="0"/>
                      </a:rPr>
                      <m:t>⋅)=</m:t>
                    </m:r>
                    <m:r>
                      <a:rPr lang="de-DE" i="1">
                        <a:latin typeface="Cambria Math" panose="02040503050406030204" pitchFamily="18" charset="0"/>
                      </a:rPr>
                      <m:t>𝑓</m:t>
                    </m:r>
                    <m:r>
                      <m:rPr>
                        <m:lit/>
                      </m:rPr>
                      <a:rPr lang="de-DE" i="1">
                        <a:latin typeface="Cambria Math" panose="02040503050406030204" pitchFamily="18" charset="0"/>
                      </a:rPr>
                      <m:t>(</m:t>
                    </m:r>
                    <m:r>
                      <a:rPr lang="de-DE" i="1">
                        <a:latin typeface="Cambria Math" panose="02040503050406030204" pitchFamily="18" charset="0"/>
                      </a:rPr>
                      <m:t>⋅</m:t>
                    </m:r>
                    <m:r>
                      <m:rPr>
                        <m:lit/>
                      </m:rPr>
                      <a:rPr lang="de-DE" i="1">
                        <a:latin typeface="Cambria Math" panose="02040503050406030204" pitchFamily="18" charset="0"/>
                      </a:rPr>
                      <m:t>)</m:t>
                    </m:r>
                  </m:oMath>
                </a14:m>
                <a:endParaRPr lang="de-DE" dirty="0"/>
              </a:p>
            </p:txBody>
          </p:sp>
        </mc:Choice>
        <mc:Fallback xmlns="">
          <p:sp>
            <p:nvSpPr>
              <p:cNvPr id="3" name="Textfeld 2"/>
              <p:cNvSpPr txBox="1">
                <a:spLocks noRot="1" noChangeAspect="1" noMove="1" noResize="1" noEditPoints="1" noAdjustHandles="1" noChangeArrowheads="1" noChangeShapeType="1" noTextEdit="1"/>
              </p:cNvSpPr>
              <p:nvPr/>
            </p:nvSpPr>
            <p:spPr>
              <a:xfrm>
                <a:off x="248662" y="1247531"/>
                <a:ext cx="10743350" cy="5146922"/>
              </a:xfrm>
              <a:prstGeom prst="rect">
                <a:avLst/>
              </a:prstGeom>
              <a:blipFill>
                <a:blip r:embed="rId3"/>
                <a:stretch>
                  <a:fillRect l="-397" t="-711" b="-1066"/>
                </a:stretch>
              </a:blipFill>
            </p:spPr>
            <p:txBody>
              <a:bodyPr/>
              <a:lstStyle/>
              <a:p>
                <a:r>
                  <a:rPr lang="de-DE">
                    <a:noFill/>
                  </a:rPr>
                  <a:t> </a:t>
                </a:r>
              </a:p>
            </p:txBody>
          </p:sp>
        </mc:Fallback>
      </mc:AlternateContent>
      <p:sp>
        <p:nvSpPr>
          <p:cNvPr id="13" name="Textfeld 12"/>
          <p:cNvSpPr txBox="1"/>
          <p:nvPr/>
        </p:nvSpPr>
        <p:spPr>
          <a:xfrm>
            <a:off x="7104113" y="7857278"/>
            <a:ext cx="7780087" cy="369332"/>
          </a:xfrm>
          <a:prstGeom prst="rect">
            <a:avLst/>
          </a:prstGeom>
          <a:noFill/>
        </p:spPr>
        <p:txBody>
          <a:bodyPr wrap="square" rtlCol="0">
            <a:spAutoFit/>
          </a:bodyPr>
          <a:lstStyle/>
          <a:p>
            <a:r>
              <a:rPr lang="de-DE" dirty="0"/>
              <a:t>Gradient </a:t>
            </a:r>
            <a:r>
              <a:rPr lang="de-DE" dirty="0" err="1"/>
              <a:t>Descent</a:t>
            </a:r>
            <a:r>
              <a:rPr lang="de-DE" dirty="0"/>
              <a:t> Schritt: aktualisieren der Gewichte und </a:t>
            </a:r>
            <a:r>
              <a:rPr lang="de-DE" dirty="0" err="1"/>
              <a:t>Biases</a:t>
            </a:r>
            <a:endParaRPr lang="de-DE"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68808" y="1475478"/>
            <a:ext cx="7132665" cy="4300427"/>
          </a:xfrm>
          <a:prstGeom prst="rect">
            <a:avLst/>
          </a:prstGeom>
        </p:spPr>
        <p:txBody>
          <a:bodyPr vert="horz" wrap="square" lIns="0" tIns="10941" rIns="0" bIns="0" rtlCol="0">
            <a:spAutoFit/>
          </a:bodyPr>
          <a:lstStyle/>
          <a:p>
            <a:pPr marL="322458" indent="-311518">
              <a:spcBef>
                <a:spcPts val="86"/>
              </a:spcBef>
              <a:buClr>
                <a:srgbClr val="FF0000"/>
              </a:buClr>
              <a:buFont typeface="Comic Sans MS"/>
              <a:buChar char="•"/>
              <a:tabLst>
                <a:tab pos="321882" algn="l"/>
                <a:tab pos="323034" algn="l"/>
              </a:tabLst>
            </a:pPr>
            <a:r>
              <a:rPr sz="1814" b="1" spc="-5" dirty="0">
                <a:solidFill>
                  <a:srgbClr val="008000"/>
                </a:solidFill>
                <a:latin typeface="Comic Sans MS"/>
                <a:cs typeface="Comic Sans MS"/>
              </a:rPr>
              <a:t>Collect</a:t>
            </a:r>
            <a:r>
              <a:rPr sz="1814" b="1" spc="-9" dirty="0">
                <a:solidFill>
                  <a:srgbClr val="008000"/>
                </a:solidFill>
                <a:latin typeface="Comic Sans MS"/>
                <a:cs typeface="Comic Sans MS"/>
              </a:rPr>
              <a:t> data</a:t>
            </a:r>
            <a:endParaRPr sz="1814">
              <a:latin typeface="Comic Sans MS"/>
              <a:cs typeface="Comic Sans MS"/>
            </a:endParaRPr>
          </a:p>
          <a:p>
            <a:pPr marL="685223" marR="355856" lvl="1" indent="-259118">
              <a:lnSpc>
                <a:spcPct val="120000"/>
              </a:lnSpc>
              <a:spcBef>
                <a:spcPts val="1990"/>
              </a:spcBef>
              <a:buClr>
                <a:srgbClr val="FF0000"/>
              </a:buClr>
              <a:buChar char="•"/>
              <a:tabLst>
                <a:tab pos="684648" algn="l"/>
                <a:tab pos="685223" algn="l"/>
              </a:tabLst>
            </a:pPr>
            <a:r>
              <a:rPr sz="1632" dirty="0">
                <a:solidFill>
                  <a:srgbClr val="3333CC"/>
                </a:solidFill>
                <a:latin typeface="Comic Sans MS"/>
                <a:cs typeface="Comic Sans MS"/>
              </a:rPr>
              <a:t>List </a:t>
            </a:r>
            <a:r>
              <a:rPr sz="1632" spc="-5" dirty="0">
                <a:solidFill>
                  <a:srgbClr val="3333CC"/>
                </a:solidFill>
                <a:latin typeface="Comic Sans MS"/>
                <a:cs typeface="Comic Sans MS"/>
              </a:rPr>
              <a:t>the datasets </a:t>
            </a:r>
            <a:r>
              <a:rPr sz="1632" dirty="0">
                <a:solidFill>
                  <a:srgbClr val="3333CC"/>
                </a:solidFill>
                <a:latin typeface="Comic Sans MS"/>
                <a:cs typeface="Comic Sans MS"/>
              </a:rPr>
              <a:t>acquired </a:t>
            </a:r>
            <a:r>
              <a:rPr sz="1632" spc="-5" dirty="0">
                <a:solidFill>
                  <a:srgbClr val="3333CC"/>
                </a:solidFill>
                <a:latin typeface="Comic Sans MS"/>
                <a:cs typeface="Comic Sans MS"/>
              </a:rPr>
              <a:t>(locations, </a:t>
            </a:r>
            <a:r>
              <a:rPr sz="1632" dirty="0">
                <a:solidFill>
                  <a:srgbClr val="3333CC"/>
                </a:solidFill>
                <a:latin typeface="Comic Sans MS"/>
                <a:cs typeface="Comic Sans MS"/>
              </a:rPr>
              <a:t>methods </a:t>
            </a:r>
            <a:r>
              <a:rPr sz="1632" spc="-5" dirty="0">
                <a:solidFill>
                  <a:srgbClr val="3333CC"/>
                </a:solidFill>
                <a:latin typeface="Comic Sans MS"/>
                <a:cs typeface="Comic Sans MS"/>
              </a:rPr>
              <a:t>used to </a:t>
            </a:r>
            <a:r>
              <a:rPr sz="1632" dirty="0">
                <a:solidFill>
                  <a:srgbClr val="3333CC"/>
                </a:solidFill>
                <a:latin typeface="Comic Sans MS"/>
                <a:cs typeface="Comic Sans MS"/>
              </a:rPr>
              <a:t>acquire,  problems encountered and solutions</a:t>
            </a:r>
            <a:r>
              <a:rPr sz="1632" spc="-18" dirty="0">
                <a:solidFill>
                  <a:srgbClr val="3333CC"/>
                </a:solidFill>
                <a:latin typeface="Comic Sans MS"/>
                <a:cs typeface="Comic Sans MS"/>
              </a:rPr>
              <a:t> </a:t>
            </a:r>
            <a:r>
              <a:rPr sz="1632" dirty="0">
                <a:solidFill>
                  <a:srgbClr val="3333CC"/>
                </a:solidFill>
                <a:latin typeface="Comic Sans MS"/>
                <a:cs typeface="Comic Sans MS"/>
              </a:rPr>
              <a:t>achieved).</a:t>
            </a:r>
            <a:endParaRPr sz="1632">
              <a:latin typeface="Comic Sans MS"/>
              <a:cs typeface="Comic Sans MS"/>
            </a:endParaRPr>
          </a:p>
          <a:p>
            <a:pPr marL="322458" indent="-311518">
              <a:spcBef>
                <a:spcPts val="1492"/>
              </a:spcBef>
              <a:buClr>
                <a:srgbClr val="FF0000"/>
              </a:buClr>
              <a:buFont typeface="Comic Sans MS"/>
              <a:buChar char="•"/>
              <a:tabLst>
                <a:tab pos="321882" algn="l"/>
                <a:tab pos="323034" algn="l"/>
              </a:tabLst>
            </a:pPr>
            <a:r>
              <a:rPr sz="1814" b="1" spc="-5" dirty="0">
                <a:solidFill>
                  <a:srgbClr val="008000"/>
                </a:solidFill>
                <a:latin typeface="Comic Sans MS"/>
                <a:cs typeface="Comic Sans MS"/>
              </a:rPr>
              <a:t>Describe</a:t>
            </a:r>
            <a:r>
              <a:rPr sz="1814" b="1" spc="-9" dirty="0">
                <a:solidFill>
                  <a:srgbClr val="008000"/>
                </a:solidFill>
                <a:latin typeface="Comic Sans MS"/>
                <a:cs typeface="Comic Sans MS"/>
              </a:rPr>
              <a:t> data</a:t>
            </a:r>
            <a:endParaRPr sz="1814">
              <a:latin typeface="Comic Sans MS"/>
              <a:cs typeface="Comic Sans MS"/>
            </a:endParaRPr>
          </a:p>
          <a:p>
            <a:pPr>
              <a:spcBef>
                <a:spcPts val="41"/>
              </a:spcBef>
              <a:buClr>
                <a:srgbClr val="FF0000"/>
              </a:buClr>
              <a:buFont typeface="Comic Sans MS"/>
              <a:buChar char="•"/>
            </a:pPr>
            <a:endParaRPr sz="1678">
              <a:latin typeface="Comic Sans MS"/>
              <a:cs typeface="Comic Sans MS"/>
            </a:endParaRPr>
          </a:p>
          <a:p>
            <a:pPr marL="685223" lvl="1" indent="-259694">
              <a:buClr>
                <a:srgbClr val="FF0000"/>
              </a:buClr>
              <a:buChar char="•"/>
              <a:tabLst>
                <a:tab pos="684648" algn="l"/>
                <a:tab pos="685223" algn="l"/>
              </a:tabLst>
            </a:pPr>
            <a:r>
              <a:rPr sz="1632" dirty="0">
                <a:solidFill>
                  <a:srgbClr val="3333CC"/>
                </a:solidFill>
                <a:latin typeface="Comic Sans MS"/>
                <a:cs typeface="Comic Sans MS"/>
              </a:rPr>
              <a:t>Check </a:t>
            </a:r>
            <a:r>
              <a:rPr sz="1632" spc="-5" dirty="0">
                <a:solidFill>
                  <a:srgbClr val="3333CC"/>
                </a:solidFill>
                <a:latin typeface="Comic Sans MS"/>
                <a:cs typeface="Comic Sans MS"/>
              </a:rPr>
              <a:t>data volume </a:t>
            </a:r>
            <a:r>
              <a:rPr sz="1632" dirty="0">
                <a:solidFill>
                  <a:srgbClr val="3333CC"/>
                </a:solidFill>
                <a:latin typeface="Comic Sans MS"/>
                <a:cs typeface="Comic Sans MS"/>
              </a:rPr>
              <a:t>and examine </a:t>
            </a:r>
            <a:r>
              <a:rPr sz="1632" spc="-5" dirty="0">
                <a:solidFill>
                  <a:srgbClr val="3333CC"/>
                </a:solidFill>
                <a:latin typeface="Comic Sans MS"/>
                <a:cs typeface="Comic Sans MS"/>
              </a:rPr>
              <a:t>its </a:t>
            </a:r>
            <a:r>
              <a:rPr sz="1632" dirty="0">
                <a:solidFill>
                  <a:srgbClr val="3333CC"/>
                </a:solidFill>
                <a:latin typeface="Comic Sans MS"/>
                <a:cs typeface="Comic Sans MS"/>
              </a:rPr>
              <a:t>gross</a:t>
            </a:r>
            <a:r>
              <a:rPr sz="1632" spc="-9" dirty="0">
                <a:solidFill>
                  <a:srgbClr val="3333CC"/>
                </a:solidFill>
                <a:latin typeface="Comic Sans MS"/>
                <a:cs typeface="Comic Sans MS"/>
              </a:rPr>
              <a:t> </a:t>
            </a:r>
            <a:r>
              <a:rPr sz="1632" dirty="0">
                <a:solidFill>
                  <a:srgbClr val="3333CC"/>
                </a:solidFill>
                <a:latin typeface="Comic Sans MS"/>
                <a:cs typeface="Comic Sans MS"/>
              </a:rPr>
              <a:t>properties.</a:t>
            </a:r>
            <a:endParaRPr sz="1632">
              <a:latin typeface="Comic Sans MS"/>
              <a:cs typeface="Comic Sans MS"/>
            </a:endParaRPr>
          </a:p>
          <a:p>
            <a:pPr marL="685223" marR="4607" lvl="1" indent="-259118">
              <a:lnSpc>
                <a:spcPct val="120000"/>
              </a:lnSpc>
              <a:spcBef>
                <a:spcPts val="979"/>
              </a:spcBef>
              <a:buClr>
                <a:srgbClr val="FF0000"/>
              </a:buClr>
              <a:buChar char="•"/>
              <a:tabLst>
                <a:tab pos="684648" algn="l"/>
                <a:tab pos="685223" algn="l"/>
              </a:tabLst>
            </a:pPr>
            <a:r>
              <a:rPr sz="1632" spc="-5" dirty="0">
                <a:solidFill>
                  <a:srgbClr val="3333CC"/>
                </a:solidFill>
                <a:latin typeface="Comic Sans MS"/>
                <a:cs typeface="Comic Sans MS"/>
              </a:rPr>
              <a:t>Accessibility </a:t>
            </a:r>
            <a:r>
              <a:rPr sz="1632" dirty="0">
                <a:solidFill>
                  <a:srgbClr val="3333CC"/>
                </a:solidFill>
                <a:latin typeface="Comic Sans MS"/>
                <a:cs typeface="Comic Sans MS"/>
              </a:rPr>
              <a:t>and availability </a:t>
            </a:r>
            <a:r>
              <a:rPr sz="1632" spc="-5" dirty="0">
                <a:solidFill>
                  <a:srgbClr val="3333CC"/>
                </a:solidFill>
                <a:latin typeface="Comic Sans MS"/>
                <a:cs typeface="Comic Sans MS"/>
              </a:rPr>
              <a:t>of </a:t>
            </a:r>
            <a:r>
              <a:rPr sz="1632" dirty="0">
                <a:solidFill>
                  <a:srgbClr val="3333CC"/>
                </a:solidFill>
                <a:latin typeface="Comic Sans MS"/>
                <a:cs typeface="Comic Sans MS"/>
              </a:rPr>
              <a:t>attributes. </a:t>
            </a:r>
            <a:r>
              <a:rPr sz="1632" spc="-5" dirty="0">
                <a:solidFill>
                  <a:srgbClr val="3333CC"/>
                </a:solidFill>
                <a:latin typeface="Comic Sans MS"/>
                <a:cs typeface="Comic Sans MS"/>
              </a:rPr>
              <a:t>Attribute types, range,  </a:t>
            </a:r>
            <a:r>
              <a:rPr sz="1632" dirty="0">
                <a:solidFill>
                  <a:srgbClr val="3333CC"/>
                </a:solidFill>
                <a:latin typeface="Comic Sans MS"/>
                <a:cs typeface="Comic Sans MS"/>
              </a:rPr>
              <a:t>correlations, </a:t>
            </a:r>
            <a:r>
              <a:rPr sz="1632" spc="-5" dirty="0">
                <a:solidFill>
                  <a:srgbClr val="3333CC"/>
                </a:solidFill>
                <a:latin typeface="Comic Sans MS"/>
                <a:cs typeface="Comic Sans MS"/>
              </a:rPr>
              <a:t>the identities.</a:t>
            </a:r>
            <a:endParaRPr sz="1632">
              <a:latin typeface="Comic Sans MS"/>
              <a:cs typeface="Comic Sans MS"/>
            </a:endParaRPr>
          </a:p>
          <a:p>
            <a:pPr marL="685223" marR="200960" lvl="1" indent="-259118">
              <a:lnSpc>
                <a:spcPct val="120000"/>
              </a:lnSpc>
              <a:spcBef>
                <a:spcPts val="979"/>
              </a:spcBef>
              <a:buClr>
                <a:srgbClr val="FF0000"/>
              </a:buClr>
              <a:buChar char="•"/>
              <a:tabLst>
                <a:tab pos="684648" algn="l"/>
                <a:tab pos="685223" algn="l"/>
              </a:tabLst>
            </a:pPr>
            <a:r>
              <a:rPr sz="1632" dirty="0">
                <a:solidFill>
                  <a:srgbClr val="3333CC"/>
                </a:solidFill>
                <a:latin typeface="Comic Sans MS"/>
                <a:cs typeface="Comic Sans MS"/>
              </a:rPr>
              <a:t>Understand </a:t>
            </a:r>
            <a:r>
              <a:rPr sz="1632" spc="-5" dirty="0">
                <a:solidFill>
                  <a:srgbClr val="3333CC"/>
                </a:solidFill>
                <a:latin typeface="Comic Sans MS"/>
                <a:cs typeface="Comic Sans MS"/>
              </a:rPr>
              <a:t>the </a:t>
            </a:r>
            <a:r>
              <a:rPr sz="1632" dirty="0">
                <a:solidFill>
                  <a:srgbClr val="3333CC"/>
                </a:solidFill>
                <a:latin typeface="Comic Sans MS"/>
                <a:cs typeface="Comic Sans MS"/>
              </a:rPr>
              <a:t>meaning </a:t>
            </a:r>
            <a:r>
              <a:rPr sz="1632" spc="-5" dirty="0">
                <a:solidFill>
                  <a:srgbClr val="3333CC"/>
                </a:solidFill>
                <a:latin typeface="Comic Sans MS"/>
                <a:cs typeface="Comic Sans MS"/>
              </a:rPr>
              <a:t>of </a:t>
            </a:r>
            <a:r>
              <a:rPr sz="1632" dirty="0">
                <a:solidFill>
                  <a:srgbClr val="3333CC"/>
                </a:solidFill>
                <a:latin typeface="Comic Sans MS"/>
                <a:cs typeface="Comic Sans MS"/>
              </a:rPr>
              <a:t>each attribute and attribute </a:t>
            </a:r>
            <a:r>
              <a:rPr sz="1632" spc="-5" dirty="0">
                <a:solidFill>
                  <a:srgbClr val="3333CC"/>
                </a:solidFill>
                <a:latin typeface="Comic Sans MS"/>
                <a:cs typeface="Comic Sans MS"/>
              </a:rPr>
              <a:t>value in  business</a:t>
            </a:r>
            <a:r>
              <a:rPr sz="1632" spc="-18" dirty="0">
                <a:solidFill>
                  <a:srgbClr val="3333CC"/>
                </a:solidFill>
                <a:latin typeface="Comic Sans MS"/>
                <a:cs typeface="Comic Sans MS"/>
              </a:rPr>
              <a:t> </a:t>
            </a:r>
            <a:r>
              <a:rPr sz="1632" spc="-5" dirty="0">
                <a:solidFill>
                  <a:srgbClr val="3333CC"/>
                </a:solidFill>
                <a:latin typeface="Comic Sans MS"/>
                <a:cs typeface="Comic Sans MS"/>
              </a:rPr>
              <a:t>terms.</a:t>
            </a:r>
            <a:endParaRPr sz="1632">
              <a:latin typeface="Comic Sans MS"/>
              <a:cs typeface="Comic Sans MS"/>
            </a:endParaRPr>
          </a:p>
          <a:p>
            <a:pPr marL="685223" marR="129559" lvl="1" indent="-259118">
              <a:lnSpc>
                <a:spcPct val="120000"/>
              </a:lnSpc>
              <a:spcBef>
                <a:spcPts val="979"/>
              </a:spcBef>
              <a:buClr>
                <a:srgbClr val="FF0000"/>
              </a:buClr>
              <a:buChar char="•"/>
              <a:tabLst>
                <a:tab pos="684648" algn="l"/>
                <a:tab pos="685223" algn="l"/>
              </a:tabLst>
            </a:pPr>
            <a:r>
              <a:rPr sz="1632" dirty="0">
                <a:solidFill>
                  <a:srgbClr val="3333CC"/>
                </a:solidFill>
                <a:latin typeface="Comic Sans MS"/>
                <a:cs typeface="Comic Sans MS"/>
              </a:rPr>
              <a:t>For each attribute, compute </a:t>
            </a:r>
            <a:r>
              <a:rPr sz="1632" spc="-5" dirty="0">
                <a:solidFill>
                  <a:srgbClr val="3333CC"/>
                </a:solidFill>
                <a:latin typeface="Comic Sans MS"/>
                <a:cs typeface="Comic Sans MS"/>
              </a:rPr>
              <a:t>basic </a:t>
            </a:r>
            <a:r>
              <a:rPr sz="1632" dirty="0">
                <a:solidFill>
                  <a:srgbClr val="3333CC"/>
                </a:solidFill>
                <a:latin typeface="Comic Sans MS"/>
                <a:cs typeface="Comic Sans MS"/>
              </a:rPr>
              <a:t>statistics </a:t>
            </a:r>
            <a:r>
              <a:rPr sz="1632" spc="-5" dirty="0">
                <a:solidFill>
                  <a:srgbClr val="3333CC"/>
                </a:solidFill>
                <a:latin typeface="Comic Sans MS"/>
                <a:cs typeface="Comic Sans MS"/>
              </a:rPr>
              <a:t>(e.g., distribution,  </a:t>
            </a:r>
            <a:r>
              <a:rPr sz="1632" dirty="0">
                <a:solidFill>
                  <a:srgbClr val="3333CC"/>
                </a:solidFill>
                <a:latin typeface="Comic Sans MS"/>
                <a:cs typeface="Comic Sans MS"/>
              </a:rPr>
              <a:t>average, max, min, standard </a:t>
            </a:r>
            <a:r>
              <a:rPr sz="1632" spc="-5" dirty="0">
                <a:solidFill>
                  <a:srgbClr val="3333CC"/>
                </a:solidFill>
                <a:latin typeface="Comic Sans MS"/>
                <a:cs typeface="Comic Sans MS"/>
              </a:rPr>
              <a:t>deviation, variance, </a:t>
            </a:r>
            <a:r>
              <a:rPr sz="1632" dirty="0">
                <a:solidFill>
                  <a:srgbClr val="3333CC"/>
                </a:solidFill>
                <a:latin typeface="Comic Sans MS"/>
                <a:cs typeface="Comic Sans MS"/>
              </a:rPr>
              <a:t>mode,</a:t>
            </a:r>
            <a:r>
              <a:rPr sz="1632" spc="-59" dirty="0">
                <a:solidFill>
                  <a:srgbClr val="3333CC"/>
                </a:solidFill>
                <a:latin typeface="Comic Sans MS"/>
                <a:cs typeface="Comic Sans MS"/>
              </a:rPr>
              <a:t> </a:t>
            </a:r>
            <a:r>
              <a:rPr sz="1632" dirty="0">
                <a:solidFill>
                  <a:srgbClr val="3333CC"/>
                </a:solidFill>
                <a:latin typeface="Comic Sans MS"/>
                <a:cs typeface="Comic Sans MS"/>
              </a:rPr>
              <a:t>skewness).</a:t>
            </a:r>
            <a:endParaRPr sz="1632">
              <a:latin typeface="Comic Sans MS"/>
              <a:cs typeface="Comic Sans MS"/>
            </a:endParaRPr>
          </a:p>
        </p:txBody>
      </p:sp>
      <p:sp>
        <p:nvSpPr>
          <p:cNvPr id="3" name="object 3"/>
          <p:cNvSpPr txBox="1">
            <a:spLocks noGrp="1"/>
          </p:cNvSpPr>
          <p:nvPr>
            <p:ph type="title"/>
          </p:nvPr>
        </p:nvSpPr>
        <p:spPr>
          <a:xfrm>
            <a:off x="3207347" y="294416"/>
            <a:ext cx="5810010" cy="1365265"/>
          </a:xfrm>
          <a:prstGeom prst="rect">
            <a:avLst/>
          </a:prstGeom>
        </p:spPr>
        <p:txBody>
          <a:bodyPr vert="horz" wrap="square" lIns="0" tIns="10941" rIns="0" bIns="0" rtlCol="0" anchor="ctr">
            <a:spAutoFit/>
          </a:bodyPr>
          <a:lstStyle/>
          <a:p>
            <a:pPr marL="11516">
              <a:lnSpc>
                <a:spcPct val="100000"/>
              </a:lnSpc>
              <a:spcBef>
                <a:spcPts val="86"/>
              </a:spcBef>
            </a:pPr>
            <a:r>
              <a:rPr spc="-5" dirty="0"/>
              <a:t>CRISP-DM: Data</a:t>
            </a:r>
            <a:r>
              <a:rPr spc="23" dirty="0"/>
              <a:t> </a:t>
            </a:r>
            <a:r>
              <a:rPr spc="-5" dirty="0"/>
              <a:t>Understanding</a:t>
            </a:r>
          </a:p>
        </p:txBody>
      </p:sp>
      <p:grpSp>
        <p:nvGrpSpPr>
          <p:cNvPr id="4" name="object 4"/>
          <p:cNvGrpSpPr/>
          <p:nvPr/>
        </p:nvGrpSpPr>
        <p:grpSpPr>
          <a:xfrm>
            <a:off x="9032790" y="1053748"/>
            <a:ext cx="1130908" cy="1122846"/>
            <a:chOff x="8585327" y="1162050"/>
            <a:chExt cx="1247140" cy="1238250"/>
          </a:xfrm>
        </p:grpSpPr>
        <p:sp>
          <p:nvSpPr>
            <p:cNvPr id="5" name="object 5"/>
            <p:cNvSpPr/>
            <p:nvPr/>
          </p:nvSpPr>
          <p:spPr>
            <a:xfrm>
              <a:off x="8588375" y="1167384"/>
              <a:ext cx="1239011" cy="1226819"/>
            </a:xfrm>
            <a:prstGeom prst="rect">
              <a:avLst/>
            </a:prstGeom>
            <a:blipFill>
              <a:blip r:embed="rId2" cstate="print"/>
              <a:stretch>
                <a:fillRect/>
              </a:stretch>
            </a:blipFill>
          </p:spPr>
          <p:txBody>
            <a:bodyPr wrap="square" lIns="0" tIns="0" rIns="0" bIns="0" rtlCol="0"/>
            <a:lstStyle/>
            <a:p>
              <a:endParaRPr sz="1632"/>
            </a:p>
          </p:txBody>
        </p:sp>
        <p:sp>
          <p:nvSpPr>
            <p:cNvPr id="6" name="object 6"/>
            <p:cNvSpPr/>
            <p:nvPr/>
          </p:nvSpPr>
          <p:spPr>
            <a:xfrm>
              <a:off x="8585327" y="1162050"/>
              <a:ext cx="1247140" cy="1238250"/>
            </a:xfrm>
            <a:custGeom>
              <a:avLst/>
              <a:gdLst/>
              <a:ahLst/>
              <a:cxnLst/>
              <a:rect l="l" t="t" r="r" b="b"/>
              <a:pathLst>
                <a:path w="1247140" h="1238250">
                  <a:moveTo>
                    <a:pt x="1246631" y="1238250"/>
                  </a:moveTo>
                  <a:lnTo>
                    <a:pt x="1246631" y="0"/>
                  </a:lnTo>
                  <a:lnTo>
                    <a:pt x="0" y="0"/>
                  </a:lnTo>
                  <a:lnTo>
                    <a:pt x="0" y="1238250"/>
                  </a:lnTo>
                  <a:lnTo>
                    <a:pt x="5346" y="1238250"/>
                  </a:lnTo>
                  <a:lnTo>
                    <a:pt x="5346" y="9906"/>
                  </a:lnTo>
                  <a:lnTo>
                    <a:pt x="9918" y="4572"/>
                  </a:lnTo>
                  <a:lnTo>
                    <a:pt x="9918" y="9906"/>
                  </a:lnTo>
                  <a:lnTo>
                    <a:pt x="1236738" y="9906"/>
                  </a:lnTo>
                  <a:lnTo>
                    <a:pt x="1236738" y="4572"/>
                  </a:lnTo>
                  <a:lnTo>
                    <a:pt x="1242072" y="9906"/>
                  </a:lnTo>
                  <a:lnTo>
                    <a:pt x="1242072" y="1238250"/>
                  </a:lnTo>
                  <a:lnTo>
                    <a:pt x="1246631" y="1238250"/>
                  </a:lnTo>
                  <a:close/>
                </a:path>
                <a:path w="1247140" h="1238250">
                  <a:moveTo>
                    <a:pt x="9918" y="9906"/>
                  </a:moveTo>
                  <a:lnTo>
                    <a:pt x="9918" y="4572"/>
                  </a:lnTo>
                  <a:lnTo>
                    <a:pt x="5346" y="9906"/>
                  </a:lnTo>
                  <a:lnTo>
                    <a:pt x="9918" y="9906"/>
                  </a:lnTo>
                  <a:close/>
                </a:path>
                <a:path w="1247140" h="1238250">
                  <a:moveTo>
                    <a:pt x="9918" y="1229106"/>
                  </a:moveTo>
                  <a:lnTo>
                    <a:pt x="9918" y="9906"/>
                  </a:lnTo>
                  <a:lnTo>
                    <a:pt x="5346" y="9906"/>
                  </a:lnTo>
                  <a:lnTo>
                    <a:pt x="5346" y="1229106"/>
                  </a:lnTo>
                  <a:lnTo>
                    <a:pt x="9918" y="1229106"/>
                  </a:lnTo>
                  <a:close/>
                </a:path>
                <a:path w="1247140" h="1238250">
                  <a:moveTo>
                    <a:pt x="1242072" y="1229106"/>
                  </a:moveTo>
                  <a:lnTo>
                    <a:pt x="5346" y="1229106"/>
                  </a:lnTo>
                  <a:lnTo>
                    <a:pt x="9918" y="1233678"/>
                  </a:lnTo>
                  <a:lnTo>
                    <a:pt x="9918" y="1238250"/>
                  </a:lnTo>
                  <a:lnTo>
                    <a:pt x="1236738" y="1238250"/>
                  </a:lnTo>
                  <a:lnTo>
                    <a:pt x="1236738" y="1233677"/>
                  </a:lnTo>
                  <a:lnTo>
                    <a:pt x="1242072" y="1229106"/>
                  </a:lnTo>
                  <a:close/>
                </a:path>
                <a:path w="1247140" h="1238250">
                  <a:moveTo>
                    <a:pt x="9918" y="1238250"/>
                  </a:moveTo>
                  <a:lnTo>
                    <a:pt x="9918" y="1233678"/>
                  </a:lnTo>
                  <a:lnTo>
                    <a:pt x="5346" y="1229106"/>
                  </a:lnTo>
                  <a:lnTo>
                    <a:pt x="5346" y="1238250"/>
                  </a:lnTo>
                  <a:lnTo>
                    <a:pt x="9918" y="1238250"/>
                  </a:lnTo>
                  <a:close/>
                </a:path>
                <a:path w="1247140" h="1238250">
                  <a:moveTo>
                    <a:pt x="1242072" y="9906"/>
                  </a:moveTo>
                  <a:lnTo>
                    <a:pt x="1236738" y="4572"/>
                  </a:lnTo>
                  <a:lnTo>
                    <a:pt x="1236738" y="9906"/>
                  </a:lnTo>
                  <a:lnTo>
                    <a:pt x="1242072" y="9906"/>
                  </a:lnTo>
                  <a:close/>
                </a:path>
                <a:path w="1247140" h="1238250">
                  <a:moveTo>
                    <a:pt x="1242072" y="1229106"/>
                  </a:moveTo>
                  <a:lnTo>
                    <a:pt x="1242072" y="9906"/>
                  </a:lnTo>
                  <a:lnTo>
                    <a:pt x="1236738" y="9906"/>
                  </a:lnTo>
                  <a:lnTo>
                    <a:pt x="1236738" y="1229106"/>
                  </a:lnTo>
                  <a:lnTo>
                    <a:pt x="1242072" y="1229106"/>
                  </a:lnTo>
                  <a:close/>
                </a:path>
                <a:path w="1247140" h="1238250">
                  <a:moveTo>
                    <a:pt x="1242072" y="1238250"/>
                  </a:moveTo>
                  <a:lnTo>
                    <a:pt x="1242072" y="1229106"/>
                  </a:lnTo>
                  <a:lnTo>
                    <a:pt x="1236738" y="1233677"/>
                  </a:lnTo>
                  <a:lnTo>
                    <a:pt x="1236738" y="1238250"/>
                  </a:lnTo>
                  <a:lnTo>
                    <a:pt x="1242072" y="1238250"/>
                  </a:lnTo>
                  <a:close/>
                </a:path>
              </a:pathLst>
            </a:custGeom>
            <a:solidFill>
              <a:srgbClr val="333399"/>
            </a:solidFill>
          </p:spPr>
          <p:txBody>
            <a:bodyPr wrap="square" lIns="0" tIns="0" rIns="0" bIns="0" rtlCol="0"/>
            <a:lstStyle/>
            <a:p>
              <a:endParaRPr sz="1632"/>
            </a:p>
          </p:txBody>
        </p:sp>
        <p:sp>
          <p:nvSpPr>
            <p:cNvPr id="7" name="object 7"/>
            <p:cNvSpPr/>
            <p:nvPr/>
          </p:nvSpPr>
          <p:spPr>
            <a:xfrm>
              <a:off x="9301619" y="1282445"/>
              <a:ext cx="309880" cy="238760"/>
            </a:xfrm>
            <a:custGeom>
              <a:avLst/>
              <a:gdLst/>
              <a:ahLst/>
              <a:cxnLst/>
              <a:rect l="l" t="t" r="r" b="b"/>
              <a:pathLst>
                <a:path w="309879" h="238759">
                  <a:moveTo>
                    <a:pt x="309372" y="209550"/>
                  </a:moveTo>
                  <a:lnTo>
                    <a:pt x="309372" y="28956"/>
                  </a:lnTo>
                  <a:lnTo>
                    <a:pt x="307216" y="17680"/>
                  </a:lnTo>
                  <a:lnTo>
                    <a:pt x="301275" y="8477"/>
                  </a:lnTo>
                  <a:lnTo>
                    <a:pt x="292334" y="2274"/>
                  </a:lnTo>
                  <a:lnTo>
                    <a:pt x="281178" y="0"/>
                  </a:lnTo>
                  <a:lnTo>
                    <a:pt x="28956" y="0"/>
                  </a:lnTo>
                  <a:lnTo>
                    <a:pt x="17680" y="2274"/>
                  </a:lnTo>
                  <a:lnTo>
                    <a:pt x="8477" y="8477"/>
                  </a:lnTo>
                  <a:lnTo>
                    <a:pt x="2274" y="17680"/>
                  </a:lnTo>
                  <a:lnTo>
                    <a:pt x="0" y="28956"/>
                  </a:lnTo>
                  <a:lnTo>
                    <a:pt x="0" y="209550"/>
                  </a:lnTo>
                  <a:lnTo>
                    <a:pt x="2274" y="220825"/>
                  </a:lnTo>
                  <a:lnTo>
                    <a:pt x="8477" y="230028"/>
                  </a:lnTo>
                  <a:lnTo>
                    <a:pt x="17680" y="236231"/>
                  </a:lnTo>
                  <a:lnTo>
                    <a:pt x="28956" y="238506"/>
                  </a:lnTo>
                  <a:lnTo>
                    <a:pt x="28956" y="57150"/>
                  </a:lnTo>
                  <a:lnTo>
                    <a:pt x="57149" y="28956"/>
                  </a:lnTo>
                  <a:lnTo>
                    <a:pt x="57149" y="57150"/>
                  </a:lnTo>
                  <a:lnTo>
                    <a:pt x="252222" y="57150"/>
                  </a:lnTo>
                  <a:lnTo>
                    <a:pt x="252222" y="28956"/>
                  </a:lnTo>
                  <a:lnTo>
                    <a:pt x="281178" y="57150"/>
                  </a:lnTo>
                  <a:lnTo>
                    <a:pt x="281178" y="238506"/>
                  </a:lnTo>
                  <a:lnTo>
                    <a:pt x="292334" y="236231"/>
                  </a:lnTo>
                  <a:lnTo>
                    <a:pt x="301275" y="230028"/>
                  </a:lnTo>
                  <a:lnTo>
                    <a:pt x="307216" y="220825"/>
                  </a:lnTo>
                  <a:lnTo>
                    <a:pt x="309372" y="209550"/>
                  </a:lnTo>
                  <a:close/>
                </a:path>
                <a:path w="309879" h="238759">
                  <a:moveTo>
                    <a:pt x="57149" y="57150"/>
                  </a:moveTo>
                  <a:lnTo>
                    <a:pt x="57149" y="28956"/>
                  </a:lnTo>
                  <a:lnTo>
                    <a:pt x="28956" y="57150"/>
                  </a:lnTo>
                  <a:lnTo>
                    <a:pt x="57149" y="57150"/>
                  </a:lnTo>
                  <a:close/>
                </a:path>
                <a:path w="309879" h="238759">
                  <a:moveTo>
                    <a:pt x="57149" y="181356"/>
                  </a:moveTo>
                  <a:lnTo>
                    <a:pt x="57149" y="57150"/>
                  </a:lnTo>
                  <a:lnTo>
                    <a:pt x="28956" y="57150"/>
                  </a:lnTo>
                  <a:lnTo>
                    <a:pt x="28956" y="181356"/>
                  </a:lnTo>
                  <a:lnTo>
                    <a:pt x="57149" y="181356"/>
                  </a:lnTo>
                  <a:close/>
                </a:path>
                <a:path w="309879" h="238759">
                  <a:moveTo>
                    <a:pt x="281178" y="181356"/>
                  </a:moveTo>
                  <a:lnTo>
                    <a:pt x="28956" y="181356"/>
                  </a:lnTo>
                  <a:lnTo>
                    <a:pt x="57149" y="209550"/>
                  </a:lnTo>
                  <a:lnTo>
                    <a:pt x="57149" y="238506"/>
                  </a:lnTo>
                  <a:lnTo>
                    <a:pt x="252222" y="238506"/>
                  </a:lnTo>
                  <a:lnTo>
                    <a:pt x="252222" y="209550"/>
                  </a:lnTo>
                  <a:lnTo>
                    <a:pt x="281178" y="181356"/>
                  </a:lnTo>
                  <a:close/>
                </a:path>
                <a:path w="309879" h="238759">
                  <a:moveTo>
                    <a:pt x="57149" y="238506"/>
                  </a:moveTo>
                  <a:lnTo>
                    <a:pt x="57149" y="209550"/>
                  </a:lnTo>
                  <a:lnTo>
                    <a:pt x="28956" y="181356"/>
                  </a:lnTo>
                  <a:lnTo>
                    <a:pt x="28956" y="238506"/>
                  </a:lnTo>
                  <a:lnTo>
                    <a:pt x="57149" y="238506"/>
                  </a:lnTo>
                  <a:close/>
                </a:path>
                <a:path w="309879" h="238759">
                  <a:moveTo>
                    <a:pt x="281178" y="57150"/>
                  </a:moveTo>
                  <a:lnTo>
                    <a:pt x="252222" y="28956"/>
                  </a:lnTo>
                  <a:lnTo>
                    <a:pt x="252222" y="57150"/>
                  </a:lnTo>
                  <a:lnTo>
                    <a:pt x="281178" y="57150"/>
                  </a:lnTo>
                  <a:close/>
                </a:path>
                <a:path w="309879" h="238759">
                  <a:moveTo>
                    <a:pt x="281178" y="181356"/>
                  </a:moveTo>
                  <a:lnTo>
                    <a:pt x="281178" y="57150"/>
                  </a:lnTo>
                  <a:lnTo>
                    <a:pt x="252222" y="57150"/>
                  </a:lnTo>
                  <a:lnTo>
                    <a:pt x="252222" y="181356"/>
                  </a:lnTo>
                  <a:lnTo>
                    <a:pt x="281178" y="181356"/>
                  </a:lnTo>
                  <a:close/>
                </a:path>
                <a:path w="309879" h="238759">
                  <a:moveTo>
                    <a:pt x="281178" y="238506"/>
                  </a:moveTo>
                  <a:lnTo>
                    <a:pt x="281178" y="181356"/>
                  </a:lnTo>
                  <a:lnTo>
                    <a:pt x="252222" y="209550"/>
                  </a:lnTo>
                  <a:lnTo>
                    <a:pt x="252222" y="238506"/>
                  </a:lnTo>
                  <a:lnTo>
                    <a:pt x="281178" y="238506"/>
                  </a:lnTo>
                  <a:close/>
                </a:path>
              </a:pathLst>
            </a:custGeom>
            <a:solidFill>
              <a:srgbClr val="FF0000"/>
            </a:solidFill>
          </p:spPr>
          <p:txBody>
            <a:bodyPr wrap="square" lIns="0" tIns="0" rIns="0" bIns="0" rtlCol="0"/>
            <a:lstStyle/>
            <a:p>
              <a:endParaRPr sz="1632"/>
            </a:p>
          </p:txBody>
        </p:sp>
      </p:grpSp>
      <p:sp>
        <p:nvSpPr>
          <p:cNvPr id="8" name="object 8"/>
          <p:cNvSpPr txBox="1"/>
          <p:nvPr/>
        </p:nvSpPr>
        <p:spPr>
          <a:xfrm>
            <a:off x="9756249" y="6175948"/>
            <a:ext cx="215932" cy="193002"/>
          </a:xfrm>
          <a:prstGeom prst="rect">
            <a:avLst/>
          </a:prstGeom>
        </p:spPr>
        <p:txBody>
          <a:bodyPr vert="horz" wrap="square" lIns="0" tIns="25336" rIns="0" bIns="0" rtlCol="0">
            <a:spAutoFit/>
          </a:bodyPr>
          <a:lstStyle/>
          <a:p>
            <a:pPr marL="34549">
              <a:spcBef>
                <a:spcPts val="199"/>
              </a:spcBef>
            </a:pPr>
            <a:fld id="{81D60167-4931-47E6-BA6A-407CBD079E47}" type="slidenum">
              <a:rPr sz="1088" dirty="0">
                <a:latin typeface="Comic Sans MS"/>
                <a:cs typeface="Comic Sans MS"/>
              </a:rPr>
              <a:pPr marL="34549">
                <a:spcBef>
                  <a:spcPts val="199"/>
                </a:spcBef>
              </a:pPr>
              <a:t>30</a:t>
            </a:fld>
            <a:endParaRPr sz="1088">
              <a:latin typeface="Comic Sans MS"/>
              <a:cs typeface="Comic Sans M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48949" y="1250217"/>
            <a:ext cx="7610595" cy="4922075"/>
          </a:xfrm>
          <a:prstGeom prst="rect">
            <a:avLst/>
          </a:prstGeom>
        </p:spPr>
        <p:txBody>
          <a:bodyPr vert="horz" wrap="square" lIns="0" tIns="11516" rIns="0" bIns="0" rtlCol="0">
            <a:spAutoFit/>
          </a:bodyPr>
          <a:lstStyle/>
          <a:p>
            <a:pPr marL="95010" indent="-84069">
              <a:spcBef>
                <a:spcPts val="91"/>
              </a:spcBef>
              <a:buClr>
                <a:srgbClr val="FF0000"/>
              </a:buClr>
              <a:buSzPct val="94444"/>
              <a:buFont typeface="Comic Sans MS"/>
              <a:buChar char="•"/>
              <a:tabLst>
                <a:tab pos="95586" algn="l"/>
              </a:tabLst>
            </a:pPr>
            <a:r>
              <a:rPr sz="1632" b="1" dirty="0">
                <a:solidFill>
                  <a:srgbClr val="008000"/>
                </a:solidFill>
                <a:latin typeface="Comic Sans MS"/>
                <a:cs typeface="Comic Sans MS"/>
              </a:rPr>
              <a:t>Explore</a:t>
            </a:r>
            <a:r>
              <a:rPr sz="1632" b="1" spc="-5" dirty="0">
                <a:solidFill>
                  <a:srgbClr val="008000"/>
                </a:solidFill>
                <a:latin typeface="Comic Sans MS"/>
                <a:cs typeface="Comic Sans MS"/>
              </a:rPr>
              <a:t> data</a:t>
            </a:r>
            <a:endParaRPr sz="1632">
              <a:latin typeface="Comic Sans MS"/>
              <a:cs typeface="Comic Sans MS"/>
            </a:endParaRPr>
          </a:p>
          <a:p>
            <a:pPr marL="420347" lvl="1" indent="-163532">
              <a:spcBef>
                <a:spcPts val="1859"/>
              </a:spcBef>
              <a:buClr>
                <a:srgbClr val="FF0000"/>
              </a:buClr>
              <a:buChar char="•"/>
              <a:tabLst>
                <a:tab pos="420922" algn="l"/>
              </a:tabLst>
            </a:pPr>
            <a:r>
              <a:rPr sz="1632" spc="-5" dirty="0">
                <a:solidFill>
                  <a:srgbClr val="3333CC"/>
                </a:solidFill>
                <a:latin typeface="Comic Sans MS"/>
                <a:cs typeface="Comic Sans MS"/>
              </a:rPr>
              <a:t>Analyze properties of interesting attributes in</a:t>
            </a:r>
            <a:r>
              <a:rPr sz="1632" spc="-23" dirty="0">
                <a:solidFill>
                  <a:srgbClr val="3333CC"/>
                </a:solidFill>
                <a:latin typeface="Comic Sans MS"/>
                <a:cs typeface="Comic Sans MS"/>
              </a:rPr>
              <a:t> </a:t>
            </a:r>
            <a:r>
              <a:rPr sz="1632" spc="-5" dirty="0">
                <a:solidFill>
                  <a:srgbClr val="3333CC"/>
                </a:solidFill>
                <a:latin typeface="Comic Sans MS"/>
                <a:cs typeface="Comic Sans MS"/>
              </a:rPr>
              <a:t>detail.</a:t>
            </a:r>
            <a:endParaRPr sz="1632">
              <a:latin typeface="Comic Sans MS"/>
              <a:cs typeface="Comic Sans MS"/>
            </a:endParaRPr>
          </a:p>
          <a:p>
            <a:pPr marL="745684" marR="4607" lvl="2" indent="-163532">
              <a:lnSpc>
                <a:spcPct val="108300"/>
              </a:lnSpc>
              <a:spcBef>
                <a:spcPts val="648"/>
              </a:spcBef>
              <a:buClr>
                <a:srgbClr val="FF0000"/>
              </a:buClr>
              <a:buSzPct val="82352"/>
              <a:buFont typeface="Comic Sans MS"/>
              <a:buChar char="•"/>
              <a:tabLst>
                <a:tab pos="746260" algn="l"/>
              </a:tabLst>
            </a:pPr>
            <a:r>
              <a:rPr sz="1542" i="1" spc="-41" dirty="0">
                <a:solidFill>
                  <a:srgbClr val="3333CC"/>
                </a:solidFill>
                <a:latin typeface="Comic Sans MS"/>
                <a:cs typeface="Comic Sans MS"/>
              </a:rPr>
              <a:t>Distribution, </a:t>
            </a:r>
            <a:r>
              <a:rPr sz="1542" i="1" spc="-45" dirty="0">
                <a:solidFill>
                  <a:srgbClr val="3333CC"/>
                </a:solidFill>
                <a:latin typeface="Comic Sans MS"/>
                <a:cs typeface="Comic Sans MS"/>
              </a:rPr>
              <a:t>relations </a:t>
            </a:r>
            <a:r>
              <a:rPr sz="1542" i="1" spc="-54" dirty="0">
                <a:solidFill>
                  <a:srgbClr val="3333CC"/>
                </a:solidFill>
                <a:latin typeface="Comic Sans MS"/>
                <a:cs typeface="Comic Sans MS"/>
              </a:rPr>
              <a:t>between </a:t>
            </a:r>
            <a:r>
              <a:rPr sz="1542" i="1" spc="-41" dirty="0">
                <a:solidFill>
                  <a:srgbClr val="3333CC"/>
                </a:solidFill>
                <a:latin typeface="Comic Sans MS"/>
                <a:cs typeface="Comic Sans MS"/>
              </a:rPr>
              <a:t>pairs </a:t>
            </a:r>
            <a:r>
              <a:rPr sz="1542" i="1" spc="-45" dirty="0">
                <a:solidFill>
                  <a:srgbClr val="3333CC"/>
                </a:solidFill>
                <a:latin typeface="Comic Sans MS"/>
                <a:cs typeface="Comic Sans MS"/>
              </a:rPr>
              <a:t>or small </a:t>
            </a:r>
            <a:r>
              <a:rPr sz="1542" i="1" spc="-54" dirty="0">
                <a:solidFill>
                  <a:srgbClr val="3333CC"/>
                </a:solidFill>
                <a:latin typeface="Comic Sans MS"/>
                <a:cs typeface="Comic Sans MS"/>
              </a:rPr>
              <a:t>numbers </a:t>
            </a:r>
            <a:r>
              <a:rPr sz="1542" i="1" spc="-50" dirty="0">
                <a:solidFill>
                  <a:srgbClr val="3333CC"/>
                </a:solidFill>
                <a:latin typeface="Comic Sans MS"/>
                <a:cs typeface="Comic Sans MS"/>
              </a:rPr>
              <a:t>of </a:t>
            </a:r>
            <a:r>
              <a:rPr sz="1542" i="1" spc="-45" dirty="0">
                <a:solidFill>
                  <a:srgbClr val="3333CC"/>
                </a:solidFill>
                <a:latin typeface="Comic Sans MS"/>
                <a:cs typeface="Comic Sans MS"/>
              </a:rPr>
              <a:t>attributes, properties  </a:t>
            </a:r>
            <a:r>
              <a:rPr sz="1542" i="1" spc="-50" dirty="0">
                <a:solidFill>
                  <a:srgbClr val="3333CC"/>
                </a:solidFill>
                <a:latin typeface="Comic Sans MS"/>
                <a:cs typeface="Comic Sans MS"/>
              </a:rPr>
              <a:t>of </a:t>
            </a:r>
            <a:r>
              <a:rPr sz="1542" i="1" spc="-41" dirty="0">
                <a:solidFill>
                  <a:srgbClr val="3333CC"/>
                </a:solidFill>
                <a:latin typeface="Comic Sans MS"/>
                <a:cs typeface="Comic Sans MS"/>
              </a:rPr>
              <a:t>significant </a:t>
            </a:r>
            <a:r>
              <a:rPr sz="1542" i="1" spc="-45" dirty="0">
                <a:solidFill>
                  <a:srgbClr val="3333CC"/>
                </a:solidFill>
                <a:latin typeface="Comic Sans MS"/>
                <a:cs typeface="Comic Sans MS"/>
              </a:rPr>
              <a:t>sub-populations, simple </a:t>
            </a:r>
            <a:r>
              <a:rPr sz="1542" i="1" spc="-41" dirty="0">
                <a:solidFill>
                  <a:srgbClr val="3333CC"/>
                </a:solidFill>
                <a:latin typeface="Comic Sans MS"/>
                <a:cs typeface="Comic Sans MS"/>
              </a:rPr>
              <a:t>statistical</a:t>
            </a:r>
            <a:r>
              <a:rPr sz="1542" i="1" spc="-32" dirty="0">
                <a:solidFill>
                  <a:srgbClr val="3333CC"/>
                </a:solidFill>
                <a:latin typeface="Comic Sans MS"/>
                <a:cs typeface="Comic Sans MS"/>
              </a:rPr>
              <a:t> </a:t>
            </a:r>
            <a:r>
              <a:rPr sz="1542" i="1" spc="-41" dirty="0">
                <a:solidFill>
                  <a:srgbClr val="3333CC"/>
                </a:solidFill>
                <a:latin typeface="Comic Sans MS"/>
                <a:cs typeface="Comic Sans MS"/>
              </a:rPr>
              <a:t>analyses</a:t>
            </a:r>
            <a:r>
              <a:rPr sz="1632" spc="-41" dirty="0">
                <a:solidFill>
                  <a:srgbClr val="3333CC"/>
                </a:solidFill>
                <a:latin typeface="Comic Sans MS"/>
                <a:cs typeface="Comic Sans MS"/>
              </a:rPr>
              <a:t>.</a:t>
            </a:r>
            <a:endParaRPr sz="1632">
              <a:latin typeface="Comic Sans MS"/>
              <a:cs typeface="Comic Sans MS"/>
            </a:endParaRPr>
          </a:p>
          <a:p>
            <a:pPr marL="95010" indent="-84069">
              <a:spcBef>
                <a:spcPts val="1079"/>
              </a:spcBef>
              <a:buClr>
                <a:srgbClr val="FF0000"/>
              </a:buClr>
              <a:buSzPct val="94444"/>
              <a:buFont typeface="Comic Sans MS"/>
              <a:buChar char="•"/>
              <a:tabLst>
                <a:tab pos="95586" algn="l"/>
              </a:tabLst>
            </a:pPr>
            <a:r>
              <a:rPr sz="1632" b="1" dirty="0">
                <a:solidFill>
                  <a:srgbClr val="008000"/>
                </a:solidFill>
                <a:latin typeface="Comic Sans MS"/>
                <a:cs typeface="Comic Sans MS"/>
              </a:rPr>
              <a:t>Verify </a:t>
            </a:r>
            <a:r>
              <a:rPr sz="1632" b="1" spc="-5" dirty="0">
                <a:solidFill>
                  <a:srgbClr val="008000"/>
                </a:solidFill>
                <a:latin typeface="Comic Sans MS"/>
                <a:cs typeface="Comic Sans MS"/>
              </a:rPr>
              <a:t>data</a:t>
            </a:r>
            <a:r>
              <a:rPr sz="1632" b="1" spc="-9" dirty="0">
                <a:solidFill>
                  <a:srgbClr val="008000"/>
                </a:solidFill>
                <a:latin typeface="Comic Sans MS"/>
                <a:cs typeface="Comic Sans MS"/>
              </a:rPr>
              <a:t> </a:t>
            </a:r>
            <a:r>
              <a:rPr sz="1632" b="1" spc="-5" dirty="0">
                <a:solidFill>
                  <a:srgbClr val="008000"/>
                </a:solidFill>
                <a:latin typeface="Comic Sans MS"/>
                <a:cs typeface="Comic Sans MS"/>
              </a:rPr>
              <a:t>quality</a:t>
            </a:r>
            <a:endParaRPr sz="1632">
              <a:latin typeface="Comic Sans MS"/>
              <a:cs typeface="Comic Sans MS"/>
            </a:endParaRPr>
          </a:p>
          <a:p>
            <a:pPr marL="420347" lvl="1" indent="-163532">
              <a:spcBef>
                <a:spcPts val="1859"/>
              </a:spcBef>
              <a:buClr>
                <a:srgbClr val="FF0000"/>
              </a:buClr>
              <a:buChar char="•"/>
              <a:tabLst>
                <a:tab pos="420922" algn="l"/>
              </a:tabLst>
            </a:pPr>
            <a:r>
              <a:rPr sz="1632" spc="-5" dirty="0">
                <a:solidFill>
                  <a:srgbClr val="3333CC"/>
                </a:solidFill>
                <a:latin typeface="Comic Sans MS"/>
                <a:cs typeface="Comic Sans MS"/>
              </a:rPr>
              <a:t>Identify special values </a:t>
            </a:r>
            <a:r>
              <a:rPr sz="1632" dirty="0">
                <a:solidFill>
                  <a:srgbClr val="3333CC"/>
                </a:solidFill>
                <a:latin typeface="Comic Sans MS"/>
                <a:cs typeface="Comic Sans MS"/>
              </a:rPr>
              <a:t>and catalogue </a:t>
            </a:r>
            <a:r>
              <a:rPr sz="1632" spc="-5" dirty="0">
                <a:solidFill>
                  <a:srgbClr val="3333CC"/>
                </a:solidFill>
                <a:latin typeface="Comic Sans MS"/>
                <a:cs typeface="Comic Sans MS"/>
              </a:rPr>
              <a:t>their</a:t>
            </a:r>
            <a:r>
              <a:rPr sz="1632" dirty="0">
                <a:solidFill>
                  <a:srgbClr val="3333CC"/>
                </a:solidFill>
                <a:latin typeface="Comic Sans MS"/>
                <a:cs typeface="Comic Sans MS"/>
              </a:rPr>
              <a:t> </a:t>
            </a:r>
            <a:r>
              <a:rPr sz="1632" spc="-5" dirty="0">
                <a:solidFill>
                  <a:srgbClr val="3333CC"/>
                </a:solidFill>
                <a:latin typeface="Comic Sans MS"/>
                <a:cs typeface="Comic Sans MS"/>
              </a:rPr>
              <a:t>meaning.</a:t>
            </a:r>
            <a:endParaRPr sz="1632">
              <a:latin typeface="Comic Sans MS"/>
              <a:cs typeface="Comic Sans MS"/>
            </a:endParaRPr>
          </a:p>
          <a:p>
            <a:pPr marL="420347" marR="618429" lvl="1" indent="-163532">
              <a:lnSpc>
                <a:spcPct val="110000"/>
              </a:lnSpc>
              <a:spcBef>
                <a:spcPts val="784"/>
              </a:spcBef>
              <a:buClr>
                <a:srgbClr val="FF0000"/>
              </a:buClr>
              <a:buChar char="•"/>
              <a:tabLst>
                <a:tab pos="420922" algn="l"/>
              </a:tabLst>
            </a:pPr>
            <a:r>
              <a:rPr sz="1632" dirty="0">
                <a:solidFill>
                  <a:srgbClr val="3333CC"/>
                </a:solidFill>
                <a:latin typeface="Comic Sans MS"/>
                <a:cs typeface="Comic Sans MS"/>
              </a:rPr>
              <a:t>Does </a:t>
            </a:r>
            <a:r>
              <a:rPr sz="1632" spc="-5" dirty="0">
                <a:solidFill>
                  <a:srgbClr val="3333CC"/>
                </a:solidFill>
                <a:latin typeface="Comic Sans MS"/>
                <a:cs typeface="Comic Sans MS"/>
              </a:rPr>
              <a:t>it </a:t>
            </a:r>
            <a:r>
              <a:rPr sz="1632" dirty="0">
                <a:solidFill>
                  <a:srgbClr val="3333CC"/>
                </a:solidFill>
                <a:latin typeface="Comic Sans MS"/>
                <a:cs typeface="Comic Sans MS"/>
              </a:rPr>
              <a:t>cover all </a:t>
            </a:r>
            <a:r>
              <a:rPr sz="1632" spc="-5" dirty="0">
                <a:solidFill>
                  <a:srgbClr val="3333CC"/>
                </a:solidFill>
                <a:latin typeface="Comic Sans MS"/>
                <a:cs typeface="Comic Sans MS"/>
              </a:rPr>
              <a:t>the </a:t>
            </a:r>
            <a:r>
              <a:rPr sz="1632" dirty="0">
                <a:solidFill>
                  <a:srgbClr val="3333CC"/>
                </a:solidFill>
                <a:latin typeface="Comic Sans MS"/>
                <a:cs typeface="Comic Sans MS"/>
              </a:rPr>
              <a:t>cases </a:t>
            </a:r>
            <a:r>
              <a:rPr sz="1632" spc="-5" dirty="0">
                <a:solidFill>
                  <a:srgbClr val="3333CC"/>
                </a:solidFill>
                <a:latin typeface="Comic Sans MS"/>
                <a:cs typeface="Comic Sans MS"/>
              </a:rPr>
              <a:t>required? </a:t>
            </a:r>
            <a:r>
              <a:rPr sz="1632" dirty="0">
                <a:solidFill>
                  <a:srgbClr val="3333CC"/>
                </a:solidFill>
                <a:latin typeface="Comic Sans MS"/>
                <a:cs typeface="Comic Sans MS"/>
              </a:rPr>
              <a:t>Does </a:t>
            </a:r>
            <a:r>
              <a:rPr sz="1632" spc="-5" dirty="0">
                <a:solidFill>
                  <a:srgbClr val="3333CC"/>
                </a:solidFill>
                <a:latin typeface="Comic Sans MS"/>
                <a:cs typeface="Comic Sans MS"/>
              </a:rPr>
              <a:t>it </a:t>
            </a:r>
            <a:r>
              <a:rPr sz="1632" dirty="0">
                <a:solidFill>
                  <a:srgbClr val="3333CC"/>
                </a:solidFill>
                <a:latin typeface="Comic Sans MS"/>
                <a:cs typeface="Comic Sans MS"/>
              </a:rPr>
              <a:t>contain errors and how  common are</a:t>
            </a:r>
            <a:r>
              <a:rPr sz="1632" spc="-5" dirty="0">
                <a:solidFill>
                  <a:srgbClr val="3333CC"/>
                </a:solidFill>
                <a:latin typeface="Comic Sans MS"/>
                <a:cs typeface="Comic Sans MS"/>
              </a:rPr>
              <a:t> they?</a:t>
            </a:r>
            <a:endParaRPr sz="1632">
              <a:latin typeface="Comic Sans MS"/>
              <a:cs typeface="Comic Sans MS"/>
            </a:endParaRPr>
          </a:p>
          <a:p>
            <a:pPr marL="420347" lvl="1" indent="-163532">
              <a:spcBef>
                <a:spcPts val="979"/>
              </a:spcBef>
              <a:buClr>
                <a:srgbClr val="FF0000"/>
              </a:buClr>
              <a:buChar char="•"/>
              <a:tabLst>
                <a:tab pos="420922" algn="l"/>
              </a:tabLst>
            </a:pPr>
            <a:r>
              <a:rPr sz="1632" spc="-5" dirty="0">
                <a:solidFill>
                  <a:srgbClr val="3333CC"/>
                </a:solidFill>
                <a:latin typeface="Comic Sans MS"/>
                <a:cs typeface="Comic Sans MS"/>
              </a:rPr>
              <a:t>Identify </a:t>
            </a:r>
            <a:r>
              <a:rPr sz="1632" dirty="0">
                <a:solidFill>
                  <a:srgbClr val="3333CC"/>
                </a:solidFill>
                <a:latin typeface="Comic Sans MS"/>
                <a:cs typeface="Comic Sans MS"/>
              </a:rPr>
              <a:t>missing attributes and </a:t>
            </a:r>
            <a:r>
              <a:rPr sz="1632" spc="-5" dirty="0">
                <a:solidFill>
                  <a:srgbClr val="3333CC"/>
                </a:solidFill>
                <a:latin typeface="Comic Sans MS"/>
                <a:cs typeface="Comic Sans MS"/>
              </a:rPr>
              <a:t>blank fields. </a:t>
            </a:r>
            <a:r>
              <a:rPr sz="1632" dirty="0">
                <a:solidFill>
                  <a:srgbClr val="3333CC"/>
                </a:solidFill>
                <a:latin typeface="Comic Sans MS"/>
                <a:cs typeface="Comic Sans MS"/>
              </a:rPr>
              <a:t>Meaning of missing</a:t>
            </a:r>
            <a:r>
              <a:rPr sz="1632" spc="-91" dirty="0">
                <a:solidFill>
                  <a:srgbClr val="3333CC"/>
                </a:solidFill>
                <a:latin typeface="Comic Sans MS"/>
                <a:cs typeface="Comic Sans MS"/>
              </a:rPr>
              <a:t> </a:t>
            </a:r>
            <a:r>
              <a:rPr sz="1632" spc="-5" dirty="0">
                <a:solidFill>
                  <a:srgbClr val="3333CC"/>
                </a:solidFill>
                <a:latin typeface="Comic Sans MS"/>
                <a:cs typeface="Comic Sans MS"/>
              </a:rPr>
              <a:t>data.</a:t>
            </a:r>
            <a:endParaRPr sz="1632">
              <a:latin typeface="Comic Sans MS"/>
              <a:cs typeface="Comic Sans MS"/>
            </a:endParaRPr>
          </a:p>
          <a:p>
            <a:pPr marL="420347" lvl="1" indent="-163532">
              <a:spcBef>
                <a:spcPts val="979"/>
              </a:spcBef>
              <a:buClr>
                <a:srgbClr val="FF0000"/>
              </a:buClr>
              <a:buChar char="•"/>
              <a:tabLst>
                <a:tab pos="420922" algn="l"/>
              </a:tabLst>
            </a:pPr>
            <a:r>
              <a:rPr sz="1632" dirty="0">
                <a:solidFill>
                  <a:srgbClr val="3333CC"/>
                </a:solidFill>
                <a:latin typeface="Comic Sans MS"/>
                <a:cs typeface="Comic Sans MS"/>
              </a:rPr>
              <a:t>Do </a:t>
            </a:r>
            <a:r>
              <a:rPr sz="1632" spc="-5" dirty="0">
                <a:solidFill>
                  <a:srgbClr val="3333CC"/>
                </a:solidFill>
                <a:latin typeface="Comic Sans MS"/>
                <a:cs typeface="Comic Sans MS"/>
              </a:rPr>
              <a:t>the meanings of </a:t>
            </a:r>
            <a:r>
              <a:rPr sz="1632" dirty="0">
                <a:solidFill>
                  <a:srgbClr val="3333CC"/>
                </a:solidFill>
                <a:latin typeface="Comic Sans MS"/>
                <a:cs typeface="Comic Sans MS"/>
              </a:rPr>
              <a:t>attributes and contained </a:t>
            </a:r>
            <a:r>
              <a:rPr sz="1632" spc="-5" dirty="0">
                <a:solidFill>
                  <a:srgbClr val="3333CC"/>
                </a:solidFill>
                <a:latin typeface="Comic Sans MS"/>
                <a:cs typeface="Comic Sans MS"/>
              </a:rPr>
              <a:t>values fit</a:t>
            </a:r>
            <a:r>
              <a:rPr sz="1632" spc="-18" dirty="0">
                <a:solidFill>
                  <a:srgbClr val="3333CC"/>
                </a:solidFill>
                <a:latin typeface="Comic Sans MS"/>
                <a:cs typeface="Comic Sans MS"/>
              </a:rPr>
              <a:t> </a:t>
            </a:r>
            <a:r>
              <a:rPr sz="1632" spc="-5" dirty="0">
                <a:solidFill>
                  <a:srgbClr val="3333CC"/>
                </a:solidFill>
                <a:latin typeface="Comic Sans MS"/>
                <a:cs typeface="Comic Sans MS"/>
              </a:rPr>
              <a:t>together?</a:t>
            </a:r>
            <a:endParaRPr sz="1632">
              <a:latin typeface="Comic Sans MS"/>
              <a:cs typeface="Comic Sans MS"/>
            </a:endParaRPr>
          </a:p>
          <a:p>
            <a:pPr marL="420347" marR="309790" lvl="1" indent="-163532">
              <a:lnSpc>
                <a:spcPct val="105500"/>
              </a:lnSpc>
              <a:spcBef>
                <a:spcPts val="871"/>
              </a:spcBef>
              <a:buClr>
                <a:srgbClr val="FF0000"/>
              </a:buClr>
              <a:buChar char="•"/>
              <a:tabLst>
                <a:tab pos="420922" algn="l"/>
              </a:tabLst>
            </a:pPr>
            <a:r>
              <a:rPr sz="1632" dirty="0">
                <a:solidFill>
                  <a:srgbClr val="3333CC"/>
                </a:solidFill>
                <a:latin typeface="Comic Sans MS"/>
                <a:cs typeface="Comic Sans MS"/>
              </a:rPr>
              <a:t>Check spelling </a:t>
            </a:r>
            <a:r>
              <a:rPr sz="1632" spc="-5" dirty="0">
                <a:solidFill>
                  <a:srgbClr val="3333CC"/>
                </a:solidFill>
                <a:latin typeface="Comic Sans MS"/>
                <a:cs typeface="Comic Sans MS"/>
              </a:rPr>
              <a:t>of values </a:t>
            </a:r>
            <a:r>
              <a:rPr sz="1542" i="1" spc="-41" dirty="0">
                <a:solidFill>
                  <a:srgbClr val="3333CC"/>
                </a:solidFill>
                <a:latin typeface="Comic Sans MS"/>
                <a:cs typeface="Comic Sans MS"/>
              </a:rPr>
              <a:t>(e.g., </a:t>
            </a:r>
            <a:r>
              <a:rPr sz="1542" i="1" spc="-54" dirty="0">
                <a:solidFill>
                  <a:srgbClr val="3333CC"/>
                </a:solidFill>
                <a:latin typeface="Comic Sans MS"/>
                <a:cs typeface="Comic Sans MS"/>
              </a:rPr>
              <a:t>same </a:t>
            </a:r>
            <a:r>
              <a:rPr sz="1542" i="1" spc="-45" dirty="0">
                <a:solidFill>
                  <a:srgbClr val="3333CC"/>
                </a:solidFill>
                <a:latin typeface="Comic Sans MS"/>
                <a:cs typeface="Comic Sans MS"/>
              </a:rPr>
              <a:t>value </a:t>
            </a:r>
            <a:r>
              <a:rPr sz="1542" i="1" spc="-54" dirty="0">
                <a:solidFill>
                  <a:srgbClr val="3333CC"/>
                </a:solidFill>
                <a:latin typeface="Comic Sans MS"/>
                <a:cs typeface="Comic Sans MS"/>
              </a:rPr>
              <a:t>but sometime </a:t>
            </a:r>
            <a:r>
              <a:rPr sz="1542" i="1" spc="-50" dirty="0">
                <a:solidFill>
                  <a:srgbClr val="3333CC"/>
                </a:solidFill>
                <a:latin typeface="Comic Sans MS"/>
                <a:cs typeface="Comic Sans MS"/>
              </a:rPr>
              <a:t>beginning with a </a:t>
            </a:r>
            <a:r>
              <a:rPr sz="1542" i="1" spc="-45" dirty="0">
                <a:solidFill>
                  <a:srgbClr val="3333CC"/>
                </a:solidFill>
                <a:latin typeface="Comic Sans MS"/>
                <a:cs typeface="Comic Sans MS"/>
              </a:rPr>
              <a:t>lower  </a:t>
            </a:r>
            <a:r>
              <a:rPr sz="1542" i="1" spc="-50" dirty="0">
                <a:solidFill>
                  <a:srgbClr val="3333CC"/>
                </a:solidFill>
                <a:latin typeface="Comic Sans MS"/>
                <a:cs typeface="Comic Sans MS"/>
              </a:rPr>
              <a:t>case </a:t>
            </a:r>
            <a:r>
              <a:rPr sz="1542" i="1" spc="-45" dirty="0">
                <a:solidFill>
                  <a:srgbClr val="3333CC"/>
                </a:solidFill>
                <a:latin typeface="Comic Sans MS"/>
                <a:cs typeface="Comic Sans MS"/>
              </a:rPr>
              <a:t>letter, </a:t>
            </a:r>
            <a:r>
              <a:rPr sz="1542" i="1" spc="-54" dirty="0">
                <a:solidFill>
                  <a:srgbClr val="3333CC"/>
                </a:solidFill>
                <a:latin typeface="Comic Sans MS"/>
                <a:cs typeface="Comic Sans MS"/>
              </a:rPr>
              <a:t>sometimes </a:t>
            </a:r>
            <a:r>
              <a:rPr sz="1542" i="1" spc="-50" dirty="0">
                <a:solidFill>
                  <a:srgbClr val="3333CC"/>
                </a:solidFill>
                <a:latin typeface="Comic Sans MS"/>
                <a:cs typeface="Comic Sans MS"/>
              </a:rPr>
              <a:t>with an </a:t>
            </a:r>
            <a:r>
              <a:rPr sz="1542" i="1" spc="-54" dirty="0">
                <a:solidFill>
                  <a:srgbClr val="3333CC"/>
                </a:solidFill>
                <a:latin typeface="Comic Sans MS"/>
                <a:cs typeface="Comic Sans MS"/>
              </a:rPr>
              <a:t>upper </a:t>
            </a:r>
            <a:r>
              <a:rPr sz="1542" i="1" spc="-50" dirty="0">
                <a:solidFill>
                  <a:srgbClr val="3333CC"/>
                </a:solidFill>
                <a:latin typeface="Comic Sans MS"/>
                <a:cs typeface="Comic Sans MS"/>
              </a:rPr>
              <a:t>case</a:t>
            </a:r>
            <a:r>
              <a:rPr sz="1542" i="1" spc="41" dirty="0">
                <a:solidFill>
                  <a:srgbClr val="3333CC"/>
                </a:solidFill>
                <a:latin typeface="Comic Sans MS"/>
                <a:cs typeface="Comic Sans MS"/>
              </a:rPr>
              <a:t> </a:t>
            </a:r>
            <a:r>
              <a:rPr sz="1542" i="1" spc="-45" dirty="0">
                <a:solidFill>
                  <a:srgbClr val="3333CC"/>
                </a:solidFill>
                <a:latin typeface="Comic Sans MS"/>
                <a:cs typeface="Comic Sans MS"/>
              </a:rPr>
              <a:t>letter).</a:t>
            </a:r>
            <a:endParaRPr sz="1542">
              <a:latin typeface="Comic Sans MS"/>
              <a:cs typeface="Comic Sans MS"/>
            </a:endParaRPr>
          </a:p>
          <a:p>
            <a:pPr marL="420347" marR="101920" lvl="1" indent="-163532">
              <a:lnSpc>
                <a:spcPct val="110000"/>
              </a:lnSpc>
              <a:spcBef>
                <a:spcPts val="743"/>
              </a:spcBef>
              <a:buClr>
                <a:srgbClr val="FF0000"/>
              </a:buClr>
              <a:buChar char="•"/>
              <a:tabLst>
                <a:tab pos="420922" algn="l"/>
              </a:tabLst>
            </a:pPr>
            <a:r>
              <a:rPr sz="1632" dirty="0">
                <a:solidFill>
                  <a:srgbClr val="3333CC"/>
                </a:solidFill>
                <a:latin typeface="Comic Sans MS"/>
                <a:cs typeface="Comic Sans MS"/>
              </a:rPr>
              <a:t>Check </a:t>
            </a:r>
            <a:r>
              <a:rPr sz="1632" spc="-5" dirty="0">
                <a:solidFill>
                  <a:srgbClr val="3333CC"/>
                </a:solidFill>
                <a:latin typeface="Comic Sans MS"/>
                <a:cs typeface="Comic Sans MS"/>
              </a:rPr>
              <a:t>for </a:t>
            </a:r>
            <a:r>
              <a:rPr sz="1632" dirty="0">
                <a:solidFill>
                  <a:srgbClr val="3333CC"/>
                </a:solidFill>
                <a:latin typeface="Comic Sans MS"/>
                <a:cs typeface="Comic Sans MS"/>
              </a:rPr>
              <a:t>plausibility </a:t>
            </a:r>
            <a:r>
              <a:rPr sz="1632" spc="-5" dirty="0">
                <a:solidFill>
                  <a:srgbClr val="3333CC"/>
                </a:solidFill>
                <a:latin typeface="Comic Sans MS"/>
                <a:cs typeface="Comic Sans MS"/>
              </a:rPr>
              <a:t>of values, </a:t>
            </a:r>
            <a:r>
              <a:rPr sz="1632" dirty="0">
                <a:solidFill>
                  <a:srgbClr val="3333CC"/>
                </a:solidFill>
                <a:latin typeface="Comic Sans MS"/>
                <a:cs typeface="Comic Sans MS"/>
              </a:rPr>
              <a:t>e.g. all </a:t>
            </a:r>
            <a:r>
              <a:rPr sz="1632" spc="-5" dirty="0">
                <a:solidFill>
                  <a:srgbClr val="3333CC"/>
                </a:solidFill>
                <a:latin typeface="Comic Sans MS"/>
                <a:cs typeface="Comic Sans MS"/>
              </a:rPr>
              <a:t>fields </a:t>
            </a:r>
            <a:r>
              <a:rPr sz="1632" dirty="0">
                <a:solidFill>
                  <a:srgbClr val="3333CC"/>
                </a:solidFill>
                <a:latin typeface="Comic Sans MS"/>
                <a:cs typeface="Comic Sans MS"/>
              </a:rPr>
              <a:t>have </a:t>
            </a:r>
            <a:r>
              <a:rPr sz="1632" spc="-5" dirty="0">
                <a:solidFill>
                  <a:srgbClr val="3333CC"/>
                </a:solidFill>
                <a:latin typeface="Comic Sans MS"/>
                <a:cs typeface="Comic Sans MS"/>
              </a:rPr>
              <a:t>the </a:t>
            </a:r>
            <a:r>
              <a:rPr sz="1632" dirty="0">
                <a:solidFill>
                  <a:srgbClr val="3333CC"/>
                </a:solidFill>
                <a:latin typeface="Comic Sans MS"/>
                <a:cs typeface="Comic Sans MS"/>
              </a:rPr>
              <a:t>same </a:t>
            </a:r>
            <a:r>
              <a:rPr sz="1632" spc="-5" dirty="0">
                <a:solidFill>
                  <a:srgbClr val="3333CC"/>
                </a:solidFill>
                <a:latin typeface="Comic Sans MS"/>
                <a:cs typeface="Comic Sans MS"/>
              </a:rPr>
              <a:t>or nearly the  </a:t>
            </a:r>
            <a:r>
              <a:rPr sz="1632" dirty="0">
                <a:solidFill>
                  <a:srgbClr val="3333CC"/>
                </a:solidFill>
                <a:latin typeface="Comic Sans MS"/>
                <a:cs typeface="Comic Sans MS"/>
              </a:rPr>
              <a:t>same values.</a:t>
            </a:r>
            <a:endParaRPr sz="1632">
              <a:latin typeface="Comic Sans MS"/>
              <a:cs typeface="Comic Sans MS"/>
            </a:endParaRPr>
          </a:p>
        </p:txBody>
      </p:sp>
      <p:sp>
        <p:nvSpPr>
          <p:cNvPr id="3" name="object 3"/>
          <p:cNvSpPr txBox="1">
            <a:spLocks noGrp="1"/>
          </p:cNvSpPr>
          <p:nvPr>
            <p:ph type="title"/>
          </p:nvPr>
        </p:nvSpPr>
        <p:spPr>
          <a:xfrm>
            <a:off x="3207347" y="172113"/>
            <a:ext cx="5810010" cy="1365265"/>
          </a:xfrm>
          <a:prstGeom prst="rect">
            <a:avLst/>
          </a:prstGeom>
        </p:spPr>
        <p:txBody>
          <a:bodyPr vert="horz" wrap="square" lIns="0" tIns="10941" rIns="0" bIns="0" rtlCol="0" anchor="ctr">
            <a:spAutoFit/>
          </a:bodyPr>
          <a:lstStyle/>
          <a:p>
            <a:pPr marL="11516">
              <a:lnSpc>
                <a:spcPct val="100000"/>
              </a:lnSpc>
              <a:spcBef>
                <a:spcPts val="86"/>
              </a:spcBef>
            </a:pPr>
            <a:r>
              <a:rPr spc="-5" dirty="0"/>
              <a:t>CRISP-DM: Data</a:t>
            </a:r>
            <a:r>
              <a:rPr spc="23" dirty="0"/>
              <a:t> </a:t>
            </a:r>
            <a:r>
              <a:rPr spc="-5" dirty="0"/>
              <a:t>Understanding</a:t>
            </a:r>
          </a:p>
        </p:txBody>
      </p:sp>
      <p:grpSp>
        <p:nvGrpSpPr>
          <p:cNvPr id="4" name="object 4"/>
          <p:cNvGrpSpPr/>
          <p:nvPr/>
        </p:nvGrpSpPr>
        <p:grpSpPr>
          <a:xfrm>
            <a:off x="9044548" y="988796"/>
            <a:ext cx="1130908" cy="1121695"/>
            <a:chOff x="8598293" y="1090422"/>
            <a:chExt cx="1247140" cy="1236980"/>
          </a:xfrm>
        </p:grpSpPr>
        <p:sp>
          <p:nvSpPr>
            <p:cNvPr id="5" name="object 5"/>
            <p:cNvSpPr/>
            <p:nvPr/>
          </p:nvSpPr>
          <p:spPr>
            <a:xfrm>
              <a:off x="8605139" y="1096518"/>
              <a:ext cx="1235202" cy="1226819"/>
            </a:xfrm>
            <a:prstGeom prst="rect">
              <a:avLst/>
            </a:prstGeom>
            <a:blipFill>
              <a:blip r:embed="rId2" cstate="print"/>
              <a:stretch>
                <a:fillRect/>
              </a:stretch>
            </a:blipFill>
          </p:spPr>
          <p:txBody>
            <a:bodyPr wrap="square" lIns="0" tIns="0" rIns="0" bIns="0" rtlCol="0"/>
            <a:lstStyle/>
            <a:p>
              <a:endParaRPr sz="1632"/>
            </a:p>
          </p:txBody>
        </p:sp>
        <p:sp>
          <p:nvSpPr>
            <p:cNvPr id="6" name="object 6"/>
            <p:cNvSpPr/>
            <p:nvPr/>
          </p:nvSpPr>
          <p:spPr>
            <a:xfrm>
              <a:off x="8598293" y="1090422"/>
              <a:ext cx="1247140" cy="1236980"/>
            </a:xfrm>
            <a:custGeom>
              <a:avLst/>
              <a:gdLst/>
              <a:ahLst/>
              <a:cxnLst/>
              <a:rect l="l" t="t" r="r" b="b"/>
              <a:pathLst>
                <a:path w="1247140" h="1236980">
                  <a:moveTo>
                    <a:pt x="1246631" y="1236726"/>
                  </a:moveTo>
                  <a:lnTo>
                    <a:pt x="1246631" y="0"/>
                  </a:lnTo>
                  <a:lnTo>
                    <a:pt x="0" y="0"/>
                  </a:lnTo>
                  <a:lnTo>
                    <a:pt x="0" y="1236726"/>
                  </a:lnTo>
                  <a:lnTo>
                    <a:pt x="4572" y="1236726"/>
                  </a:lnTo>
                  <a:lnTo>
                    <a:pt x="4572" y="9906"/>
                  </a:lnTo>
                  <a:lnTo>
                    <a:pt x="9906" y="5334"/>
                  </a:lnTo>
                  <a:lnTo>
                    <a:pt x="9906" y="9906"/>
                  </a:lnTo>
                  <a:lnTo>
                    <a:pt x="1236726" y="9906"/>
                  </a:lnTo>
                  <a:lnTo>
                    <a:pt x="1236726" y="5334"/>
                  </a:lnTo>
                  <a:lnTo>
                    <a:pt x="1241298" y="9906"/>
                  </a:lnTo>
                  <a:lnTo>
                    <a:pt x="1241298" y="1236726"/>
                  </a:lnTo>
                  <a:lnTo>
                    <a:pt x="1246631" y="1236726"/>
                  </a:lnTo>
                  <a:close/>
                </a:path>
                <a:path w="1247140" h="1236980">
                  <a:moveTo>
                    <a:pt x="9906" y="9906"/>
                  </a:moveTo>
                  <a:lnTo>
                    <a:pt x="9906" y="5334"/>
                  </a:lnTo>
                  <a:lnTo>
                    <a:pt x="4572" y="9906"/>
                  </a:lnTo>
                  <a:lnTo>
                    <a:pt x="9906" y="9906"/>
                  </a:lnTo>
                  <a:close/>
                </a:path>
                <a:path w="1247140" h="1236980">
                  <a:moveTo>
                    <a:pt x="9906" y="1227582"/>
                  </a:moveTo>
                  <a:lnTo>
                    <a:pt x="9906" y="9906"/>
                  </a:lnTo>
                  <a:lnTo>
                    <a:pt x="4572" y="9906"/>
                  </a:lnTo>
                  <a:lnTo>
                    <a:pt x="4572" y="1227582"/>
                  </a:lnTo>
                  <a:lnTo>
                    <a:pt x="9906" y="1227582"/>
                  </a:lnTo>
                  <a:close/>
                </a:path>
                <a:path w="1247140" h="1236980">
                  <a:moveTo>
                    <a:pt x="1241298" y="1227582"/>
                  </a:moveTo>
                  <a:lnTo>
                    <a:pt x="4572" y="1227582"/>
                  </a:lnTo>
                  <a:lnTo>
                    <a:pt x="9906" y="1232154"/>
                  </a:lnTo>
                  <a:lnTo>
                    <a:pt x="9906" y="1236726"/>
                  </a:lnTo>
                  <a:lnTo>
                    <a:pt x="1236726" y="1236726"/>
                  </a:lnTo>
                  <a:lnTo>
                    <a:pt x="1236726" y="1232153"/>
                  </a:lnTo>
                  <a:lnTo>
                    <a:pt x="1241298" y="1227582"/>
                  </a:lnTo>
                  <a:close/>
                </a:path>
                <a:path w="1247140" h="1236980">
                  <a:moveTo>
                    <a:pt x="9906" y="1236726"/>
                  </a:moveTo>
                  <a:lnTo>
                    <a:pt x="9906" y="1232154"/>
                  </a:lnTo>
                  <a:lnTo>
                    <a:pt x="4572" y="1227582"/>
                  </a:lnTo>
                  <a:lnTo>
                    <a:pt x="4572" y="1236726"/>
                  </a:lnTo>
                  <a:lnTo>
                    <a:pt x="9906" y="1236726"/>
                  </a:lnTo>
                  <a:close/>
                </a:path>
                <a:path w="1247140" h="1236980">
                  <a:moveTo>
                    <a:pt x="1241298" y="9906"/>
                  </a:moveTo>
                  <a:lnTo>
                    <a:pt x="1236726" y="5334"/>
                  </a:lnTo>
                  <a:lnTo>
                    <a:pt x="1236726" y="9906"/>
                  </a:lnTo>
                  <a:lnTo>
                    <a:pt x="1241298" y="9906"/>
                  </a:lnTo>
                  <a:close/>
                </a:path>
                <a:path w="1247140" h="1236980">
                  <a:moveTo>
                    <a:pt x="1241298" y="1227582"/>
                  </a:moveTo>
                  <a:lnTo>
                    <a:pt x="1241298" y="9906"/>
                  </a:lnTo>
                  <a:lnTo>
                    <a:pt x="1236726" y="9906"/>
                  </a:lnTo>
                  <a:lnTo>
                    <a:pt x="1236726" y="1227582"/>
                  </a:lnTo>
                  <a:lnTo>
                    <a:pt x="1241298" y="1227582"/>
                  </a:lnTo>
                  <a:close/>
                </a:path>
                <a:path w="1247140" h="1236980">
                  <a:moveTo>
                    <a:pt x="1241298" y="1236726"/>
                  </a:moveTo>
                  <a:lnTo>
                    <a:pt x="1241298" y="1227582"/>
                  </a:lnTo>
                  <a:lnTo>
                    <a:pt x="1236726" y="1232153"/>
                  </a:lnTo>
                  <a:lnTo>
                    <a:pt x="1236726" y="1236726"/>
                  </a:lnTo>
                  <a:lnTo>
                    <a:pt x="1241298" y="1236726"/>
                  </a:lnTo>
                  <a:close/>
                </a:path>
              </a:pathLst>
            </a:custGeom>
            <a:solidFill>
              <a:srgbClr val="333399"/>
            </a:solidFill>
          </p:spPr>
          <p:txBody>
            <a:bodyPr wrap="square" lIns="0" tIns="0" rIns="0" bIns="0" rtlCol="0"/>
            <a:lstStyle/>
            <a:p>
              <a:endParaRPr sz="1632"/>
            </a:p>
          </p:txBody>
        </p:sp>
        <p:sp>
          <p:nvSpPr>
            <p:cNvPr id="7" name="object 7"/>
            <p:cNvSpPr/>
            <p:nvPr/>
          </p:nvSpPr>
          <p:spPr>
            <a:xfrm>
              <a:off x="9313049" y="1211580"/>
              <a:ext cx="309880" cy="238125"/>
            </a:xfrm>
            <a:custGeom>
              <a:avLst/>
              <a:gdLst/>
              <a:ahLst/>
              <a:cxnLst/>
              <a:rect l="l" t="t" r="r" b="b"/>
              <a:pathLst>
                <a:path w="309879" h="238125">
                  <a:moveTo>
                    <a:pt x="309372" y="209550"/>
                  </a:moveTo>
                  <a:lnTo>
                    <a:pt x="309372" y="28194"/>
                  </a:lnTo>
                  <a:lnTo>
                    <a:pt x="307097" y="17359"/>
                  </a:lnTo>
                  <a:lnTo>
                    <a:pt x="300894" y="8382"/>
                  </a:lnTo>
                  <a:lnTo>
                    <a:pt x="291691" y="2262"/>
                  </a:lnTo>
                  <a:lnTo>
                    <a:pt x="280416" y="0"/>
                  </a:lnTo>
                  <a:lnTo>
                    <a:pt x="28194" y="0"/>
                  </a:lnTo>
                  <a:lnTo>
                    <a:pt x="17037" y="2262"/>
                  </a:lnTo>
                  <a:lnTo>
                    <a:pt x="8096" y="8382"/>
                  </a:lnTo>
                  <a:lnTo>
                    <a:pt x="2155" y="17359"/>
                  </a:lnTo>
                  <a:lnTo>
                    <a:pt x="0" y="28194"/>
                  </a:lnTo>
                  <a:lnTo>
                    <a:pt x="0" y="209550"/>
                  </a:lnTo>
                  <a:lnTo>
                    <a:pt x="2155" y="220384"/>
                  </a:lnTo>
                  <a:lnTo>
                    <a:pt x="8096" y="229362"/>
                  </a:lnTo>
                  <a:lnTo>
                    <a:pt x="17037" y="235481"/>
                  </a:lnTo>
                  <a:lnTo>
                    <a:pt x="28194" y="237744"/>
                  </a:lnTo>
                  <a:lnTo>
                    <a:pt x="28194" y="57150"/>
                  </a:lnTo>
                  <a:lnTo>
                    <a:pt x="57150" y="28194"/>
                  </a:lnTo>
                  <a:lnTo>
                    <a:pt x="57150" y="57150"/>
                  </a:lnTo>
                  <a:lnTo>
                    <a:pt x="252222" y="57150"/>
                  </a:lnTo>
                  <a:lnTo>
                    <a:pt x="252222" y="28194"/>
                  </a:lnTo>
                  <a:lnTo>
                    <a:pt x="280416" y="57150"/>
                  </a:lnTo>
                  <a:lnTo>
                    <a:pt x="280416" y="237744"/>
                  </a:lnTo>
                  <a:lnTo>
                    <a:pt x="291691" y="235481"/>
                  </a:lnTo>
                  <a:lnTo>
                    <a:pt x="300894" y="229362"/>
                  </a:lnTo>
                  <a:lnTo>
                    <a:pt x="307097" y="220384"/>
                  </a:lnTo>
                  <a:lnTo>
                    <a:pt x="309372" y="209550"/>
                  </a:lnTo>
                  <a:close/>
                </a:path>
                <a:path w="309879" h="238125">
                  <a:moveTo>
                    <a:pt x="57150" y="57150"/>
                  </a:moveTo>
                  <a:lnTo>
                    <a:pt x="57150" y="28194"/>
                  </a:lnTo>
                  <a:lnTo>
                    <a:pt x="28194" y="57150"/>
                  </a:lnTo>
                  <a:lnTo>
                    <a:pt x="57150" y="57150"/>
                  </a:lnTo>
                  <a:close/>
                </a:path>
                <a:path w="309879" h="238125">
                  <a:moveTo>
                    <a:pt x="57150" y="180594"/>
                  </a:moveTo>
                  <a:lnTo>
                    <a:pt x="57150" y="57150"/>
                  </a:lnTo>
                  <a:lnTo>
                    <a:pt x="28194" y="57150"/>
                  </a:lnTo>
                  <a:lnTo>
                    <a:pt x="28194" y="180594"/>
                  </a:lnTo>
                  <a:lnTo>
                    <a:pt x="57150" y="180594"/>
                  </a:lnTo>
                  <a:close/>
                </a:path>
                <a:path w="309879" h="238125">
                  <a:moveTo>
                    <a:pt x="280416" y="180594"/>
                  </a:moveTo>
                  <a:lnTo>
                    <a:pt x="28194" y="180594"/>
                  </a:lnTo>
                  <a:lnTo>
                    <a:pt x="57150" y="209550"/>
                  </a:lnTo>
                  <a:lnTo>
                    <a:pt x="57150" y="237744"/>
                  </a:lnTo>
                  <a:lnTo>
                    <a:pt x="252222" y="237744"/>
                  </a:lnTo>
                  <a:lnTo>
                    <a:pt x="252222" y="209550"/>
                  </a:lnTo>
                  <a:lnTo>
                    <a:pt x="280416" y="180594"/>
                  </a:lnTo>
                  <a:close/>
                </a:path>
                <a:path w="309879" h="238125">
                  <a:moveTo>
                    <a:pt x="57150" y="237744"/>
                  </a:moveTo>
                  <a:lnTo>
                    <a:pt x="57150" y="209550"/>
                  </a:lnTo>
                  <a:lnTo>
                    <a:pt x="28194" y="180594"/>
                  </a:lnTo>
                  <a:lnTo>
                    <a:pt x="28193" y="237744"/>
                  </a:lnTo>
                  <a:lnTo>
                    <a:pt x="57150" y="237744"/>
                  </a:lnTo>
                  <a:close/>
                </a:path>
                <a:path w="309879" h="238125">
                  <a:moveTo>
                    <a:pt x="280416" y="57150"/>
                  </a:moveTo>
                  <a:lnTo>
                    <a:pt x="252222" y="28194"/>
                  </a:lnTo>
                  <a:lnTo>
                    <a:pt x="252222" y="57150"/>
                  </a:lnTo>
                  <a:lnTo>
                    <a:pt x="280416" y="57150"/>
                  </a:lnTo>
                  <a:close/>
                </a:path>
                <a:path w="309879" h="238125">
                  <a:moveTo>
                    <a:pt x="280416" y="180594"/>
                  </a:moveTo>
                  <a:lnTo>
                    <a:pt x="280416" y="57150"/>
                  </a:lnTo>
                  <a:lnTo>
                    <a:pt x="252222" y="57150"/>
                  </a:lnTo>
                  <a:lnTo>
                    <a:pt x="252222" y="180594"/>
                  </a:lnTo>
                  <a:lnTo>
                    <a:pt x="280416" y="180594"/>
                  </a:lnTo>
                  <a:close/>
                </a:path>
                <a:path w="309879" h="238125">
                  <a:moveTo>
                    <a:pt x="280416" y="237744"/>
                  </a:moveTo>
                  <a:lnTo>
                    <a:pt x="280416" y="180594"/>
                  </a:lnTo>
                  <a:lnTo>
                    <a:pt x="252222" y="209550"/>
                  </a:lnTo>
                  <a:lnTo>
                    <a:pt x="252222" y="237744"/>
                  </a:lnTo>
                  <a:lnTo>
                    <a:pt x="280416" y="237744"/>
                  </a:lnTo>
                  <a:close/>
                </a:path>
              </a:pathLst>
            </a:custGeom>
            <a:solidFill>
              <a:srgbClr val="FF0000"/>
            </a:solidFill>
          </p:spPr>
          <p:txBody>
            <a:bodyPr wrap="square" lIns="0" tIns="0" rIns="0" bIns="0" rtlCol="0"/>
            <a:lstStyle/>
            <a:p>
              <a:endParaRPr sz="1632"/>
            </a:p>
          </p:txBody>
        </p:sp>
      </p:grpSp>
      <p:sp>
        <p:nvSpPr>
          <p:cNvPr id="8" name="object 8"/>
          <p:cNvSpPr txBox="1"/>
          <p:nvPr/>
        </p:nvSpPr>
        <p:spPr>
          <a:xfrm>
            <a:off x="9756249" y="6175948"/>
            <a:ext cx="215932" cy="193002"/>
          </a:xfrm>
          <a:prstGeom prst="rect">
            <a:avLst/>
          </a:prstGeom>
        </p:spPr>
        <p:txBody>
          <a:bodyPr vert="horz" wrap="square" lIns="0" tIns="25336" rIns="0" bIns="0" rtlCol="0">
            <a:spAutoFit/>
          </a:bodyPr>
          <a:lstStyle/>
          <a:p>
            <a:pPr marL="34549">
              <a:spcBef>
                <a:spcPts val="199"/>
              </a:spcBef>
            </a:pPr>
            <a:fld id="{81D60167-4931-47E6-BA6A-407CBD079E47}" type="slidenum">
              <a:rPr sz="1088" dirty="0">
                <a:latin typeface="Comic Sans MS"/>
                <a:cs typeface="Comic Sans MS"/>
              </a:rPr>
              <a:pPr marL="34549">
                <a:spcBef>
                  <a:spcPts val="199"/>
                </a:spcBef>
              </a:pPr>
              <a:t>31</a:t>
            </a:fld>
            <a:endParaRPr sz="1088">
              <a:latin typeface="Comic Sans MS"/>
              <a:cs typeface="Comic Sans M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34841" y="1567377"/>
            <a:ext cx="6827482" cy="4361213"/>
          </a:xfrm>
          <a:prstGeom prst="rect">
            <a:avLst/>
          </a:prstGeom>
        </p:spPr>
        <p:txBody>
          <a:bodyPr vert="horz" wrap="square" lIns="0" tIns="10941" rIns="0" bIns="0" rtlCol="0">
            <a:spAutoFit/>
          </a:bodyPr>
          <a:lstStyle/>
          <a:p>
            <a:pPr marL="321882" indent="-310942">
              <a:spcBef>
                <a:spcPts val="86"/>
              </a:spcBef>
              <a:buClr>
                <a:srgbClr val="FF0000"/>
              </a:buClr>
              <a:buFont typeface="Comic Sans MS"/>
              <a:buChar char="•"/>
              <a:tabLst>
                <a:tab pos="321882" algn="l"/>
                <a:tab pos="322458" algn="l"/>
              </a:tabLst>
            </a:pPr>
            <a:r>
              <a:rPr sz="1814" b="1" spc="-9" dirty="0">
                <a:solidFill>
                  <a:srgbClr val="008000"/>
                </a:solidFill>
                <a:latin typeface="Comic Sans MS"/>
                <a:cs typeface="Comic Sans MS"/>
              </a:rPr>
              <a:t>Select</a:t>
            </a:r>
            <a:r>
              <a:rPr sz="1814" b="1" spc="-18" dirty="0">
                <a:solidFill>
                  <a:srgbClr val="008000"/>
                </a:solidFill>
                <a:latin typeface="Comic Sans MS"/>
                <a:cs typeface="Comic Sans MS"/>
              </a:rPr>
              <a:t> </a:t>
            </a:r>
            <a:r>
              <a:rPr sz="1814" b="1" spc="-9" dirty="0">
                <a:solidFill>
                  <a:srgbClr val="008000"/>
                </a:solidFill>
                <a:latin typeface="Comic Sans MS"/>
                <a:cs typeface="Comic Sans MS"/>
              </a:rPr>
              <a:t>data</a:t>
            </a:r>
            <a:endParaRPr sz="1814">
              <a:latin typeface="Comic Sans MS"/>
              <a:cs typeface="Comic Sans MS"/>
            </a:endParaRPr>
          </a:p>
          <a:p>
            <a:pPr marL="684648" lvl="1" indent="-259694">
              <a:spcBef>
                <a:spcPts val="1777"/>
              </a:spcBef>
              <a:buClr>
                <a:srgbClr val="FF0000"/>
              </a:buClr>
              <a:buChar char="•"/>
              <a:tabLst>
                <a:tab pos="684648" algn="l"/>
                <a:tab pos="685223" algn="l"/>
              </a:tabLst>
            </a:pPr>
            <a:r>
              <a:rPr sz="1632" spc="-5" dirty="0">
                <a:solidFill>
                  <a:srgbClr val="3333CC"/>
                </a:solidFill>
                <a:latin typeface="Comic Sans MS"/>
                <a:cs typeface="Comic Sans MS"/>
              </a:rPr>
              <a:t>Reconsider data </a:t>
            </a:r>
            <a:r>
              <a:rPr sz="1632" dirty="0">
                <a:solidFill>
                  <a:srgbClr val="3333CC"/>
                </a:solidFill>
                <a:latin typeface="Comic Sans MS"/>
                <a:cs typeface="Comic Sans MS"/>
              </a:rPr>
              <a:t>selection</a:t>
            </a:r>
            <a:r>
              <a:rPr sz="1632" spc="-5" dirty="0">
                <a:solidFill>
                  <a:srgbClr val="3333CC"/>
                </a:solidFill>
                <a:latin typeface="Comic Sans MS"/>
                <a:cs typeface="Comic Sans MS"/>
              </a:rPr>
              <a:t> </a:t>
            </a:r>
            <a:r>
              <a:rPr sz="1632" dirty="0">
                <a:solidFill>
                  <a:srgbClr val="3333CC"/>
                </a:solidFill>
                <a:latin typeface="Comic Sans MS"/>
                <a:cs typeface="Comic Sans MS"/>
              </a:rPr>
              <a:t>criteria.</a:t>
            </a:r>
            <a:endParaRPr sz="1632">
              <a:latin typeface="Comic Sans MS"/>
              <a:cs typeface="Comic Sans MS"/>
            </a:endParaRPr>
          </a:p>
          <a:p>
            <a:pPr marL="684648" lvl="1" indent="-259694">
              <a:spcBef>
                <a:spcPts val="784"/>
              </a:spcBef>
              <a:buClr>
                <a:srgbClr val="FF0000"/>
              </a:buClr>
              <a:buChar char="•"/>
              <a:tabLst>
                <a:tab pos="684648" algn="l"/>
                <a:tab pos="685223" algn="l"/>
              </a:tabLst>
            </a:pPr>
            <a:r>
              <a:rPr sz="1632" dirty="0">
                <a:solidFill>
                  <a:srgbClr val="3333CC"/>
                </a:solidFill>
                <a:latin typeface="Comic Sans MS"/>
                <a:cs typeface="Comic Sans MS"/>
              </a:rPr>
              <a:t>Decide </a:t>
            </a:r>
            <a:r>
              <a:rPr sz="1632" spc="-5" dirty="0">
                <a:solidFill>
                  <a:srgbClr val="3333CC"/>
                </a:solidFill>
                <a:latin typeface="Comic Sans MS"/>
                <a:cs typeface="Comic Sans MS"/>
              </a:rPr>
              <a:t>which dataset will be</a:t>
            </a:r>
            <a:r>
              <a:rPr sz="1632" spc="9" dirty="0">
                <a:solidFill>
                  <a:srgbClr val="3333CC"/>
                </a:solidFill>
                <a:latin typeface="Comic Sans MS"/>
                <a:cs typeface="Comic Sans MS"/>
              </a:rPr>
              <a:t> </a:t>
            </a:r>
            <a:r>
              <a:rPr sz="1632" spc="-5" dirty="0">
                <a:solidFill>
                  <a:srgbClr val="3333CC"/>
                </a:solidFill>
                <a:latin typeface="Comic Sans MS"/>
                <a:cs typeface="Comic Sans MS"/>
              </a:rPr>
              <a:t>used.</a:t>
            </a:r>
            <a:endParaRPr sz="1632">
              <a:latin typeface="Comic Sans MS"/>
              <a:cs typeface="Comic Sans MS"/>
            </a:endParaRPr>
          </a:p>
          <a:p>
            <a:pPr marL="684648" lvl="1" indent="-259694">
              <a:spcBef>
                <a:spcPts val="784"/>
              </a:spcBef>
              <a:buClr>
                <a:srgbClr val="FF0000"/>
              </a:buClr>
              <a:buChar char="•"/>
              <a:tabLst>
                <a:tab pos="684648" algn="l"/>
                <a:tab pos="685223" algn="l"/>
              </a:tabLst>
            </a:pPr>
            <a:r>
              <a:rPr sz="1632" dirty="0">
                <a:solidFill>
                  <a:srgbClr val="3333CC"/>
                </a:solidFill>
                <a:latin typeface="Comic Sans MS"/>
                <a:cs typeface="Comic Sans MS"/>
              </a:rPr>
              <a:t>Collect appropriate additional </a:t>
            </a:r>
            <a:r>
              <a:rPr sz="1632" spc="-5" dirty="0">
                <a:solidFill>
                  <a:srgbClr val="3333CC"/>
                </a:solidFill>
                <a:latin typeface="Comic Sans MS"/>
                <a:cs typeface="Comic Sans MS"/>
              </a:rPr>
              <a:t>data (internal </a:t>
            </a:r>
            <a:r>
              <a:rPr sz="1632" dirty="0">
                <a:solidFill>
                  <a:srgbClr val="3333CC"/>
                </a:solidFill>
                <a:latin typeface="Comic Sans MS"/>
                <a:cs typeface="Comic Sans MS"/>
              </a:rPr>
              <a:t>or</a:t>
            </a:r>
            <a:r>
              <a:rPr sz="1632" spc="-14" dirty="0">
                <a:solidFill>
                  <a:srgbClr val="3333CC"/>
                </a:solidFill>
                <a:latin typeface="Comic Sans MS"/>
                <a:cs typeface="Comic Sans MS"/>
              </a:rPr>
              <a:t> </a:t>
            </a:r>
            <a:r>
              <a:rPr sz="1632" dirty="0">
                <a:solidFill>
                  <a:srgbClr val="3333CC"/>
                </a:solidFill>
                <a:latin typeface="Comic Sans MS"/>
                <a:cs typeface="Comic Sans MS"/>
              </a:rPr>
              <a:t>external).</a:t>
            </a:r>
            <a:endParaRPr sz="1632">
              <a:latin typeface="Comic Sans MS"/>
              <a:cs typeface="Comic Sans MS"/>
            </a:endParaRPr>
          </a:p>
          <a:p>
            <a:pPr marL="684648" lvl="1" indent="-259694">
              <a:spcBef>
                <a:spcPts val="780"/>
              </a:spcBef>
              <a:buClr>
                <a:srgbClr val="FF0000"/>
              </a:buClr>
              <a:buChar char="•"/>
              <a:tabLst>
                <a:tab pos="684648" algn="l"/>
                <a:tab pos="685223" algn="l"/>
              </a:tabLst>
            </a:pPr>
            <a:r>
              <a:rPr sz="1632" dirty="0">
                <a:solidFill>
                  <a:srgbClr val="3333CC"/>
                </a:solidFill>
                <a:latin typeface="Comic Sans MS"/>
                <a:cs typeface="Comic Sans MS"/>
              </a:rPr>
              <a:t>Consider </a:t>
            </a:r>
            <a:r>
              <a:rPr sz="1632" spc="-5" dirty="0">
                <a:solidFill>
                  <a:srgbClr val="3333CC"/>
                </a:solidFill>
                <a:latin typeface="Comic Sans MS"/>
                <a:cs typeface="Comic Sans MS"/>
              </a:rPr>
              <a:t>use of </a:t>
            </a:r>
            <a:r>
              <a:rPr sz="1632" dirty="0">
                <a:solidFill>
                  <a:srgbClr val="3333CC"/>
                </a:solidFill>
                <a:latin typeface="Comic Sans MS"/>
                <a:cs typeface="Comic Sans MS"/>
              </a:rPr>
              <a:t>sampling</a:t>
            </a:r>
            <a:r>
              <a:rPr sz="1632" spc="-9" dirty="0">
                <a:solidFill>
                  <a:srgbClr val="3333CC"/>
                </a:solidFill>
                <a:latin typeface="Comic Sans MS"/>
                <a:cs typeface="Comic Sans MS"/>
              </a:rPr>
              <a:t> </a:t>
            </a:r>
            <a:r>
              <a:rPr sz="1632" spc="-5" dirty="0">
                <a:solidFill>
                  <a:srgbClr val="3333CC"/>
                </a:solidFill>
                <a:latin typeface="Comic Sans MS"/>
                <a:cs typeface="Comic Sans MS"/>
              </a:rPr>
              <a:t>techniques.</a:t>
            </a:r>
            <a:endParaRPr sz="1632">
              <a:latin typeface="Comic Sans MS"/>
              <a:cs typeface="Comic Sans MS"/>
            </a:endParaRPr>
          </a:p>
          <a:p>
            <a:pPr marL="684648" lvl="1" indent="-259694">
              <a:spcBef>
                <a:spcPts val="784"/>
              </a:spcBef>
              <a:buClr>
                <a:srgbClr val="FF0000"/>
              </a:buClr>
              <a:buChar char="•"/>
              <a:tabLst>
                <a:tab pos="684648" algn="l"/>
                <a:tab pos="685223" algn="l"/>
              </a:tabLst>
            </a:pPr>
            <a:r>
              <a:rPr sz="1632" dirty="0">
                <a:solidFill>
                  <a:srgbClr val="3333CC"/>
                </a:solidFill>
                <a:latin typeface="Comic Sans MS"/>
                <a:cs typeface="Comic Sans MS"/>
              </a:rPr>
              <a:t>Explain </a:t>
            </a:r>
            <a:r>
              <a:rPr sz="1632" spc="-5" dirty="0">
                <a:solidFill>
                  <a:srgbClr val="3333CC"/>
                </a:solidFill>
                <a:latin typeface="Comic Sans MS"/>
                <a:cs typeface="Comic Sans MS"/>
              </a:rPr>
              <a:t>why </a:t>
            </a:r>
            <a:r>
              <a:rPr sz="1632" dirty="0">
                <a:solidFill>
                  <a:srgbClr val="3333CC"/>
                </a:solidFill>
                <a:latin typeface="Comic Sans MS"/>
                <a:cs typeface="Comic Sans MS"/>
              </a:rPr>
              <a:t>certain </a:t>
            </a:r>
            <a:r>
              <a:rPr sz="1632" spc="-5" dirty="0">
                <a:solidFill>
                  <a:srgbClr val="3333CC"/>
                </a:solidFill>
                <a:latin typeface="Comic Sans MS"/>
                <a:cs typeface="Comic Sans MS"/>
              </a:rPr>
              <a:t>data was included </a:t>
            </a:r>
            <a:r>
              <a:rPr sz="1632" dirty="0">
                <a:solidFill>
                  <a:srgbClr val="3333CC"/>
                </a:solidFill>
                <a:latin typeface="Comic Sans MS"/>
                <a:cs typeface="Comic Sans MS"/>
              </a:rPr>
              <a:t>or</a:t>
            </a:r>
            <a:r>
              <a:rPr sz="1632" spc="5" dirty="0">
                <a:solidFill>
                  <a:srgbClr val="3333CC"/>
                </a:solidFill>
                <a:latin typeface="Comic Sans MS"/>
                <a:cs typeface="Comic Sans MS"/>
              </a:rPr>
              <a:t> </a:t>
            </a:r>
            <a:r>
              <a:rPr sz="1632" spc="-5" dirty="0">
                <a:solidFill>
                  <a:srgbClr val="3333CC"/>
                </a:solidFill>
                <a:latin typeface="Comic Sans MS"/>
                <a:cs typeface="Comic Sans MS"/>
              </a:rPr>
              <a:t>excluded.</a:t>
            </a:r>
            <a:endParaRPr sz="1632">
              <a:latin typeface="Comic Sans MS"/>
              <a:cs typeface="Comic Sans MS"/>
            </a:endParaRPr>
          </a:p>
          <a:p>
            <a:pPr marL="321882" indent="-310942">
              <a:spcBef>
                <a:spcPts val="966"/>
              </a:spcBef>
              <a:buClr>
                <a:srgbClr val="FF0000"/>
              </a:buClr>
              <a:buFont typeface="Comic Sans MS"/>
              <a:buChar char="•"/>
              <a:tabLst>
                <a:tab pos="321882" algn="l"/>
                <a:tab pos="322458" algn="l"/>
              </a:tabLst>
            </a:pPr>
            <a:r>
              <a:rPr sz="1814" b="1" spc="-5" dirty="0">
                <a:solidFill>
                  <a:srgbClr val="008000"/>
                </a:solidFill>
                <a:latin typeface="Comic Sans MS"/>
                <a:cs typeface="Comic Sans MS"/>
              </a:rPr>
              <a:t>Clean</a:t>
            </a:r>
            <a:r>
              <a:rPr sz="1814" b="1" spc="5" dirty="0">
                <a:solidFill>
                  <a:srgbClr val="008000"/>
                </a:solidFill>
                <a:latin typeface="Comic Sans MS"/>
                <a:cs typeface="Comic Sans MS"/>
              </a:rPr>
              <a:t> </a:t>
            </a:r>
            <a:r>
              <a:rPr sz="1814" b="1" spc="-9" dirty="0">
                <a:solidFill>
                  <a:srgbClr val="008000"/>
                </a:solidFill>
                <a:latin typeface="Comic Sans MS"/>
                <a:cs typeface="Comic Sans MS"/>
              </a:rPr>
              <a:t>data</a:t>
            </a:r>
            <a:endParaRPr sz="1814">
              <a:latin typeface="Comic Sans MS"/>
              <a:cs typeface="Comic Sans MS"/>
            </a:endParaRPr>
          </a:p>
          <a:p>
            <a:pPr marL="684648" lvl="1" indent="-259694">
              <a:spcBef>
                <a:spcPts val="1777"/>
              </a:spcBef>
              <a:buClr>
                <a:srgbClr val="FF0000"/>
              </a:buClr>
              <a:buChar char="•"/>
              <a:tabLst>
                <a:tab pos="684648" algn="l"/>
                <a:tab pos="685223" algn="l"/>
              </a:tabLst>
            </a:pPr>
            <a:r>
              <a:rPr sz="1632" dirty="0">
                <a:solidFill>
                  <a:srgbClr val="3333CC"/>
                </a:solidFill>
                <a:latin typeface="Comic Sans MS"/>
                <a:cs typeface="Comic Sans MS"/>
              </a:rPr>
              <a:t>Correct, </a:t>
            </a:r>
            <a:r>
              <a:rPr sz="1632" spc="-5" dirty="0">
                <a:solidFill>
                  <a:srgbClr val="3333CC"/>
                </a:solidFill>
                <a:latin typeface="Comic Sans MS"/>
                <a:cs typeface="Comic Sans MS"/>
              </a:rPr>
              <a:t>remove </a:t>
            </a:r>
            <a:r>
              <a:rPr sz="1632" dirty="0">
                <a:solidFill>
                  <a:srgbClr val="3333CC"/>
                </a:solidFill>
                <a:latin typeface="Comic Sans MS"/>
                <a:cs typeface="Comic Sans MS"/>
              </a:rPr>
              <a:t>or </a:t>
            </a:r>
            <a:r>
              <a:rPr sz="1632" spc="-5" dirty="0">
                <a:solidFill>
                  <a:srgbClr val="3333CC"/>
                </a:solidFill>
                <a:latin typeface="Comic Sans MS"/>
                <a:cs typeface="Comic Sans MS"/>
              </a:rPr>
              <a:t>ignore</a:t>
            </a:r>
            <a:r>
              <a:rPr sz="1632" spc="-9" dirty="0">
                <a:solidFill>
                  <a:srgbClr val="3333CC"/>
                </a:solidFill>
                <a:latin typeface="Comic Sans MS"/>
                <a:cs typeface="Comic Sans MS"/>
              </a:rPr>
              <a:t> </a:t>
            </a:r>
            <a:r>
              <a:rPr sz="1632" spc="-5" dirty="0">
                <a:solidFill>
                  <a:srgbClr val="3333CC"/>
                </a:solidFill>
                <a:latin typeface="Comic Sans MS"/>
                <a:cs typeface="Comic Sans MS"/>
              </a:rPr>
              <a:t>noise.</a:t>
            </a:r>
            <a:endParaRPr sz="1632">
              <a:latin typeface="Comic Sans MS"/>
              <a:cs typeface="Comic Sans MS"/>
            </a:endParaRPr>
          </a:p>
          <a:p>
            <a:pPr marL="684648" marR="4607" lvl="1" indent="-259118">
              <a:lnSpc>
                <a:spcPts val="1786"/>
              </a:lnSpc>
              <a:spcBef>
                <a:spcPts val="988"/>
              </a:spcBef>
              <a:buClr>
                <a:srgbClr val="FF0000"/>
              </a:buClr>
              <a:buChar char="•"/>
              <a:tabLst>
                <a:tab pos="684648" algn="l"/>
                <a:tab pos="685223" algn="l"/>
              </a:tabLst>
            </a:pPr>
            <a:r>
              <a:rPr sz="1632" dirty="0">
                <a:solidFill>
                  <a:srgbClr val="3333CC"/>
                </a:solidFill>
                <a:latin typeface="Comic Sans MS"/>
                <a:cs typeface="Comic Sans MS"/>
              </a:rPr>
              <a:t>Decide how </a:t>
            </a:r>
            <a:r>
              <a:rPr sz="1632" spc="-5" dirty="0">
                <a:solidFill>
                  <a:srgbClr val="3333CC"/>
                </a:solidFill>
                <a:latin typeface="Comic Sans MS"/>
                <a:cs typeface="Comic Sans MS"/>
              </a:rPr>
              <a:t>to deal with </a:t>
            </a:r>
            <a:r>
              <a:rPr sz="1632" dirty="0">
                <a:solidFill>
                  <a:srgbClr val="3333CC"/>
                </a:solidFill>
                <a:latin typeface="Comic Sans MS"/>
                <a:cs typeface="Comic Sans MS"/>
              </a:rPr>
              <a:t>special </a:t>
            </a:r>
            <a:r>
              <a:rPr sz="1632" spc="-5" dirty="0">
                <a:solidFill>
                  <a:srgbClr val="3333CC"/>
                </a:solidFill>
                <a:latin typeface="Comic Sans MS"/>
                <a:cs typeface="Comic Sans MS"/>
              </a:rPr>
              <a:t>values </a:t>
            </a:r>
            <a:r>
              <a:rPr sz="1632" dirty="0">
                <a:solidFill>
                  <a:srgbClr val="3333CC"/>
                </a:solidFill>
                <a:latin typeface="Comic Sans MS"/>
                <a:cs typeface="Comic Sans MS"/>
              </a:rPr>
              <a:t>and </a:t>
            </a:r>
            <a:r>
              <a:rPr sz="1632" spc="-5" dirty="0">
                <a:solidFill>
                  <a:srgbClr val="3333CC"/>
                </a:solidFill>
                <a:latin typeface="Comic Sans MS"/>
                <a:cs typeface="Comic Sans MS"/>
              </a:rPr>
              <a:t>their </a:t>
            </a:r>
            <a:r>
              <a:rPr sz="1632" dirty="0">
                <a:solidFill>
                  <a:srgbClr val="3333CC"/>
                </a:solidFill>
                <a:latin typeface="Comic Sans MS"/>
                <a:cs typeface="Comic Sans MS"/>
              </a:rPr>
              <a:t>meaning </a:t>
            </a:r>
            <a:r>
              <a:rPr sz="1542" i="1" spc="-54" dirty="0">
                <a:solidFill>
                  <a:srgbClr val="3333CC"/>
                </a:solidFill>
                <a:latin typeface="Comic Sans MS"/>
                <a:cs typeface="Comic Sans MS"/>
              </a:rPr>
              <a:t>(99 </a:t>
            </a:r>
            <a:r>
              <a:rPr sz="1542" i="1" spc="-50" dirty="0">
                <a:solidFill>
                  <a:srgbClr val="3333CC"/>
                </a:solidFill>
                <a:latin typeface="Comic Sans MS"/>
                <a:cs typeface="Comic Sans MS"/>
              </a:rPr>
              <a:t>for  </a:t>
            </a:r>
            <a:r>
              <a:rPr sz="1542" i="1" spc="-45" dirty="0">
                <a:solidFill>
                  <a:srgbClr val="3333CC"/>
                </a:solidFill>
                <a:latin typeface="Comic Sans MS"/>
                <a:cs typeface="Comic Sans MS"/>
              </a:rPr>
              <a:t>marital</a:t>
            </a:r>
            <a:r>
              <a:rPr sz="1542" i="1" spc="-32" dirty="0">
                <a:solidFill>
                  <a:srgbClr val="3333CC"/>
                </a:solidFill>
                <a:latin typeface="Comic Sans MS"/>
                <a:cs typeface="Comic Sans MS"/>
              </a:rPr>
              <a:t> </a:t>
            </a:r>
            <a:r>
              <a:rPr sz="1542" i="1" spc="-41" dirty="0">
                <a:solidFill>
                  <a:srgbClr val="3333CC"/>
                </a:solidFill>
                <a:latin typeface="Comic Sans MS"/>
                <a:cs typeface="Comic Sans MS"/>
              </a:rPr>
              <a:t>status).</a:t>
            </a:r>
            <a:endParaRPr sz="1542">
              <a:latin typeface="Comic Sans MS"/>
              <a:cs typeface="Comic Sans MS"/>
            </a:endParaRPr>
          </a:p>
          <a:p>
            <a:pPr marL="684648" lvl="1" indent="-259694">
              <a:spcBef>
                <a:spcPts val="707"/>
              </a:spcBef>
              <a:buClr>
                <a:srgbClr val="FF0000"/>
              </a:buClr>
              <a:buChar char="•"/>
              <a:tabLst>
                <a:tab pos="684648" algn="l"/>
                <a:tab pos="685223" algn="l"/>
              </a:tabLst>
            </a:pPr>
            <a:r>
              <a:rPr sz="1632" spc="-5" dirty="0">
                <a:solidFill>
                  <a:srgbClr val="3333CC"/>
                </a:solidFill>
                <a:latin typeface="Comic Sans MS"/>
                <a:cs typeface="Comic Sans MS"/>
              </a:rPr>
              <a:t>Aggregation level, </a:t>
            </a:r>
            <a:r>
              <a:rPr sz="1632" dirty="0">
                <a:solidFill>
                  <a:srgbClr val="3333CC"/>
                </a:solidFill>
                <a:latin typeface="Comic Sans MS"/>
                <a:cs typeface="Comic Sans MS"/>
              </a:rPr>
              <a:t>missing </a:t>
            </a:r>
            <a:r>
              <a:rPr sz="1632" spc="-5" dirty="0">
                <a:solidFill>
                  <a:srgbClr val="3333CC"/>
                </a:solidFill>
                <a:latin typeface="Comic Sans MS"/>
                <a:cs typeface="Comic Sans MS"/>
              </a:rPr>
              <a:t>values,</a:t>
            </a:r>
            <a:r>
              <a:rPr sz="1632" spc="-36" dirty="0">
                <a:solidFill>
                  <a:srgbClr val="3333CC"/>
                </a:solidFill>
                <a:latin typeface="Comic Sans MS"/>
                <a:cs typeface="Comic Sans MS"/>
              </a:rPr>
              <a:t> </a:t>
            </a:r>
            <a:r>
              <a:rPr sz="1632" spc="-5" dirty="0">
                <a:solidFill>
                  <a:srgbClr val="3333CC"/>
                </a:solidFill>
                <a:latin typeface="Comic Sans MS"/>
                <a:cs typeface="Comic Sans MS"/>
              </a:rPr>
              <a:t>etc.</a:t>
            </a:r>
            <a:endParaRPr sz="1632">
              <a:latin typeface="Comic Sans MS"/>
              <a:cs typeface="Comic Sans MS"/>
            </a:endParaRPr>
          </a:p>
          <a:p>
            <a:pPr marL="684648" lvl="1" indent="-259694">
              <a:spcBef>
                <a:spcPts val="780"/>
              </a:spcBef>
              <a:buClr>
                <a:srgbClr val="FF0000"/>
              </a:buClr>
              <a:buChar char="•"/>
              <a:tabLst>
                <a:tab pos="684648" algn="l"/>
                <a:tab pos="685223" algn="l"/>
              </a:tabLst>
            </a:pPr>
            <a:r>
              <a:rPr sz="1632" spc="-5" dirty="0">
                <a:solidFill>
                  <a:srgbClr val="3333CC"/>
                </a:solidFill>
                <a:latin typeface="Comic Sans MS"/>
                <a:cs typeface="Comic Sans MS"/>
              </a:rPr>
              <a:t>Outliers?</a:t>
            </a:r>
            <a:endParaRPr sz="1632">
              <a:latin typeface="Comic Sans MS"/>
              <a:cs typeface="Comic Sans MS"/>
            </a:endParaRPr>
          </a:p>
        </p:txBody>
      </p:sp>
      <p:sp>
        <p:nvSpPr>
          <p:cNvPr id="3" name="object 3"/>
          <p:cNvSpPr txBox="1">
            <a:spLocks noGrp="1"/>
          </p:cNvSpPr>
          <p:nvPr>
            <p:ph type="title"/>
          </p:nvPr>
        </p:nvSpPr>
        <p:spPr>
          <a:xfrm>
            <a:off x="3455411" y="294416"/>
            <a:ext cx="5314230" cy="1365265"/>
          </a:xfrm>
          <a:prstGeom prst="rect">
            <a:avLst/>
          </a:prstGeom>
        </p:spPr>
        <p:txBody>
          <a:bodyPr vert="horz" wrap="square" lIns="0" tIns="10941" rIns="0" bIns="0" rtlCol="0" anchor="ctr">
            <a:spAutoFit/>
          </a:bodyPr>
          <a:lstStyle/>
          <a:p>
            <a:pPr marL="11516">
              <a:lnSpc>
                <a:spcPct val="100000"/>
              </a:lnSpc>
              <a:spcBef>
                <a:spcPts val="86"/>
              </a:spcBef>
            </a:pPr>
            <a:r>
              <a:rPr spc="-5" dirty="0"/>
              <a:t>CRISP-DM: Data</a:t>
            </a:r>
            <a:r>
              <a:rPr spc="14" dirty="0"/>
              <a:t> </a:t>
            </a:r>
            <a:r>
              <a:rPr spc="-5" dirty="0"/>
              <a:t>Preparation</a:t>
            </a:r>
          </a:p>
        </p:txBody>
      </p:sp>
      <p:grpSp>
        <p:nvGrpSpPr>
          <p:cNvPr id="4" name="object 4"/>
          <p:cNvGrpSpPr/>
          <p:nvPr/>
        </p:nvGrpSpPr>
        <p:grpSpPr>
          <a:xfrm>
            <a:off x="9032790" y="1053748"/>
            <a:ext cx="1130908" cy="1122846"/>
            <a:chOff x="8585327" y="1162050"/>
            <a:chExt cx="1247140" cy="1238250"/>
          </a:xfrm>
        </p:grpSpPr>
        <p:sp>
          <p:nvSpPr>
            <p:cNvPr id="5" name="object 5"/>
            <p:cNvSpPr/>
            <p:nvPr/>
          </p:nvSpPr>
          <p:spPr>
            <a:xfrm>
              <a:off x="8588375" y="1167384"/>
              <a:ext cx="1239011" cy="1226819"/>
            </a:xfrm>
            <a:prstGeom prst="rect">
              <a:avLst/>
            </a:prstGeom>
            <a:blipFill>
              <a:blip r:embed="rId2" cstate="print"/>
              <a:stretch>
                <a:fillRect/>
              </a:stretch>
            </a:blipFill>
          </p:spPr>
          <p:txBody>
            <a:bodyPr wrap="square" lIns="0" tIns="0" rIns="0" bIns="0" rtlCol="0"/>
            <a:lstStyle/>
            <a:p>
              <a:endParaRPr sz="1632"/>
            </a:p>
          </p:txBody>
        </p:sp>
        <p:sp>
          <p:nvSpPr>
            <p:cNvPr id="6" name="object 6"/>
            <p:cNvSpPr/>
            <p:nvPr/>
          </p:nvSpPr>
          <p:spPr>
            <a:xfrm>
              <a:off x="8585327" y="1162050"/>
              <a:ext cx="1247140" cy="1238250"/>
            </a:xfrm>
            <a:custGeom>
              <a:avLst/>
              <a:gdLst/>
              <a:ahLst/>
              <a:cxnLst/>
              <a:rect l="l" t="t" r="r" b="b"/>
              <a:pathLst>
                <a:path w="1247140" h="1238250">
                  <a:moveTo>
                    <a:pt x="1246631" y="1238250"/>
                  </a:moveTo>
                  <a:lnTo>
                    <a:pt x="1246631" y="0"/>
                  </a:lnTo>
                  <a:lnTo>
                    <a:pt x="0" y="0"/>
                  </a:lnTo>
                  <a:lnTo>
                    <a:pt x="0" y="1238250"/>
                  </a:lnTo>
                  <a:lnTo>
                    <a:pt x="5346" y="1238250"/>
                  </a:lnTo>
                  <a:lnTo>
                    <a:pt x="5346" y="9906"/>
                  </a:lnTo>
                  <a:lnTo>
                    <a:pt x="9918" y="4572"/>
                  </a:lnTo>
                  <a:lnTo>
                    <a:pt x="9918" y="9906"/>
                  </a:lnTo>
                  <a:lnTo>
                    <a:pt x="1236738" y="9906"/>
                  </a:lnTo>
                  <a:lnTo>
                    <a:pt x="1236738" y="4572"/>
                  </a:lnTo>
                  <a:lnTo>
                    <a:pt x="1242072" y="9906"/>
                  </a:lnTo>
                  <a:lnTo>
                    <a:pt x="1242072" y="1238250"/>
                  </a:lnTo>
                  <a:lnTo>
                    <a:pt x="1246631" y="1238250"/>
                  </a:lnTo>
                  <a:close/>
                </a:path>
                <a:path w="1247140" h="1238250">
                  <a:moveTo>
                    <a:pt x="9918" y="9906"/>
                  </a:moveTo>
                  <a:lnTo>
                    <a:pt x="9918" y="4572"/>
                  </a:lnTo>
                  <a:lnTo>
                    <a:pt x="5346" y="9906"/>
                  </a:lnTo>
                  <a:lnTo>
                    <a:pt x="9918" y="9906"/>
                  </a:lnTo>
                  <a:close/>
                </a:path>
                <a:path w="1247140" h="1238250">
                  <a:moveTo>
                    <a:pt x="9918" y="1229106"/>
                  </a:moveTo>
                  <a:lnTo>
                    <a:pt x="9918" y="9906"/>
                  </a:lnTo>
                  <a:lnTo>
                    <a:pt x="5346" y="9906"/>
                  </a:lnTo>
                  <a:lnTo>
                    <a:pt x="5346" y="1229106"/>
                  </a:lnTo>
                  <a:lnTo>
                    <a:pt x="9918" y="1229106"/>
                  </a:lnTo>
                  <a:close/>
                </a:path>
                <a:path w="1247140" h="1238250">
                  <a:moveTo>
                    <a:pt x="1242072" y="1229106"/>
                  </a:moveTo>
                  <a:lnTo>
                    <a:pt x="5346" y="1229106"/>
                  </a:lnTo>
                  <a:lnTo>
                    <a:pt x="9918" y="1233678"/>
                  </a:lnTo>
                  <a:lnTo>
                    <a:pt x="9918" y="1238250"/>
                  </a:lnTo>
                  <a:lnTo>
                    <a:pt x="1236738" y="1238250"/>
                  </a:lnTo>
                  <a:lnTo>
                    <a:pt x="1236738" y="1233677"/>
                  </a:lnTo>
                  <a:lnTo>
                    <a:pt x="1242072" y="1229106"/>
                  </a:lnTo>
                  <a:close/>
                </a:path>
                <a:path w="1247140" h="1238250">
                  <a:moveTo>
                    <a:pt x="9918" y="1238250"/>
                  </a:moveTo>
                  <a:lnTo>
                    <a:pt x="9918" y="1233678"/>
                  </a:lnTo>
                  <a:lnTo>
                    <a:pt x="5346" y="1229106"/>
                  </a:lnTo>
                  <a:lnTo>
                    <a:pt x="5346" y="1238250"/>
                  </a:lnTo>
                  <a:lnTo>
                    <a:pt x="9918" y="1238250"/>
                  </a:lnTo>
                  <a:close/>
                </a:path>
                <a:path w="1247140" h="1238250">
                  <a:moveTo>
                    <a:pt x="1242072" y="9906"/>
                  </a:moveTo>
                  <a:lnTo>
                    <a:pt x="1236738" y="4572"/>
                  </a:lnTo>
                  <a:lnTo>
                    <a:pt x="1236738" y="9906"/>
                  </a:lnTo>
                  <a:lnTo>
                    <a:pt x="1242072" y="9906"/>
                  </a:lnTo>
                  <a:close/>
                </a:path>
                <a:path w="1247140" h="1238250">
                  <a:moveTo>
                    <a:pt x="1242072" y="1229106"/>
                  </a:moveTo>
                  <a:lnTo>
                    <a:pt x="1242072" y="9906"/>
                  </a:lnTo>
                  <a:lnTo>
                    <a:pt x="1236738" y="9906"/>
                  </a:lnTo>
                  <a:lnTo>
                    <a:pt x="1236738" y="1229106"/>
                  </a:lnTo>
                  <a:lnTo>
                    <a:pt x="1242072" y="1229106"/>
                  </a:lnTo>
                  <a:close/>
                </a:path>
                <a:path w="1247140" h="1238250">
                  <a:moveTo>
                    <a:pt x="1242072" y="1238250"/>
                  </a:moveTo>
                  <a:lnTo>
                    <a:pt x="1242072" y="1229106"/>
                  </a:lnTo>
                  <a:lnTo>
                    <a:pt x="1236738" y="1233677"/>
                  </a:lnTo>
                  <a:lnTo>
                    <a:pt x="1236738" y="1238250"/>
                  </a:lnTo>
                  <a:lnTo>
                    <a:pt x="1242072" y="1238250"/>
                  </a:lnTo>
                  <a:close/>
                </a:path>
              </a:pathLst>
            </a:custGeom>
            <a:solidFill>
              <a:srgbClr val="333399"/>
            </a:solidFill>
          </p:spPr>
          <p:txBody>
            <a:bodyPr wrap="square" lIns="0" tIns="0" rIns="0" bIns="0" rtlCol="0"/>
            <a:lstStyle/>
            <a:p>
              <a:endParaRPr sz="1632"/>
            </a:p>
          </p:txBody>
        </p:sp>
        <p:sp>
          <p:nvSpPr>
            <p:cNvPr id="7" name="object 7"/>
            <p:cNvSpPr/>
            <p:nvPr/>
          </p:nvSpPr>
          <p:spPr>
            <a:xfrm>
              <a:off x="9396869" y="1511045"/>
              <a:ext cx="309880" cy="238760"/>
            </a:xfrm>
            <a:custGeom>
              <a:avLst/>
              <a:gdLst/>
              <a:ahLst/>
              <a:cxnLst/>
              <a:rect l="l" t="t" r="r" b="b"/>
              <a:pathLst>
                <a:path w="309879" h="238760">
                  <a:moveTo>
                    <a:pt x="309372" y="209550"/>
                  </a:moveTo>
                  <a:lnTo>
                    <a:pt x="309372" y="28956"/>
                  </a:lnTo>
                  <a:lnTo>
                    <a:pt x="307216" y="17680"/>
                  </a:lnTo>
                  <a:lnTo>
                    <a:pt x="301275" y="8477"/>
                  </a:lnTo>
                  <a:lnTo>
                    <a:pt x="292334" y="2274"/>
                  </a:lnTo>
                  <a:lnTo>
                    <a:pt x="281178" y="0"/>
                  </a:lnTo>
                  <a:lnTo>
                    <a:pt x="28956" y="0"/>
                  </a:lnTo>
                  <a:lnTo>
                    <a:pt x="17680" y="2274"/>
                  </a:lnTo>
                  <a:lnTo>
                    <a:pt x="8477" y="8477"/>
                  </a:lnTo>
                  <a:lnTo>
                    <a:pt x="2274" y="17680"/>
                  </a:lnTo>
                  <a:lnTo>
                    <a:pt x="0" y="28956"/>
                  </a:lnTo>
                  <a:lnTo>
                    <a:pt x="0" y="209550"/>
                  </a:lnTo>
                  <a:lnTo>
                    <a:pt x="2274" y="220825"/>
                  </a:lnTo>
                  <a:lnTo>
                    <a:pt x="8477" y="230028"/>
                  </a:lnTo>
                  <a:lnTo>
                    <a:pt x="17680" y="236231"/>
                  </a:lnTo>
                  <a:lnTo>
                    <a:pt x="28956" y="238506"/>
                  </a:lnTo>
                  <a:lnTo>
                    <a:pt x="28956" y="57150"/>
                  </a:lnTo>
                  <a:lnTo>
                    <a:pt x="57149" y="28956"/>
                  </a:lnTo>
                  <a:lnTo>
                    <a:pt x="57149" y="57150"/>
                  </a:lnTo>
                  <a:lnTo>
                    <a:pt x="252222" y="57150"/>
                  </a:lnTo>
                  <a:lnTo>
                    <a:pt x="252222" y="28956"/>
                  </a:lnTo>
                  <a:lnTo>
                    <a:pt x="281178" y="57150"/>
                  </a:lnTo>
                  <a:lnTo>
                    <a:pt x="281178" y="238506"/>
                  </a:lnTo>
                  <a:lnTo>
                    <a:pt x="292334" y="236231"/>
                  </a:lnTo>
                  <a:lnTo>
                    <a:pt x="301275" y="230028"/>
                  </a:lnTo>
                  <a:lnTo>
                    <a:pt x="307216" y="220825"/>
                  </a:lnTo>
                  <a:lnTo>
                    <a:pt x="309372" y="209550"/>
                  </a:lnTo>
                  <a:close/>
                </a:path>
                <a:path w="309879" h="238760">
                  <a:moveTo>
                    <a:pt x="57149" y="57150"/>
                  </a:moveTo>
                  <a:lnTo>
                    <a:pt x="57149" y="28956"/>
                  </a:lnTo>
                  <a:lnTo>
                    <a:pt x="28956" y="57150"/>
                  </a:lnTo>
                  <a:lnTo>
                    <a:pt x="57149" y="57150"/>
                  </a:lnTo>
                  <a:close/>
                </a:path>
                <a:path w="309879" h="238760">
                  <a:moveTo>
                    <a:pt x="57149" y="181356"/>
                  </a:moveTo>
                  <a:lnTo>
                    <a:pt x="57149" y="57150"/>
                  </a:lnTo>
                  <a:lnTo>
                    <a:pt x="28956" y="57150"/>
                  </a:lnTo>
                  <a:lnTo>
                    <a:pt x="28956" y="181356"/>
                  </a:lnTo>
                  <a:lnTo>
                    <a:pt x="57149" y="181356"/>
                  </a:lnTo>
                  <a:close/>
                </a:path>
                <a:path w="309879" h="238760">
                  <a:moveTo>
                    <a:pt x="281178" y="181356"/>
                  </a:moveTo>
                  <a:lnTo>
                    <a:pt x="28956" y="181356"/>
                  </a:lnTo>
                  <a:lnTo>
                    <a:pt x="57149" y="209550"/>
                  </a:lnTo>
                  <a:lnTo>
                    <a:pt x="57149" y="238506"/>
                  </a:lnTo>
                  <a:lnTo>
                    <a:pt x="252222" y="238506"/>
                  </a:lnTo>
                  <a:lnTo>
                    <a:pt x="252222" y="209550"/>
                  </a:lnTo>
                  <a:lnTo>
                    <a:pt x="281178" y="181356"/>
                  </a:lnTo>
                  <a:close/>
                </a:path>
                <a:path w="309879" h="238760">
                  <a:moveTo>
                    <a:pt x="57149" y="238506"/>
                  </a:moveTo>
                  <a:lnTo>
                    <a:pt x="57149" y="209550"/>
                  </a:lnTo>
                  <a:lnTo>
                    <a:pt x="28956" y="181356"/>
                  </a:lnTo>
                  <a:lnTo>
                    <a:pt x="28956" y="238506"/>
                  </a:lnTo>
                  <a:lnTo>
                    <a:pt x="57149" y="238506"/>
                  </a:lnTo>
                  <a:close/>
                </a:path>
                <a:path w="309879" h="238760">
                  <a:moveTo>
                    <a:pt x="281178" y="57150"/>
                  </a:moveTo>
                  <a:lnTo>
                    <a:pt x="252222" y="28956"/>
                  </a:lnTo>
                  <a:lnTo>
                    <a:pt x="252222" y="57150"/>
                  </a:lnTo>
                  <a:lnTo>
                    <a:pt x="281178" y="57150"/>
                  </a:lnTo>
                  <a:close/>
                </a:path>
                <a:path w="309879" h="238760">
                  <a:moveTo>
                    <a:pt x="281178" y="181356"/>
                  </a:moveTo>
                  <a:lnTo>
                    <a:pt x="281178" y="57150"/>
                  </a:lnTo>
                  <a:lnTo>
                    <a:pt x="252222" y="57150"/>
                  </a:lnTo>
                  <a:lnTo>
                    <a:pt x="252222" y="181356"/>
                  </a:lnTo>
                  <a:lnTo>
                    <a:pt x="281178" y="181356"/>
                  </a:lnTo>
                  <a:close/>
                </a:path>
                <a:path w="309879" h="238760">
                  <a:moveTo>
                    <a:pt x="281178" y="238506"/>
                  </a:moveTo>
                  <a:lnTo>
                    <a:pt x="281178" y="181356"/>
                  </a:lnTo>
                  <a:lnTo>
                    <a:pt x="252222" y="209550"/>
                  </a:lnTo>
                  <a:lnTo>
                    <a:pt x="252222" y="238506"/>
                  </a:lnTo>
                  <a:lnTo>
                    <a:pt x="281178" y="238506"/>
                  </a:lnTo>
                  <a:close/>
                </a:path>
              </a:pathLst>
            </a:custGeom>
            <a:solidFill>
              <a:srgbClr val="FF0000"/>
            </a:solidFill>
          </p:spPr>
          <p:txBody>
            <a:bodyPr wrap="square" lIns="0" tIns="0" rIns="0" bIns="0" rtlCol="0"/>
            <a:lstStyle/>
            <a:p>
              <a:endParaRPr sz="1632"/>
            </a:p>
          </p:txBody>
        </p:sp>
      </p:grpSp>
      <p:sp>
        <p:nvSpPr>
          <p:cNvPr id="8" name="object 8"/>
          <p:cNvSpPr txBox="1"/>
          <p:nvPr/>
        </p:nvSpPr>
        <p:spPr>
          <a:xfrm>
            <a:off x="9756249" y="6175948"/>
            <a:ext cx="215932" cy="193002"/>
          </a:xfrm>
          <a:prstGeom prst="rect">
            <a:avLst/>
          </a:prstGeom>
        </p:spPr>
        <p:txBody>
          <a:bodyPr vert="horz" wrap="square" lIns="0" tIns="25336" rIns="0" bIns="0" rtlCol="0">
            <a:spAutoFit/>
          </a:bodyPr>
          <a:lstStyle/>
          <a:p>
            <a:pPr marL="34549">
              <a:spcBef>
                <a:spcPts val="199"/>
              </a:spcBef>
            </a:pPr>
            <a:fld id="{81D60167-4931-47E6-BA6A-407CBD079E47}" type="slidenum">
              <a:rPr sz="1088" dirty="0">
                <a:latin typeface="Comic Sans MS"/>
                <a:cs typeface="Comic Sans MS"/>
              </a:rPr>
              <a:pPr marL="34549">
                <a:spcBef>
                  <a:spcPts val="199"/>
                </a:spcBef>
              </a:pPr>
              <a:t>32</a:t>
            </a:fld>
            <a:endParaRPr sz="1088">
              <a:latin typeface="Comic Sans MS"/>
              <a:cs typeface="Comic Sans M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79282" y="6190050"/>
            <a:ext cx="169866" cy="179047"/>
          </a:xfrm>
          <a:prstGeom prst="rect">
            <a:avLst/>
          </a:prstGeom>
        </p:spPr>
        <p:txBody>
          <a:bodyPr vert="horz" wrap="square" lIns="0" tIns="11516" rIns="0" bIns="0" rtlCol="0">
            <a:spAutoFit/>
          </a:bodyPr>
          <a:lstStyle/>
          <a:p>
            <a:pPr marL="11516">
              <a:spcBef>
                <a:spcPts val="91"/>
              </a:spcBef>
            </a:pPr>
            <a:r>
              <a:rPr sz="1088" spc="-5" dirty="0">
                <a:latin typeface="Comic Sans MS"/>
                <a:cs typeface="Comic Sans MS"/>
              </a:rPr>
              <a:t>15</a:t>
            </a:r>
            <a:endParaRPr sz="1088">
              <a:latin typeface="Comic Sans MS"/>
              <a:cs typeface="Comic Sans MS"/>
            </a:endParaRPr>
          </a:p>
        </p:txBody>
      </p:sp>
      <p:sp>
        <p:nvSpPr>
          <p:cNvPr id="3" name="object 3"/>
          <p:cNvSpPr txBox="1"/>
          <p:nvPr/>
        </p:nvSpPr>
        <p:spPr>
          <a:xfrm>
            <a:off x="2248961" y="1281311"/>
            <a:ext cx="7599654" cy="4876675"/>
          </a:xfrm>
          <a:prstGeom prst="rect">
            <a:avLst/>
          </a:prstGeom>
        </p:spPr>
        <p:txBody>
          <a:bodyPr vert="horz" wrap="square" lIns="0" tIns="10941" rIns="0" bIns="0" rtlCol="0">
            <a:spAutoFit/>
          </a:bodyPr>
          <a:lstStyle/>
          <a:p>
            <a:pPr marL="168715" indent="-157774">
              <a:spcBef>
                <a:spcPts val="86"/>
              </a:spcBef>
              <a:buClr>
                <a:srgbClr val="FF0000"/>
              </a:buClr>
              <a:buFont typeface="Comic Sans MS"/>
              <a:buChar char="•"/>
              <a:tabLst>
                <a:tab pos="169290" algn="l"/>
              </a:tabLst>
            </a:pPr>
            <a:r>
              <a:rPr sz="1814" b="1" spc="-5" dirty="0">
                <a:solidFill>
                  <a:srgbClr val="008000"/>
                </a:solidFill>
                <a:latin typeface="Comic Sans MS"/>
                <a:cs typeface="Comic Sans MS"/>
              </a:rPr>
              <a:t>Construct</a:t>
            </a:r>
            <a:r>
              <a:rPr sz="1814" b="1" spc="-9" dirty="0">
                <a:solidFill>
                  <a:srgbClr val="008000"/>
                </a:solidFill>
                <a:latin typeface="Comic Sans MS"/>
                <a:cs typeface="Comic Sans MS"/>
              </a:rPr>
              <a:t> data</a:t>
            </a:r>
            <a:endParaRPr sz="1814">
              <a:latin typeface="Comic Sans MS"/>
              <a:cs typeface="Comic Sans MS"/>
            </a:endParaRPr>
          </a:p>
          <a:p>
            <a:pPr marL="493476" lvl="1" indent="-162956">
              <a:spcBef>
                <a:spcPts val="1777"/>
              </a:spcBef>
              <a:buClr>
                <a:srgbClr val="FF0000"/>
              </a:buClr>
              <a:buChar char="•"/>
              <a:tabLst>
                <a:tab pos="494052" algn="l"/>
              </a:tabLst>
            </a:pPr>
            <a:r>
              <a:rPr sz="1632" dirty="0">
                <a:solidFill>
                  <a:srgbClr val="3333CC"/>
                </a:solidFill>
                <a:latin typeface="Comic Sans MS"/>
                <a:cs typeface="Comic Sans MS"/>
              </a:rPr>
              <a:t>Derived</a:t>
            </a:r>
            <a:r>
              <a:rPr sz="1632" spc="-5" dirty="0">
                <a:solidFill>
                  <a:srgbClr val="3333CC"/>
                </a:solidFill>
                <a:latin typeface="Comic Sans MS"/>
                <a:cs typeface="Comic Sans MS"/>
              </a:rPr>
              <a:t> attributes.</a:t>
            </a:r>
            <a:endParaRPr sz="1632">
              <a:latin typeface="Comic Sans MS"/>
              <a:cs typeface="Comic Sans MS"/>
            </a:endParaRPr>
          </a:p>
          <a:p>
            <a:pPr marL="493476" lvl="1" indent="-162956">
              <a:spcBef>
                <a:spcPts val="784"/>
              </a:spcBef>
              <a:buClr>
                <a:srgbClr val="FF0000"/>
              </a:buClr>
              <a:buChar char="•"/>
              <a:tabLst>
                <a:tab pos="494052" algn="l"/>
              </a:tabLst>
            </a:pPr>
            <a:r>
              <a:rPr sz="1632" spc="-5" dirty="0">
                <a:solidFill>
                  <a:srgbClr val="3333CC"/>
                </a:solidFill>
                <a:latin typeface="Comic Sans MS"/>
                <a:cs typeface="Comic Sans MS"/>
              </a:rPr>
              <a:t>Background</a:t>
            </a:r>
            <a:r>
              <a:rPr sz="1632" dirty="0">
                <a:solidFill>
                  <a:srgbClr val="3333CC"/>
                </a:solidFill>
                <a:latin typeface="Comic Sans MS"/>
                <a:cs typeface="Comic Sans MS"/>
              </a:rPr>
              <a:t> </a:t>
            </a:r>
            <a:r>
              <a:rPr sz="1632" spc="-5" dirty="0">
                <a:solidFill>
                  <a:srgbClr val="3333CC"/>
                </a:solidFill>
                <a:latin typeface="Comic Sans MS"/>
                <a:cs typeface="Comic Sans MS"/>
              </a:rPr>
              <a:t>knowledge.</a:t>
            </a:r>
            <a:endParaRPr sz="1632">
              <a:latin typeface="Comic Sans MS"/>
              <a:cs typeface="Comic Sans MS"/>
            </a:endParaRPr>
          </a:p>
          <a:p>
            <a:pPr marL="493476" lvl="1" indent="-162956">
              <a:spcBef>
                <a:spcPts val="780"/>
              </a:spcBef>
              <a:buClr>
                <a:srgbClr val="FF0000"/>
              </a:buClr>
              <a:buChar char="•"/>
              <a:tabLst>
                <a:tab pos="494052" algn="l"/>
              </a:tabLst>
            </a:pPr>
            <a:r>
              <a:rPr sz="1632" spc="-5" dirty="0">
                <a:solidFill>
                  <a:srgbClr val="3333CC"/>
                </a:solidFill>
                <a:latin typeface="Comic Sans MS"/>
                <a:cs typeface="Comic Sans MS"/>
              </a:rPr>
              <a:t>How </a:t>
            </a:r>
            <a:r>
              <a:rPr sz="1632" dirty="0">
                <a:solidFill>
                  <a:srgbClr val="3333CC"/>
                </a:solidFill>
                <a:latin typeface="Comic Sans MS"/>
                <a:cs typeface="Comic Sans MS"/>
              </a:rPr>
              <a:t>can </a:t>
            </a:r>
            <a:r>
              <a:rPr sz="1632" spc="-5" dirty="0">
                <a:solidFill>
                  <a:srgbClr val="3333CC"/>
                </a:solidFill>
                <a:latin typeface="Comic Sans MS"/>
                <a:cs typeface="Comic Sans MS"/>
              </a:rPr>
              <a:t>missing </a:t>
            </a:r>
            <a:r>
              <a:rPr sz="1632" dirty="0">
                <a:solidFill>
                  <a:srgbClr val="3333CC"/>
                </a:solidFill>
                <a:latin typeface="Comic Sans MS"/>
                <a:cs typeface="Comic Sans MS"/>
              </a:rPr>
              <a:t>attributes </a:t>
            </a:r>
            <a:r>
              <a:rPr sz="1632" spc="-5" dirty="0">
                <a:solidFill>
                  <a:srgbClr val="3333CC"/>
                </a:solidFill>
                <a:latin typeface="Comic Sans MS"/>
                <a:cs typeface="Comic Sans MS"/>
              </a:rPr>
              <a:t>be </a:t>
            </a:r>
            <a:r>
              <a:rPr sz="1632" dirty="0">
                <a:solidFill>
                  <a:srgbClr val="3333CC"/>
                </a:solidFill>
                <a:latin typeface="Comic Sans MS"/>
                <a:cs typeface="Comic Sans MS"/>
              </a:rPr>
              <a:t>constructed </a:t>
            </a:r>
            <a:r>
              <a:rPr sz="1632" spc="-5" dirty="0">
                <a:solidFill>
                  <a:srgbClr val="3333CC"/>
                </a:solidFill>
                <a:latin typeface="Comic Sans MS"/>
                <a:cs typeface="Comic Sans MS"/>
              </a:rPr>
              <a:t>or</a:t>
            </a:r>
            <a:r>
              <a:rPr sz="1632" spc="-9" dirty="0">
                <a:solidFill>
                  <a:srgbClr val="3333CC"/>
                </a:solidFill>
                <a:latin typeface="Comic Sans MS"/>
                <a:cs typeface="Comic Sans MS"/>
              </a:rPr>
              <a:t> </a:t>
            </a:r>
            <a:r>
              <a:rPr sz="1632" spc="-5" dirty="0">
                <a:solidFill>
                  <a:srgbClr val="3333CC"/>
                </a:solidFill>
                <a:latin typeface="Comic Sans MS"/>
                <a:cs typeface="Comic Sans MS"/>
              </a:rPr>
              <a:t>imputed?</a:t>
            </a:r>
            <a:endParaRPr sz="1632">
              <a:latin typeface="Comic Sans MS"/>
              <a:cs typeface="Comic Sans MS"/>
            </a:endParaRPr>
          </a:p>
          <a:p>
            <a:pPr marL="168715" indent="-157774">
              <a:spcBef>
                <a:spcPts val="970"/>
              </a:spcBef>
              <a:buClr>
                <a:srgbClr val="FF0000"/>
              </a:buClr>
              <a:buFont typeface="Comic Sans MS"/>
              <a:buChar char="•"/>
              <a:tabLst>
                <a:tab pos="169290" algn="l"/>
              </a:tabLst>
            </a:pPr>
            <a:r>
              <a:rPr sz="1814" b="1" spc="-9" dirty="0">
                <a:solidFill>
                  <a:srgbClr val="008000"/>
                </a:solidFill>
                <a:latin typeface="Comic Sans MS"/>
                <a:cs typeface="Comic Sans MS"/>
              </a:rPr>
              <a:t>Integrate</a:t>
            </a:r>
            <a:r>
              <a:rPr sz="1814" b="1" spc="-23" dirty="0">
                <a:solidFill>
                  <a:srgbClr val="008000"/>
                </a:solidFill>
                <a:latin typeface="Comic Sans MS"/>
                <a:cs typeface="Comic Sans MS"/>
              </a:rPr>
              <a:t> </a:t>
            </a:r>
            <a:r>
              <a:rPr sz="1814" b="1" spc="-9" dirty="0">
                <a:solidFill>
                  <a:srgbClr val="008000"/>
                </a:solidFill>
                <a:latin typeface="Comic Sans MS"/>
                <a:cs typeface="Comic Sans MS"/>
              </a:rPr>
              <a:t>data</a:t>
            </a:r>
            <a:endParaRPr sz="1814">
              <a:latin typeface="Comic Sans MS"/>
              <a:cs typeface="Comic Sans MS"/>
            </a:endParaRPr>
          </a:p>
          <a:p>
            <a:pPr marL="493476" lvl="1" indent="-162956">
              <a:spcBef>
                <a:spcPts val="1773"/>
              </a:spcBef>
              <a:buClr>
                <a:srgbClr val="FF0000"/>
              </a:buClr>
              <a:buChar char="•"/>
              <a:tabLst>
                <a:tab pos="494052" algn="l"/>
              </a:tabLst>
            </a:pPr>
            <a:r>
              <a:rPr sz="1632" spc="-5" dirty="0">
                <a:solidFill>
                  <a:srgbClr val="3333CC"/>
                </a:solidFill>
                <a:latin typeface="Comic Sans MS"/>
                <a:cs typeface="Comic Sans MS"/>
              </a:rPr>
              <a:t>Integrate </a:t>
            </a:r>
            <a:r>
              <a:rPr sz="1632" dirty="0">
                <a:solidFill>
                  <a:srgbClr val="3333CC"/>
                </a:solidFill>
                <a:latin typeface="Comic Sans MS"/>
                <a:cs typeface="Comic Sans MS"/>
              </a:rPr>
              <a:t>sources and store </a:t>
            </a:r>
            <a:r>
              <a:rPr sz="1632" spc="-5" dirty="0">
                <a:solidFill>
                  <a:srgbClr val="3333CC"/>
                </a:solidFill>
                <a:latin typeface="Comic Sans MS"/>
                <a:cs typeface="Comic Sans MS"/>
              </a:rPr>
              <a:t>result (new tables </a:t>
            </a:r>
            <a:r>
              <a:rPr sz="1632" dirty="0">
                <a:solidFill>
                  <a:srgbClr val="3333CC"/>
                </a:solidFill>
                <a:latin typeface="Comic Sans MS"/>
                <a:cs typeface="Comic Sans MS"/>
              </a:rPr>
              <a:t>and</a:t>
            </a:r>
            <a:r>
              <a:rPr sz="1632" spc="5" dirty="0">
                <a:solidFill>
                  <a:srgbClr val="3333CC"/>
                </a:solidFill>
                <a:latin typeface="Comic Sans MS"/>
                <a:cs typeface="Comic Sans MS"/>
              </a:rPr>
              <a:t> </a:t>
            </a:r>
            <a:r>
              <a:rPr sz="1632" spc="-5" dirty="0">
                <a:solidFill>
                  <a:srgbClr val="3333CC"/>
                </a:solidFill>
                <a:latin typeface="Comic Sans MS"/>
                <a:cs typeface="Comic Sans MS"/>
              </a:rPr>
              <a:t>records).</a:t>
            </a:r>
            <a:endParaRPr sz="1632">
              <a:latin typeface="Comic Sans MS"/>
              <a:cs typeface="Comic Sans MS"/>
            </a:endParaRPr>
          </a:p>
          <a:p>
            <a:pPr marL="168715" indent="-157774">
              <a:spcBef>
                <a:spcPts val="970"/>
              </a:spcBef>
              <a:buClr>
                <a:srgbClr val="FF0000"/>
              </a:buClr>
              <a:buFont typeface="Comic Sans MS"/>
              <a:buChar char="•"/>
              <a:tabLst>
                <a:tab pos="169290" algn="l"/>
              </a:tabLst>
            </a:pPr>
            <a:r>
              <a:rPr sz="1814" b="1" spc="-9" dirty="0">
                <a:solidFill>
                  <a:srgbClr val="008000"/>
                </a:solidFill>
                <a:latin typeface="Comic Sans MS"/>
                <a:cs typeface="Comic Sans MS"/>
              </a:rPr>
              <a:t>Format</a:t>
            </a:r>
            <a:r>
              <a:rPr sz="1814" b="1" spc="-14" dirty="0">
                <a:solidFill>
                  <a:srgbClr val="008000"/>
                </a:solidFill>
                <a:latin typeface="Comic Sans MS"/>
                <a:cs typeface="Comic Sans MS"/>
              </a:rPr>
              <a:t> </a:t>
            </a:r>
            <a:r>
              <a:rPr sz="1814" b="1" spc="-9" dirty="0">
                <a:solidFill>
                  <a:srgbClr val="008000"/>
                </a:solidFill>
                <a:latin typeface="Comic Sans MS"/>
                <a:cs typeface="Comic Sans MS"/>
              </a:rPr>
              <a:t>Data</a:t>
            </a:r>
            <a:endParaRPr sz="1814">
              <a:latin typeface="Comic Sans MS"/>
              <a:cs typeface="Comic Sans MS"/>
            </a:endParaRPr>
          </a:p>
          <a:p>
            <a:pPr marL="493476" marR="199809" lvl="1" indent="-162381">
              <a:lnSpc>
                <a:spcPct val="94800"/>
              </a:lnSpc>
              <a:spcBef>
                <a:spcPts val="1877"/>
              </a:spcBef>
              <a:buClr>
                <a:srgbClr val="FF0000"/>
              </a:buClr>
              <a:buChar char="•"/>
              <a:tabLst>
                <a:tab pos="494052" algn="l"/>
                <a:tab pos="2828418" algn="l"/>
              </a:tabLst>
            </a:pPr>
            <a:r>
              <a:rPr sz="1632" spc="-5" dirty="0">
                <a:solidFill>
                  <a:srgbClr val="3333CC"/>
                </a:solidFill>
                <a:latin typeface="Comic Sans MS"/>
                <a:cs typeface="Comic Sans MS"/>
              </a:rPr>
              <a:t>Rearranging</a:t>
            </a:r>
            <a:r>
              <a:rPr sz="1632" spc="-18" dirty="0">
                <a:solidFill>
                  <a:srgbClr val="3333CC"/>
                </a:solidFill>
                <a:latin typeface="Comic Sans MS"/>
                <a:cs typeface="Comic Sans MS"/>
              </a:rPr>
              <a:t> </a:t>
            </a:r>
            <a:r>
              <a:rPr sz="1632" spc="-5" dirty="0">
                <a:solidFill>
                  <a:srgbClr val="3333CC"/>
                </a:solidFill>
                <a:latin typeface="Comic Sans MS"/>
                <a:cs typeface="Comic Sans MS"/>
              </a:rPr>
              <a:t>attributes	</a:t>
            </a:r>
            <a:r>
              <a:rPr sz="1542" i="1" spc="-59" dirty="0">
                <a:solidFill>
                  <a:srgbClr val="3333CC"/>
                </a:solidFill>
                <a:latin typeface="Comic Sans MS"/>
                <a:cs typeface="Comic Sans MS"/>
              </a:rPr>
              <a:t>(Some </a:t>
            </a:r>
            <a:r>
              <a:rPr sz="1542" i="1" spc="-45" dirty="0">
                <a:solidFill>
                  <a:srgbClr val="3333CC"/>
                </a:solidFill>
                <a:latin typeface="Comic Sans MS"/>
                <a:cs typeface="Comic Sans MS"/>
              </a:rPr>
              <a:t>tools </a:t>
            </a:r>
            <a:r>
              <a:rPr sz="1542" i="1" spc="-50" dirty="0">
                <a:solidFill>
                  <a:srgbClr val="3333CC"/>
                </a:solidFill>
                <a:latin typeface="Comic Sans MS"/>
                <a:cs typeface="Comic Sans MS"/>
              </a:rPr>
              <a:t>have </a:t>
            </a:r>
            <a:r>
              <a:rPr sz="1542" i="1" spc="-54" dirty="0">
                <a:solidFill>
                  <a:srgbClr val="3333CC"/>
                </a:solidFill>
                <a:latin typeface="Comic Sans MS"/>
                <a:cs typeface="Comic Sans MS"/>
              </a:rPr>
              <a:t>requirements </a:t>
            </a:r>
            <a:r>
              <a:rPr sz="1542" i="1" spc="-50" dirty="0">
                <a:solidFill>
                  <a:srgbClr val="3333CC"/>
                </a:solidFill>
                <a:latin typeface="Comic Sans MS"/>
                <a:cs typeface="Comic Sans MS"/>
              </a:rPr>
              <a:t>on </a:t>
            </a:r>
            <a:r>
              <a:rPr sz="1542" i="1" spc="-54" dirty="0">
                <a:solidFill>
                  <a:srgbClr val="3333CC"/>
                </a:solidFill>
                <a:latin typeface="Comic Sans MS"/>
                <a:cs typeface="Comic Sans MS"/>
              </a:rPr>
              <a:t>the order </a:t>
            </a:r>
            <a:r>
              <a:rPr sz="1542" i="1" spc="-50" dirty="0">
                <a:solidFill>
                  <a:srgbClr val="3333CC"/>
                </a:solidFill>
                <a:latin typeface="Comic Sans MS"/>
                <a:cs typeface="Comic Sans MS"/>
              </a:rPr>
              <a:t>of </a:t>
            </a:r>
            <a:r>
              <a:rPr sz="1542" i="1" spc="-54" dirty="0">
                <a:solidFill>
                  <a:srgbClr val="3333CC"/>
                </a:solidFill>
                <a:latin typeface="Comic Sans MS"/>
                <a:cs typeface="Comic Sans MS"/>
              </a:rPr>
              <a:t>the  </a:t>
            </a:r>
            <a:r>
              <a:rPr sz="1542" i="1" spc="-45" dirty="0">
                <a:solidFill>
                  <a:srgbClr val="3333CC"/>
                </a:solidFill>
                <a:latin typeface="Comic Sans MS"/>
                <a:cs typeface="Comic Sans MS"/>
              </a:rPr>
              <a:t>attributes, </a:t>
            </a:r>
            <a:r>
              <a:rPr sz="1542" i="1" spc="-36" dirty="0">
                <a:solidFill>
                  <a:srgbClr val="3333CC"/>
                </a:solidFill>
                <a:latin typeface="Comic Sans MS"/>
                <a:cs typeface="Comic Sans MS"/>
              </a:rPr>
              <a:t>e.g. </a:t>
            </a:r>
            <a:r>
              <a:rPr sz="1542" i="1" spc="-45" dirty="0">
                <a:solidFill>
                  <a:srgbClr val="3333CC"/>
                </a:solidFill>
                <a:latin typeface="Comic Sans MS"/>
                <a:cs typeface="Comic Sans MS"/>
              </a:rPr>
              <a:t>first field </a:t>
            </a:r>
            <a:r>
              <a:rPr sz="1542" i="1" spc="-50" dirty="0">
                <a:solidFill>
                  <a:srgbClr val="3333CC"/>
                </a:solidFill>
                <a:latin typeface="Comic Sans MS"/>
                <a:cs typeface="Comic Sans MS"/>
              </a:rPr>
              <a:t>being a </a:t>
            </a:r>
            <a:r>
              <a:rPr sz="1542" i="1" spc="-45" dirty="0">
                <a:solidFill>
                  <a:srgbClr val="3333CC"/>
                </a:solidFill>
                <a:latin typeface="Comic Sans MS"/>
                <a:cs typeface="Comic Sans MS"/>
              </a:rPr>
              <a:t>unique identifier </a:t>
            </a:r>
            <a:r>
              <a:rPr sz="1542" i="1" spc="-50" dirty="0">
                <a:solidFill>
                  <a:srgbClr val="3333CC"/>
                </a:solidFill>
                <a:latin typeface="Comic Sans MS"/>
                <a:cs typeface="Comic Sans MS"/>
              </a:rPr>
              <a:t>for each </a:t>
            </a:r>
            <a:r>
              <a:rPr sz="1542" i="1" spc="-54" dirty="0">
                <a:solidFill>
                  <a:srgbClr val="3333CC"/>
                </a:solidFill>
                <a:latin typeface="Comic Sans MS"/>
                <a:cs typeface="Comic Sans MS"/>
              </a:rPr>
              <a:t>record </a:t>
            </a:r>
            <a:r>
              <a:rPr sz="1542" i="1" spc="-45" dirty="0">
                <a:solidFill>
                  <a:srgbClr val="3333CC"/>
                </a:solidFill>
                <a:latin typeface="Comic Sans MS"/>
                <a:cs typeface="Comic Sans MS"/>
              </a:rPr>
              <a:t>or </a:t>
            </a:r>
            <a:r>
              <a:rPr sz="1542" i="1" spc="-41" dirty="0">
                <a:solidFill>
                  <a:srgbClr val="3333CC"/>
                </a:solidFill>
                <a:latin typeface="Comic Sans MS"/>
                <a:cs typeface="Comic Sans MS"/>
              </a:rPr>
              <a:t>last </a:t>
            </a:r>
            <a:r>
              <a:rPr sz="1542" i="1" spc="-45" dirty="0">
                <a:solidFill>
                  <a:srgbClr val="3333CC"/>
                </a:solidFill>
                <a:latin typeface="Comic Sans MS"/>
                <a:cs typeface="Comic Sans MS"/>
              </a:rPr>
              <a:t>field  </a:t>
            </a:r>
            <a:r>
              <a:rPr sz="1542" i="1" spc="-50" dirty="0">
                <a:solidFill>
                  <a:srgbClr val="3333CC"/>
                </a:solidFill>
                <a:latin typeface="Comic Sans MS"/>
                <a:cs typeface="Comic Sans MS"/>
              </a:rPr>
              <a:t>being </a:t>
            </a:r>
            <a:r>
              <a:rPr sz="1542" i="1" spc="-54" dirty="0">
                <a:solidFill>
                  <a:srgbClr val="3333CC"/>
                </a:solidFill>
                <a:latin typeface="Comic Sans MS"/>
                <a:cs typeface="Comic Sans MS"/>
              </a:rPr>
              <a:t>the </a:t>
            </a:r>
            <a:r>
              <a:rPr sz="1542" i="1" spc="-50" dirty="0">
                <a:solidFill>
                  <a:srgbClr val="3333CC"/>
                </a:solidFill>
                <a:latin typeface="Comic Sans MS"/>
                <a:cs typeface="Comic Sans MS"/>
              </a:rPr>
              <a:t>outcome </a:t>
            </a:r>
            <a:r>
              <a:rPr sz="1542" i="1" spc="-45" dirty="0">
                <a:solidFill>
                  <a:srgbClr val="3333CC"/>
                </a:solidFill>
                <a:latin typeface="Comic Sans MS"/>
                <a:cs typeface="Comic Sans MS"/>
              </a:rPr>
              <a:t>field </a:t>
            </a:r>
            <a:r>
              <a:rPr sz="1542" i="1" spc="-54" dirty="0">
                <a:solidFill>
                  <a:srgbClr val="3333CC"/>
                </a:solidFill>
                <a:latin typeface="Comic Sans MS"/>
                <a:cs typeface="Comic Sans MS"/>
              </a:rPr>
              <a:t>the </a:t>
            </a:r>
            <a:r>
              <a:rPr sz="1542" i="1" spc="-50" dirty="0">
                <a:solidFill>
                  <a:srgbClr val="3333CC"/>
                </a:solidFill>
                <a:latin typeface="Comic Sans MS"/>
                <a:cs typeface="Comic Sans MS"/>
              </a:rPr>
              <a:t>model </a:t>
            </a:r>
            <a:r>
              <a:rPr sz="1542" i="1" spc="-41" dirty="0">
                <a:solidFill>
                  <a:srgbClr val="3333CC"/>
                </a:solidFill>
                <a:latin typeface="Comic Sans MS"/>
                <a:cs typeface="Comic Sans MS"/>
              </a:rPr>
              <a:t>is </a:t>
            </a:r>
            <a:r>
              <a:rPr sz="1542" i="1" spc="-50" dirty="0">
                <a:solidFill>
                  <a:srgbClr val="3333CC"/>
                </a:solidFill>
                <a:latin typeface="Comic Sans MS"/>
                <a:cs typeface="Comic Sans MS"/>
              </a:rPr>
              <a:t>to</a:t>
            </a:r>
            <a:r>
              <a:rPr sz="1542" i="1" spc="14" dirty="0">
                <a:solidFill>
                  <a:srgbClr val="3333CC"/>
                </a:solidFill>
                <a:latin typeface="Comic Sans MS"/>
                <a:cs typeface="Comic Sans MS"/>
              </a:rPr>
              <a:t> </a:t>
            </a:r>
            <a:r>
              <a:rPr sz="1542" i="1" spc="-41" dirty="0">
                <a:solidFill>
                  <a:srgbClr val="3333CC"/>
                </a:solidFill>
                <a:latin typeface="Comic Sans MS"/>
                <a:cs typeface="Comic Sans MS"/>
              </a:rPr>
              <a:t>predict).</a:t>
            </a:r>
            <a:endParaRPr sz="1542">
              <a:latin typeface="Comic Sans MS"/>
              <a:cs typeface="Comic Sans MS"/>
            </a:endParaRPr>
          </a:p>
          <a:p>
            <a:pPr marL="493476" marR="244147" lvl="1" indent="-162381">
              <a:lnSpc>
                <a:spcPts val="1786"/>
              </a:lnSpc>
              <a:spcBef>
                <a:spcPts val="961"/>
              </a:spcBef>
              <a:buClr>
                <a:srgbClr val="FF0000"/>
              </a:buClr>
              <a:buChar char="•"/>
              <a:tabLst>
                <a:tab pos="494052" algn="l"/>
                <a:tab pos="2493292" algn="l"/>
              </a:tabLst>
            </a:pPr>
            <a:r>
              <a:rPr sz="1632" spc="-5" dirty="0">
                <a:solidFill>
                  <a:srgbClr val="3333CC"/>
                </a:solidFill>
                <a:latin typeface="Comic Sans MS"/>
                <a:cs typeface="Comic Sans MS"/>
              </a:rPr>
              <a:t>Reordering</a:t>
            </a:r>
            <a:r>
              <a:rPr sz="1632" spc="-14" dirty="0">
                <a:solidFill>
                  <a:srgbClr val="3333CC"/>
                </a:solidFill>
                <a:latin typeface="Comic Sans MS"/>
                <a:cs typeface="Comic Sans MS"/>
              </a:rPr>
              <a:t> </a:t>
            </a:r>
            <a:r>
              <a:rPr sz="1632" spc="-5" dirty="0">
                <a:solidFill>
                  <a:srgbClr val="3333CC"/>
                </a:solidFill>
                <a:latin typeface="Comic Sans MS"/>
                <a:cs typeface="Comic Sans MS"/>
              </a:rPr>
              <a:t>records	</a:t>
            </a:r>
            <a:r>
              <a:rPr sz="1542" i="1" spc="-50" dirty="0">
                <a:solidFill>
                  <a:srgbClr val="3333CC"/>
                </a:solidFill>
                <a:latin typeface="Comic Sans MS"/>
                <a:cs typeface="Comic Sans MS"/>
              </a:rPr>
              <a:t>(Perhaps </a:t>
            </a:r>
            <a:r>
              <a:rPr sz="1542" i="1" spc="-54" dirty="0">
                <a:solidFill>
                  <a:srgbClr val="3333CC"/>
                </a:solidFill>
                <a:latin typeface="Comic Sans MS"/>
                <a:cs typeface="Comic Sans MS"/>
              </a:rPr>
              <a:t>the </a:t>
            </a:r>
            <a:r>
              <a:rPr sz="1542" i="1" spc="-45" dirty="0">
                <a:solidFill>
                  <a:srgbClr val="3333CC"/>
                </a:solidFill>
                <a:latin typeface="Comic Sans MS"/>
                <a:cs typeface="Comic Sans MS"/>
              </a:rPr>
              <a:t>modelling tool </a:t>
            </a:r>
            <a:r>
              <a:rPr sz="1542" i="1" spc="-50" dirty="0">
                <a:solidFill>
                  <a:srgbClr val="3333CC"/>
                </a:solidFill>
                <a:latin typeface="Comic Sans MS"/>
                <a:cs typeface="Comic Sans MS"/>
              </a:rPr>
              <a:t>requires that </a:t>
            </a:r>
            <a:r>
              <a:rPr sz="1542" i="1" spc="-54" dirty="0">
                <a:solidFill>
                  <a:srgbClr val="3333CC"/>
                </a:solidFill>
                <a:latin typeface="Comic Sans MS"/>
                <a:cs typeface="Comic Sans MS"/>
              </a:rPr>
              <a:t>the </a:t>
            </a:r>
            <a:r>
              <a:rPr sz="1542" i="1" spc="-50" dirty="0">
                <a:solidFill>
                  <a:srgbClr val="3333CC"/>
                </a:solidFill>
                <a:latin typeface="Comic Sans MS"/>
                <a:cs typeface="Comic Sans MS"/>
              </a:rPr>
              <a:t>records </a:t>
            </a:r>
            <a:r>
              <a:rPr sz="1542" i="1" spc="-59" dirty="0">
                <a:solidFill>
                  <a:srgbClr val="3333CC"/>
                </a:solidFill>
                <a:latin typeface="Comic Sans MS"/>
                <a:cs typeface="Comic Sans MS"/>
              </a:rPr>
              <a:t>be  </a:t>
            </a:r>
            <a:r>
              <a:rPr sz="1542" i="1" spc="-50" dirty="0">
                <a:solidFill>
                  <a:srgbClr val="3333CC"/>
                </a:solidFill>
                <a:latin typeface="Comic Sans MS"/>
                <a:cs typeface="Comic Sans MS"/>
              </a:rPr>
              <a:t>sorted </a:t>
            </a:r>
            <a:r>
              <a:rPr sz="1542" i="1" spc="-45" dirty="0">
                <a:solidFill>
                  <a:srgbClr val="3333CC"/>
                </a:solidFill>
                <a:latin typeface="Comic Sans MS"/>
                <a:cs typeface="Comic Sans MS"/>
              </a:rPr>
              <a:t>according </a:t>
            </a:r>
            <a:r>
              <a:rPr sz="1542" i="1" spc="-50" dirty="0">
                <a:solidFill>
                  <a:srgbClr val="3333CC"/>
                </a:solidFill>
                <a:latin typeface="Comic Sans MS"/>
                <a:cs typeface="Comic Sans MS"/>
              </a:rPr>
              <a:t>to </a:t>
            </a:r>
            <a:r>
              <a:rPr sz="1542" i="1" spc="-54" dirty="0">
                <a:solidFill>
                  <a:srgbClr val="3333CC"/>
                </a:solidFill>
                <a:latin typeface="Comic Sans MS"/>
                <a:cs typeface="Comic Sans MS"/>
              </a:rPr>
              <a:t>the </a:t>
            </a:r>
            <a:r>
              <a:rPr sz="1542" i="1" spc="-45" dirty="0">
                <a:solidFill>
                  <a:srgbClr val="3333CC"/>
                </a:solidFill>
                <a:latin typeface="Comic Sans MS"/>
                <a:cs typeface="Comic Sans MS"/>
              </a:rPr>
              <a:t>value </a:t>
            </a:r>
            <a:r>
              <a:rPr sz="1542" i="1" spc="-50" dirty="0">
                <a:solidFill>
                  <a:srgbClr val="3333CC"/>
                </a:solidFill>
                <a:latin typeface="Comic Sans MS"/>
                <a:cs typeface="Comic Sans MS"/>
              </a:rPr>
              <a:t>of </a:t>
            </a:r>
            <a:r>
              <a:rPr sz="1542" i="1" spc="-54" dirty="0">
                <a:solidFill>
                  <a:srgbClr val="3333CC"/>
                </a:solidFill>
                <a:latin typeface="Comic Sans MS"/>
                <a:cs typeface="Comic Sans MS"/>
              </a:rPr>
              <a:t>the </a:t>
            </a:r>
            <a:r>
              <a:rPr sz="1542" i="1" spc="-50" dirty="0">
                <a:solidFill>
                  <a:srgbClr val="3333CC"/>
                </a:solidFill>
                <a:latin typeface="Comic Sans MS"/>
                <a:cs typeface="Comic Sans MS"/>
              </a:rPr>
              <a:t>outcome</a:t>
            </a:r>
            <a:r>
              <a:rPr sz="1542" i="1" spc="45" dirty="0">
                <a:solidFill>
                  <a:srgbClr val="3333CC"/>
                </a:solidFill>
                <a:latin typeface="Comic Sans MS"/>
                <a:cs typeface="Comic Sans MS"/>
              </a:rPr>
              <a:t> </a:t>
            </a:r>
            <a:r>
              <a:rPr sz="1542" i="1" spc="-41" dirty="0">
                <a:solidFill>
                  <a:srgbClr val="3333CC"/>
                </a:solidFill>
                <a:latin typeface="Comic Sans MS"/>
                <a:cs typeface="Comic Sans MS"/>
              </a:rPr>
              <a:t>attribute).</a:t>
            </a:r>
            <a:endParaRPr sz="1542">
              <a:latin typeface="Comic Sans MS"/>
              <a:cs typeface="Comic Sans MS"/>
            </a:endParaRPr>
          </a:p>
          <a:p>
            <a:pPr marL="493476" marR="4607" lvl="1" indent="-162381">
              <a:lnSpc>
                <a:spcPts val="1786"/>
              </a:lnSpc>
              <a:spcBef>
                <a:spcPts val="907"/>
              </a:spcBef>
              <a:buClr>
                <a:srgbClr val="FF0000"/>
              </a:buClr>
              <a:buChar char="•"/>
              <a:tabLst>
                <a:tab pos="494052" algn="l"/>
                <a:tab pos="3090415" algn="l"/>
              </a:tabLst>
            </a:pPr>
            <a:r>
              <a:rPr sz="1632" spc="-5" dirty="0">
                <a:solidFill>
                  <a:srgbClr val="3333CC"/>
                </a:solidFill>
                <a:latin typeface="Comic Sans MS"/>
                <a:cs typeface="Comic Sans MS"/>
              </a:rPr>
              <a:t>Reformatted</a:t>
            </a:r>
            <a:r>
              <a:rPr sz="1632" spc="9" dirty="0">
                <a:solidFill>
                  <a:srgbClr val="3333CC"/>
                </a:solidFill>
                <a:latin typeface="Comic Sans MS"/>
                <a:cs typeface="Comic Sans MS"/>
              </a:rPr>
              <a:t> </a:t>
            </a:r>
            <a:r>
              <a:rPr sz="1632" spc="-5" dirty="0">
                <a:solidFill>
                  <a:srgbClr val="3333CC"/>
                </a:solidFill>
                <a:latin typeface="Comic Sans MS"/>
                <a:cs typeface="Comic Sans MS"/>
              </a:rPr>
              <a:t>within-value	</a:t>
            </a:r>
            <a:r>
              <a:rPr sz="1542" i="1" spc="-54" dirty="0">
                <a:solidFill>
                  <a:srgbClr val="3333CC"/>
                </a:solidFill>
                <a:latin typeface="Comic Sans MS"/>
                <a:cs typeface="Comic Sans MS"/>
              </a:rPr>
              <a:t>(These </a:t>
            </a:r>
            <a:r>
              <a:rPr sz="1542" i="1" spc="-50" dirty="0">
                <a:solidFill>
                  <a:srgbClr val="3333CC"/>
                </a:solidFill>
                <a:latin typeface="Comic Sans MS"/>
                <a:cs typeface="Comic Sans MS"/>
              </a:rPr>
              <a:t>are </a:t>
            </a:r>
            <a:r>
              <a:rPr sz="1542" i="1" spc="-45" dirty="0">
                <a:solidFill>
                  <a:srgbClr val="3333CC"/>
                </a:solidFill>
                <a:latin typeface="Comic Sans MS"/>
                <a:cs typeface="Comic Sans MS"/>
              </a:rPr>
              <a:t>purely syntactic </a:t>
            </a:r>
            <a:r>
              <a:rPr sz="1542" i="1" spc="-50" dirty="0">
                <a:solidFill>
                  <a:srgbClr val="3333CC"/>
                </a:solidFill>
                <a:latin typeface="Comic Sans MS"/>
                <a:cs typeface="Comic Sans MS"/>
              </a:rPr>
              <a:t>changes </a:t>
            </a:r>
            <a:r>
              <a:rPr sz="1542" i="1" spc="-54" dirty="0">
                <a:solidFill>
                  <a:srgbClr val="3333CC"/>
                </a:solidFill>
                <a:latin typeface="Comic Sans MS"/>
                <a:cs typeface="Comic Sans MS"/>
              </a:rPr>
              <a:t>made </a:t>
            </a:r>
            <a:r>
              <a:rPr sz="1542" i="1" spc="-50" dirty="0">
                <a:solidFill>
                  <a:srgbClr val="3333CC"/>
                </a:solidFill>
                <a:latin typeface="Comic Sans MS"/>
                <a:cs typeface="Comic Sans MS"/>
              </a:rPr>
              <a:t>to </a:t>
            </a:r>
            <a:r>
              <a:rPr sz="1542" i="1" spc="-45" dirty="0">
                <a:solidFill>
                  <a:srgbClr val="3333CC"/>
                </a:solidFill>
                <a:latin typeface="Comic Sans MS"/>
                <a:cs typeface="Comic Sans MS"/>
              </a:rPr>
              <a:t>satisfy  </a:t>
            </a:r>
            <a:r>
              <a:rPr sz="1542" i="1" spc="-54" dirty="0">
                <a:solidFill>
                  <a:srgbClr val="3333CC"/>
                </a:solidFill>
                <a:latin typeface="Comic Sans MS"/>
                <a:cs typeface="Comic Sans MS"/>
              </a:rPr>
              <a:t>the requirements </a:t>
            </a:r>
            <a:r>
              <a:rPr sz="1542" i="1" spc="-50" dirty="0">
                <a:solidFill>
                  <a:srgbClr val="3333CC"/>
                </a:solidFill>
                <a:latin typeface="Comic Sans MS"/>
                <a:cs typeface="Comic Sans MS"/>
              </a:rPr>
              <a:t>of </a:t>
            </a:r>
            <a:r>
              <a:rPr sz="1542" i="1" spc="-54" dirty="0">
                <a:solidFill>
                  <a:srgbClr val="3333CC"/>
                </a:solidFill>
                <a:latin typeface="Comic Sans MS"/>
                <a:cs typeface="Comic Sans MS"/>
              </a:rPr>
              <a:t>the </a:t>
            </a:r>
            <a:r>
              <a:rPr sz="1542" i="1" spc="-45" dirty="0">
                <a:solidFill>
                  <a:srgbClr val="3333CC"/>
                </a:solidFill>
                <a:latin typeface="Comic Sans MS"/>
                <a:cs typeface="Comic Sans MS"/>
              </a:rPr>
              <a:t>specific modelling </a:t>
            </a:r>
            <a:r>
              <a:rPr sz="1542" i="1" spc="-41" dirty="0">
                <a:solidFill>
                  <a:srgbClr val="3333CC"/>
                </a:solidFill>
                <a:latin typeface="Comic Sans MS"/>
                <a:cs typeface="Comic Sans MS"/>
              </a:rPr>
              <a:t>tool, </a:t>
            </a:r>
            <a:r>
              <a:rPr sz="1542" i="1" spc="-54" dirty="0">
                <a:solidFill>
                  <a:srgbClr val="3333CC"/>
                </a:solidFill>
                <a:latin typeface="Comic Sans MS"/>
                <a:cs typeface="Comic Sans MS"/>
              </a:rPr>
              <a:t>remove </a:t>
            </a:r>
            <a:r>
              <a:rPr sz="1542" i="1" spc="-41" dirty="0">
                <a:solidFill>
                  <a:srgbClr val="3333CC"/>
                </a:solidFill>
                <a:latin typeface="Comic Sans MS"/>
                <a:cs typeface="Comic Sans MS"/>
              </a:rPr>
              <a:t>illegal</a:t>
            </a:r>
            <a:r>
              <a:rPr sz="1542" i="1" spc="54" dirty="0">
                <a:solidFill>
                  <a:srgbClr val="3333CC"/>
                </a:solidFill>
                <a:latin typeface="Comic Sans MS"/>
                <a:cs typeface="Comic Sans MS"/>
              </a:rPr>
              <a:t> </a:t>
            </a:r>
            <a:r>
              <a:rPr sz="1542" i="1" spc="-45" dirty="0">
                <a:solidFill>
                  <a:srgbClr val="3333CC"/>
                </a:solidFill>
                <a:latin typeface="Comic Sans MS"/>
                <a:cs typeface="Comic Sans MS"/>
              </a:rPr>
              <a:t>characters,</a:t>
            </a:r>
            <a:endParaRPr sz="1542">
              <a:latin typeface="Comic Sans MS"/>
              <a:cs typeface="Comic Sans MS"/>
            </a:endParaRPr>
          </a:p>
        </p:txBody>
      </p:sp>
      <p:sp>
        <p:nvSpPr>
          <p:cNvPr id="4" name="object 4"/>
          <p:cNvSpPr txBox="1"/>
          <p:nvPr/>
        </p:nvSpPr>
        <p:spPr>
          <a:xfrm>
            <a:off x="2731252" y="6046205"/>
            <a:ext cx="1896746" cy="247775"/>
          </a:xfrm>
          <a:prstGeom prst="rect">
            <a:avLst/>
          </a:prstGeom>
        </p:spPr>
        <p:txBody>
          <a:bodyPr vert="horz" wrap="square" lIns="0" tIns="10365" rIns="0" bIns="0" rtlCol="0">
            <a:spAutoFit/>
          </a:bodyPr>
          <a:lstStyle/>
          <a:p>
            <a:pPr marL="11516">
              <a:spcBef>
                <a:spcPts val="82"/>
              </a:spcBef>
            </a:pPr>
            <a:r>
              <a:rPr sz="1542" i="1" spc="-54" dirty="0">
                <a:solidFill>
                  <a:srgbClr val="3333CC"/>
                </a:solidFill>
                <a:latin typeface="Comic Sans MS"/>
                <a:cs typeface="Comic Sans MS"/>
              </a:rPr>
              <a:t>uppercase</a:t>
            </a:r>
            <a:r>
              <a:rPr sz="1542" i="1" spc="-50" dirty="0">
                <a:solidFill>
                  <a:srgbClr val="3333CC"/>
                </a:solidFill>
                <a:latin typeface="Comic Sans MS"/>
                <a:cs typeface="Comic Sans MS"/>
              </a:rPr>
              <a:t> </a:t>
            </a:r>
            <a:r>
              <a:rPr sz="1542" i="1" spc="-45" dirty="0">
                <a:solidFill>
                  <a:srgbClr val="3333CC"/>
                </a:solidFill>
                <a:latin typeface="Comic Sans MS"/>
                <a:cs typeface="Comic Sans MS"/>
              </a:rPr>
              <a:t>lowercase).</a:t>
            </a:r>
            <a:endParaRPr sz="1542">
              <a:latin typeface="Comic Sans MS"/>
              <a:cs typeface="Comic Sans MS"/>
            </a:endParaRPr>
          </a:p>
        </p:txBody>
      </p:sp>
      <p:sp>
        <p:nvSpPr>
          <p:cNvPr id="5" name="object 5"/>
          <p:cNvSpPr txBox="1">
            <a:spLocks noGrp="1"/>
          </p:cNvSpPr>
          <p:nvPr>
            <p:ph type="title"/>
          </p:nvPr>
        </p:nvSpPr>
        <p:spPr>
          <a:xfrm>
            <a:off x="3455411" y="294416"/>
            <a:ext cx="5314230" cy="1365265"/>
          </a:xfrm>
          <a:prstGeom prst="rect">
            <a:avLst/>
          </a:prstGeom>
        </p:spPr>
        <p:txBody>
          <a:bodyPr vert="horz" wrap="square" lIns="0" tIns="10941" rIns="0" bIns="0" rtlCol="0" anchor="ctr">
            <a:spAutoFit/>
          </a:bodyPr>
          <a:lstStyle/>
          <a:p>
            <a:pPr marL="11516">
              <a:lnSpc>
                <a:spcPct val="100000"/>
              </a:lnSpc>
              <a:spcBef>
                <a:spcPts val="86"/>
              </a:spcBef>
            </a:pPr>
            <a:r>
              <a:rPr spc="-5" dirty="0"/>
              <a:t>CRISP-DM: Data</a:t>
            </a:r>
            <a:r>
              <a:rPr spc="14" dirty="0"/>
              <a:t> </a:t>
            </a:r>
            <a:r>
              <a:rPr spc="-5" dirty="0"/>
              <a:t>Preparation</a:t>
            </a:r>
          </a:p>
        </p:txBody>
      </p:sp>
      <p:grpSp>
        <p:nvGrpSpPr>
          <p:cNvPr id="6" name="object 6"/>
          <p:cNvGrpSpPr/>
          <p:nvPr/>
        </p:nvGrpSpPr>
        <p:grpSpPr>
          <a:xfrm>
            <a:off x="9032790" y="1053748"/>
            <a:ext cx="1130908" cy="1122846"/>
            <a:chOff x="8585327" y="1162050"/>
            <a:chExt cx="1247140" cy="1238250"/>
          </a:xfrm>
        </p:grpSpPr>
        <p:sp>
          <p:nvSpPr>
            <p:cNvPr id="7" name="object 7"/>
            <p:cNvSpPr/>
            <p:nvPr/>
          </p:nvSpPr>
          <p:spPr>
            <a:xfrm>
              <a:off x="8588375" y="1167384"/>
              <a:ext cx="1239011" cy="1226819"/>
            </a:xfrm>
            <a:prstGeom prst="rect">
              <a:avLst/>
            </a:prstGeom>
            <a:blipFill>
              <a:blip r:embed="rId2" cstate="print"/>
              <a:stretch>
                <a:fillRect/>
              </a:stretch>
            </a:blipFill>
          </p:spPr>
          <p:txBody>
            <a:bodyPr wrap="square" lIns="0" tIns="0" rIns="0" bIns="0" rtlCol="0"/>
            <a:lstStyle/>
            <a:p>
              <a:endParaRPr sz="1632"/>
            </a:p>
          </p:txBody>
        </p:sp>
        <p:sp>
          <p:nvSpPr>
            <p:cNvPr id="8" name="object 8"/>
            <p:cNvSpPr/>
            <p:nvPr/>
          </p:nvSpPr>
          <p:spPr>
            <a:xfrm>
              <a:off x="8585327" y="1162050"/>
              <a:ext cx="1247140" cy="1238250"/>
            </a:xfrm>
            <a:custGeom>
              <a:avLst/>
              <a:gdLst/>
              <a:ahLst/>
              <a:cxnLst/>
              <a:rect l="l" t="t" r="r" b="b"/>
              <a:pathLst>
                <a:path w="1247140" h="1238250">
                  <a:moveTo>
                    <a:pt x="1246631" y="1238250"/>
                  </a:moveTo>
                  <a:lnTo>
                    <a:pt x="1246631" y="0"/>
                  </a:lnTo>
                  <a:lnTo>
                    <a:pt x="0" y="0"/>
                  </a:lnTo>
                  <a:lnTo>
                    <a:pt x="0" y="1238250"/>
                  </a:lnTo>
                  <a:lnTo>
                    <a:pt x="5346" y="1238250"/>
                  </a:lnTo>
                  <a:lnTo>
                    <a:pt x="5346" y="9906"/>
                  </a:lnTo>
                  <a:lnTo>
                    <a:pt x="9918" y="4572"/>
                  </a:lnTo>
                  <a:lnTo>
                    <a:pt x="9918" y="9906"/>
                  </a:lnTo>
                  <a:lnTo>
                    <a:pt x="1236738" y="9906"/>
                  </a:lnTo>
                  <a:lnTo>
                    <a:pt x="1236738" y="4572"/>
                  </a:lnTo>
                  <a:lnTo>
                    <a:pt x="1242072" y="9906"/>
                  </a:lnTo>
                  <a:lnTo>
                    <a:pt x="1242072" y="1238250"/>
                  </a:lnTo>
                  <a:lnTo>
                    <a:pt x="1246631" y="1238250"/>
                  </a:lnTo>
                  <a:close/>
                </a:path>
                <a:path w="1247140" h="1238250">
                  <a:moveTo>
                    <a:pt x="9918" y="9906"/>
                  </a:moveTo>
                  <a:lnTo>
                    <a:pt x="9918" y="4572"/>
                  </a:lnTo>
                  <a:lnTo>
                    <a:pt x="5346" y="9906"/>
                  </a:lnTo>
                  <a:lnTo>
                    <a:pt x="9918" y="9906"/>
                  </a:lnTo>
                  <a:close/>
                </a:path>
                <a:path w="1247140" h="1238250">
                  <a:moveTo>
                    <a:pt x="9918" y="1229106"/>
                  </a:moveTo>
                  <a:lnTo>
                    <a:pt x="9918" y="9906"/>
                  </a:lnTo>
                  <a:lnTo>
                    <a:pt x="5346" y="9906"/>
                  </a:lnTo>
                  <a:lnTo>
                    <a:pt x="5346" y="1229106"/>
                  </a:lnTo>
                  <a:lnTo>
                    <a:pt x="9918" y="1229106"/>
                  </a:lnTo>
                  <a:close/>
                </a:path>
                <a:path w="1247140" h="1238250">
                  <a:moveTo>
                    <a:pt x="1242072" y="1229106"/>
                  </a:moveTo>
                  <a:lnTo>
                    <a:pt x="5346" y="1229106"/>
                  </a:lnTo>
                  <a:lnTo>
                    <a:pt x="9918" y="1233678"/>
                  </a:lnTo>
                  <a:lnTo>
                    <a:pt x="9918" y="1238250"/>
                  </a:lnTo>
                  <a:lnTo>
                    <a:pt x="1236738" y="1238250"/>
                  </a:lnTo>
                  <a:lnTo>
                    <a:pt x="1236738" y="1233677"/>
                  </a:lnTo>
                  <a:lnTo>
                    <a:pt x="1242072" y="1229106"/>
                  </a:lnTo>
                  <a:close/>
                </a:path>
                <a:path w="1247140" h="1238250">
                  <a:moveTo>
                    <a:pt x="9918" y="1238250"/>
                  </a:moveTo>
                  <a:lnTo>
                    <a:pt x="9918" y="1233678"/>
                  </a:lnTo>
                  <a:lnTo>
                    <a:pt x="5346" y="1229106"/>
                  </a:lnTo>
                  <a:lnTo>
                    <a:pt x="5346" y="1238250"/>
                  </a:lnTo>
                  <a:lnTo>
                    <a:pt x="9918" y="1238250"/>
                  </a:lnTo>
                  <a:close/>
                </a:path>
                <a:path w="1247140" h="1238250">
                  <a:moveTo>
                    <a:pt x="1242072" y="9906"/>
                  </a:moveTo>
                  <a:lnTo>
                    <a:pt x="1236738" y="4572"/>
                  </a:lnTo>
                  <a:lnTo>
                    <a:pt x="1236738" y="9906"/>
                  </a:lnTo>
                  <a:lnTo>
                    <a:pt x="1242072" y="9906"/>
                  </a:lnTo>
                  <a:close/>
                </a:path>
                <a:path w="1247140" h="1238250">
                  <a:moveTo>
                    <a:pt x="1242072" y="1229106"/>
                  </a:moveTo>
                  <a:lnTo>
                    <a:pt x="1242072" y="9906"/>
                  </a:lnTo>
                  <a:lnTo>
                    <a:pt x="1236738" y="9906"/>
                  </a:lnTo>
                  <a:lnTo>
                    <a:pt x="1236738" y="1229106"/>
                  </a:lnTo>
                  <a:lnTo>
                    <a:pt x="1242072" y="1229106"/>
                  </a:lnTo>
                  <a:close/>
                </a:path>
                <a:path w="1247140" h="1238250">
                  <a:moveTo>
                    <a:pt x="1242072" y="1238250"/>
                  </a:moveTo>
                  <a:lnTo>
                    <a:pt x="1242072" y="1229106"/>
                  </a:lnTo>
                  <a:lnTo>
                    <a:pt x="1236738" y="1233677"/>
                  </a:lnTo>
                  <a:lnTo>
                    <a:pt x="1236738" y="1238250"/>
                  </a:lnTo>
                  <a:lnTo>
                    <a:pt x="1242072" y="1238250"/>
                  </a:lnTo>
                  <a:close/>
                </a:path>
              </a:pathLst>
            </a:custGeom>
            <a:solidFill>
              <a:srgbClr val="333399"/>
            </a:solidFill>
          </p:spPr>
          <p:txBody>
            <a:bodyPr wrap="square" lIns="0" tIns="0" rIns="0" bIns="0" rtlCol="0"/>
            <a:lstStyle/>
            <a:p>
              <a:endParaRPr sz="1632"/>
            </a:p>
          </p:txBody>
        </p:sp>
        <p:sp>
          <p:nvSpPr>
            <p:cNvPr id="9" name="object 9"/>
            <p:cNvSpPr/>
            <p:nvPr/>
          </p:nvSpPr>
          <p:spPr>
            <a:xfrm>
              <a:off x="9396869" y="1511045"/>
              <a:ext cx="309880" cy="238760"/>
            </a:xfrm>
            <a:custGeom>
              <a:avLst/>
              <a:gdLst/>
              <a:ahLst/>
              <a:cxnLst/>
              <a:rect l="l" t="t" r="r" b="b"/>
              <a:pathLst>
                <a:path w="309879" h="238760">
                  <a:moveTo>
                    <a:pt x="309372" y="209550"/>
                  </a:moveTo>
                  <a:lnTo>
                    <a:pt x="309372" y="28956"/>
                  </a:lnTo>
                  <a:lnTo>
                    <a:pt x="307216" y="17680"/>
                  </a:lnTo>
                  <a:lnTo>
                    <a:pt x="301275" y="8477"/>
                  </a:lnTo>
                  <a:lnTo>
                    <a:pt x="292334" y="2274"/>
                  </a:lnTo>
                  <a:lnTo>
                    <a:pt x="281178" y="0"/>
                  </a:lnTo>
                  <a:lnTo>
                    <a:pt x="28956" y="0"/>
                  </a:lnTo>
                  <a:lnTo>
                    <a:pt x="17680" y="2274"/>
                  </a:lnTo>
                  <a:lnTo>
                    <a:pt x="8477" y="8477"/>
                  </a:lnTo>
                  <a:lnTo>
                    <a:pt x="2274" y="17680"/>
                  </a:lnTo>
                  <a:lnTo>
                    <a:pt x="0" y="28956"/>
                  </a:lnTo>
                  <a:lnTo>
                    <a:pt x="0" y="209550"/>
                  </a:lnTo>
                  <a:lnTo>
                    <a:pt x="2274" y="220825"/>
                  </a:lnTo>
                  <a:lnTo>
                    <a:pt x="8477" y="230028"/>
                  </a:lnTo>
                  <a:lnTo>
                    <a:pt x="17680" y="236231"/>
                  </a:lnTo>
                  <a:lnTo>
                    <a:pt x="28956" y="238506"/>
                  </a:lnTo>
                  <a:lnTo>
                    <a:pt x="28956" y="57150"/>
                  </a:lnTo>
                  <a:lnTo>
                    <a:pt x="57149" y="28956"/>
                  </a:lnTo>
                  <a:lnTo>
                    <a:pt x="57149" y="57150"/>
                  </a:lnTo>
                  <a:lnTo>
                    <a:pt x="252222" y="57150"/>
                  </a:lnTo>
                  <a:lnTo>
                    <a:pt x="252222" y="28956"/>
                  </a:lnTo>
                  <a:lnTo>
                    <a:pt x="281178" y="57150"/>
                  </a:lnTo>
                  <a:lnTo>
                    <a:pt x="281178" y="238506"/>
                  </a:lnTo>
                  <a:lnTo>
                    <a:pt x="292334" y="236231"/>
                  </a:lnTo>
                  <a:lnTo>
                    <a:pt x="301275" y="230028"/>
                  </a:lnTo>
                  <a:lnTo>
                    <a:pt x="307216" y="220825"/>
                  </a:lnTo>
                  <a:lnTo>
                    <a:pt x="309372" y="209550"/>
                  </a:lnTo>
                  <a:close/>
                </a:path>
                <a:path w="309879" h="238760">
                  <a:moveTo>
                    <a:pt x="57149" y="57150"/>
                  </a:moveTo>
                  <a:lnTo>
                    <a:pt x="57149" y="28956"/>
                  </a:lnTo>
                  <a:lnTo>
                    <a:pt x="28956" y="57150"/>
                  </a:lnTo>
                  <a:lnTo>
                    <a:pt x="57149" y="57150"/>
                  </a:lnTo>
                  <a:close/>
                </a:path>
                <a:path w="309879" h="238760">
                  <a:moveTo>
                    <a:pt x="57149" y="181356"/>
                  </a:moveTo>
                  <a:lnTo>
                    <a:pt x="57149" y="57150"/>
                  </a:lnTo>
                  <a:lnTo>
                    <a:pt x="28956" y="57150"/>
                  </a:lnTo>
                  <a:lnTo>
                    <a:pt x="28956" y="181356"/>
                  </a:lnTo>
                  <a:lnTo>
                    <a:pt x="57149" y="181356"/>
                  </a:lnTo>
                  <a:close/>
                </a:path>
                <a:path w="309879" h="238760">
                  <a:moveTo>
                    <a:pt x="281178" y="181356"/>
                  </a:moveTo>
                  <a:lnTo>
                    <a:pt x="28956" y="181356"/>
                  </a:lnTo>
                  <a:lnTo>
                    <a:pt x="57149" y="209550"/>
                  </a:lnTo>
                  <a:lnTo>
                    <a:pt x="57149" y="238506"/>
                  </a:lnTo>
                  <a:lnTo>
                    <a:pt x="252222" y="238506"/>
                  </a:lnTo>
                  <a:lnTo>
                    <a:pt x="252222" y="209550"/>
                  </a:lnTo>
                  <a:lnTo>
                    <a:pt x="281178" y="181356"/>
                  </a:lnTo>
                  <a:close/>
                </a:path>
                <a:path w="309879" h="238760">
                  <a:moveTo>
                    <a:pt x="57149" y="238506"/>
                  </a:moveTo>
                  <a:lnTo>
                    <a:pt x="57149" y="209550"/>
                  </a:lnTo>
                  <a:lnTo>
                    <a:pt x="28956" y="181356"/>
                  </a:lnTo>
                  <a:lnTo>
                    <a:pt x="28956" y="238506"/>
                  </a:lnTo>
                  <a:lnTo>
                    <a:pt x="57149" y="238506"/>
                  </a:lnTo>
                  <a:close/>
                </a:path>
                <a:path w="309879" h="238760">
                  <a:moveTo>
                    <a:pt x="281178" y="57150"/>
                  </a:moveTo>
                  <a:lnTo>
                    <a:pt x="252222" y="28956"/>
                  </a:lnTo>
                  <a:lnTo>
                    <a:pt x="252222" y="57150"/>
                  </a:lnTo>
                  <a:lnTo>
                    <a:pt x="281178" y="57150"/>
                  </a:lnTo>
                  <a:close/>
                </a:path>
                <a:path w="309879" h="238760">
                  <a:moveTo>
                    <a:pt x="281178" y="181356"/>
                  </a:moveTo>
                  <a:lnTo>
                    <a:pt x="281178" y="57150"/>
                  </a:lnTo>
                  <a:lnTo>
                    <a:pt x="252222" y="57150"/>
                  </a:lnTo>
                  <a:lnTo>
                    <a:pt x="252222" y="181356"/>
                  </a:lnTo>
                  <a:lnTo>
                    <a:pt x="281178" y="181356"/>
                  </a:lnTo>
                  <a:close/>
                </a:path>
                <a:path w="309879" h="238760">
                  <a:moveTo>
                    <a:pt x="281178" y="238506"/>
                  </a:moveTo>
                  <a:lnTo>
                    <a:pt x="281178" y="181356"/>
                  </a:lnTo>
                  <a:lnTo>
                    <a:pt x="252222" y="209550"/>
                  </a:lnTo>
                  <a:lnTo>
                    <a:pt x="252222" y="238506"/>
                  </a:lnTo>
                  <a:lnTo>
                    <a:pt x="281178" y="238506"/>
                  </a:lnTo>
                  <a:close/>
                </a:path>
              </a:pathLst>
            </a:custGeom>
            <a:solidFill>
              <a:srgbClr val="FF0000"/>
            </a:solidFill>
          </p:spPr>
          <p:txBody>
            <a:bodyPr wrap="square" lIns="0" tIns="0" rIns="0" bIns="0" rtlCol="0"/>
            <a:lstStyle/>
            <a:p>
              <a:endParaRPr sz="1632"/>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98216" y="4132841"/>
            <a:ext cx="3862591" cy="569795"/>
          </a:xfrm>
          <a:prstGeom prst="rect">
            <a:avLst/>
          </a:prstGeom>
        </p:spPr>
        <p:txBody>
          <a:bodyPr vert="horz" wrap="square" lIns="0" tIns="11516" rIns="0" bIns="0" rtlCol="0" anchor="ctr">
            <a:spAutoFit/>
          </a:bodyPr>
          <a:lstStyle/>
          <a:p>
            <a:pPr marL="11516">
              <a:lnSpc>
                <a:spcPct val="100000"/>
              </a:lnSpc>
              <a:spcBef>
                <a:spcPts val="91"/>
              </a:spcBef>
            </a:pPr>
            <a:r>
              <a:rPr sz="3627" dirty="0"/>
              <a:t>TYPES </a:t>
            </a:r>
            <a:r>
              <a:rPr sz="3627" spc="-5" dirty="0"/>
              <a:t>OF</a:t>
            </a:r>
            <a:r>
              <a:rPr sz="3627" spc="-86" dirty="0"/>
              <a:t> </a:t>
            </a:r>
            <a:r>
              <a:rPr sz="3627" dirty="0"/>
              <a:t>DATA</a:t>
            </a:r>
            <a:endParaRPr sz="3627"/>
          </a:p>
        </p:txBody>
      </p:sp>
      <p:sp>
        <p:nvSpPr>
          <p:cNvPr id="3" name="object 3"/>
          <p:cNvSpPr txBox="1"/>
          <p:nvPr/>
        </p:nvSpPr>
        <p:spPr>
          <a:xfrm>
            <a:off x="9756249" y="6175948"/>
            <a:ext cx="215932" cy="193002"/>
          </a:xfrm>
          <a:prstGeom prst="rect">
            <a:avLst/>
          </a:prstGeom>
        </p:spPr>
        <p:txBody>
          <a:bodyPr vert="horz" wrap="square" lIns="0" tIns="25336" rIns="0" bIns="0" rtlCol="0">
            <a:spAutoFit/>
          </a:bodyPr>
          <a:lstStyle/>
          <a:p>
            <a:pPr marL="34549">
              <a:spcBef>
                <a:spcPts val="199"/>
              </a:spcBef>
            </a:pPr>
            <a:fld id="{81D60167-4931-47E6-BA6A-407CBD079E47}" type="slidenum">
              <a:rPr sz="1088" dirty="0">
                <a:latin typeface="Comic Sans MS"/>
                <a:cs typeface="Comic Sans MS"/>
              </a:rPr>
              <a:pPr marL="34549">
                <a:spcBef>
                  <a:spcPts val="199"/>
                </a:spcBef>
              </a:pPr>
              <a:t>34</a:t>
            </a:fld>
            <a:endParaRPr sz="1088">
              <a:latin typeface="Comic Sans MS"/>
              <a:cs typeface="Comic Sans M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48773" y="823544"/>
            <a:ext cx="4297335" cy="457645"/>
          </a:xfrm>
          <a:prstGeom prst="rect">
            <a:avLst/>
          </a:prstGeom>
        </p:spPr>
        <p:txBody>
          <a:bodyPr vert="horz" wrap="square" lIns="0" tIns="10941" rIns="0" bIns="0" rtlCol="0" anchor="ctr">
            <a:spAutoFit/>
          </a:bodyPr>
          <a:lstStyle/>
          <a:p>
            <a:pPr marL="11516">
              <a:lnSpc>
                <a:spcPct val="100000"/>
              </a:lnSpc>
              <a:spcBef>
                <a:spcPts val="86"/>
              </a:spcBef>
            </a:pPr>
            <a:r>
              <a:rPr spc="-5" dirty="0"/>
              <a:t>Types of Measurements</a:t>
            </a:r>
          </a:p>
        </p:txBody>
      </p:sp>
      <p:sp>
        <p:nvSpPr>
          <p:cNvPr id="3" name="object 3"/>
          <p:cNvSpPr txBox="1"/>
          <p:nvPr/>
        </p:nvSpPr>
        <p:spPr>
          <a:xfrm>
            <a:off x="2643518" y="1726304"/>
            <a:ext cx="2151834" cy="2535457"/>
          </a:xfrm>
          <a:prstGeom prst="rect">
            <a:avLst/>
          </a:prstGeom>
        </p:spPr>
        <p:txBody>
          <a:bodyPr vert="horz" wrap="square" lIns="0" tIns="10941" rIns="0" bIns="0" rtlCol="0">
            <a:spAutoFit/>
          </a:bodyPr>
          <a:lstStyle/>
          <a:p>
            <a:pPr marL="322458" indent="-311518">
              <a:spcBef>
                <a:spcPts val="86"/>
              </a:spcBef>
              <a:buClr>
                <a:srgbClr val="FF0000"/>
              </a:buClr>
              <a:buChar char="•"/>
              <a:tabLst>
                <a:tab pos="321882" algn="l"/>
                <a:tab pos="323034" algn="l"/>
              </a:tabLst>
            </a:pPr>
            <a:r>
              <a:rPr sz="1814" spc="-9" dirty="0">
                <a:solidFill>
                  <a:srgbClr val="3333CC"/>
                </a:solidFill>
                <a:latin typeface="Comic Sans MS"/>
                <a:cs typeface="Comic Sans MS"/>
              </a:rPr>
              <a:t>Nominal</a:t>
            </a:r>
            <a:r>
              <a:rPr sz="1814" spc="14" dirty="0">
                <a:solidFill>
                  <a:srgbClr val="3333CC"/>
                </a:solidFill>
                <a:latin typeface="Comic Sans MS"/>
                <a:cs typeface="Comic Sans MS"/>
              </a:rPr>
              <a:t> </a:t>
            </a:r>
            <a:r>
              <a:rPr sz="1814" spc="-9" dirty="0">
                <a:solidFill>
                  <a:srgbClr val="3333CC"/>
                </a:solidFill>
                <a:latin typeface="Comic Sans MS"/>
                <a:cs typeface="Comic Sans MS"/>
              </a:rPr>
              <a:t>scale</a:t>
            </a:r>
            <a:endParaRPr sz="1814">
              <a:latin typeface="Comic Sans MS"/>
              <a:cs typeface="Comic Sans MS"/>
            </a:endParaRPr>
          </a:p>
          <a:p>
            <a:pPr marL="322458" indent="-311518">
              <a:spcBef>
                <a:spcPts val="2176"/>
              </a:spcBef>
              <a:buClr>
                <a:srgbClr val="FF0000"/>
              </a:buClr>
              <a:buChar char="•"/>
              <a:tabLst>
                <a:tab pos="321882" algn="l"/>
                <a:tab pos="323034" algn="l"/>
              </a:tabLst>
            </a:pPr>
            <a:r>
              <a:rPr sz="1814" spc="-5" dirty="0">
                <a:solidFill>
                  <a:srgbClr val="3333CC"/>
                </a:solidFill>
                <a:latin typeface="Comic Sans MS"/>
                <a:cs typeface="Comic Sans MS"/>
              </a:rPr>
              <a:t>Categorical</a:t>
            </a:r>
            <a:r>
              <a:rPr sz="1814" spc="-9" dirty="0">
                <a:solidFill>
                  <a:srgbClr val="3333CC"/>
                </a:solidFill>
                <a:latin typeface="Comic Sans MS"/>
                <a:cs typeface="Comic Sans MS"/>
              </a:rPr>
              <a:t> scale</a:t>
            </a:r>
            <a:endParaRPr sz="1814">
              <a:latin typeface="Comic Sans MS"/>
              <a:cs typeface="Comic Sans MS"/>
            </a:endParaRPr>
          </a:p>
          <a:p>
            <a:pPr marL="322458" indent="-311518">
              <a:spcBef>
                <a:spcPts val="2176"/>
              </a:spcBef>
              <a:buClr>
                <a:srgbClr val="FF0000"/>
              </a:buClr>
              <a:buChar char="•"/>
              <a:tabLst>
                <a:tab pos="321882" algn="l"/>
                <a:tab pos="323034" algn="l"/>
              </a:tabLst>
            </a:pPr>
            <a:r>
              <a:rPr sz="1814" spc="-9" dirty="0">
                <a:solidFill>
                  <a:srgbClr val="3333CC"/>
                </a:solidFill>
                <a:latin typeface="Comic Sans MS"/>
                <a:cs typeface="Comic Sans MS"/>
              </a:rPr>
              <a:t>Ordinal</a:t>
            </a:r>
            <a:r>
              <a:rPr sz="1814" spc="9" dirty="0">
                <a:solidFill>
                  <a:srgbClr val="3333CC"/>
                </a:solidFill>
                <a:latin typeface="Comic Sans MS"/>
                <a:cs typeface="Comic Sans MS"/>
              </a:rPr>
              <a:t> </a:t>
            </a:r>
            <a:r>
              <a:rPr sz="1814" spc="-9" dirty="0">
                <a:solidFill>
                  <a:srgbClr val="3333CC"/>
                </a:solidFill>
                <a:latin typeface="Comic Sans MS"/>
                <a:cs typeface="Comic Sans MS"/>
              </a:rPr>
              <a:t>scale</a:t>
            </a:r>
            <a:endParaRPr sz="1814">
              <a:latin typeface="Comic Sans MS"/>
              <a:cs typeface="Comic Sans MS"/>
            </a:endParaRPr>
          </a:p>
          <a:p>
            <a:pPr marL="322458" indent="-311518">
              <a:spcBef>
                <a:spcPts val="2176"/>
              </a:spcBef>
              <a:buClr>
                <a:srgbClr val="FF0000"/>
              </a:buClr>
              <a:buChar char="•"/>
              <a:tabLst>
                <a:tab pos="321882" algn="l"/>
                <a:tab pos="323034" algn="l"/>
              </a:tabLst>
            </a:pPr>
            <a:r>
              <a:rPr sz="1814" spc="-9" dirty="0">
                <a:solidFill>
                  <a:srgbClr val="3333CC"/>
                </a:solidFill>
                <a:latin typeface="Comic Sans MS"/>
                <a:cs typeface="Comic Sans MS"/>
              </a:rPr>
              <a:t>Interval</a:t>
            </a:r>
            <a:r>
              <a:rPr sz="1814" spc="5" dirty="0">
                <a:solidFill>
                  <a:srgbClr val="3333CC"/>
                </a:solidFill>
                <a:latin typeface="Comic Sans MS"/>
                <a:cs typeface="Comic Sans MS"/>
              </a:rPr>
              <a:t> </a:t>
            </a:r>
            <a:r>
              <a:rPr sz="1814" spc="-9" dirty="0">
                <a:solidFill>
                  <a:srgbClr val="3333CC"/>
                </a:solidFill>
                <a:latin typeface="Comic Sans MS"/>
                <a:cs typeface="Comic Sans MS"/>
              </a:rPr>
              <a:t>scale</a:t>
            </a:r>
            <a:endParaRPr sz="1814">
              <a:latin typeface="Comic Sans MS"/>
              <a:cs typeface="Comic Sans MS"/>
            </a:endParaRPr>
          </a:p>
          <a:p>
            <a:pPr marL="322458" indent="-311518">
              <a:spcBef>
                <a:spcPts val="2176"/>
              </a:spcBef>
              <a:buClr>
                <a:srgbClr val="FF0000"/>
              </a:buClr>
              <a:buChar char="•"/>
              <a:tabLst>
                <a:tab pos="321882" algn="l"/>
                <a:tab pos="323034" algn="l"/>
              </a:tabLst>
            </a:pPr>
            <a:r>
              <a:rPr sz="1814" spc="-5" dirty="0">
                <a:solidFill>
                  <a:srgbClr val="3333CC"/>
                </a:solidFill>
                <a:latin typeface="Comic Sans MS"/>
                <a:cs typeface="Comic Sans MS"/>
              </a:rPr>
              <a:t>Ratio</a:t>
            </a:r>
            <a:r>
              <a:rPr sz="1814" dirty="0">
                <a:solidFill>
                  <a:srgbClr val="3333CC"/>
                </a:solidFill>
                <a:latin typeface="Comic Sans MS"/>
                <a:cs typeface="Comic Sans MS"/>
              </a:rPr>
              <a:t> </a:t>
            </a:r>
            <a:r>
              <a:rPr sz="1814" spc="-9" dirty="0">
                <a:solidFill>
                  <a:srgbClr val="3333CC"/>
                </a:solidFill>
                <a:latin typeface="Comic Sans MS"/>
                <a:cs typeface="Comic Sans MS"/>
              </a:rPr>
              <a:t>scale</a:t>
            </a:r>
            <a:endParaRPr sz="1814">
              <a:latin typeface="Comic Sans MS"/>
              <a:cs typeface="Comic Sans MS"/>
            </a:endParaRPr>
          </a:p>
        </p:txBody>
      </p:sp>
      <p:sp>
        <p:nvSpPr>
          <p:cNvPr id="4" name="object 4"/>
          <p:cNvSpPr/>
          <p:nvPr/>
        </p:nvSpPr>
        <p:spPr>
          <a:xfrm>
            <a:off x="5602765" y="1874635"/>
            <a:ext cx="280999" cy="1459700"/>
          </a:xfrm>
          <a:custGeom>
            <a:avLst/>
            <a:gdLst/>
            <a:ahLst/>
            <a:cxnLst/>
            <a:rect l="l" t="t" r="r" b="b"/>
            <a:pathLst>
              <a:path w="309879" h="1609725">
                <a:moveTo>
                  <a:pt x="304800" y="800100"/>
                </a:moveTo>
                <a:lnTo>
                  <a:pt x="297180" y="799338"/>
                </a:lnTo>
                <a:lnTo>
                  <a:pt x="289560" y="799338"/>
                </a:lnTo>
                <a:lnTo>
                  <a:pt x="240237" y="786702"/>
                </a:lnTo>
                <a:lnTo>
                  <a:pt x="197934" y="759861"/>
                </a:lnTo>
                <a:lnTo>
                  <a:pt x="168296" y="720754"/>
                </a:lnTo>
                <a:lnTo>
                  <a:pt x="156972" y="671322"/>
                </a:lnTo>
                <a:lnTo>
                  <a:pt x="156972" y="130302"/>
                </a:lnTo>
                <a:lnTo>
                  <a:pt x="142805" y="80025"/>
                </a:lnTo>
                <a:lnTo>
                  <a:pt x="111056" y="40090"/>
                </a:lnTo>
                <a:lnTo>
                  <a:pt x="67023" y="12876"/>
                </a:lnTo>
                <a:lnTo>
                  <a:pt x="16002" y="761"/>
                </a:lnTo>
                <a:lnTo>
                  <a:pt x="0" y="0"/>
                </a:lnTo>
                <a:lnTo>
                  <a:pt x="0" y="9144"/>
                </a:lnTo>
                <a:lnTo>
                  <a:pt x="8382" y="9220"/>
                </a:lnTo>
                <a:lnTo>
                  <a:pt x="15240" y="9905"/>
                </a:lnTo>
                <a:lnTo>
                  <a:pt x="65148" y="22641"/>
                </a:lnTo>
                <a:lnTo>
                  <a:pt x="107056" y="49201"/>
                </a:lnTo>
                <a:lnTo>
                  <a:pt x="136203" y="88117"/>
                </a:lnTo>
                <a:lnTo>
                  <a:pt x="147828" y="137922"/>
                </a:lnTo>
                <a:lnTo>
                  <a:pt x="147828" y="678180"/>
                </a:lnTo>
                <a:lnTo>
                  <a:pt x="161635" y="728404"/>
                </a:lnTo>
                <a:lnTo>
                  <a:pt x="193719" y="768629"/>
                </a:lnTo>
                <a:lnTo>
                  <a:pt x="238099" y="796205"/>
                </a:lnTo>
                <a:lnTo>
                  <a:pt x="271863" y="804381"/>
                </a:lnTo>
                <a:lnTo>
                  <a:pt x="288798" y="800862"/>
                </a:lnTo>
                <a:lnTo>
                  <a:pt x="296418" y="800100"/>
                </a:lnTo>
                <a:lnTo>
                  <a:pt x="304800" y="800100"/>
                </a:lnTo>
                <a:close/>
              </a:path>
              <a:path w="309879" h="1609725">
                <a:moveTo>
                  <a:pt x="297180" y="809244"/>
                </a:moveTo>
                <a:lnTo>
                  <a:pt x="296418" y="809244"/>
                </a:lnTo>
                <a:lnTo>
                  <a:pt x="288798" y="808482"/>
                </a:lnTo>
                <a:lnTo>
                  <a:pt x="271863" y="804381"/>
                </a:lnTo>
                <a:lnTo>
                  <a:pt x="246217" y="809710"/>
                </a:lnTo>
                <a:lnTo>
                  <a:pt x="207611" y="829356"/>
                </a:lnTo>
                <a:lnTo>
                  <a:pt x="176198" y="858293"/>
                </a:lnTo>
                <a:lnTo>
                  <a:pt x="155198" y="895017"/>
                </a:lnTo>
                <a:lnTo>
                  <a:pt x="147828" y="938022"/>
                </a:lnTo>
                <a:lnTo>
                  <a:pt x="147828" y="1471422"/>
                </a:lnTo>
                <a:lnTo>
                  <a:pt x="147066" y="1478280"/>
                </a:lnTo>
                <a:lnTo>
                  <a:pt x="134295" y="1524889"/>
                </a:lnTo>
                <a:lnTo>
                  <a:pt x="104036" y="1562100"/>
                </a:lnTo>
                <a:lnTo>
                  <a:pt x="62335" y="1587690"/>
                </a:lnTo>
                <a:lnTo>
                  <a:pt x="15240" y="1599438"/>
                </a:lnTo>
                <a:lnTo>
                  <a:pt x="7620" y="1599438"/>
                </a:lnTo>
                <a:lnTo>
                  <a:pt x="0" y="1600200"/>
                </a:lnTo>
                <a:lnTo>
                  <a:pt x="0" y="1609344"/>
                </a:lnTo>
                <a:lnTo>
                  <a:pt x="8382" y="1609344"/>
                </a:lnTo>
                <a:lnTo>
                  <a:pt x="58388" y="1599472"/>
                </a:lnTo>
                <a:lnTo>
                  <a:pt x="96936" y="1579771"/>
                </a:lnTo>
                <a:lnTo>
                  <a:pt x="128387" y="1550908"/>
                </a:lnTo>
                <a:lnTo>
                  <a:pt x="149484" y="1514315"/>
                </a:lnTo>
                <a:lnTo>
                  <a:pt x="156972" y="1471422"/>
                </a:lnTo>
                <a:lnTo>
                  <a:pt x="156972" y="931163"/>
                </a:lnTo>
                <a:lnTo>
                  <a:pt x="170854" y="883658"/>
                </a:lnTo>
                <a:lnTo>
                  <a:pt x="200286" y="846943"/>
                </a:lnTo>
                <a:lnTo>
                  <a:pt x="241209" y="822050"/>
                </a:lnTo>
                <a:lnTo>
                  <a:pt x="289560" y="810006"/>
                </a:lnTo>
                <a:lnTo>
                  <a:pt x="297180" y="809244"/>
                </a:lnTo>
                <a:close/>
              </a:path>
              <a:path w="309879" h="1609725">
                <a:moveTo>
                  <a:pt x="309372" y="806958"/>
                </a:moveTo>
                <a:lnTo>
                  <a:pt x="309372" y="802386"/>
                </a:lnTo>
                <a:lnTo>
                  <a:pt x="307086" y="800100"/>
                </a:lnTo>
                <a:lnTo>
                  <a:pt x="296418" y="800100"/>
                </a:lnTo>
                <a:lnTo>
                  <a:pt x="288798" y="800862"/>
                </a:lnTo>
                <a:lnTo>
                  <a:pt x="271863" y="804381"/>
                </a:lnTo>
                <a:lnTo>
                  <a:pt x="288798" y="808482"/>
                </a:lnTo>
                <a:lnTo>
                  <a:pt x="296418" y="809244"/>
                </a:lnTo>
                <a:lnTo>
                  <a:pt x="307086" y="809244"/>
                </a:lnTo>
                <a:lnTo>
                  <a:pt x="309372" y="806958"/>
                </a:lnTo>
                <a:close/>
              </a:path>
            </a:pathLst>
          </a:custGeom>
          <a:solidFill>
            <a:srgbClr val="6600CC"/>
          </a:solidFill>
        </p:spPr>
        <p:txBody>
          <a:bodyPr wrap="square" lIns="0" tIns="0" rIns="0" bIns="0" rtlCol="0"/>
          <a:lstStyle/>
          <a:p>
            <a:endParaRPr sz="1632"/>
          </a:p>
        </p:txBody>
      </p:sp>
      <p:sp>
        <p:nvSpPr>
          <p:cNvPr id="5" name="object 5"/>
          <p:cNvSpPr/>
          <p:nvPr/>
        </p:nvSpPr>
        <p:spPr>
          <a:xfrm>
            <a:off x="5602765" y="3494989"/>
            <a:ext cx="280999" cy="1021502"/>
          </a:xfrm>
          <a:custGeom>
            <a:avLst/>
            <a:gdLst/>
            <a:ahLst/>
            <a:cxnLst/>
            <a:rect l="l" t="t" r="r" b="b"/>
            <a:pathLst>
              <a:path w="309879" h="1126489">
                <a:moveTo>
                  <a:pt x="304800" y="558546"/>
                </a:moveTo>
                <a:lnTo>
                  <a:pt x="237776" y="548413"/>
                </a:lnTo>
                <a:lnTo>
                  <a:pt x="199791" y="531904"/>
                </a:lnTo>
                <a:lnTo>
                  <a:pt x="169924" y="506046"/>
                </a:lnTo>
                <a:lnTo>
                  <a:pt x="156972" y="470154"/>
                </a:lnTo>
                <a:lnTo>
                  <a:pt x="156972" y="92963"/>
                </a:lnTo>
                <a:lnTo>
                  <a:pt x="141752" y="55828"/>
                </a:lnTo>
                <a:lnTo>
                  <a:pt x="110128" y="28384"/>
                </a:lnTo>
                <a:lnTo>
                  <a:pt x="70493" y="10560"/>
                </a:lnTo>
                <a:lnTo>
                  <a:pt x="31242" y="2285"/>
                </a:lnTo>
                <a:lnTo>
                  <a:pt x="0" y="0"/>
                </a:lnTo>
                <a:lnTo>
                  <a:pt x="0" y="9906"/>
                </a:lnTo>
                <a:lnTo>
                  <a:pt x="30480" y="11429"/>
                </a:lnTo>
                <a:lnTo>
                  <a:pt x="67769" y="19513"/>
                </a:lnTo>
                <a:lnTo>
                  <a:pt x="105436" y="36395"/>
                </a:lnTo>
                <a:lnTo>
                  <a:pt x="134962" y="62511"/>
                </a:lnTo>
                <a:lnTo>
                  <a:pt x="147828" y="98297"/>
                </a:lnTo>
                <a:lnTo>
                  <a:pt x="147828" y="475488"/>
                </a:lnTo>
                <a:lnTo>
                  <a:pt x="162878" y="512625"/>
                </a:lnTo>
                <a:lnTo>
                  <a:pt x="194686" y="539900"/>
                </a:lnTo>
                <a:lnTo>
                  <a:pt x="234497" y="557639"/>
                </a:lnTo>
                <a:lnTo>
                  <a:pt x="259591" y="563117"/>
                </a:lnTo>
                <a:lnTo>
                  <a:pt x="273558" y="560070"/>
                </a:lnTo>
                <a:lnTo>
                  <a:pt x="288798" y="558546"/>
                </a:lnTo>
                <a:lnTo>
                  <a:pt x="304800" y="558546"/>
                </a:lnTo>
                <a:close/>
              </a:path>
              <a:path w="309879" h="1126489">
                <a:moveTo>
                  <a:pt x="304800" y="567690"/>
                </a:moveTo>
                <a:lnTo>
                  <a:pt x="288798" y="567690"/>
                </a:lnTo>
                <a:lnTo>
                  <a:pt x="273558" y="566166"/>
                </a:lnTo>
                <a:lnTo>
                  <a:pt x="259591" y="563117"/>
                </a:lnTo>
                <a:lnTo>
                  <a:pt x="232979" y="568922"/>
                </a:lnTo>
                <a:lnTo>
                  <a:pt x="192276" y="587649"/>
                </a:lnTo>
                <a:lnTo>
                  <a:pt x="160781" y="616589"/>
                </a:lnTo>
                <a:lnTo>
                  <a:pt x="147828" y="656082"/>
                </a:lnTo>
                <a:lnTo>
                  <a:pt x="147828" y="1027938"/>
                </a:lnTo>
                <a:lnTo>
                  <a:pt x="147066" y="1032510"/>
                </a:lnTo>
                <a:lnTo>
                  <a:pt x="102822" y="1090998"/>
                </a:lnTo>
                <a:lnTo>
                  <a:pt x="65180" y="1107496"/>
                </a:lnTo>
                <a:lnTo>
                  <a:pt x="15240" y="1115568"/>
                </a:lnTo>
                <a:lnTo>
                  <a:pt x="0" y="1116330"/>
                </a:lnTo>
                <a:lnTo>
                  <a:pt x="0" y="1126236"/>
                </a:lnTo>
                <a:lnTo>
                  <a:pt x="72050" y="1114975"/>
                </a:lnTo>
                <a:lnTo>
                  <a:pt x="112623" y="1096427"/>
                </a:lnTo>
                <a:lnTo>
                  <a:pt x="143938" y="1067637"/>
                </a:lnTo>
                <a:lnTo>
                  <a:pt x="156972" y="1027938"/>
                </a:lnTo>
                <a:lnTo>
                  <a:pt x="156972" y="652272"/>
                </a:lnTo>
                <a:lnTo>
                  <a:pt x="171671" y="617944"/>
                </a:lnTo>
                <a:lnTo>
                  <a:pt x="201120" y="593402"/>
                </a:lnTo>
                <a:lnTo>
                  <a:pt x="237832" y="577721"/>
                </a:lnTo>
                <a:lnTo>
                  <a:pt x="274320" y="569976"/>
                </a:lnTo>
                <a:lnTo>
                  <a:pt x="289560" y="568452"/>
                </a:lnTo>
                <a:lnTo>
                  <a:pt x="304800" y="567690"/>
                </a:lnTo>
                <a:close/>
              </a:path>
              <a:path w="309879" h="1126489">
                <a:moveTo>
                  <a:pt x="309372" y="565404"/>
                </a:moveTo>
                <a:lnTo>
                  <a:pt x="309372" y="560832"/>
                </a:lnTo>
                <a:lnTo>
                  <a:pt x="307086" y="558546"/>
                </a:lnTo>
                <a:lnTo>
                  <a:pt x="288798" y="558546"/>
                </a:lnTo>
                <a:lnTo>
                  <a:pt x="273558" y="560070"/>
                </a:lnTo>
                <a:lnTo>
                  <a:pt x="259591" y="563117"/>
                </a:lnTo>
                <a:lnTo>
                  <a:pt x="273558" y="566166"/>
                </a:lnTo>
                <a:lnTo>
                  <a:pt x="288798" y="567690"/>
                </a:lnTo>
                <a:lnTo>
                  <a:pt x="307086" y="567690"/>
                </a:lnTo>
                <a:lnTo>
                  <a:pt x="309372" y="565404"/>
                </a:lnTo>
                <a:close/>
              </a:path>
            </a:pathLst>
          </a:custGeom>
          <a:solidFill>
            <a:srgbClr val="6600CC"/>
          </a:solidFill>
        </p:spPr>
        <p:txBody>
          <a:bodyPr wrap="square" lIns="0" tIns="0" rIns="0" bIns="0" rtlCol="0"/>
          <a:lstStyle/>
          <a:p>
            <a:endParaRPr sz="1632"/>
          </a:p>
        </p:txBody>
      </p:sp>
      <p:sp>
        <p:nvSpPr>
          <p:cNvPr id="6" name="object 6"/>
          <p:cNvSpPr txBox="1"/>
          <p:nvPr/>
        </p:nvSpPr>
        <p:spPr>
          <a:xfrm>
            <a:off x="6103947" y="2450453"/>
            <a:ext cx="1106723" cy="262787"/>
          </a:xfrm>
          <a:prstGeom prst="rect">
            <a:avLst/>
          </a:prstGeom>
        </p:spPr>
        <p:txBody>
          <a:bodyPr vert="horz" wrap="square" lIns="0" tIns="11516" rIns="0" bIns="0" rtlCol="0">
            <a:spAutoFit/>
          </a:bodyPr>
          <a:lstStyle/>
          <a:p>
            <a:pPr marL="11516">
              <a:spcBef>
                <a:spcPts val="91"/>
              </a:spcBef>
            </a:pPr>
            <a:r>
              <a:rPr sz="1632" spc="-5" dirty="0">
                <a:solidFill>
                  <a:srgbClr val="6500CC"/>
                </a:solidFill>
                <a:latin typeface="Comic Sans MS"/>
                <a:cs typeface="Comic Sans MS"/>
              </a:rPr>
              <a:t>Qualitative</a:t>
            </a:r>
            <a:endParaRPr sz="1632">
              <a:latin typeface="Comic Sans MS"/>
              <a:cs typeface="Comic Sans MS"/>
            </a:endParaRPr>
          </a:p>
        </p:txBody>
      </p:sp>
      <p:sp>
        <p:nvSpPr>
          <p:cNvPr id="7" name="object 7"/>
          <p:cNvSpPr txBox="1"/>
          <p:nvPr/>
        </p:nvSpPr>
        <p:spPr>
          <a:xfrm>
            <a:off x="6103947" y="3853155"/>
            <a:ext cx="1255860" cy="262787"/>
          </a:xfrm>
          <a:prstGeom prst="rect">
            <a:avLst/>
          </a:prstGeom>
        </p:spPr>
        <p:txBody>
          <a:bodyPr vert="horz" wrap="square" lIns="0" tIns="11516" rIns="0" bIns="0" rtlCol="0">
            <a:spAutoFit/>
          </a:bodyPr>
          <a:lstStyle/>
          <a:p>
            <a:pPr marL="11516">
              <a:spcBef>
                <a:spcPts val="91"/>
              </a:spcBef>
            </a:pPr>
            <a:r>
              <a:rPr sz="1632" spc="-5" dirty="0">
                <a:solidFill>
                  <a:srgbClr val="6500CC"/>
                </a:solidFill>
                <a:latin typeface="Comic Sans MS"/>
                <a:cs typeface="Comic Sans MS"/>
              </a:rPr>
              <a:t>Quantitative</a:t>
            </a:r>
            <a:endParaRPr sz="1632">
              <a:latin typeface="Comic Sans MS"/>
              <a:cs typeface="Comic Sans MS"/>
            </a:endParaRPr>
          </a:p>
        </p:txBody>
      </p:sp>
      <p:sp>
        <p:nvSpPr>
          <p:cNvPr id="8" name="object 8"/>
          <p:cNvSpPr/>
          <p:nvPr/>
        </p:nvSpPr>
        <p:spPr>
          <a:xfrm>
            <a:off x="7543043" y="1712946"/>
            <a:ext cx="103647" cy="2789265"/>
          </a:xfrm>
          <a:custGeom>
            <a:avLst/>
            <a:gdLst/>
            <a:ahLst/>
            <a:cxnLst/>
            <a:rect l="l" t="t" r="r" b="b"/>
            <a:pathLst>
              <a:path w="114300" h="3075940">
                <a:moveTo>
                  <a:pt x="114300" y="2961131"/>
                </a:moveTo>
                <a:lnTo>
                  <a:pt x="0" y="2961131"/>
                </a:lnTo>
                <a:lnTo>
                  <a:pt x="38100" y="3037331"/>
                </a:lnTo>
                <a:lnTo>
                  <a:pt x="38100" y="2980181"/>
                </a:lnTo>
                <a:lnTo>
                  <a:pt x="76200" y="2980181"/>
                </a:lnTo>
                <a:lnTo>
                  <a:pt x="76200" y="3037331"/>
                </a:lnTo>
                <a:lnTo>
                  <a:pt x="114300" y="2961131"/>
                </a:lnTo>
                <a:close/>
              </a:path>
              <a:path w="114300" h="3075940">
                <a:moveTo>
                  <a:pt x="76200" y="2961131"/>
                </a:moveTo>
                <a:lnTo>
                  <a:pt x="76200" y="0"/>
                </a:lnTo>
                <a:lnTo>
                  <a:pt x="38100" y="0"/>
                </a:lnTo>
                <a:lnTo>
                  <a:pt x="38100" y="2961131"/>
                </a:lnTo>
                <a:lnTo>
                  <a:pt x="76200" y="2961131"/>
                </a:lnTo>
                <a:close/>
              </a:path>
              <a:path w="114300" h="3075940">
                <a:moveTo>
                  <a:pt x="76200" y="3037331"/>
                </a:moveTo>
                <a:lnTo>
                  <a:pt x="76200" y="2980181"/>
                </a:lnTo>
                <a:lnTo>
                  <a:pt x="38100" y="2980181"/>
                </a:lnTo>
                <a:lnTo>
                  <a:pt x="38100" y="3037331"/>
                </a:lnTo>
                <a:lnTo>
                  <a:pt x="57150" y="3075431"/>
                </a:lnTo>
                <a:lnTo>
                  <a:pt x="76200" y="3037331"/>
                </a:lnTo>
                <a:close/>
              </a:path>
            </a:pathLst>
          </a:custGeom>
          <a:solidFill>
            <a:srgbClr val="000000"/>
          </a:solidFill>
        </p:spPr>
        <p:txBody>
          <a:bodyPr wrap="square" lIns="0" tIns="0" rIns="0" bIns="0" rtlCol="0"/>
          <a:lstStyle/>
          <a:p>
            <a:endParaRPr sz="1632"/>
          </a:p>
        </p:txBody>
      </p:sp>
      <p:sp>
        <p:nvSpPr>
          <p:cNvPr id="9" name="object 9"/>
          <p:cNvSpPr txBox="1"/>
          <p:nvPr/>
        </p:nvSpPr>
        <p:spPr>
          <a:xfrm>
            <a:off x="7581801" y="2052449"/>
            <a:ext cx="446532" cy="2237055"/>
          </a:xfrm>
          <a:prstGeom prst="rect">
            <a:avLst/>
          </a:prstGeom>
        </p:spPr>
        <p:txBody>
          <a:bodyPr vert="vert" wrap="square" lIns="0" tIns="30518" rIns="0" bIns="0" rtlCol="0">
            <a:spAutoFit/>
          </a:bodyPr>
          <a:lstStyle/>
          <a:p>
            <a:pPr marL="11516">
              <a:spcBef>
                <a:spcPts val="240"/>
              </a:spcBef>
            </a:pPr>
            <a:r>
              <a:rPr sz="1451" dirty="0">
                <a:latin typeface="Comic Sans MS"/>
                <a:cs typeface="Comic Sans MS"/>
              </a:rPr>
              <a:t>More </a:t>
            </a:r>
            <a:r>
              <a:rPr sz="1451" spc="-5" dirty="0">
                <a:latin typeface="Comic Sans MS"/>
                <a:cs typeface="Comic Sans MS"/>
              </a:rPr>
              <a:t>information</a:t>
            </a:r>
            <a:r>
              <a:rPr sz="1451" spc="-82" dirty="0">
                <a:latin typeface="Comic Sans MS"/>
                <a:cs typeface="Comic Sans MS"/>
              </a:rPr>
              <a:t> </a:t>
            </a:r>
            <a:r>
              <a:rPr sz="1451" dirty="0">
                <a:latin typeface="Comic Sans MS"/>
                <a:cs typeface="Comic Sans MS"/>
              </a:rPr>
              <a:t>content</a:t>
            </a:r>
            <a:endParaRPr sz="1451">
              <a:latin typeface="Comic Sans MS"/>
              <a:cs typeface="Comic Sans MS"/>
            </a:endParaRPr>
          </a:p>
        </p:txBody>
      </p:sp>
      <p:sp>
        <p:nvSpPr>
          <p:cNvPr id="10" name="object 10"/>
          <p:cNvSpPr txBox="1"/>
          <p:nvPr/>
        </p:nvSpPr>
        <p:spPr>
          <a:xfrm>
            <a:off x="5571889" y="4763172"/>
            <a:ext cx="2204234" cy="234895"/>
          </a:xfrm>
          <a:prstGeom prst="rect">
            <a:avLst/>
          </a:prstGeom>
        </p:spPr>
        <p:txBody>
          <a:bodyPr vert="horz" wrap="square" lIns="0" tIns="11516" rIns="0" bIns="0" rtlCol="0">
            <a:spAutoFit/>
          </a:bodyPr>
          <a:lstStyle/>
          <a:p>
            <a:pPr marL="11516">
              <a:spcBef>
                <a:spcPts val="91"/>
              </a:spcBef>
              <a:tabLst>
                <a:tab pos="922460" algn="l"/>
                <a:tab pos="1273134" algn="l"/>
              </a:tabLst>
            </a:pPr>
            <a:r>
              <a:rPr sz="1451" dirty="0">
                <a:solidFill>
                  <a:srgbClr val="6500CC"/>
                </a:solidFill>
                <a:latin typeface="Comic Sans MS"/>
                <a:cs typeface="Comic Sans MS"/>
              </a:rPr>
              <a:t>Discrete	</a:t>
            </a:r>
            <a:r>
              <a:rPr sz="1451" spc="-5" dirty="0">
                <a:solidFill>
                  <a:srgbClr val="6500CC"/>
                </a:solidFill>
                <a:latin typeface="Comic Sans MS"/>
                <a:cs typeface="Comic Sans MS"/>
              </a:rPr>
              <a:t>o</a:t>
            </a:r>
            <a:r>
              <a:rPr sz="1451" dirty="0">
                <a:solidFill>
                  <a:srgbClr val="6500CC"/>
                </a:solidFill>
                <a:latin typeface="Comic Sans MS"/>
                <a:cs typeface="Comic Sans MS"/>
              </a:rPr>
              <a:t>r	Continuous</a:t>
            </a:r>
            <a:endParaRPr sz="1451">
              <a:latin typeface="Comic Sans MS"/>
              <a:cs typeface="Comic Sans MS"/>
            </a:endParaRPr>
          </a:p>
        </p:txBody>
      </p:sp>
      <p:sp>
        <p:nvSpPr>
          <p:cNvPr id="11" name="object 11"/>
          <p:cNvSpPr/>
          <p:nvPr/>
        </p:nvSpPr>
        <p:spPr>
          <a:xfrm>
            <a:off x="6142423" y="4123091"/>
            <a:ext cx="513054" cy="621884"/>
          </a:xfrm>
          <a:custGeom>
            <a:avLst/>
            <a:gdLst/>
            <a:ahLst/>
            <a:cxnLst/>
            <a:rect l="l" t="t" r="r" b="b"/>
            <a:pathLst>
              <a:path w="565785" h="685800">
                <a:moveTo>
                  <a:pt x="44521" y="623582"/>
                </a:moveTo>
                <a:lnTo>
                  <a:pt x="19050" y="602742"/>
                </a:lnTo>
                <a:lnTo>
                  <a:pt x="0" y="685800"/>
                </a:lnTo>
                <a:lnTo>
                  <a:pt x="36576" y="669304"/>
                </a:lnTo>
                <a:lnTo>
                  <a:pt x="36576" y="633222"/>
                </a:lnTo>
                <a:lnTo>
                  <a:pt x="44521" y="623582"/>
                </a:lnTo>
                <a:close/>
              </a:path>
              <a:path w="565785" h="685800">
                <a:moveTo>
                  <a:pt x="52066" y="629755"/>
                </a:moveTo>
                <a:lnTo>
                  <a:pt x="44521" y="623582"/>
                </a:lnTo>
                <a:lnTo>
                  <a:pt x="36576" y="633222"/>
                </a:lnTo>
                <a:lnTo>
                  <a:pt x="44196" y="639318"/>
                </a:lnTo>
                <a:lnTo>
                  <a:pt x="52066" y="629755"/>
                </a:lnTo>
                <a:close/>
              </a:path>
              <a:path w="565785" h="685800">
                <a:moveTo>
                  <a:pt x="77724" y="650748"/>
                </a:moveTo>
                <a:lnTo>
                  <a:pt x="52066" y="629755"/>
                </a:lnTo>
                <a:lnTo>
                  <a:pt x="44196" y="639318"/>
                </a:lnTo>
                <a:lnTo>
                  <a:pt x="36576" y="633222"/>
                </a:lnTo>
                <a:lnTo>
                  <a:pt x="36576" y="669304"/>
                </a:lnTo>
                <a:lnTo>
                  <a:pt x="77724" y="650748"/>
                </a:lnTo>
                <a:close/>
              </a:path>
              <a:path w="565785" h="685800">
                <a:moveTo>
                  <a:pt x="565404" y="6095"/>
                </a:moveTo>
                <a:lnTo>
                  <a:pt x="558546" y="0"/>
                </a:lnTo>
                <a:lnTo>
                  <a:pt x="44521" y="623582"/>
                </a:lnTo>
                <a:lnTo>
                  <a:pt x="52066" y="629755"/>
                </a:lnTo>
                <a:lnTo>
                  <a:pt x="565404" y="6095"/>
                </a:lnTo>
                <a:close/>
              </a:path>
            </a:pathLst>
          </a:custGeom>
          <a:solidFill>
            <a:srgbClr val="FF0000"/>
          </a:solidFill>
        </p:spPr>
        <p:txBody>
          <a:bodyPr wrap="square" lIns="0" tIns="0" rIns="0" bIns="0" rtlCol="0"/>
          <a:lstStyle/>
          <a:p>
            <a:endParaRPr sz="1632"/>
          </a:p>
        </p:txBody>
      </p:sp>
      <p:sp>
        <p:nvSpPr>
          <p:cNvPr id="12" name="object 12"/>
          <p:cNvSpPr/>
          <p:nvPr/>
        </p:nvSpPr>
        <p:spPr>
          <a:xfrm>
            <a:off x="6722156" y="4159023"/>
            <a:ext cx="422651" cy="586183"/>
          </a:xfrm>
          <a:custGeom>
            <a:avLst/>
            <a:gdLst/>
            <a:ahLst/>
            <a:cxnLst/>
            <a:rect l="l" t="t" r="r" b="b"/>
            <a:pathLst>
              <a:path w="466090" h="646429">
                <a:moveTo>
                  <a:pt x="425340" y="580915"/>
                </a:moveTo>
                <a:lnTo>
                  <a:pt x="7620" y="0"/>
                </a:lnTo>
                <a:lnTo>
                  <a:pt x="0" y="6096"/>
                </a:lnTo>
                <a:lnTo>
                  <a:pt x="416971" y="587011"/>
                </a:lnTo>
                <a:lnTo>
                  <a:pt x="425340" y="580915"/>
                </a:lnTo>
                <a:close/>
              </a:path>
              <a:path w="466090" h="646429">
                <a:moveTo>
                  <a:pt x="432816" y="628965"/>
                </a:moveTo>
                <a:lnTo>
                  <a:pt x="432816" y="591312"/>
                </a:lnTo>
                <a:lnTo>
                  <a:pt x="424434" y="597408"/>
                </a:lnTo>
                <a:lnTo>
                  <a:pt x="416971" y="587011"/>
                </a:lnTo>
                <a:lnTo>
                  <a:pt x="390144" y="606552"/>
                </a:lnTo>
                <a:lnTo>
                  <a:pt x="432816" y="628965"/>
                </a:lnTo>
                <a:close/>
              </a:path>
              <a:path w="466090" h="646429">
                <a:moveTo>
                  <a:pt x="432816" y="591312"/>
                </a:moveTo>
                <a:lnTo>
                  <a:pt x="425340" y="580915"/>
                </a:lnTo>
                <a:lnTo>
                  <a:pt x="416971" y="587011"/>
                </a:lnTo>
                <a:lnTo>
                  <a:pt x="424434" y="597408"/>
                </a:lnTo>
                <a:lnTo>
                  <a:pt x="432816" y="591312"/>
                </a:lnTo>
                <a:close/>
              </a:path>
              <a:path w="466090" h="646429">
                <a:moveTo>
                  <a:pt x="465582" y="646176"/>
                </a:moveTo>
                <a:lnTo>
                  <a:pt x="451866" y="561594"/>
                </a:lnTo>
                <a:lnTo>
                  <a:pt x="425340" y="580915"/>
                </a:lnTo>
                <a:lnTo>
                  <a:pt x="432816" y="591312"/>
                </a:lnTo>
                <a:lnTo>
                  <a:pt x="432816" y="628965"/>
                </a:lnTo>
                <a:lnTo>
                  <a:pt x="465582" y="646176"/>
                </a:lnTo>
                <a:close/>
              </a:path>
            </a:pathLst>
          </a:custGeom>
          <a:solidFill>
            <a:srgbClr val="FF0000"/>
          </a:solidFill>
        </p:spPr>
        <p:txBody>
          <a:bodyPr wrap="square" lIns="0" tIns="0" rIns="0" bIns="0" rtlCol="0"/>
          <a:lstStyle/>
          <a:p>
            <a:endParaRPr sz="1632"/>
          </a:p>
        </p:txBody>
      </p:sp>
      <p:sp>
        <p:nvSpPr>
          <p:cNvPr id="13" name="object 13"/>
          <p:cNvSpPr txBox="1"/>
          <p:nvPr/>
        </p:nvSpPr>
        <p:spPr>
          <a:xfrm>
            <a:off x="9756249" y="6175948"/>
            <a:ext cx="215932" cy="193002"/>
          </a:xfrm>
          <a:prstGeom prst="rect">
            <a:avLst/>
          </a:prstGeom>
        </p:spPr>
        <p:txBody>
          <a:bodyPr vert="horz" wrap="square" lIns="0" tIns="25336" rIns="0" bIns="0" rtlCol="0">
            <a:spAutoFit/>
          </a:bodyPr>
          <a:lstStyle/>
          <a:p>
            <a:pPr marL="34549">
              <a:spcBef>
                <a:spcPts val="199"/>
              </a:spcBef>
            </a:pPr>
            <a:fld id="{81D60167-4931-47E6-BA6A-407CBD079E47}" type="slidenum">
              <a:rPr sz="1088" dirty="0">
                <a:latin typeface="Comic Sans MS"/>
                <a:cs typeface="Comic Sans MS"/>
              </a:rPr>
              <a:pPr marL="34549">
                <a:spcBef>
                  <a:spcPts val="199"/>
                </a:spcBef>
              </a:pPr>
              <a:t>35</a:t>
            </a:fld>
            <a:endParaRPr sz="1088">
              <a:latin typeface="Comic Sans MS"/>
              <a:cs typeface="Comic Sans M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91082" y="404974"/>
            <a:ext cx="6243602" cy="1365265"/>
          </a:xfrm>
          <a:prstGeom prst="rect">
            <a:avLst/>
          </a:prstGeom>
        </p:spPr>
        <p:txBody>
          <a:bodyPr vert="horz" wrap="square" lIns="0" tIns="10941" rIns="0" bIns="0" rtlCol="0" anchor="ctr">
            <a:spAutoFit/>
          </a:bodyPr>
          <a:lstStyle/>
          <a:p>
            <a:pPr marL="11516">
              <a:lnSpc>
                <a:spcPct val="100000"/>
              </a:lnSpc>
              <a:spcBef>
                <a:spcPts val="86"/>
              </a:spcBef>
            </a:pPr>
            <a:r>
              <a:rPr spc="-5" dirty="0"/>
              <a:t>Types of Measurements:</a:t>
            </a:r>
            <a:r>
              <a:rPr spc="54" dirty="0"/>
              <a:t> </a:t>
            </a:r>
            <a:r>
              <a:rPr spc="-5" dirty="0"/>
              <a:t>Examples</a:t>
            </a:r>
          </a:p>
        </p:txBody>
      </p:sp>
      <p:sp>
        <p:nvSpPr>
          <p:cNvPr id="4" name="object 4"/>
          <p:cNvSpPr txBox="1"/>
          <p:nvPr/>
        </p:nvSpPr>
        <p:spPr>
          <a:xfrm>
            <a:off x="9756249" y="6175948"/>
            <a:ext cx="215932" cy="193002"/>
          </a:xfrm>
          <a:prstGeom prst="rect">
            <a:avLst/>
          </a:prstGeom>
        </p:spPr>
        <p:txBody>
          <a:bodyPr vert="horz" wrap="square" lIns="0" tIns="25336" rIns="0" bIns="0" rtlCol="0">
            <a:spAutoFit/>
          </a:bodyPr>
          <a:lstStyle/>
          <a:p>
            <a:pPr marL="34549">
              <a:spcBef>
                <a:spcPts val="199"/>
              </a:spcBef>
            </a:pPr>
            <a:fld id="{81D60167-4931-47E6-BA6A-407CBD079E47}" type="slidenum">
              <a:rPr sz="1088" dirty="0">
                <a:latin typeface="Comic Sans MS"/>
                <a:cs typeface="Comic Sans MS"/>
              </a:rPr>
              <a:pPr marL="34549">
                <a:spcBef>
                  <a:spcPts val="199"/>
                </a:spcBef>
              </a:pPr>
              <a:t>36</a:t>
            </a:fld>
            <a:endParaRPr sz="1088">
              <a:latin typeface="Comic Sans MS"/>
              <a:cs typeface="Comic Sans MS"/>
            </a:endParaRPr>
          </a:p>
        </p:txBody>
      </p:sp>
      <p:sp>
        <p:nvSpPr>
          <p:cNvPr id="3" name="object 3"/>
          <p:cNvSpPr txBox="1"/>
          <p:nvPr/>
        </p:nvSpPr>
        <p:spPr>
          <a:xfrm>
            <a:off x="2434841" y="1477551"/>
            <a:ext cx="7024412" cy="4832176"/>
          </a:xfrm>
          <a:prstGeom prst="rect">
            <a:avLst/>
          </a:prstGeom>
        </p:spPr>
        <p:txBody>
          <a:bodyPr vert="horz" wrap="square" lIns="0" tIns="10941" rIns="0" bIns="0" rtlCol="0">
            <a:spAutoFit/>
          </a:bodyPr>
          <a:lstStyle/>
          <a:p>
            <a:pPr marL="321882" indent="-310942">
              <a:spcBef>
                <a:spcPts val="86"/>
              </a:spcBef>
              <a:buClr>
                <a:srgbClr val="FF0000"/>
              </a:buClr>
              <a:buChar char="•"/>
              <a:tabLst>
                <a:tab pos="321882" algn="l"/>
                <a:tab pos="322458" algn="l"/>
              </a:tabLst>
            </a:pPr>
            <a:r>
              <a:rPr sz="1814" spc="-9" dirty="0">
                <a:solidFill>
                  <a:srgbClr val="008000"/>
                </a:solidFill>
                <a:latin typeface="Comic Sans MS"/>
                <a:cs typeface="Comic Sans MS"/>
              </a:rPr>
              <a:t>Nominal:</a:t>
            </a:r>
            <a:endParaRPr sz="1814">
              <a:latin typeface="Comic Sans MS"/>
              <a:cs typeface="Comic Sans MS"/>
            </a:endParaRPr>
          </a:p>
          <a:p>
            <a:pPr marL="684648" lvl="1" indent="-259694">
              <a:spcBef>
                <a:spcPts val="1777"/>
              </a:spcBef>
              <a:buClr>
                <a:srgbClr val="FF0000"/>
              </a:buClr>
              <a:buChar char="•"/>
              <a:tabLst>
                <a:tab pos="684648" algn="l"/>
                <a:tab pos="685223" algn="l"/>
              </a:tabLst>
            </a:pPr>
            <a:r>
              <a:rPr sz="1632" spc="-5" dirty="0">
                <a:solidFill>
                  <a:srgbClr val="3333CC"/>
                </a:solidFill>
                <a:latin typeface="Comic Sans MS"/>
                <a:cs typeface="Comic Sans MS"/>
              </a:rPr>
              <a:t>ID numbers, </a:t>
            </a:r>
            <a:r>
              <a:rPr sz="1632" dirty="0">
                <a:solidFill>
                  <a:srgbClr val="3333CC"/>
                </a:solidFill>
                <a:latin typeface="Comic Sans MS"/>
                <a:cs typeface="Comic Sans MS"/>
              </a:rPr>
              <a:t>Names of people</a:t>
            </a:r>
            <a:endParaRPr sz="1632">
              <a:latin typeface="Comic Sans MS"/>
              <a:cs typeface="Comic Sans MS"/>
            </a:endParaRPr>
          </a:p>
          <a:p>
            <a:pPr marL="321882" indent="-310942">
              <a:spcBef>
                <a:spcPts val="966"/>
              </a:spcBef>
              <a:buClr>
                <a:srgbClr val="FF0000"/>
              </a:buClr>
              <a:buChar char="•"/>
              <a:tabLst>
                <a:tab pos="321882" algn="l"/>
                <a:tab pos="322458" algn="l"/>
              </a:tabLst>
            </a:pPr>
            <a:r>
              <a:rPr sz="1814" spc="-5" dirty="0">
                <a:solidFill>
                  <a:srgbClr val="008000"/>
                </a:solidFill>
                <a:latin typeface="Comic Sans MS"/>
                <a:cs typeface="Comic Sans MS"/>
              </a:rPr>
              <a:t>Categorical:</a:t>
            </a:r>
            <a:endParaRPr sz="1814">
              <a:latin typeface="Comic Sans MS"/>
              <a:cs typeface="Comic Sans MS"/>
            </a:endParaRPr>
          </a:p>
          <a:p>
            <a:pPr marL="684648" lvl="1" indent="-259694">
              <a:spcBef>
                <a:spcPts val="1777"/>
              </a:spcBef>
              <a:buClr>
                <a:srgbClr val="FF0000"/>
              </a:buClr>
              <a:buChar char="•"/>
              <a:tabLst>
                <a:tab pos="684648" algn="l"/>
                <a:tab pos="685223" algn="l"/>
              </a:tabLst>
            </a:pPr>
            <a:r>
              <a:rPr sz="1632" spc="-5" dirty="0">
                <a:solidFill>
                  <a:srgbClr val="3333CC"/>
                </a:solidFill>
                <a:latin typeface="Comic Sans MS"/>
                <a:cs typeface="Comic Sans MS"/>
              </a:rPr>
              <a:t>eye </a:t>
            </a:r>
            <a:r>
              <a:rPr sz="1632" dirty="0">
                <a:solidFill>
                  <a:srgbClr val="3333CC"/>
                </a:solidFill>
                <a:latin typeface="Comic Sans MS"/>
                <a:cs typeface="Comic Sans MS"/>
              </a:rPr>
              <a:t>color, </a:t>
            </a:r>
            <a:r>
              <a:rPr sz="1632" spc="-5" dirty="0">
                <a:solidFill>
                  <a:srgbClr val="3333CC"/>
                </a:solidFill>
                <a:latin typeface="Comic Sans MS"/>
                <a:cs typeface="Comic Sans MS"/>
              </a:rPr>
              <a:t>zip</a:t>
            </a:r>
            <a:r>
              <a:rPr sz="1632" spc="5" dirty="0">
                <a:solidFill>
                  <a:srgbClr val="3333CC"/>
                </a:solidFill>
                <a:latin typeface="Comic Sans MS"/>
                <a:cs typeface="Comic Sans MS"/>
              </a:rPr>
              <a:t> </a:t>
            </a:r>
            <a:r>
              <a:rPr sz="1632" spc="-5" dirty="0">
                <a:solidFill>
                  <a:srgbClr val="3333CC"/>
                </a:solidFill>
                <a:latin typeface="Comic Sans MS"/>
                <a:cs typeface="Comic Sans MS"/>
              </a:rPr>
              <a:t>codes</a:t>
            </a:r>
            <a:endParaRPr sz="1632">
              <a:latin typeface="Comic Sans MS"/>
              <a:cs typeface="Comic Sans MS"/>
            </a:endParaRPr>
          </a:p>
          <a:p>
            <a:pPr marL="321882" indent="-310942">
              <a:spcBef>
                <a:spcPts val="966"/>
              </a:spcBef>
              <a:buClr>
                <a:srgbClr val="FF0000"/>
              </a:buClr>
              <a:buChar char="•"/>
              <a:tabLst>
                <a:tab pos="321882" algn="l"/>
                <a:tab pos="322458" algn="l"/>
              </a:tabLst>
            </a:pPr>
            <a:r>
              <a:rPr sz="1814" spc="-9" dirty="0">
                <a:solidFill>
                  <a:srgbClr val="008000"/>
                </a:solidFill>
                <a:latin typeface="Comic Sans MS"/>
                <a:cs typeface="Comic Sans MS"/>
              </a:rPr>
              <a:t>Ordinal:</a:t>
            </a:r>
            <a:endParaRPr sz="1814">
              <a:latin typeface="Comic Sans MS"/>
              <a:cs typeface="Comic Sans MS"/>
            </a:endParaRPr>
          </a:p>
          <a:p>
            <a:pPr marL="684648" marR="4607" lvl="1" indent="-259118">
              <a:spcBef>
                <a:spcPts val="1773"/>
              </a:spcBef>
              <a:buClr>
                <a:srgbClr val="FF0000"/>
              </a:buClr>
              <a:buChar char="•"/>
              <a:tabLst>
                <a:tab pos="684648" algn="l"/>
                <a:tab pos="685223" algn="l"/>
              </a:tabLst>
            </a:pPr>
            <a:r>
              <a:rPr sz="1632" spc="-5" dirty="0">
                <a:solidFill>
                  <a:srgbClr val="3333CC"/>
                </a:solidFill>
                <a:latin typeface="Comic Sans MS"/>
                <a:cs typeface="Comic Sans MS"/>
              </a:rPr>
              <a:t>rankings (e.g., taste </a:t>
            </a:r>
            <a:r>
              <a:rPr sz="1632" dirty="0">
                <a:solidFill>
                  <a:srgbClr val="3333CC"/>
                </a:solidFill>
                <a:latin typeface="Comic Sans MS"/>
                <a:cs typeface="Comic Sans MS"/>
              </a:rPr>
              <a:t>of potato chips on a scale </a:t>
            </a:r>
            <a:r>
              <a:rPr sz="1632" spc="-5" dirty="0">
                <a:solidFill>
                  <a:srgbClr val="3333CC"/>
                </a:solidFill>
                <a:latin typeface="Comic Sans MS"/>
                <a:cs typeface="Comic Sans MS"/>
              </a:rPr>
              <a:t>from 1-10), </a:t>
            </a:r>
            <a:r>
              <a:rPr sz="1632" dirty="0">
                <a:solidFill>
                  <a:srgbClr val="3333CC"/>
                </a:solidFill>
                <a:latin typeface="Comic Sans MS"/>
                <a:cs typeface="Comic Sans MS"/>
              </a:rPr>
              <a:t>grades,  height </a:t>
            </a:r>
            <a:r>
              <a:rPr sz="1632" spc="-5" dirty="0">
                <a:solidFill>
                  <a:srgbClr val="3333CC"/>
                </a:solidFill>
                <a:latin typeface="Comic Sans MS"/>
                <a:cs typeface="Comic Sans MS"/>
              </a:rPr>
              <a:t>in {tall, medium,</a:t>
            </a:r>
            <a:r>
              <a:rPr sz="1632" spc="-14" dirty="0">
                <a:solidFill>
                  <a:srgbClr val="3333CC"/>
                </a:solidFill>
                <a:latin typeface="Comic Sans MS"/>
                <a:cs typeface="Comic Sans MS"/>
              </a:rPr>
              <a:t> </a:t>
            </a:r>
            <a:r>
              <a:rPr sz="1632" spc="-5" dirty="0">
                <a:solidFill>
                  <a:srgbClr val="3333CC"/>
                </a:solidFill>
                <a:latin typeface="Comic Sans MS"/>
                <a:cs typeface="Comic Sans MS"/>
              </a:rPr>
              <a:t>short}</a:t>
            </a:r>
            <a:endParaRPr sz="1632">
              <a:latin typeface="Comic Sans MS"/>
              <a:cs typeface="Comic Sans MS"/>
            </a:endParaRPr>
          </a:p>
          <a:p>
            <a:pPr marL="321882" indent="-310942">
              <a:spcBef>
                <a:spcPts val="970"/>
              </a:spcBef>
              <a:buClr>
                <a:srgbClr val="FF0000"/>
              </a:buClr>
              <a:buChar char="•"/>
              <a:tabLst>
                <a:tab pos="321882" algn="l"/>
                <a:tab pos="322458" algn="l"/>
              </a:tabLst>
            </a:pPr>
            <a:r>
              <a:rPr sz="1814" spc="-9" dirty="0">
                <a:solidFill>
                  <a:srgbClr val="008000"/>
                </a:solidFill>
                <a:latin typeface="Comic Sans MS"/>
                <a:cs typeface="Comic Sans MS"/>
              </a:rPr>
              <a:t>Interval:</a:t>
            </a:r>
            <a:endParaRPr sz="1814">
              <a:latin typeface="Comic Sans MS"/>
              <a:cs typeface="Comic Sans MS"/>
            </a:endParaRPr>
          </a:p>
          <a:p>
            <a:pPr marL="684648" marR="600578" lvl="1" indent="-259118">
              <a:spcBef>
                <a:spcPts val="1773"/>
              </a:spcBef>
              <a:buClr>
                <a:srgbClr val="FF0000"/>
              </a:buClr>
              <a:buChar char="•"/>
              <a:tabLst>
                <a:tab pos="684648" algn="l"/>
                <a:tab pos="685223" algn="l"/>
              </a:tabLst>
            </a:pPr>
            <a:r>
              <a:rPr sz="1632" dirty="0">
                <a:solidFill>
                  <a:srgbClr val="3333CC"/>
                </a:solidFill>
                <a:latin typeface="Comic Sans MS"/>
                <a:cs typeface="Comic Sans MS"/>
              </a:rPr>
              <a:t>calendar </a:t>
            </a:r>
            <a:r>
              <a:rPr sz="1632" spc="-5" dirty="0">
                <a:solidFill>
                  <a:srgbClr val="3333CC"/>
                </a:solidFill>
                <a:latin typeface="Comic Sans MS"/>
                <a:cs typeface="Comic Sans MS"/>
              </a:rPr>
              <a:t>dates, temperatures in </a:t>
            </a:r>
            <a:r>
              <a:rPr sz="1632" dirty="0">
                <a:solidFill>
                  <a:srgbClr val="3333CC"/>
                </a:solidFill>
                <a:latin typeface="Comic Sans MS"/>
                <a:cs typeface="Comic Sans MS"/>
              </a:rPr>
              <a:t>Celsius </a:t>
            </a:r>
            <a:r>
              <a:rPr sz="1632" spc="-5" dirty="0">
                <a:solidFill>
                  <a:srgbClr val="3333CC"/>
                </a:solidFill>
                <a:latin typeface="Comic Sans MS"/>
                <a:cs typeface="Comic Sans MS"/>
              </a:rPr>
              <a:t>or Fahrenheit, </a:t>
            </a:r>
            <a:r>
              <a:rPr sz="1632" dirty="0">
                <a:solidFill>
                  <a:srgbClr val="3333CC"/>
                </a:solidFill>
                <a:latin typeface="Comic Sans MS"/>
                <a:cs typeface="Comic Sans MS"/>
              </a:rPr>
              <a:t>GRE  </a:t>
            </a:r>
            <a:r>
              <a:rPr sz="1632" spc="-5" dirty="0">
                <a:solidFill>
                  <a:srgbClr val="3333CC"/>
                </a:solidFill>
                <a:latin typeface="Comic Sans MS"/>
                <a:cs typeface="Comic Sans MS"/>
              </a:rPr>
              <a:t>(Graduate Record </a:t>
            </a:r>
            <a:r>
              <a:rPr sz="1632" dirty="0">
                <a:solidFill>
                  <a:srgbClr val="3333CC"/>
                </a:solidFill>
                <a:latin typeface="Comic Sans MS"/>
                <a:cs typeface="Comic Sans MS"/>
              </a:rPr>
              <a:t>Examination) and </a:t>
            </a:r>
            <a:r>
              <a:rPr sz="1632" spc="-5" dirty="0">
                <a:solidFill>
                  <a:srgbClr val="3333CC"/>
                </a:solidFill>
                <a:latin typeface="Comic Sans MS"/>
                <a:cs typeface="Comic Sans MS"/>
              </a:rPr>
              <a:t>IQ </a:t>
            </a:r>
            <a:r>
              <a:rPr sz="1632" dirty="0">
                <a:solidFill>
                  <a:srgbClr val="3333CC"/>
                </a:solidFill>
                <a:latin typeface="Comic Sans MS"/>
                <a:cs typeface="Comic Sans MS"/>
              </a:rPr>
              <a:t>scores</a:t>
            </a:r>
            <a:endParaRPr sz="1632">
              <a:latin typeface="Comic Sans MS"/>
              <a:cs typeface="Comic Sans MS"/>
            </a:endParaRPr>
          </a:p>
          <a:p>
            <a:pPr marL="321882" indent="-310942">
              <a:spcBef>
                <a:spcPts val="966"/>
              </a:spcBef>
              <a:buClr>
                <a:srgbClr val="FF0000"/>
              </a:buClr>
              <a:buChar char="•"/>
              <a:tabLst>
                <a:tab pos="321882" algn="l"/>
                <a:tab pos="322458" algn="l"/>
              </a:tabLst>
            </a:pPr>
            <a:r>
              <a:rPr sz="1814" spc="-9" dirty="0">
                <a:solidFill>
                  <a:srgbClr val="008000"/>
                </a:solidFill>
                <a:latin typeface="Comic Sans MS"/>
                <a:cs typeface="Comic Sans MS"/>
              </a:rPr>
              <a:t>Ratio:</a:t>
            </a:r>
            <a:endParaRPr sz="1814">
              <a:latin typeface="Comic Sans MS"/>
              <a:cs typeface="Comic Sans MS"/>
            </a:endParaRPr>
          </a:p>
          <a:p>
            <a:pPr marL="684648" lvl="1" indent="-259694">
              <a:spcBef>
                <a:spcPts val="1777"/>
              </a:spcBef>
              <a:buClr>
                <a:srgbClr val="FF0000"/>
              </a:buClr>
              <a:buChar char="•"/>
              <a:tabLst>
                <a:tab pos="684648" algn="l"/>
                <a:tab pos="685223" algn="l"/>
              </a:tabLst>
            </a:pPr>
            <a:r>
              <a:rPr sz="1632" spc="-5" dirty="0">
                <a:solidFill>
                  <a:srgbClr val="3333CC"/>
                </a:solidFill>
                <a:latin typeface="Comic Sans MS"/>
                <a:cs typeface="Comic Sans MS"/>
              </a:rPr>
              <a:t>temperature in Kelvin, length, time,</a:t>
            </a:r>
            <a:r>
              <a:rPr sz="1632" dirty="0">
                <a:solidFill>
                  <a:srgbClr val="3333CC"/>
                </a:solidFill>
                <a:latin typeface="Comic Sans MS"/>
                <a:cs typeface="Comic Sans MS"/>
              </a:rPr>
              <a:t> counts</a:t>
            </a:r>
            <a:endParaRPr sz="1632">
              <a:latin typeface="Comic Sans MS"/>
              <a:cs typeface="Comic Sans M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36414" y="1319892"/>
            <a:ext cx="5846862" cy="1257012"/>
            <a:chOff x="1090434" y="1455547"/>
            <a:chExt cx="6447790" cy="1386205"/>
          </a:xfrm>
        </p:grpSpPr>
        <p:sp>
          <p:nvSpPr>
            <p:cNvPr id="3" name="object 3"/>
            <p:cNvSpPr/>
            <p:nvPr/>
          </p:nvSpPr>
          <p:spPr>
            <a:xfrm>
              <a:off x="1097927" y="1463814"/>
              <a:ext cx="6433820" cy="269240"/>
            </a:xfrm>
            <a:custGeom>
              <a:avLst/>
              <a:gdLst/>
              <a:ahLst/>
              <a:cxnLst/>
              <a:rect l="l" t="t" r="r" b="b"/>
              <a:pathLst>
                <a:path w="6433820" h="269239">
                  <a:moveTo>
                    <a:pt x="50292" y="268986"/>
                  </a:moveTo>
                  <a:lnTo>
                    <a:pt x="50279" y="0"/>
                  </a:lnTo>
                  <a:lnTo>
                    <a:pt x="0" y="0"/>
                  </a:lnTo>
                  <a:lnTo>
                    <a:pt x="0" y="268986"/>
                  </a:lnTo>
                  <a:lnTo>
                    <a:pt x="50292" y="268986"/>
                  </a:lnTo>
                  <a:close/>
                </a:path>
                <a:path w="6433820" h="269239">
                  <a:moveTo>
                    <a:pt x="608838" y="0"/>
                  </a:moveTo>
                  <a:lnTo>
                    <a:pt x="50292" y="0"/>
                  </a:lnTo>
                  <a:lnTo>
                    <a:pt x="50292" y="268986"/>
                  </a:lnTo>
                  <a:lnTo>
                    <a:pt x="608838" y="268986"/>
                  </a:lnTo>
                  <a:lnTo>
                    <a:pt x="608838" y="0"/>
                  </a:lnTo>
                  <a:close/>
                </a:path>
                <a:path w="6433820" h="269239">
                  <a:moveTo>
                    <a:pt x="1731264" y="0"/>
                  </a:moveTo>
                  <a:lnTo>
                    <a:pt x="665988" y="0"/>
                  </a:lnTo>
                  <a:lnTo>
                    <a:pt x="615696" y="0"/>
                  </a:lnTo>
                  <a:lnTo>
                    <a:pt x="615696" y="268986"/>
                  </a:lnTo>
                  <a:lnTo>
                    <a:pt x="665988" y="268986"/>
                  </a:lnTo>
                  <a:lnTo>
                    <a:pt x="1731264" y="268986"/>
                  </a:lnTo>
                  <a:lnTo>
                    <a:pt x="1731264" y="0"/>
                  </a:lnTo>
                  <a:close/>
                </a:path>
                <a:path w="6433820" h="269239">
                  <a:moveTo>
                    <a:pt x="3064751" y="0"/>
                  </a:moveTo>
                  <a:lnTo>
                    <a:pt x="1788414" y="0"/>
                  </a:lnTo>
                  <a:lnTo>
                    <a:pt x="1738884" y="0"/>
                  </a:lnTo>
                  <a:lnTo>
                    <a:pt x="1738884" y="268986"/>
                  </a:lnTo>
                  <a:lnTo>
                    <a:pt x="1788414" y="268986"/>
                  </a:lnTo>
                  <a:lnTo>
                    <a:pt x="3064751" y="268986"/>
                  </a:lnTo>
                  <a:lnTo>
                    <a:pt x="3064751" y="0"/>
                  </a:lnTo>
                  <a:close/>
                </a:path>
                <a:path w="6433820" h="269239">
                  <a:moveTo>
                    <a:pt x="3121901" y="0"/>
                  </a:moveTo>
                  <a:lnTo>
                    <a:pt x="3071622" y="0"/>
                  </a:lnTo>
                  <a:lnTo>
                    <a:pt x="3071622" y="268986"/>
                  </a:lnTo>
                  <a:lnTo>
                    <a:pt x="3121901" y="268986"/>
                  </a:lnTo>
                  <a:lnTo>
                    <a:pt x="3121901" y="0"/>
                  </a:lnTo>
                  <a:close/>
                </a:path>
                <a:path w="6433820" h="269239">
                  <a:moveTo>
                    <a:pt x="4187190" y="0"/>
                  </a:moveTo>
                  <a:lnTo>
                    <a:pt x="3121914" y="0"/>
                  </a:lnTo>
                  <a:lnTo>
                    <a:pt x="3121914" y="268986"/>
                  </a:lnTo>
                  <a:lnTo>
                    <a:pt x="4187190" y="268986"/>
                  </a:lnTo>
                  <a:lnTo>
                    <a:pt x="4187190" y="0"/>
                  </a:lnTo>
                  <a:close/>
                </a:path>
                <a:path w="6433820" h="269239">
                  <a:moveTo>
                    <a:pt x="4244327" y="0"/>
                  </a:moveTo>
                  <a:lnTo>
                    <a:pt x="4194810" y="0"/>
                  </a:lnTo>
                  <a:lnTo>
                    <a:pt x="4194810" y="268986"/>
                  </a:lnTo>
                  <a:lnTo>
                    <a:pt x="4244327" y="268986"/>
                  </a:lnTo>
                  <a:lnTo>
                    <a:pt x="4244327" y="0"/>
                  </a:lnTo>
                  <a:close/>
                </a:path>
                <a:path w="6433820" h="269239">
                  <a:moveTo>
                    <a:pt x="5100066" y="0"/>
                  </a:moveTo>
                  <a:lnTo>
                    <a:pt x="4244340" y="0"/>
                  </a:lnTo>
                  <a:lnTo>
                    <a:pt x="4244340" y="268986"/>
                  </a:lnTo>
                  <a:lnTo>
                    <a:pt x="5100066" y="268986"/>
                  </a:lnTo>
                  <a:lnTo>
                    <a:pt x="5100066" y="0"/>
                  </a:lnTo>
                  <a:close/>
                </a:path>
                <a:path w="6433820" h="269239">
                  <a:moveTo>
                    <a:pt x="6433566" y="0"/>
                  </a:moveTo>
                  <a:lnTo>
                    <a:pt x="5157216" y="0"/>
                  </a:lnTo>
                  <a:lnTo>
                    <a:pt x="5106924" y="0"/>
                  </a:lnTo>
                  <a:lnTo>
                    <a:pt x="5106924" y="268986"/>
                  </a:lnTo>
                  <a:lnTo>
                    <a:pt x="5157216" y="268986"/>
                  </a:lnTo>
                  <a:lnTo>
                    <a:pt x="6433566" y="268986"/>
                  </a:lnTo>
                  <a:lnTo>
                    <a:pt x="6433566" y="0"/>
                  </a:lnTo>
                  <a:close/>
                </a:path>
              </a:pathLst>
            </a:custGeom>
            <a:solidFill>
              <a:srgbClr val="659AFF"/>
            </a:solidFill>
          </p:spPr>
          <p:txBody>
            <a:bodyPr wrap="square" lIns="0" tIns="0" rIns="0" bIns="0" rtlCol="0"/>
            <a:lstStyle/>
            <a:p>
              <a:endParaRPr sz="1632"/>
            </a:p>
          </p:txBody>
        </p:sp>
        <p:sp>
          <p:nvSpPr>
            <p:cNvPr id="4" name="object 4"/>
            <p:cNvSpPr/>
            <p:nvPr/>
          </p:nvSpPr>
          <p:spPr>
            <a:xfrm>
              <a:off x="1091069" y="1456182"/>
              <a:ext cx="0" cy="7620"/>
            </a:xfrm>
            <a:custGeom>
              <a:avLst/>
              <a:gdLst/>
              <a:ahLst/>
              <a:cxnLst/>
              <a:rect l="l" t="t" r="r" b="b"/>
              <a:pathLst>
                <a:path h="7619">
                  <a:moveTo>
                    <a:pt x="0" y="0"/>
                  </a:moveTo>
                  <a:lnTo>
                    <a:pt x="0" y="7620"/>
                  </a:lnTo>
                </a:path>
                <a:path h="7619">
                  <a:moveTo>
                    <a:pt x="0" y="0"/>
                  </a:moveTo>
                  <a:lnTo>
                    <a:pt x="0" y="7620"/>
                  </a:lnTo>
                </a:path>
              </a:pathLst>
            </a:custGeom>
            <a:ln w="3175">
              <a:solidFill>
                <a:srgbClr val="000000"/>
              </a:solidFill>
            </a:ln>
          </p:spPr>
          <p:txBody>
            <a:bodyPr wrap="square" lIns="0" tIns="0" rIns="0" bIns="0" rtlCol="0"/>
            <a:lstStyle/>
            <a:p>
              <a:endParaRPr sz="1632"/>
            </a:p>
          </p:txBody>
        </p:sp>
        <p:sp>
          <p:nvSpPr>
            <p:cNvPr id="5" name="object 5"/>
            <p:cNvSpPr/>
            <p:nvPr/>
          </p:nvSpPr>
          <p:spPr>
            <a:xfrm>
              <a:off x="1097927" y="1456182"/>
              <a:ext cx="608965" cy="7620"/>
            </a:xfrm>
            <a:custGeom>
              <a:avLst/>
              <a:gdLst/>
              <a:ahLst/>
              <a:cxnLst/>
              <a:rect l="l" t="t" r="r" b="b"/>
              <a:pathLst>
                <a:path w="608964" h="7619">
                  <a:moveTo>
                    <a:pt x="608838" y="7619"/>
                  </a:moveTo>
                  <a:lnTo>
                    <a:pt x="608838" y="0"/>
                  </a:lnTo>
                  <a:lnTo>
                    <a:pt x="0" y="0"/>
                  </a:lnTo>
                  <a:lnTo>
                    <a:pt x="0" y="7619"/>
                  </a:lnTo>
                  <a:lnTo>
                    <a:pt x="608838" y="7619"/>
                  </a:lnTo>
                  <a:close/>
                </a:path>
              </a:pathLst>
            </a:custGeom>
            <a:solidFill>
              <a:srgbClr val="000000"/>
            </a:solidFill>
          </p:spPr>
          <p:txBody>
            <a:bodyPr wrap="square" lIns="0" tIns="0" rIns="0" bIns="0" rtlCol="0"/>
            <a:lstStyle/>
            <a:p>
              <a:endParaRPr sz="1632"/>
            </a:p>
          </p:txBody>
        </p:sp>
        <p:sp>
          <p:nvSpPr>
            <p:cNvPr id="6" name="object 6"/>
            <p:cNvSpPr/>
            <p:nvPr/>
          </p:nvSpPr>
          <p:spPr>
            <a:xfrm>
              <a:off x="1097927" y="1456182"/>
              <a:ext cx="608330" cy="0"/>
            </a:xfrm>
            <a:custGeom>
              <a:avLst/>
              <a:gdLst/>
              <a:ahLst/>
              <a:cxnLst/>
              <a:rect l="l" t="t" r="r" b="b"/>
              <a:pathLst>
                <a:path w="608330">
                  <a:moveTo>
                    <a:pt x="0" y="0"/>
                  </a:moveTo>
                  <a:lnTo>
                    <a:pt x="608076" y="0"/>
                  </a:lnTo>
                </a:path>
              </a:pathLst>
            </a:custGeom>
            <a:ln w="3175">
              <a:solidFill>
                <a:srgbClr val="000000"/>
              </a:solidFill>
            </a:ln>
          </p:spPr>
          <p:txBody>
            <a:bodyPr wrap="square" lIns="0" tIns="0" rIns="0" bIns="0" rtlCol="0"/>
            <a:lstStyle/>
            <a:p>
              <a:endParaRPr sz="1632"/>
            </a:p>
          </p:txBody>
        </p:sp>
        <p:sp>
          <p:nvSpPr>
            <p:cNvPr id="7" name="object 7"/>
            <p:cNvSpPr/>
            <p:nvPr/>
          </p:nvSpPr>
          <p:spPr>
            <a:xfrm>
              <a:off x="1706003" y="1456182"/>
              <a:ext cx="7620" cy="7620"/>
            </a:xfrm>
            <a:custGeom>
              <a:avLst/>
              <a:gdLst/>
              <a:ahLst/>
              <a:cxnLst/>
              <a:rect l="l" t="t" r="r" b="b"/>
              <a:pathLst>
                <a:path w="7619" h="7619">
                  <a:moveTo>
                    <a:pt x="0" y="0"/>
                  </a:moveTo>
                  <a:lnTo>
                    <a:pt x="7620" y="0"/>
                  </a:lnTo>
                </a:path>
                <a:path w="7619" h="7619">
                  <a:moveTo>
                    <a:pt x="0" y="0"/>
                  </a:moveTo>
                  <a:lnTo>
                    <a:pt x="0" y="7620"/>
                  </a:lnTo>
                </a:path>
              </a:pathLst>
            </a:custGeom>
            <a:ln w="3175">
              <a:solidFill>
                <a:srgbClr val="000000"/>
              </a:solidFill>
            </a:ln>
          </p:spPr>
          <p:txBody>
            <a:bodyPr wrap="square" lIns="0" tIns="0" rIns="0" bIns="0" rtlCol="0"/>
            <a:lstStyle/>
            <a:p>
              <a:endParaRPr sz="1632"/>
            </a:p>
          </p:txBody>
        </p:sp>
        <p:sp>
          <p:nvSpPr>
            <p:cNvPr id="8" name="object 8"/>
            <p:cNvSpPr/>
            <p:nvPr/>
          </p:nvSpPr>
          <p:spPr>
            <a:xfrm>
              <a:off x="1713623" y="1456182"/>
              <a:ext cx="1115695" cy="7620"/>
            </a:xfrm>
            <a:custGeom>
              <a:avLst/>
              <a:gdLst/>
              <a:ahLst/>
              <a:cxnLst/>
              <a:rect l="l" t="t" r="r" b="b"/>
              <a:pathLst>
                <a:path w="1115695" h="7619">
                  <a:moveTo>
                    <a:pt x="1115568" y="7619"/>
                  </a:moveTo>
                  <a:lnTo>
                    <a:pt x="1115568" y="0"/>
                  </a:lnTo>
                  <a:lnTo>
                    <a:pt x="0" y="0"/>
                  </a:lnTo>
                  <a:lnTo>
                    <a:pt x="0" y="7619"/>
                  </a:lnTo>
                  <a:lnTo>
                    <a:pt x="1115568" y="7619"/>
                  </a:lnTo>
                  <a:close/>
                </a:path>
              </a:pathLst>
            </a:custGeom>
            <a:solidFill>
              <a:srgbClr val="000000"/>
            </a:solidFill>
          </p:spPr>
          <p:txBody>
            <a:bodyPr wrap="square" lIns="0" tIns="0" rIns="0" bIns="0" rtlCol="0"/>
            <a:lstStyle/>
            <a:p>
              <a:endParaRPr sz="1632"/>
            </a:p>
          </p:txBody>
        </p:sp>
        <p:sp>
          <p:nvSpPr>
            <p:cNvPr id="9" name="object 9"/>
            <p:cNvSpPr/>
            <p:nvPr/>
          </p:nvSpPr>
          <p:spPr>
            <a:xfrm>
              <a:off x="1713623" y="1456182"/>
              <a:ext cx="1115695" cy="0"/>
            </a:xfrm>
            <a:custGeom>
              <a:avLst/>
              <a:gdLst/>
              <a:ahLst/>
              <a:cxnLst/>
              <a:rect l="l" t="t" r="r" b="b"/>
              <a:pathLst>
                <a:path w="1115695">
                  <a:moveTo>
                    <a:pt x="0" y="0"/>
                  </a:moveTo>
                  <a:lnTo>
                    <a:pt x="1115568" y="0"/>
                  </a:lnTo>
                </a:path>
              </a:pathLst>
            </a:custGeom>
            <a:ln w="3175">
              <a:solidFill>
                <a:srgbClr val="000000"/>
              </a:solidFill>
            </a:ln>
          </p:spPr>
          <p:txBody>
            <a:bodyPr wrap="square" lIns="0" tIns="0" rIns="0" bIns="0" rtlCol="0"/>
            <a:lstStyle/>
            <a:p>
              <a:endParaRPr sz="1632"/>
            </a:p>
          </p:txBody>
        </p:sp>
        <p:sp>
          <p:nvSpPr>
            <p:cNvPr id="10" name="object 10"/>
            <p:cNvSpPr/>
            <p:nvPr/>
          </p:nvSpPr>
          <p:spPr>
            <a:xfrm>
              <a:off x="2836811" y="1456182"/>
              <a:ext cx="1325880" cy="7620"/>
            </a:xfrm>
            <a:custGeom>
              <a:avLst/>
              <a:gdLst/>
              <a:ahLst/>
              <a:cxnLst/>
              <a:rect l="l" t="t" r="r" b="b"/>
              <a:pathLst>
                <a:path w="1325879" h="7619">
                  <a:moveTo>
                    <a:pt x="1325880" y="7619"/>
                  </a:moveTo>
                  <a:lnTo>
                    <a:pt x="1325880" y="0"/>
                  </a:lnTo>
                  <a:lnTo>
                    <a:pt x="0" y="0"/>
                  </a:lnTo>
                  <a:lnTo>
                    <a:pt x="0" y="7619"/>
                  </a:lnTo>
                  <a:lnTo>
                    <a:pt x="1325880" y="7619"/>
                  </a:lnTo>
                  <a:close/>
                </a:path>
              </a:pathLst>
            </a:custGeom>
            <a:solidFill>
              <a:srgbClr val="000000"/>
            </a:solidFill>
          </p:spPr>
          <p:txBody>
            <a:bodyPr wrap="square" lIns="0" tIns="0" rIns="0" bIns="0" rtlCol="0"/>
            <a:lstStyle/>
            <a:p>
              <a:endParaRPr sz="1632"/>
            </a:p>
          </p:txBody>
        </p:sp>
        <p:sp>
          <p:nvSpPr>
            <p:cNvPr id="11" name="object 11"/>
            <p:cNvSpPr/>
            <p:nvPr/>
          </p:nvSpPr>
          <p:spPr>
            <a:xfrm>
              <a:off x="2836049" y="1456182"/>
              <a:ext cx="1325880" cy="0"/>
            </a:xfrm>
            <a:custGeom>
              <a:avLst/>
              <a:gdLst/>
              <a:ahLst/>
              <a:cxnLst/>
              <a:rect l="l" t="t" r="r" b="b"/>
              <a:pathLst>
                <a:path w="1325879">
                  <a:moveTo>
                    <a:pt x="0" y="0"/>
                  </a:moveTo>
                  <a:lnTo>
                    <a:pt x="1325880" y="0"/>
                  </a:lnTo>
                </a:path>
              </a:pathLst>
            </a:custGeom>
            <a:ln w="3175">
              <a:solidFill>
                <a:srgbClr val="000000"/>
              </a:solidFill>
            </a:ln>
          </p:spPr>
          <p:txBody>
            <a:bodyPr wrap="square" lIns="0" tIns="0" rIns="0" bIns="0" rtlCol="0"/>
            <a:lstStyle/>
            <a:p>
              <a:endParaRPr sz="1632"/>
            </a:p>
          </p:txBody>
        </p:sp>
        <p:sp>
          <p:nvSpPr>
            <p:cNvPr id="12" name="object 12"/>
            <p:cNvSpPr/>
            <p:nvPr/>
          </p:nvSpPr>
          <p:spPr>
            <a:xfrm>
              <a:off x="4161929" y="1456182"/>
              <a:ext cx="7620" cy="0"/>
            </a:xfrm>
            <a:custGeom>
              <a:avLst/>
              <a:gdLst/>
              <a:ahLst/>
              <a:cxnLst/>
              <a:rect l="l" t="t" r="r" b="b"/>
              <a:pathLst>
                <a:path w="7620">
                  <a:moveTo>
                    <a:pt x="0" y="0"/>
                  </a:moveTo>
                  <a:lnTo>
                    <a:pt x="7620" y="0"/>
                  </a:lnTo>
                </a:path>
              </a:pathLst>
            </a:custGeom>
            <a:ln w="3175">
              <a:solidFill>
                <a:srgbClr val="000000"/>
              </a:solidFill>
            </a:ln>
          </p:spPr>
          <p:txBody>
            <a:bodyPr wrap="square" lIns="0" tIns="0" rIns="0" bIns="0" rtlCol="0"/>
            <a:lstStyle/>
            <a:p>
              <a:endParaRPr sz="1632"/>
            </a:p>
          </p:txBody>
        </p:sp>
        <p:sp>
          <p:nvSpPr>
            <p:cNvPr id="13" name="object 13"/>
            <p:cNvSpPr/>
            <p:nvPr/>
          </p:nvSpPr>
          <p:spPr>
            <a:xfrm>
              <a:off x="4169549" y="1456182"/>
              <a:ext cx="1115695" cy="7620"/>
            </a:xfrm>
            <a:custGeom>
              <a:avLst/>
              <a:gdLst/>
              <a:ahLst/>
              <a:cxnLst/>
              <a:rect l="l" t="t" r="r" b="b"/>
              <a:pathLst>
                <a:path w="1115695" h="7619">
                  <a:moveTo>
                    <a:pt x="1115567" y="7619"/>
                  </a:moveTo>
                  <a:lnTo>
                    <a:pt x="1115567" y="0"/>
                  </a:lnTo>
                  <a:lnTo>
                    <a:pt x="0" y="0"/>
                  </a:lnTo>
                  <a:lnTo>
                    <a:pt x="0" y="7619"/>
                  </a:lnTo>
                  <a:lnTo>
                    <a:pt x="1115567" y="7619"/>
                  </a:lnTo>
                  <a:close/>
                </a:path>
              </a:pathLst>
            </a:custGeom>
            <a:solidFill>
              <a:srgbClr val="000000"/>
            </a:solidFill>
          </p:spPr>
          <p:txBody>
            <a:bodyPr wrap="square" lIns="0" tIns="0" rIns="0" bIns="0" rtlCol="0"/>
            <a:lstStyle/>
            <a:p>
              <a:endParaRPr sz="1632"/>
            </a:p>
          </p:txBody>
        </p:sp>
        <p:sp>
          <p:nvSpPr>
            <p:cNvPr id="14" name="object 14"/>
            <p:cNvSpPr/>
            <p:nvPr/>
          </p:nvSpPr>
          <p:spPr>
            <a:xfrm>
              <a:off x="4169549" y="1456182"/>
              <a:ext cx="1115695" cy="0"/>
            </a:xfrm>
            <a:custGeom>
              <a:avLst/>
              <a:gdLst/>
              <a:ahLst/>
              <a:cxnLst/>
              <a:rect l="l" t="t" r="r" b="b"/>
              <a:pathLst>
                <a:path w="1115695">
                  <a:moveTo>
                    <a:pt x="0" y="0"/>
                  </a:moveTo>
                  <a:lnTo>
                    <a:pt x="1115568" y="0"/>
                  </a:lnTo>
                </a:path>
              </a:pathLst>
            </a:custGeom>
            <a:ln w="3175">
              <a:solidFill>
                <a:srgbClr val="000000"/>
              </a:solidFill>
            </a:ln>
          </p:spPr>
          <p:txBody>
            <a:bodyPr wrap="square" lIns="0" tIns="0" rIns="0" bIns="0" rtlCol="0"/>
            <a:lstStyle/>
            <a:p>
              <a:endParaRPr sz="1632"/>
            </a:p>
          </p:txBody>
        </p:sp>
        <p:sp>
          <p:nvSpPr>
            <p:cNvPr id="15" name="object 15"/>
            <p:cNvSpPr/>
            <p:nvPr/>
          </p:nvSpPr>
          <p:spPr>
            <a:xfrm>
              <a:off x="5292737" y="1456182"/>
              <a:ext cx="905510" cy="7620"/>
            </a:xfrm>
            <a:custGeom>
              <a:avLst/>
              <a:gdLst/>
              <a:ahLst/>
              <a:cxnLst/>
              <a:rect l="l" t="t" r="r" b="b"/>
              <a:pathLst>
                <a:path w="905510" h="7619">
                  <a:moveTo>
                    <a:pt x="905255" y="7619"/>
                  </a:moveTo>
                  <a:lnTo>
                    <a:pt x="905255" y="0"/>
                  </a:lnTo>
                  <a:lnTo>
                    <a:pt x="0" y="0"/>
                  </a:lnTo>
                  <a:lnTo>
                    <a:pt x="0" y="7619"/>
                  </a:lnTo>
                  <a:lnTo>
                    <a:pt x="905255" y="7619"/>
                  </a:lnTo>
                  <a:close/>
                </a:path>
              </a:pathLst>
            </a:custGeom>
            <a:solidFill>
              <a:srgbClr val="000000"/>
            </a:solidFill>
          </p:spPr>
          <p:txBody>
            <a:bodyPr wrap="square" lIns="0" tIns="0" rIns="0" bIns="0" rtlCol="0"/>
            <a:lstStyle/>
            <a:p>
              <a:endParaRPr sz="1632"/>
            </a:p>
          </p:txBody>
        </p:sp>
        <p:sp>
          <p:nvSpPr>
            <p:cNvPr id="16" name="object 16"/>
            <p:cNvSpPr/>
            <p:nvPr/>
          </p:nvSpPr>
          <p:spPr>
            <a:xfrm>
              <a:off x="5291975" y="1456182"/>
              <a:ext cx="905510" cy="0"/>
            </a:xfrm>
            <a:custGeom>
              <a:avLst/>
              <a:gdLst/>
              <a:ahLst/>
              <a:cxnLst/>
              <a:rect l="l" t="t" r="r" b="b"/>
              <a:pathLst>
                <a:path w="905510">
                  <a:moveTo>
                    <a:pt x="0" y="0"/>
                  </a:moveTo>
                  <a:lnTo>
                    <a:pt x="905256" y="0"/>
                  </a:lnTo>
                </a:path>
              </a:pathLst>
            </a:custGeom>
            <a:ln w="3175">
              <a:solidFill>
                <a:srgbClr val="000000"/>
              </a:solidFill>
            </a:ln>
          </p:spPr>
          <p:txBody>
            <a:bodyPr wrap="square" lIns="0" tIns="0" rIns="0" bIns="0" rtlCol="0"/>
            <a:lstStyle/>
            <a:p>
              <a:endParaRPr sz="1632"/>
            </a:p>
          </p:txBody>
        </p:sp>
        <p:sp>
          <p:nvSpPr>
            <p:cNvPr id="17" name="object 17"/>
            <p:cNvSpPr/>
            <p:nvPr/>
          </p:nvSpPr>
          <p:spPr>
            <a:xfrm>
              <a:off x="6197231" y="1456182"/>
              <a:ext cx="7620" cy="0"/>
            </a:xfrm>
            <a:custGeom>
              <a:avLst/>
              <a:gdLst/>
              <a:ahLst/>
              <a:cxnLst/>
              <a:rect l="l" t="t" r="r" b="b"/>
              <a:pathLst>
                <a:path w="7620">
                  <a:moveTo>
                    <a:pt x="0" y="0"/>
                  </a:moveTo>
                  <a:lnTo>
                    <a:pt x="7620" y="0"/>
                  </a:lnTo>
                </a:path>
              </a:pathLst>
            </a:custGeom>
            <a:ln w="3175">
              <a:solidFill>
                <a:srgbClr val="000000"/>
              </a:solidFill>
            </a:ln>
          </p:spPr>
          <p:txBody>
            <a:bodyPr wrap="square" lIns="0" tIns="0" rIns="0" bIns="0" rtlCol="0"/>
            <a:lstStyle/>
            <a:p>
              <a:endParaRPr sz="1632"/>
            </a:p>
          </p:txBody>
        </p:sp>
        <p:sp>
          <p:nvSpPr>
            <p:cNvPr id="18" name="object 18"/>
            <p:cNvSpPr/>
            <p:nvPr/>
          </p:nvSpPr>
          <p:spPr>
            <a:xfrm>
              <a:off x="6204851" y="1456182"/>
              <a:ext cx="1327150" cy="7620"/>
            </a:xfrm>
            <a:custGeom>
              <a:avLst/>
              <a:gdLst/>
              <a:ahLst/>
              <a:cxnLst/>
              <a:rect l="l" t="t" r="r" b="b"/>
              <a:pathLst>
                <a:path w="1327150" h="7619">
                  <a:moveTo>
                    <a:pt x="1326642" y="7619"/>
                  </a:moveTo>
                  <a:lnTo>
                    <a:pt x="1326642" y="0"/>
                  </a:lnTo>
                  <a:lnTo>
                    <a:pt x="0" y="0"/>
                  </a:lnTo>
                  <a:lnTo>
                    <a:pt x="0" y="7619"/>
                  </a:lnTo>
                  <a:lnTo>
                    <a:pt x="1326642" y="7619"/>
                  </a:lnTo>
                  <a:close/>
                </a:path>
              </a:pathLst>
            </a:custGeom>
            <a:solidFill>
              <a:srgbClr val="000000"/>
            </a:solidFill>
          </p:spPr>
          <p:txBody>
            <a:bodyPr wrap="square" lIns="0" tIns="0" rIns="0" bIns="0" rtlCol="0"/>
            <a:lstStyle/>
            <a:p>
              <a:endParaRPr sz="1632"/>
            </a:p>
          </p:txBody>
        </p:sp>
        <p:sp>
          <p:nvSpPr>
            <p:cNvPr id="19" name="object 19"/>
            <p:cNvSpPr/>
            <p:nvPr/>
          </p:nvSpPr>
          <p:spPr>
            <a:xfrm>
              <a:off x="6204851" y="1456182"/>
              <a:ext cx="1325880" cy="0"/>
            </a:xfrm>
            <a:custGeom>
              <a:avLst/>
              <a:gdLst/>
              <a:ahLst/>
              <a:cxnLst/>
              <a:rect l="l" t="t" r="r" b="b"/>
              <a:pathLst>
                <a:path w="1325879">
                  <a:moveTo>
                    <a:pt x="0" y="0"/>
                  </a:moveTo>
                  <a:lnTo>
                    <a:pt x="1325880" y="0"/>
                  </a:lnTo>
                </a:path>
              </a:pathLst>
            </a:custGeom>
            <a:ln w="3175">
              <a:solidFill>
                <a:srgbClr val="000000"/>
              </a:solidFill>
            </a:ln>
          </p:spPr>
          <p:txBody>
            <a:bodyPr wrap="square" lIns="0" tIns="0" rIns="0" bIns="0" rtlCol="0"/>
            <a:lstStyle/>
            <a:p>
              <a:endParaRPr sz="1632"/>
            </a:p>
          </p:txBody>
        </p:sp>
        <p:sp>
          <p:nvSpPr>
            <p:cNvPr id="20" name="object 20"/>
            <p:cNvSpPr/>
            <p:nvPr/>
          </p:nvSpPr>
          <p:spPr>
            <a:xfrm>
              <a:off x="7530731" y="1456182"/>
              <a:ext cx="6985" cy="7620"/>
            </a:xfrm>
            <a:custGeom>
              <a:avLst/>
              <a:gdLst/>
              <a:ahLst/>
              <a:cxnLst/>
              <a:rect l="l" t="t" r="r" b="b"/>
              <a:pathLst>
                <a:path w="6984" h="7619">
                  <a:moveTo>
                    <a:pt x="0" y="0"/>
                  </a:moveTo>
                  <a:lnTo>
                    <a:pt x="6858" y="0"/>
                  </a:lnTo>
                </a:path>
                <a:path w="6984" h="7619">
                  <a:moveTo>
                    <a:pt x="0" y="0"/>
                  </a:moveTo>
                  <a:lnTo>
                    <a:pt x="0" y="7620"/>
                  </a:lnTo>
                </a:path>
                <a:path w="6984" h="7619">
                  <a:moveTo>
                    <a:pt x="0" y="0"/>
                  </a:moveTo>
                  <a:lnTo>
                    <a:pt x="6858" y="0"/>
                  </a:lnTo>
                </a:path>
                <a:path w="6984" h="7619">
                  <a:moveTo>
                    <a:pt x="0" y="0"/>
                  </a:moveTo>
                  <a:lnTo>
                    <a:pt x="0" y="7620"/>
                  </a:lnTo>
                </a:path>
              </a:pathLst>
            </a:custGeom>
            <a:ln w="3175">
              <a:solidFill>
                <a:srgbClr val="000000"/>
              </a:solidFill>
            </a:ln>
          </p:spPr>
          <p:txBody>
            <a:bodyPr wrap="square" lIns="0" tIns="0" rIns="0" bIns="0" rtlCol="0"/>
            <a:lstStyle/>
            <a:p>
              <a:endParaRPr sz="1632"/>
            </a:p>
          </p:txBody>
        </p:sp>
        <p:sp>
          <p:nvSpPr>
            <p:cNvPr id="21" name="object 21"/>
            <p:cNvSpPr/>
            <p:nvPr/>
          </p:nvSpPr>
          <p:spPr>
            <a:xfrm>
              <a:off x="1091069" y="1463802"/>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22" name="object 22"/>
            <p:cNvSpPr/>
            <p:nvPr/>
          </p:nvSpPr>
          <p:spPr>
            <a:xfrm>
              <a:off x="7530731" y="1463802"/>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23" name="object 23"/>
            <p:cNvSpPr/>
            <p:nvPr/>
          </p:nvSpPr>
          <p:spPr>
            <a:xfrm>
              <a:off x="1097927" y="1740408"/>
              <a:ext cx="50800" cy="269240"/>
            </a:xfrm>
            <a:custGeom>
              <a:avLst/>
              <a:gdLst/>
              <a:ahLst/>
              <a:cxnLst/>
              <a:rect l="l" t="t" r="r" b="b"/>
              <a:pathLst>
                <a:path w="50800" h="269239">
                  <a:moveTo>
                    <a:pt x="50291" y="268986"/>
                  </a:moveTo>
                  <a:lnTo>
                    <a:pt x="50291" y="0"/>
                  </a:lnTo>
                  <a:lnTo>
                    <a:pt x="0" y="0"/>
                  </a:lnTo>
                  <a:lnTo>
                    <a:pt x="0" y="268986"/>
                  </a:lnTo>
                  <a:lnTo>
                    <a:pt x="50291" y="268986"/>
                  </a:lnTo>
                  <a:close/>
                </a:path>
              </a:pathLst>
            </a:custGeom>
            <a:solidFill>
              <a:srgbClr val="9ACCFF"/>
            </a:solidFill>
          </p:spPr>
          <p:txBody>
            <a:bodyPr wrap="square" lIns="0" tIns="0" rIns="0" bIns="0" rtlCol="0"/>
            <a:lstStyle/>
            <a:p>
              <a:endParaRPr sz="1632"/>
            </a:p>
          </p:txBody>
        </p:sp>
        <p:sp>
          <p:nvSpPr>
            <p:cNvPr id="24" name="object 24"/>
            <p:cNvSpPr/>
            <p:nvPr/>
          </p:nvSpPr>
          <p:spPr>
            <a:xfrm>
              <a:off x="1706003" y="1463802"/>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25" name="object 25"/>
            <p:cNvSpPr/>
            <p:nvPr/>
          </p:nvSpPr>
          <p:spPr>
            <a:xfrm>
              <a:off x="1097927" y="1740420"/>
              <a:ext cx="6433820" cy="270510"/>
            </a:xfrm>
            <a:custGeom>
              <a:avLst/>
              <a:gdLst/>
              <a:ahLst/>
              <a:cxnLst/>
              <a:rect l="l" t="t" r="r" b="b"/>
              <a:pathLst>
                <a:path w="6433820" h="270510">
                  <a:moveTo>
                    <a:pt x="608838" y="0"/>
                  </a:moveTo>
                  <a:lnTo>
                    <a:pt x="558546" y="0"/>
                  </a:lnTo>
                  <a:lnTo>
                    <a:pt x="50292" y="0"/>
                  </a:lnTo>
                  <a:lnTo>
                    <a:pt x="50292" y="268986"/>
                  </a:lnTo>
                  <a:lnTo>
                    <a:pt x="0" y="268986"/>
                  </a:lnTo>
                  <a:lnTo>
                    <a:pt x="0" y="270510"/>
                  </a:lnTo>
                  <a:lnTo>
                    <a:pt x="608838" y="270510"/>
                  </a:lnTo>
                  <a:lnTo>
                    <a:pt x="608838" y="268986"/>
                  </a:lnTo>
                  <a:lnTo>
                    <a:pt x="608838" y="0"/>
                  </a:lnTo>
                  <a:close/>
                </a:path>
                <a:path w="6433820" h="270510">
                  <a:moveTo>
                    <a:pt x="1731264" y="0"/>
                  </a:moveTo>
                  <a:lnTo>
                    <a:pt x="1681734" y="0"/>
                  </a:lnTo>
                  <a:lnTo>
                    <a:pt x="1681734" y="268986"/>
                  </a:lnTo>
                  <a:lnTo>
                    <a:pt x="1681721" y="0"/>
                  </a:lnTo>
                  <a:lnTo>
                    <a:pt x="665988" y="0"/>
                  </a:lnTo>
                  <a:lnTo>
                    <a:pt x="615696" y="0"/>
                  </a:lnTo>
                  <a:lnTo>
                    <a:pt x="615696" y="268986"/>
                  </a:lnTo>
                  <a:lnTo>
                    <a:pt x="615696" y="270510"/>
                  </a:lnTo>
                  <a:lnTo>
                    <a:pt x="1731264" y="270510"/>
                  </a:lnTo>
                  <a:lnTo>
                    <a:pt x="1731264" y="268986"/>
                  </a:lnTo>
                  <a:lnTo>
                    <a:pt x="1731264" y="0"/>
                  </a:lnTo>
                  <a:close/>
                </a:path>
                <a:path w="6433820" h="270510">
                  <a:moveTo>
                    <a:pt x="3064764" y="268986"/>
                  </a:moveTo>
                  <a:lnTo>
                    <a:pt x="3064751" y="0"/>
                  </a:lnTo>
                  <a:lnTo>
                    <a:pt x="3014472" y="0"/>
                  </a:lnTo>
                  <a:lnTo>
                    <a:pt x="1788414" y="0"/>
                  </a:lnTo>
                  <a:lnTo>
                    <a:pt x="1738884" y="0"/>
                  </a:lnTo>
                  <a:lnTo>
                    <a:pt x="1738884" y="268986"/>
                  </a:lnTo>
                  <a:lnTo>
                    <a:pt x="1738884" y="270510"/>
                  </a:lnTo>
                  <a:lnTo>
                    <a:pt x="3064764" y="270510"/>
                  </a:lnTo>
                  <a:lnTo>
                    <a:pt x="3064764" y="268986"/>
                  </a:lnTo>
                  <a:close/>
                </a:path>
                <a:path w="6433820" h="270510">
                  <a:moveTo>
                    <a:pt x="4187177" y="0"/>
                  </a:moveTo>
                  <a:lnTo>
                    <a:pt x="4137660" y="0"/>
                  </a:lnTo>
                  <a:lnTo>
                    <a:pt x="3121914" y="0"/>
                  </a:lnTo>
                  <a:lnTo>
                    <a:pt x="3121914" y="268986"/>
                  </a:lnTo>
                  <a:lnTo>
                    <a:pt x="3121901" y="0"/>
                  </a:lnTo>
                  <a:lnTo>
                    <a:pt x="3071622" y="0"/>
                  </a:lnTo>
                  <a:lnTo>
                    <a:pt x="3071622" y="268986"/>
                  </a:lnTo>
                  <a:lnTo>
                    <a:pt x="3071622" y="270510"/>
                  </a:lnTo>
                  <a:lnTo>
                    <a:pt x="4187177" y="270510"/>
                  </a:lnTo>
                  <a:lnTo>
                    <a:pt x="4187177" y="268986"/>
                  </a:lnTo>
                  <a:lnTo>
                    <a:pt x="4187177" y="0"/>
                  </a:lnTo>
                  <a:close/>
                </a:path>
                <a:path w="6433820" h="270510">
                  <a:moveTo>
                    <a:pt x="5100066" y="0"/>
                  </a:moveTo>
                  <a:lnTo>
                    <a:pt x="5049774" y="0"/>
                  </a:lnTo>
                  <a:lnTo>
                    <a:pt x="4244340" y="0"/>
                  </a:lnTo>
                  <a:lnTo>
                    <a:pt x="4244340" y="268986"/>
                  </a:lnTo>
                  <a:lnTo>
                    <a:pt x="4244327" y="0"/>
                  </a:lnTo>
                  <a:lnTo>
                    <a:pt x="4194810" y="0"/>
                  </a:lnTo>
                  <a:lnTo>
                    <a:pt x="4194810" y="268986"/>
                  </a:lnTo>
                  <a:lnTo>
                    <a:pt x="4194810" y="270510"/>
                  </a:lnTo>
                  <a:lnTo>
                    <a:pt x="5100053" y="270510"/>
                  </a:lnTo>
                  <a:lnTo>
                    <a:pt x="5100053" y="268986"/>
                  </a:lnTo>
                  <a:lnTo>
                    <a:pt x="5100066" y="0"/>
                  </a:lnTo>
                  <a:close/>
                </a:path>
                <a:path w="6433820" h="270510">
                  <a:moveTo>
                    <a:pt x="6433566" y="268986"/>
                  </a:moveTo>
                  <a:lnTo>
                    <a:pt x="6433553" y="0"/>
                  </a:lnTo>
                  <a:lnTo>
                    <a:pt x="6383274" y="0"/>
                  </a:lnTo>
                  <a:lnTo>
                    <a:pt x="5157216" y="0"/>
                  </a:lnTo>
                  <a:lnTo>
                    <a:pt x="5106924" y="0"/>
                  </a:lnTo>
                  <a:lnTo>
                    <a:pt x="5106924" y="268986"/>
                  </a:lnTo>
                  <a:lnTo>
                    <a:pt x="5106924" y="270510"/>
                  </a:lnTo>
                  <a:lnTo>
                    <a:pt x="6433566" y="270510"/>
                  </a:lnTo>
                  <a:lnTo>
                    <a:pt x="6433566" y="268986"/>
                  </a:lnTo>
                  <a:close/>
                </a:path>
              </a:pathLst>
            </a:custGeom>
            <a:solidFill>
              <a:srgbClr val="9ACCFF"/>
            </a:solidFill>
          </p:spPr>
          <p:txBody>
            <a:bodyPr wrap="square" lIns="0" tIns="0" rIns="0" bIns="0" rtlCol="0"/>
            <a:lstStyle/>
            <a:p>
              <a:endParaRPr sz="1632"/>
            </a:p>
          </p:txBody>
        </p:sp>
        <p:sp>
          <p:nvSpPr>
            <p:cNvPr id="26" name="object 26"/>
            <p:cNvSpPr/>
            <p:nvPr/>
          </p:nvSpPr>
          <p:spPr>
            <a:xfrm>
              <a:off x="1091069" y="1732788"/>
              <a:ext cx="0" cy="7620"/>
            </a:xfrm>
            <a:custGeom>
              <a:avLst/>
              <a:gdLst/>
              <a:ahLst/>
              <a:cxnLst/>
              <a:rect l="l" t="t" r="r" b="b"/>
              <a:pathLst>
                <a:path h="7619">
                  <a:moveTo>
                    <a:pt x="0" y="0"/>
                  </a:moveTo>
                  <a:lnTo>
                    <a:pt x="0" y="7620"/>
                  </a:lnTo>
                </a:path>
              </a:pathLst>
            </a:custGeom>
            <a:ln w="3175">
              <a:solidFill>
                <a:srgbClr val="000000"/>
              </a:solidFill>
            </a:ln>
          </p:spPr>
          <p:txBody>
            <a:bodyPr wrap="square" lIns="0" tIns="0" rIns="0" bIns="0" rtlCol="0"/>
            <a:lstStyle/>
            <a:p>
              <a:endParaRPr sz="1632"/>
            </a:p>
          </p:txBody>
        </p:sp>
        <p:sp>
          <p:nvSpPr>
            <p:cNvPr id="27" name="object 27"/>
            <p:cNvSpPr/>
            <p:nvPr/>
          </p:nvSpPr>
          <p:spPr>
            <a:xfrm>
              <a:off x="1097927" y="1732788"/>
              <a:ext cx="608965" cy="7620"/>
            </a:xfrm>
            <a:custGeom>
              <a:avLst/>
              <a:gdLst/>
              <a:ahLst/>
              <a:cxnLst/>
              <a:rect l="l" t="t" r="r" b="b"/>
              <a:pathLst>
                <a:path w="608964" h="7619">
                  <a:moveTo>
                    <a:pt x="608837" y="7619"/>
                  </a:moveTo>
                  <a:lnTo>
                    <a:pt x="608837" y="0"/>
                  </a:lnTo>
                  <a:lnTo>
                    <a:pt x="0" y="0"/>
                  </a:lnTo>
                  <a:lnTo>
                    <a:pt x="0" y="7619"/>
                  </a:lnTo>
                  <a:lnTo>
                    <a:pt x="608837" y="7619"/>
                  </a:lnTo>
                  <a:close/>
                </a:path>
              </a:pathLst>
            </a:custGeom>
            <a:solidFill>
              <a:srgbClr val="000000"/>
            </a:solidFill>
          </p:spPr>
          <p:txBody>
            <a:bodyPr wrap="square" lIns="0" tIns="0" rIns="0" bIns="0" rtlCol="0"/>
            <a:lstStyle/>
            <a:p>
              <a:endParaRPr sz="1632"/>
            </a:p>
          </p:txBody>
        </p:sp>
        <p:sp>
          <p:nvSpPr>
            <p:cNvPr id="28" name="object 28"/>
            <p:cNvSpPr/>
            <p:nvPr/>
          </p:nvSpPr>
          <p:spPr>
            <a:xfrm>
              <a:off x="1097927" y="1732788"/>
              <a:ext cx="608330" cy="0"/>
            </a:xfrm>
            <a:custGeom>
              <a:avLst/>
              <a:gdLst/>
              <a:ahLst/>
              <a:cxnLst/>
              <a:rect l="l" t="t" r="r" b="b"/>
              <a:pathLst>
                <a:path w="608330">
                  <a:moveTo>
                    <a:pt x="0" y="0"/>
                  </a:moveTo>
                  <a:lnTo>
                    <a:pt x="608076" y="0"/>
                  </a:lnTo>
                </a:path>
              </a:pathLst>
            </a:custGeom>
            <a:ln w="3175">
              <a:solidFill>
                <a:srgbClr val="000000"/>
              </a:solidFill>
            </a:ln>
          </p:spPr>
          <p:txBody>
            <a:bodyPr wrap="square" lIns="0" tIns="0" rIns="0" bIns="0" rtlCol="0"/>
            <a:lstStyle/>
            <a:p>
              <a:endParaRPr sz="1632"/>
            </a:p>
          </p:txBody>
        </p:sp>
        <p:sp>
          <p:nvSpPr>
            <p:cNvPr id="29" name="object 29"/>
            <p:cNvSpPr/>
            <p:nvPr/>
          </p:nvSpPr>
          <p:spPr>
            <a:xfrm>
              <a:off x="1706003" y="1732788"/>
              <a:ext cx="0" cy="7620"/>
            </a:xfrm>
            <a:custGeom>
              <a:avLst/>
              <a:gdLst/>
              <a:ahLst/>
              <a:cxnLst/>
              <a:rect l="l" t="t" r="r" b="b"/>
              <a:pathLst>
                <a:path h="7619">
                  <a:moveTo>
                    <a:pt x="0" y="0"/>
                  </a:moveTo>
                  <a:lnTo>
                    <a:pt x="0" y="7620"/>
                  </a:lnTo>
                </a:path>
              </a:pathLst>
            </a:custGeom>
            <a:ln w="3175">
              <a:solidFill>
                <a:srgbClr val="000000"/>
              </a:solidFill>
            </a:ln>
          </p:spPr>
          <p:txBody>
            <a:bodyPr wrap="square" lIns="0" tIns="0" rIns="0" bIns="0" rtlCol="0"/>
            <a:lstStyle/>
            <a:p>
              <a:endParaRPr sz="1632"/>
            </a:p>
          </p:txBody>
        </p:sp>
        <p:sp>
          <p:nvSpPr>
            <p:cNvPr id="30" name="object 30"/>
            <p:cNvSpPr/>
            <p:nvPr/>
          </p:nvSpPr>
          <p:spPr>
            <a:xfrm>
              <a:off x="1713623" y="1732788"/>
              <a:ext cx="1115695" cy="7620"/>
            </a:xfrm>
            <a:custGeom>
              <a:avLst/>
              <a:gdLst/>
              <a:ahLst/>
              <a:cxnLst/>
              <a:rect l="l" t="t" r="r" b="b"/>
              <a:pathLst>
                <a:path w="1115695" h="7619">
                  <a:moveTo>
                    <a:pt x="1115568" y="7619"/>
                  </a:moveTo>
                  <a:lnTo>
                    <a:pt x="1115568" y="0"/>
                  </a:lnTo>
                  <a:lnTo>
                    <a:pt x="0" y="0"/>
                  </a:lnTo>
                  <a:lnTo>
                    <a:pt x="0" y="7619"/>
                  </a:lnTo>
                  <a:lnTo>
                    <a:pt x="1115568" y="7619"/>
                  </a:lnTo>
                  <a:close/>
                </a:path>
              </a:pathLst>
            </a:custGeom>
            <a:solidFill>
              <a:srgbClr val="000000"/>
            </a:solidFill>
          </p:spPr>
          <p:txBody>
            <a:bodyPr wrap="square" lIns="0" tIns="0" rIns="0" bIns="0" rtlCol="0"/>
            <a:lstStyle/>
            <a:p>
              <a:endParaRPr sz="1632"/>
            </a:p>
          </p:txBody>
        </p:sp>
        <p:sp>
          <p:nvSpPr>
            <p:cNvPr id="31" name="object 31"/>
            <p:cNvSpPr/>
            <p:nvPr/>
          </p:nvSpPr>
          <p:spPr>
            <a:xfrm>
              <a:off x="1713623" y="1732788"/>
              <a:ext cx="1115695" cy="0"/>
            </a:xfrm>
            <a:custGeom>
              <a:avLst/>
              <a:gdLst/>
              <a:ahLst/>
              <a:cxnLst/>
              <a:rect l="l" t="t" r="r" b="b"/>
              <a:pathLst>
                <a:path w="1115695">
                  <a:moveTo>
                    <a:pt x="0" y="0"/>
                  </a:moveTo>
                  <a:lnTo>
                    <a:pt x="1115568" y="0"/>
                  </a:lnTo>
                </a:path>
              </a:pathLst>
            </a:custGeom>
            <a:ln w="3175">
              <a:solidFill>
                <a:srgbClr val="000000"/>
              </a:solidFill>
            </a:ln>
          </p:spPr>
          <p:txBody>
            <a:bodyPr wrap="square" lIns="0" tIns="0" rIns="0" bIns="0" rtlCol="0"/>
            <a:lstStyle/>
            <a:p>
              <a:endParaRPr sz="1632"/>
            </a:p>
          </p:txBody>
        </p:sp>
        <p:sp>
          <p:nvSpPr>
            <p:cNvPr id="32" name="object 32"/>
            <p:cNvSpPr/>
            <p:nvPr/>
          </p:nvSpPr>
          <p:spPr>
            <a:xfrm>
              <a:off x="2836811" y="1732788"/>
              <a:ext cx="1325880" cy="7620"/>
            </a:xfrm>
            <a:custGeom>
              <a:avLst/>
              <a:gdLst/>
              <a:ahLst/>
              <a:cxnLst/>
              <a:rect l="l" t="t" r="r" b="b"/>
              <a:pathLst>
                <a:path w="1325879" h="7619">
                  <a:moveTo>
                    <a:pt x="1325880" y="7619"/>
                  </a:moveTo>
                  <a:lnTo>
                    <a:pt x="1325880" y="0"/>
                  </a:lnTo>
                  <a:lnTo>
                    <a:pt x="0" y="0"/>
                  </a:lnTo>
                  <a:lnTo>
                    <a:pt x="0" y="7619"/>
                  </a:lnTo>
                  <a:lnTo>
                    <a:pt x="1325880" y="7619"/>
                  </a:lnTo>
                  <a:close/>
                </a:path>
              </a:pathLst>
            </a:custGeom>
            <a:solidFill>
              <a:srgbClr val="000000"/>
            </a:solidFill>
          </p:spPr>
          <p:txBody>
            <a:bodyPr wrap="square" lIns="0" tIns="0" rIns="0" bIns="0" rtlCol="0"/>
            <a:lstStyle/>
            <a:p>
              <a:endParaRPr sz="1632"/>
            </a:p>
          </p:txBody>
        </p:sp>
        <p:sp>
          <p:nvSpPr>
            <p:cNvPr id="33" name="object 33"/>
            <p:cNvSpPr/>
            <p:nvPr/>
          </p:nvSpPr>
          <p:spPr>
            <a:xfrm>
              <a:off x="2836049" y="1732788"/>
              <a:ext cx="1325880" cy="0"/>
            </a:xfrm>
            <a:custGeom>
              <a:avLst/>
              <a:gdLst/>
              <a:ahLst/>
              <a:cxnLst/>
              <a:rect l="l" t="t" r="r" b="b"/>
              <a:pathLst>
                <a:path w="1325879">
                  <a:moveTo>
                    <a:pt x="0" y="0"/>
                  </a:moveTo>
                  <a:lnTo>
                    <a:pt x="1325880" y="0"/>
                  </a:lnTo>
                </a:path>
              </a:pathLst>
            </a:custGeom>
            <a:ln w="3175">
              <a:solidFill>
                <a:srgbClr val="000000"/>
              </a:solidFill>
            </a:ln>
          </p:spPr>
          <p:txBody>
            <a:bodyPr wrap="square" lIns="0" tIns="0" rIns="0" bIns="0" rtlCol="0"/>
            <a:lstStyle/>
            <a:p>
              <a:endParaRPr sz="1632"/>
            </a:p>
          </p:txBody>
        </p:sp>
        <p:sp>
          <p:nvSpPr>
            <p:cNvPr id="34" name="object 34"/>
            <p:cNvSpPr/>
            <p:nvPr/>
          </p:nvSpPr>
          <p:spPr>
            <a:xfrm>
              <a:off x="4169549" y="1732788"/>
              <a:ext cx="1115695" cy="7620"/>
            </a:xfrm>
            <a:custGeom>
              <a:avLst/>
              <a:gdLst/>
              <a:ahLst/>
              <a:cxnLst/>
              <a:rect l="l" t="t" r="r" b="b"/>
              <a:pathLst>
                <a:path w="1115695" h="7619">
                  <a:moveTo>
                    <a:pt x="1115567" y="7619"/>
                  </a:moveTo>
                  <a:lnTo>
                    <a:pt x="1115567" y="0"/>
                  </a:lnTo>
                  <a:lnTo>
                    <a:pt x="0" y="0"/>
                  </a:lnTo>
                  <a:lnTo>
                    <a:pt x="0" y="7619"/>
                  </a:lnTo>
                  <a:lnTo>
                    <a:pt x="1115567" y="7619"/>
                  </a:lnTo>
                  <a:close/>
                </a:path>
              </a:pathLst>
            </a:custGeom>
            <a:solidFill>
              <a:srgbClr val="000000"/>
            </a:solidFill>
          </p:spPr>
          <p:txBody>
            <a:bodyPr wrap="square" lIns="0" tIns="0" rIns="0" bIns="0" rtlCol="0"/>
            <a:lstStyle/>
            <a:p>
              <a:endParaRPr sz="1632"/>
            </a:p>
          </p:txBody>
        </p:sp>
        <p:sp>
          <p:nvSpPr>
            <p:cNvPr id="35" name="object 35"/>
            <p:cNvSpPr/>
            <p:nvPr/>
          </p:nvSpPr>
          <p:spPr>
            <a:xfrm>
              <a:off x="4169549" y="1732788"/>
              <a:ext cx="1115695" cy="0"/>
            </a:xfrm>
            <a:custGeom>
              <a:avLst/>
              <a:gdLst/>
              <a:ahLst/>
              <a:cxnLst/>
              <a:rect l="l" t="t" r="r" b="b"/>
              <a:pathLst>
                <a:path w="1115695">
                  <a:moveTo>
                    <a:pt x="0" y="0"/>
                  </a:moveTo>
                  <a:lnTo>
                    <a:pt x="1115568" y="0"/>
                  </a:lnTo>
                </a:path>
              </a:pathLst>
            </a:custGeom>
            <a:ln w="3175">
              <a:solidFill>
                <a:srgbClr val="000000"/>
              </a:solidFill>
            </a:ln>
          </p:spPr>
          <p:txBody>
            <a:bodyPr wrap="square" lIns="0" tIns="0" rIns="0" bIns="0" rtlCol="0"/>
            <a:lstStyle/>
            <a:p>
              <a:endParaRPr sz="1632"/>
            </a:p>
          </p:txBody>
        </p:sp>
        <p:sp>
          <p:nvSpPr>
            <p:cNvPr id="36" name="object 36"/>
            <p:cNvSpPr/>
            <p:nvPr/>
          </p:nvSpPr>
          <p:spPr>
            <a:xfrm>
              <a:off x="5292737" y="1732788"/>
              <a:ext cx="905510" cy="7620"/>
            </a:xfrm>
            <a:custGeom>
              <a:avLst/>
              <a:gdLst/>
              <a:ahLst/>
              <a:cxnLst/>
              <a:rect l="l" t="t" r="r" b="b"/>
              <a:pathLst>
                <a:path w="905510" h="7619">
                  <a:moveTo>
                    <a:pt x="905255" y="7619"/>
                  </a:moveTo>
                  <a:lnTo>
                    <a:pt x="905255" y="0"/>
                  </a:lnTo>
                  <a:lnTo>
                    <a:pt x="0" y="0"/>
                  </a:lnTo>
                  <a:lnTo>
                    <a:pt x="0" y="7619"/>
                  </a:lnTo>
                  <a:lnTo>
                    <a:pt x="905255" y="7619"/>
                  </a:lnTo>
                  <a:close/>
                </a:path>
              </a:pathLst>
            </a:custGeom>
            <a:solidFill>
              <a:srgbClr val="000000"/>
            </a:solidFill>
          </p:spPr>
          <p:txBody>
            <a:bodyPr wrap="square" lIns="0" tIns="0" rIns="0" bIns="0" rtlCol="0"/>
            <a:lstStyle/>
            <a:p>
              <a:endParaRPr sz="1632"/>
            </a:p>
          </p:txBody>
        </p:sp>
        <p:sp>
          <p:nvSpPr>
            <p:cNvPr id="37" name="object 37"/>
            <p:cNvSpPr/>
            <p:nvPr/>
          </p:nvSpPr>
          <p:spPr>
            <a:xfrm>
              <a:off x="5291975" y="1732788"/>
              <a:ext cx="905510" cy="0"/>
            </a:xfrm>
            <a:custGeom>
              <a:avLst/>
              <a:gdLst/>
              <a:ahLst/>
              <a:cxnLst/>
              <a:rect l="l" t="t" r="r" b="b"/>
              <a:pathLst>
                <a:path w="905510">
                  <a:moveTo>
                    <a:pt x="0" y="0"/>
                  </a:moveTo>
                  <a:lnTo>
                    <a:pt x="905256" y="0"/>
                  </a:lnTo>
                </a:path>
              </a:pathLst>
            </a:custGeom>
            <a:ln w="3175">
              <a:solidFill>
                <a:srgbClr val="000000"/>
              </a:solidFill>
            </a:ln>
          </p:spPr>
          <p:txBody>
            <a:bodyPr wrap="square" lIns="0" tIns="0" rIns="0" bIns="0" rtlCol="0"/>
            <a:lstStyle/>
            <a:p>
              <a:endParaRPr sz="1632"/>
            </a:p>
          </p:txBody>
        </p:sp>
        <p:sp>
          <p:nvSpPr>
            <p:cNvPr id="38" name="object 38"/>
            <p:cNvSpPr/>
            <p:nvPr/>
          </p:nvSpPr>
          <p:spPr>
            <a:xfrm>
              <a:off x="6204851" y="1732788"/>
              <a:ext cx="1327150" cy="7620"/>
            </a:xfrm>
            <a:custGeom>
              <a:avLst/>
              <a:gdLst/>
              <a:ahLst/>
              <a:cxnLst/>
              <a:rect l="l" t="t" r="r" b="b"/>
              <a:pathLst>
                <a:path w="1327150" h="7619">
                  <a:moveTo>
                    <a:pt x="1326642" y="7619"/>
                  </a:moveTo>
                  <a:lnTo>
                    <a:pt x="1326642" y="0"/>
                  </a:lnTo>
                  <a:lnTo>
                    <a:pt x="0" y="0"/>
                  </a:lnTo>
                  <a:lnTo>
                    <a:pt x="0" y="7619"/>
                  </a:lnTo>
                  <a:lnTo>
                    <a:pt x="1326642" y="7619"/>
                  </a:lnTo>
                  <a:close/>
                </a:path>
              </a:pathLst>
            </a:custGeom>
            <a:solidFill>
              <a:srgbClr val="000000"/>
            </a:solidFill>
          </p:spPr>
          <p:txBody>
            <a:bodyPr wrap="square" lIns="0" tIns="0" rIns="0" bIns="0" rtlCol="0"/>
            <a:lstStyle/>
            <a:p>
              <a:endParaRPr sz="1632"/>
            </a:p>
          </p:txBody>
        </p:sp>
        <p:sp>
          <p:nvSpPr>
            <p:cNvPr id="39" name="object 39"/>
            <p:cNvSpPr/>
            <p:nvPr/>
          </p:nvSpPr>
          <p:spPr>
            <a:xfrm>
              <a:off x="6204851" y="1732788"/>
              <a:ext cx="1325880" cy="0"/>
            </a:xfrm>
            <a:custGeom>
              <a:avLst/>
              <a:gdLst/>
              <a:ahLst/>
              <a:cxnLst/>
              <a:rect l="l" t="t" r="r" b="b"/>
              <a:pathLst>
                <a:path w="1325879">
                  <a:moveTo>
                    <a:pt x="0" y="0"/>
                  </a:moveTo>
                  <a:lnTo>
                    <a:pt x="1325880" y="0"/>
                  </a:lnTo>
                </a:path>
              </a:pathLst>
            </a:custGeom>
            <a:ln w="3175">
              <a:solidFill>
                <a:srgbClr val="000000"/>
              </a:solidFill>
            </a:ln>
          </p:spPr>
          <p:txBody>
            <a:bodyPr wrap="square" lIns="0" tIns="0" rIns="0" bIns="0" rtlCol="0"/>
            <a:lstStyle/>
            <a:p>
              <a:endParaRPr sz="1632"/>
            </a:p>
          </p:txBody>
        </p:sp>
        <p:sp>
          <p:nvSpPr>
            <p:cNvPr id="40" name="object 40"/>
            <p:cNvSpPr/>
            <p:nvPr/>
          </p:nvSpPr>
          <p:spPr>
            <a:xfrm>
              <a:off x="7530731" y="1732788"/>
              <a:ext cx="0" cy="7620"/>
            </a:xfrm>
            <a:custGeom>
              <a:avLst/>
              <a:gdLst/>
              <a:ahLst/>
              <a:cxnLst/>
              <a:rect l="l" t="t" r="r" b="b"/>
              <a:pathLst>
                <a:path h="7619">
                  <a:moveTo>
                    <a:pt x="0" y="0"/>
                  </a:moveTo>
                  <a:lnTo>
                    <a:pt x="0" y="7620"/>
                  </a:lnTo>
                </a:path>
              </a:pathLst>
            </a:custGeom>
            <a:ln w="3175">
              <a:solidFill>
                <a:srgbClr val="000000"/>
              </a:solidFill>
            </a:ln>
          </p:spPr>
          <p:txBody>
            <a:bodyPr wrap="square" lIns="0" tIns="0" rIns="0" bIns="0" rtlCol="0"/>
            <a:lstStyle/>
            <a:p>
              <a:endParaRPr sz="1632"/>
            </a:p>
          </p:txBody>
        </p:sp>
        <p:sp>
          <p:nvSpPr>
            <p:cNvPr id="41" name="object 41"/>
            <p:cNvSpPr/>
            <p:nvPr/>
          </p:nvSpPr>
          <p:spPr>
            <a:xfrm>
              <a:off x="1091069" y="1740408"/>
              <a:ext cx="0" cy="270510"/>
            </a:xfrm>
            <a:custGeom>
              <a:avLst/>
              <a:gdLst/>
              <a:ahLst/>
              <a:cxnLst/>
              <a:rect l="l" t="t" r="r" b="b"/>
              <a:pathLst>
                <a:path h="270510">
                  <a:moveTo>
                    <a:pt x="0" y="0"/>
                  </a:moveTo>
                  <a:lnTo>
                    <a:pt x="0" y="270510"/>
                  </a:lnTo>
                </a:path>
              </a:pathLst>
            </a:custGeom>
            <a:ln w="3175">
              <a:solidFill>
                <a:srgbClr val="000000"/>
              </a:solidFill>
            </a:ln>
          </p:spPr>
          <p:txBody>
            <a:bodyPr wrap="square" lIns="0" tIns="0" rIns="0" bIns="0" rtlCol="0"/>
            <a:lstStyle/>
            <a:p>
              <a:endParaRPr sz="1632"/>
            </a:p>
          </p:txBody>
        </p:sp>
        <p:sp>
          <p:nvSpPr>
            <p:cNvPr id="42" name="object 42"/>
            <p:cNvSpPr/>
            <p:nvPr/>
          </p:nvSpPr>
          <p:spPr>
            <a:xfrm>
              <a:off x="7530731" y="1740408"/>
              <a:ext cx="0" cy="270510"/>
            </a:xfrm>
            <a:custGeom>
              <a:avLst/>
              <a:gdLst/>
              <a:ahLst/>
              <a:cxnLst/>
              <a:rect l="l" t="t" r="r" b="b"/>
              <a:pathLst>
                <a:path h="270510">
                  <a:moveTo>
                    <a:pt x="0" y="0"/>
                  </a:moveTo>
                  <a:lnTo>
                    <a:pt x="0" y="270510"/>
                  </a:lnTo>
                </a:path>
              </a:pathLst>
            </a:custGeom>
            <a:ln w="3175">
              <a:solidFill>
                <a:srgbClr val="000000"/>
              </a:solidFill>
            </a:ln>
          </p:spPr>
          <p:txBody>
            <a:bodyPr wrap="square" lIns="0" tIns="0" rIns="0" bIns="0" rtlCol="0"/>
            <a:lstStyle/>
            <a:p>
              <a:endParaRPr sz="1632"/>
            </a:p>
          </p:txBody>
        </p:sp>
        <p:sp>
          <p:nvSpPr>
            <p:cNvPr id="43" name="object 43"/>
            <p:cNvSpPr/>
            <p:nvPr/>
          </p:nvSpPr>
          <p:spPr>
            <a:xfrm>
              <a:off x="1097927" y="2018538"/>
              <a:ext cx="50800" cy="269240"/>
            </a:xfrm>
            <a:custGeom>
              <a:avLst/>
              <a:gdLst/>
              <a:ahLst/>
              <a:cxnLst/>
              <a:rect l="l" t="t" r="r" b="b"/>
              <a:pathLst>
                <a:path w="50800" h="269239">
                  <a:moveTo>
                    <a:pt x="50291" y="268986"/>
                  </a:moveTo>
                  <a:lnTo>
                    <a:pt x="50291" y="0"/>
                  </a:lnTo>
                  <a:lnTo>
                    <a:pt x="0" y="0"/>
                  </a:lnTo>
                  <a:lnTo>
                    <a:pt x="0" y="268986"/>
                  </a:lnTo>
                  <a:lnTo>
                    <a:pt x="50291" y="268986"/>
                  </a:lnTo>
                  <a:close/>
                </a:path>
              </a:pathLst>
            </a:custGeom>
            <a:solidFill>
              <a:srgbClr val="9ACCFF"/>
            </a:solidFill>
          </p:spPr>
          <p:txBody>
            <a:bodyPr wrap="square" lIns="0" tIns="0" rIns="0" bIns="0" rtlCol="0"/>
            <a:lstStyle/>
            <a:p>
              <a:endParaRPr sz="1632"/>
            </a:p>
          </p:txBody>
        </p:sp>
        <p:sp>
          <p:nvSpPr>
            <p:cNvPr id="44" name="object 44"/>
            <p:cNvSpPr/>
            <p:nvPr/>
          </p:nvSpPr>
          <p:spPr>
            <a:xfrm>
              <a:off x="1706003" y="1740408"/>
              <a:ext cx="0" cy="270510"/>
            </a:xfrm>
            <a:custGeom>
              <a:avLst/>
              <a:gdLst/>
              <a:ahLst/>
              <a:cxnLst/>
              <a:rect l="l" t="t" r="r" b="b"/>
              <a:pathLst>
                <a:path h="270510">
                  <a:moveTo>
                    <a:pt x="0" y="0"/>
                  </a:moveTo>
                  <a:lnTo>
                    <a:pt x="0" y="270510"/>
                  </a:lnTo>
                </a:path>
              </a:pathLst>
            </a:custGeom>
            <a:ln w="3175">
              <a:solidFill>
                <a:srgbClr val="000000"/>
              </a:solidFill>
            </a:ln>
          </p:spPr>
          <p:txBody>
            <a:bodyPr wrap="square" lIns="0" tIns="0" rIns="0" bIns="0" rtlCol="0"/>
            <a:lstStyle/>
            <a:p>
              <a:endParaRPr sz="1632"/>
            </a:p>
          </p:txBody>
        </p:sp>
        <p:sp>
          <p:nvSpPr>
            <p:cNvPr id="45" name="object 45"/>
            <p:cNvSpPr/>
            <p:nvPr/>
          </p:nvSpPr>
          <p:spPr>
            <a:xfrm>
              <a:off x="1148219" y="2018550"/>
              <a:ext cx="6383655" cy="269240"/>
            </a:xfrm>
            <a:custGeom>
              <a:avLst/>
              <a:gdLst/>
              <a:ahLst/>
              <a:cxnLst/>
              <a:rect l="l" t="t" r="r" b="b"/>
              <a:pathLst>
                <a:path w="6383655" h="269239">
                  <a:moveTo>
                    <a:pt x="558546" y="0"/>
                  </a:moveTo>
                  <a:lnTo>
                    <a:pt x="0" y="0"/>
                  </a:lnTo>
                  <a:lnTo>
                    <a:pt x="0" y="268986"/>
                  </a:lnTo>
                  <a:lnTo>
                    <a:pt x="558546" y="268986"/>
                  </a:lnTo>
                  <a:lnTo>
                    <a:pt x="558546" y="0"/>
                  </a:lnTo>
                  <a:close/>
                </a:path>
                <a:path w="6383655" h="269239">
                  <a:moveTo>
                    <a:pt x="1680972" y="0"/>
                  </a:moveTo>
                  <a:lnTo>
                    <a:pt x="565404" y="0"/>
                  </a:lnTo>
                  <a:lnTo>
                    <a:pt x="565404" y="268986"/>
                  </a:lnTo>
                  <a:lnTo>
                    <a:pt x="1680972" y="268986"/>
                  </a:lnTo>
                  <a:lnTo>
                    <a:pt x="1680972" y="0"/>
                  </a:lnTo>
                  <a:close/>
                </a:path>
                <a:path w="6383655" h="269239">
                  <a:moveTo>
                    <a:pt x="3014472" y="0"/>
                  </a:moveTo>
                  <a:lnTo>
                    <a:pt x="1688592" y="0"/>
                  </a:lnTo>
                  <a:lnTo>
                    <a:pt x="1688592" y="268986"/>
                  </a:lnTo>
                  <a:lnTo>
                    <a:pt x="3014472" y="268986"/>
                  </a:lnTo>
                  <a:lnTo>
                    <a:pt x="3014472" y="0"/>
                  </a:lnTo>
                  <a:close/>
                </a:path>
                <a:path w="6383655" h="269239">
                  <a:moveTo>
                    <a:pt x="4136885" y="0"/>
                  </a:moveTo>
                  <a:lnTo>
                    <a:pt x="3021330" y="0"/>
                  </a:lnTo>
                  <a:lnTo>
                    <a:pt x="3021330" y="268986"/>
                  </a:lnTo>
                  <a:lnTo>
                    <a:pt x="4136885" y="268986"/>
                  </a:lnTo>
                  <a:lnTo>
                    <a:pt x="4136885" y="0"/>
                  </a:lnTo>
                  <a:close/>
                </a:path>
                <a:path w="6383655" h="269239">
                  <a:moveTo>
                    <a:pt x="5049761" y="0"/>
                  </a:moveTo>
                  <a:lnTo>
                    <a:pt x="4144518" y="0"/>
                  </a:lnTo>
                  <a:lnTo>
                    <a:pt x="4144518" y="268986"/>
                  </a:lnTo>
                  <a:lnTo>
                    <a:pt x="5049761" y="268986"/>
                  </a:lnTo>
                  <a:lnTo>
                    <a:pt x="5049761" y="0"/>
                  </a:lnTo>
                  <a:close/>
                </a:path>
                <a:path w="6383655" h="269239">
                  <a:moveTo>
                    <a:pt x="6383274" y="0"/>
                  </a:moveTo>
                  <a:lnTo>
                    <a:pt x="5056632" y="0"/>
                  </a:lnTo>
                  <a:lnTo>
                    <a:pt x="5056632" y="268986"/>
                  </a:lnTo>
                  <a:lnTo>
                    <a:pt x="6383274" y="268986"/>
                  </a:lnTo>
                  <a:lnTo>
                    <a:pt x="6383274" y="0"/>
                  </a:lnTo>
                  <a:close/>
                </a:path>
              </a:pathLst>
            </a:custGeom>
            <a:solidFill>
              <a:srgbClr val="9ACCFF"/>
            </a:solidFill>
          </p:spPr>
          <p:txBody>
            <a:bodyPr wrap="square" lIns="0" tIns="0" rIns="0" bIns="0" rtlCol="0"/>
            <a:lstStyle/>
            <a:p>
              <a:endParaRPr sz="1632"/>
            </a:p>
          </p:txBody>
        </p:sp>
        <p:sp>
          <p:nvSpPr>
            <p:cNvPr id="46" name="object 46"/>
            <p:cNvSpPr/>
            <p:nvPr/>
          </p:nvSpPr>
          <p:spPr>
            <a:xfrm>
              <a:off x="1091069" y="2010918"/>
              <a:ext cx="0" cy="7620"/>
            </a:xfrm>
            <a:custGeom>
              <a:avLst/>
              <a:gdLst/>
              <a:ahLst/>
              <a:cxnLst/>
              <a:rect l="l" t="t" r="r" b="b"/>
              <a:pathLst>
                <a:path h="7619">
                  <a:moveTo>
                    <a:pt x="0" y="0"/>
                  </a:moveTo>
                  <a:lnTo>
                    <a:pt x="0" y="7620"/>
                  </a:lnTo>
                </a:path>
              </a:pathLst>
            </a:custGeom>
            <a:ln w="3175">
              <a:solidFill>
                <a:srgbClr val="000000"/>
              </a:solidFill>
            </a:ln>
          </p:spPr>
          <p:txBody>
            <a:bodyPr wrap="square" lIns="0" tIns="0" rIns="0" bIns="0" rtlCol="0"/>
            <a:lstStyle/>
            <a:p>
              <a:endParaRPr sz="1632"/>
            </a:p>
          </p:txBody>
        </p:sp>
        <p:sp>
          <p:nvSpPr>
            <p:cNvPr id="47" name="object 47"/>
            <p:cNvSpPr/>
            <p:nvPr/>
          </p:nvSpPr>
          <p:spPr>
            <a:xfrm>
              <a:off x="1097927" y="2010918"/>
              <a:ext cx="608965" cy="7620"/>
            </a:xfrm>
            <a:custGeom>
              <a:avLst/>
              <a:gdLst/>
              <a:ahLst/>
              <a:cxnLst/>
              <a:rect l="l" t="t" r="r" b="b"/>
              <a:pathLst>
                <a:path w="608964" h="7619">
                  <a:moveTo>
                    <a:pt x="608837" y="7620"/>
                  </a:moveTo>
                  <a:lnTo>
                    <a:pt x="608837" y="0"/>
                  </a:lnTo>
                  <a:lnTo>
                    <a:pt x="0" y="0"/>
                  </a:lnTo>
                  <a:lnTo>
                    <a:pt x="0" y="7620"/>
                  </a:lnTo>
                  <a:lnTo>
                    <a:pt x="608837" y="7620"/>
                  </a:lnTo>
                  <a:close/>
                </a:path>
              </a:pathLst>
            </a:custGeom>
            <a:solidFill>
              <a:srgbClr val="000000"/>
            </a:solidFill>
          </p:spPr>
          <p:txBody>
            <a:bodyPr wrap="square" lIns="0" tIns="0" rIns="0" bIns="0" rtlCol="0"/>
            <a:lstStyle/>
            <a:p>
              <a:endParaRPr sz="1632"/>
            </a:p>
          </p:txBody>
        </p:sp>
        <p:sp>
          <p:nvSpPr>
            <p:cNvPr id="48" name="object 48"/>
            <p:cNvSpPr/>
            <p:nvPr/>
          </p:nvSpPr>
          <p:spPr>
            <a:xfrm>
              <a:off x="1097927" y="2010918"/>
              <a:ext cx="608330" cy="0"/>
            </a:xfrm>
            <a:custGeom>
              <a:avLst/>
              <a:gdLst/>
              <a:ahLst/>
              <a:cxnLst/>
              <a:rect l="l" t="t" r="r" b="b"/>
              <a:pathLst>
                <a:path w="608330">
                  <a:moveTo>
                    <a:pt x="0" y="0"/>
                  </a:moveTo>
                  <a:lnTo>
                    <a:pt x="608076" y="0"/>
                  </a:lnTo>
                </a:path>
              </a:pathLst>
            </a:custGeom>
            <a:ln w="3175">
              <a:solidFill>
                <a:srgbClr val="000000"/>
              </a:solidFill>
            </a:ln>
          </p:spPr>
          <p:txBody>
            <a:bodyPr wrap="square" lIns="0" tIns="0" rIns="0" bIns="0" rtlCol="0"/>
            <a:lstStyle/>
            <a:p>
              <a:endParaRPr sz="1632"/>
            </a:p>
          </p:txBody>
        </p:sp>
        <p:sp>
          <p:nvSpPr>
            <p:cNvPr id="49" name="object 49"/>
            <p:cNvSpPr/>
            <p:nvPr/>
          </p:nvSpPr>
          <p:spPr>
            <a:xfrm>
              <a:off x="1706003" y="2010918"/>
              <a:ext cx="0" cy="7620"/>
            </a:xfrm>
            <a:custGeom>
              <a:avLst/>
              <a:gdLst/>
              <a:ahLst/>
              <a:cxnLst/>
              <a:rect l="l" t="t" r="r" b="b"/>
              <a:pathLst>
                <a:path h="7619">
                  <a:moveTo>
                    <a:pt x="0" y="0"/>
                  </a:moveTo>
                  <a:lnTo>
                    <a:pt x="0" y="7620"/>
                  </a:lnTo>
                </a:path>
              </a:pathLst>
            </a:custGeom>
            <a:ln w="3175">
              <a:solidFill>
                <a:srgbClr val="000000"/>
              </a:solidFill>
            </a:ln>
          </p:spPr>
          <p:txBody>
            <a:bodyPr wrap="square" lIns="0" tIns="0" rIns="0" bIns="0" rtlCol="0"/>
            <a:lstStyle/>
            <a:p>
              <a:endParaRPr sz="1632"/>
            </a:p>
          </p:txBody>
        </p:sp>
        <p:sp>
          <p:nvSpPr>
            <p:cNvPr id="50" name="object 50"/>
            <p:cNvSpPr/>
            <p:nvPr/>
          </p:nvSpPr>
          <p:spPr>
            <a:xfrm>
              <a:off x="1713623" y="2010918"/>
              <a:ext cx="1115695" cy="7620"/>
            </a:xfrm>
            <a:custGeom>
              <a:avLst/>
              <a:gdLst/>
              <a:ahLst/>
              <a:cxnLst/>
              <a:rect l="l" t="t" r="r" b="b"/>
              <a:pathLst>
                <a:path w="1115695" h="7619">
                  <a:moveTo>
                    <a:pt x="1115568" y="7620"/>
                  </a:moveTo>
                  <a:lnTo>
                    <a:pt x="1115568" y="0"/>
                  </a:lnTo>
                  <a:lnTo>
                    <a:pt x="0" y="0"/>
                  </a:lnTo>
                  <a:lnTo>
                    <a:pt x="0" y="7620"/>
                  </a:lnTo>
                  <a:lnTo>
                    <a:pt x="1115568" y="7620"/>
                  </a:lnTo>
                  <a:close/>
                </a:path>
              </a:pathLst>
            </a:custGeom>
            <a:solidFill>
              <a:srgbClr val="000000"/>
            </a:solidFill>
          </p:spPr>
          <p:txBody>
            <a:bodyPr wrap="square" lIns="0" tIns="0" rIns="0" bIns="0" rtlCol="0"/>
            <a:lstStyle/>
            <a:p>
              <a:endParaRPr sz="1632"/>
            </a:p>
          </p:txBody>
        </p:sp>
        <p:sp>
          <p:nvSpPr>
            <p:cNvPr id="51" name="object 51"/>
            <p:cNvSpPr/>
            <p:nvPr/>
          </p:nvSpPr>
          <p:spPr>
            <a:xfrm>
              <a:off x="1713623" y="2010918"/>
              <a:ext cx="1115695" cy="0"/>
            </a:xfrm>
            <a:custGeom>
              <a:avLst/>
              <a:gdLst/>
              <a:ahLst/>
              <a:cxnLst/>
              <a:rect l="l" t="t" r="r" b="b"/>
              <a:pathLst>
                <a:path w="1115695">
                  <a:moveTo>
                    <a:pt x="0" y="0"/>
                  </a:moveTo>
                  <a:lnTo>
                    <a:pt x="1115568" y="0"/>
                  </a:lnTo>
                </a:path>
              </a:pathLst>
            </a:custGeom>
            <a:ln w="3175">
              <a:solidFill>
                <a:srgbClr val="000000"/>
              </a:solidFill>
            </a:ln>
          </p:spPr>
          <p:txBody>
            <a:bodyPr wrap="square" lIns="0" tIns="0" rIns="0" bIns="0" rtlCol="0"/>
            <a:lstStyle/>
            <a:p>
              <a:endParaRPr sz="1632"/>
            </a:p>
          </p:txBody>
        </p:sp>
        <p:sp>
          <p:nvSpPr>
            <p:cNvPr id="52" name="object 52"/>
            <p:cNvSpPr/>
            <p:nvPr/>
          </p:nvSpPr>
          <p:spPr>
            <a:xfrm>
              <a:off x="2836811" y="2010918"/>
              <a:ext cx="1325880" cy="7620"/>
            </a:xfrm>
            <a:custGeom>
              <a:avLst/>
              <a:gdLst/>
              <a:ahLst/>
              <a:cxnLst/>
              <a:rect l="l" t="t" r="r" b="b"/>
              <a:pathLst>
                <a:path w="1325879" h="7619">
                  <a:moveTo>
                    <a:pt x="1325880" y="7620"/>
                  </a:moveTo>
                  <a:lnTo>
                    <a:pt x="1325880" y="0"/>
                  </a:lnTo>
                  <a:lnTo>
                    <a:pt x="0" y="0"/>
                  </a:lnTo>
                  <a:lnTo>
                    <a:pt x="0" y="7620"/>
                  </a:lnTo>
                  <a:lnTo>
                    <a:pt x="1325880" y="7620"/>
                  </a:lnTo>
                  <a:close/>
                </a:path>
              </a:pathLst>
            </a:custGeom>
            <a:solidFill>
              <a:srgbClr val="000000"/>
            </a:solidFill>
          </p:spPr>
          <p:txBody>
            <a:bodyPr wrap="square" lIns="0" tIns="0" rIns="0" bIns="0" rtlCol="0"/>
            <a:lstStyle/>
            <a:p>
              <a:endParaRPr sz="1632"/>
            </a:p>
          </p:txBody>
        </p:sp>
        <p:sp>
          <p:nvSpPr>
            <p:cNvPr id="53" name="object 53"/>
            <p:cNvSpPr/>
            <p:nvPr/>
          </p:nvSpPr>
          <p:spPr>
            <a:xfrm>
              <a:off x="2836049" y="2010918"/>
              <a:ext cx="1325880" cy="0"/>
            </a:xfrm>
            <a:custGeom>
              <a:avLst/>
              <a:gdLst/>
              <a:ahLst/>
              <a:cxnLst/>
              <a:rect l="l" t="t" r="r" b="b"/>
              <a:pathLst>
                <a:path w="1325879">
                  <a:moveTo>
                    <a:pt x="0" y="0"/>
                  </a:moveTo>
                  <a:lnTo>
                    <a:pt x="1325880" y="0"/>
                  </a:lnTo>
                </a:path>
              </a:pathLst>
            </a:custGeom>
            <a:ln w="3175">
              <a:solidFill>
                <a:srgbClr val="000000"/>
              </a:solidFill>
            </a:ln>
          </p:spPr>
          <p:txBody>
            <a:bodyPr wrap="square" lIns="0" tIns="0" rIns="0" bIns="0" rtlCol="0"/>
            <a:lstStyle/>
            <a:p>
              <a:endParaRPr sz="1632"/>
            </a:p>
          </p:txBody>
        </p:sp>
        <p:sp>
          <p:nvSpPr>
            <p:cNvPr id="54" name="object 54"/>
            <p:cNvSpPr/>
            <p:nvPr/>
          </p:nvSpPr>
          <p:spPr>
            <a:xfrm>
              <a:off x="4169549" y="2010918"/>
              <a:ext cx="1115695" cy="7620"/>
            </a:xfrm>
            <a:custGeom>
              <a:avLst/>
              <a:gdLst/>
              <a:ahLst/>
              <a:cxnLst/>
              <a:rect l="l" t="t" r="r" b="b"/>
              <a:pathLst>
                <a:path w="1115695" h="7619">
                  <a:moveTo>
                    <a:pt x="1115567" y="7620"/>
                  </a:moveTo>
                  <a:lnTo>
                    <a:pt x="1115567" y="0"/>
                  </a:lnTo>
                  <a:lnTo>
                    <a:pt x="0" y="0"/>
                  </a:lnTo>
                  <a:lnTo>
                    <a:pt x="0" y="7620"/>
                  </a:lnTo>
                  <a:lnTo>
                    <a:pt x="1115567" y="7620"/>
                  </a:lnTo>
                  <a:close/>
                </a:path>
              </a:pathLst>
            </a:custGeom>
            <a:solidFill>
              <a:srgbClr val="000000"/>
            </a:solidFill>
          </p:spPr>
          <p:txBody>
            <a:bodyPr wrap="square" lIns="0" tIns="0" rIns="0" bIns="0" rtlCol="0"/>
            <a:lstStyle/>
            <a:p>
              <a:endParaRPr sz="1632"/>
            </a:p>
          </p:txBody>
        </p:sp>
        <p:sp>
          <p:nvSpPr>
            <p:cNvPr id="55" name="object 55"/>
            <p:cNvSpPr/>
            <p:nvPr/>
          </p:nvSpPr>
          <p:spPr>
            <a:xfrm>
              <a:off x="4169549" y="2010918"/>
              <a:ext cx="1115695" cy="0"/>
            </a:xfrm>
            <a:custGeom>
              <a:avLst/>
              <a:gdLst/>
              <a:ahLst/>
              <a:cxnLst/>
              <a:rect l="l" t="t" r="r" b="b"/>
              <a:pathLst>
                <a:path w="1115695">
                  <a:moveTo>
                    <a:pt x="0" y="0"/>
                  </a:moveTo>
                  <a:lnTo>
                    <a:pt x="1115568" y="0"/>
                  </a:lnTo>
                </a:path>
              </a:pathLst>
            </a:custGeom>
            <a:ln w="3175">
              <a:solidFill>
                <a:srgbClr val="000000"/>
              </a:solidFill>
            </a:ln>
          </p:spPr>
          <p:txBody>
            <a:bodyPr wrap="square" lIns="0" tIns="0" rIns="0" bIns="0" rtlCol="0"/>
            <a:lstStyle/>
            <a:p>
              <a:endParaRPr sz="1632"/>
            </a:p>
          </p:txBody>
        </p:sp>
        <p:sp>
          <p:nvSpPr>
            <p:cNvPr id="56" name="object 56"/>
            <p:cNvSpPr/>
            <p:nvPr/>
          </p:nvSpPr>
          <p:spPr>
            <a:xfrm>
              <a:off x="5292737" y="2010918"/>
              <a:ext cx="905510" cy="7620"/>
            </a:xfrm>
            <a:custGeom>
              <a:avLst/>
              <a:gdLst/>
              <a:ahLst/>
              <a:cxnLst/>
              <a:rect l="l" t="t" r="r" b="b"/>
              <a:pathLst>
                <a:path w="905510" h="7619">
                  <a:moveTo>
                    <a:pt x="905255" y="7620"/>
                  </a:moveTo>
                  <a:lnTo>
                    <a:pt x="905255" y="0"/>
                  </a:lnTo>
                  <a:lnTo>
                    <a:pt x="0" y="0"/>
                  </a:lnTo>
                  <a:lnTo>
                    <a:pt x="0" y="7620"/>
                  </a:lnTo>
                  <a:lnTo>
                    <a:pt x="905255" y="7620"/>
                  </a:lnTo>
                  <a:close/>
                </a:path>
              </a:pathLst>
            </a:custGeom>
            <a:solidFill>
              <a:srgbClr val="000000"/>
            </a:solidFill>
          </p:spPr>
          <p:txBody>
            <a:bodyPr wrap="square" lIns="0" tIns="0" rIns="0" bIns="0" rtlCol="0"/>
            <a:lstStyle/>
            <a:p>
              <a:endParaRPr sz="1632"/>
            </a:p>
          </p:txBody>
        </p:sp>
        <p:sp>
          <p:nvSpPr>
            <p:cNvPr id="57" name="object 57"/>
            <p:cNvSpPr/>
            <p:nvPr/>
          </p:nvSpPr>
          <p:spPr>
            <a:xfrm>
              <a:off x="5291975" y="2010918"/>
              <a:ext cx="905510" cy="0"/>
            </a:xfrm>
            <a:custGeom>
              <a:avLst/>
              <a:gdLst/>
              <a:ahLst/>
              <a:cxnLst/>
              <a:rect l="l" t="t" r="r" b="b"/>
              <a:pathLst>
                <a:path w="905510">
                  <a:moveTo>
                    <a:pt x="0" y="0"/>
                  </a:moveTo>
                  <a:lnTo>
                    <a:pt x="905256" y="0"/>
                  </a:lnTo>
                </a:path>
              </a:pathLst>
            </a:custGeom>
            <a:ln w="3175">
              <a:solidFill>
                <a:srgbClr val="000000"/>
              </a:solidFill>
            </a:ln>
          </p:spPr>
          <p:txBody>
            <a:bodyPr wrap="square" lIns="0" tIns="0" rIns="0" bIns="0" rtlCol="0"/>
            <a:lstStyle/>
            <a:p>
              <a:endParaRPr sz="1632"/>
            </a:p>
          </p:txBody>
        </p:sp>
        <p:sp>
          <p:nvSpPr>
            <p:cNvPr id="58" name="object 58"/>
            <p:cNvSpPr/>
            <p:nvPr/>
          </p:nvSpPr>
          <p:spPr>
            <a:xfrm>
              <a:off x="6204851" y="2010918"/>
              <a:ext cx="1327150" cy="7620"/>
            </a:xfrm>
            <a:custGeom>
              <a:avLst/>
              <a:gdLst/>
              <a:ahLst/>
              <a:cxnLst/>
              <a:rect l="l" t="t" r="r" b="b"/>
              <a:pathLst>
                <a:path w="1327150" h="7619">
                  <a:moveTo>
                    <a:pt x="1326642" y="7620"/>
                  </a:moveTo>
                  <a:lnTo>
                    <a:pt x="1326642" y="0"/>
                  </a:lnTo>
                  <a:lnTo>
                    <a:pt x="0" y="0"/>
                  </a:lnTo>
                  <a:lnTo>
                    <a:pt x="0" y="7620"/>
                  </a:lnTo>
                  <a:lnTo>
                    <a:pt x="1326642" y="7620"/>
                  </a:lnTo>
                  <a:close/>
                </a:path>
              </a:pathLst>
            </a:custGeom>
            <a:solidFill>
              <a:srgbClr val="000000"/>
            </a:solidFill>
          </p:spPr>
          <p:txBody>
            <a:bodyPr wrap="square" lIns="0" tIns="0" rIns="0" bIns="0" rtlCol="0"/>
            <a:lstStyle/>
            <a:p>
              <a:endParaRPr sz="1632"/>
            </a:p>
          </p:txBody>
        </p:sp>
        <p:sp>
          <p:nvSpPr>
            <p:cNvPr id="59" name="object 59"/>
            <p:cNvSpPr/>
            <p:nvPr/>
          </p:nvSpPr>
          <p:spPr>
            <a:xfrm>
              <a:off x="6204851" y="2010918"/>
              <a:ext cx="1325880" cy="0"/>
            </a:xfrm>
            <a:custGeom>
              <a:avLst/>
              <a:gdLst/>
              <a:ahLst/>
              <a:cxnLst/>
              <a:rect l="l" t="t" r="r" b="b"/>
              <a:pathLst>
                <a:path w="1325879">
                  <a:moveTo>
                    <a:pt x="0" y="0"/>
                  </a:moveTo>
                  <a:lnTo>
                    <a:pt x="1325880" y="0"/>
                  </a:lnTo>
                </a:path>
              </a:pathLst>
            </a:custGeom>
            <a:ln w="3175">
              <a:solidFill>
                <a:srgbClr val="000000"/>
              </a:solidFill>
            </a:ln>
          </p:spPr>
          <p:txBody>
            <a:bodyPr wrap="square" lIns="0" tIns="0" rIns="0" bIns="0" rtlCol="0"/>
            <a:lstStyle/>
            <a:p>
              <a:endParaRPr sz="1632"/>
            </a:p>
          </p:txBody>
        </p:sp>
        <p:sp>
          <p:nvSpPr>
            <p:cNvPr id="60" name="object 60"/>
            <p:cNvSpPr/>
            <p:nvPr/>
          </p:nvSpPr>
          <p:spPr>
            <a:xfrm>
              <a:off x="7530731" y="2010918"/>
              <a:ext cx="0" cy="7620"/>
            </a:xfrm>
            <a:custGeom>
              <a:avLst/>
              <a:gdLst/>
              <a:ahLst/>
              <a:cxnLst/>
              <a:rect l="l" t="t" r="r" b="b"/>
              <a:pathLst>
                <a:path h="7619">
                  <a:moveTo>
                    <a:pt x="0" y="0"/>
                  </a:moveTo>
                  <a:lnTo>
                    <a:pt x="0" y="7620"/>
                  </a:lnTo>
                </a:path>
              </a:pathLst>
            </a:custGeom>
            <a:ln w="3175">
              <a:solidFill>
                <a:srgbClr val="000000"/>
              </a:solidFill>
            </a:ln>
          </p:spPr>
          <p:txBody>
            <a:bodyPr wrap="square" lIns="0" tIns="0" rIns="0" bIns="0" rtlCol="0"/>
            <a:lstStyle/>
            <a:p>
              <a:endParaRPr sz="1632"/>
            </a:p>
          </p:txBody>
        </p:sp>
        <p:sp>
          <p:nvSpPr>
            <p:cNvPr id="61" name="object 61"/>
            <p:cNvSpPr/>
            <p:nvPr/>
          </p:nvSpPr>
          <p:spPr>
            <a:xfrm>
              <a:off x="1091069" y="2018538"/>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62" name="object 62"/>
            <p:cNvSpPr/>
            <p:nvPr/>
          </p:nvSpPr>
          <p:spPr>
            <a:xfrm>
              <a:off x="7530731" y="2018538"/>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63" name="object 63"/>
            <p:cNvSpPr/>
            <p:nvPr/>
          </p:nvSpPr>
          <p:spPr>
            <a:xfrm>
              <a:off x="1706003" y="2018538"/>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64" name="object 64"/>
            <p:cNvSpPr/>
            <p:nvPr/>
          </p:nvSpPr>
          <p:spPr>
            <a:xfrm>
              <a:off x="1097927" y="2295156"/>
              <a:ext cx="6433820" cy="269240"/>
            </a:xfrm>
            <a:custGeom>
              <a:avLst/>
              <a:gdLst/>
              <a:ahLst/>
              <a:cxnLst/>
              <a:rect l="l" t="t" r="r" b="b"/>
              <a:pathLst>
                <a:path w="6433820" h="269239">
                  <a:moveTo>
                    <a:pt x="608838" y="0"/>
                  </a:moveTo>
                  <a:lnTo>
                    <a:pt x="0" y="0"/>
                  </a:lnTo>
                  <a:lnTo>
                    <a:pt x="0" y="268986"/>
                  </a:lnTo>
                  <a:lnTo>
                    <a:pt x="608838" y="268986"/>
                  </a:lnTo>
                  <a:lnTo>
                    <a:pt x="608838" y="0"/>
                  </a:lnTo>
                  <a:close/>
                </a:path>
                <a:path w="6433820" h="269239">
                  <a:moveTo>
                    <a:pt x="1731264" y="0"/>
                  </a:moveTo>
                  <a:lnTo>
                    <a:pt x="615696" y="0"/>
                  </a:lnTo>
                  <a:lnTo>
                    <a:pt x="615696" y="268986"/>
                  </a:lnTo>
                  <a:lnTo>
                    <a:pt x="1731264" y="268986"/>
                  </a:lnTo>
                  <a:lnTo>
                    <a:pt x="1731264" y="0"/>
                  </a:lnTo>
                  <a:close/>
                </a:path>
                <a:path w="6433820" h="269239">
                  <a:moveTo>
                    <a:pt x="3064764" y="0"/>
                  </a:moveTo>
                  <a:lnTo>
                    <a:pt x="1738884" y="0"/>
                  </a:lnTo>
                  <a:lnTo>
                    <a:pt x="1738884" y="268986"/>
                  </a:lnTo>
                  <a:lnTo>
                    <a:pt x="3064764" y="268986"/>
                  </a:lnTo>
                  <a:lnTo>
                    <a:pt x="3064764" y="0"/>
                  </a:lnTo>
                  <a:close/>
                </a:path>
                <a:path w="6433820" h="269239">
                  <a:moveTo>
                    <a:pt x="4187177" y="0"/>
                  </a:moveTo>
                  <a:lnTo>
                    <a:pt x="3071622" y="0"/>
                  </a:lnTo>
                  <a:lnTo>
                    <a:pt x="3071622" y="268986"/>
                  </a:lnTo>
                  <a:lnTo>
                    <a:pt x="4187177" y="268986"/>
                  </a:lnTo>
                  <a:lnTo>
                    <a:pt x="4187177" y="0"/>
                  </a:lnTo>
                  <a:close/>
                </a:path>
                <a:path w="6433820" h="269239">
                  <a:moveTo>
                    <a:pt x="5100053" y="0"/>
                  </a:moveTo>
                  <a:lnTo>
                    <a:pt x="4194810" y="0"/>
                  </a:lnTo>
                  <a:lnTo>
                    <a:pt x="4194810" y="268986"/>
                  </a:lnTo>
                  <a:lnTo>
                    <a:pt x="5100053" y="268986"/>
                  </a:lnTo>
                  <a:lnTo>
                    <a:pt x="5100053" y="0"/>
                  </a:lnTo>
                  <a:close/>
                </a:path>
                <a:path w="6433820" h="269239">
                  <a:moveTo>
                    <a:pt x="6433566" y="0"/>
                  </a:moveTo>
                  <a:lnTo>
                    <a:pt x="5106924" y="0"/>
                  </a:lnTo>
                  <a:lnTo>
                    <a:pt x="5106924" y="268986"/>
                  </a:lnTo>
                  <a:lnTo>
                    <a:pt x="6433566" y="268986"/>
                  </a:lnTo>
                  <a:lnTo>
                    <a:pt x="6433566" y="0"/>
                  </a:lnTo>
                  <a:close/>
                </a:path>
              </a:pathLst>
            </a:custGeom>
            <a:solidFill>
              <a:srgbClr val="9ACCFF"/>
            </a:solidFill>
          </p:spPr>
          <p:txBody>
            <a:bodyPr wrap="square" lIns="0" tIns="0" rIns="0" bIns="0" rtlCol="0"/>
            <a:lstStyle/>
            <a:p>
              <a:endParaRPr sz="1632"/>
            </a:p>
          </p:txBody>
        </p:sp>
        <p:sp>
          <p:nvSpPr>
            <p:cNvPr id="65" name="object 65"/>
            <p:cNvSpPr/>
            <p:nvPr/>
          </p:nvSpPr>
          <p:spPr>
            <a:xfrm>
              <a:off x="1091069" y="2287524"/>
              <a:ext cx="0" cy="7620"/>
            </a:xfrm>
            <a:custGeom>
              <a:avLst/>
              <a:gdLst/>
              <a:ahLst/>
              <a:cxnLst/>
              <a:rect l="l" t="t" r="r" b="b"/>
              <a:pathLst>
                <a:path h="7619">
                  <a:moveTo>
                    <a:pt x="0" y="0"/>
                  </a:moveTo>
                  <a:lnTo>
                    <a:pt x="0" y="7620"/>
                  </a:lnTo>
                </a:path>
              </a:pathLst>
            </a:custGeom>
            <a:ln w="3175">
              <a:solidFill>
                <a:srgbClr val="000000"/>
              </a:solidFill>
            </a:ln>
          </p:spPr>
          <p:txBody>
            <a:bodyPr wrap="square" lIns="0" tIns="0" rIns="0" bIns="0" rtlCol="0"/>
            <a:lstStyle/>
            <a:p>
              <a:endParaRPr sz="1632"/>
            </a:p>
          </p:txBody>
        </p:sp>
        <p:sp>
          <p:nvSpPr>
            <p:cNvPr id="66" name="object 66"/>
            <p:cNvSpPr/>
            <p:nvPr/>
          </p:nvSpPr>
          <p:spPr>
            <a:xfrm>
              <a:off x="1097927" y="2287524"/>
              <a:ext cx="608965" cy="7620"/>
            </a:xfrm>
            <a:custGeom>
              <a:avLst/>
              <a:gdLst/>
              <a:ahLst/>
              <a:cxnLst/>
              <a:rect l="l" t="t" r="r" b="b"/>
              <a:pathLst>
                <a:path w="608964" h="7619">
                  <a:moveTo>
                    <a:pt x="608837" y="7619"/>
                  </a:moveTo>
                  <a:lnTo>
                    <a:pt x="608837" y="0"/>
                  </a:lnTo>
                  <a:lnTo>
                    <a:pt x="0" y="0"/>
                  </a:lnTo>
                  <a:lnTo>
                    <a:pt x="0" y="7619"/>
                  </a:lnTo>
                  <a:lnTo>
                    <a:pt x="608837" y="7619"/>
                  </a:lnTo>
                  <a:close/>
                </a:path>
              </a:pathLst>
            </a:custGeom>
            <a:solidFill>
              <a:srgbClr val="000000"/>
            </a:solidFill>
          </p:spPr>
          <p:txBody>
            <a:bodyPr wrap="square" lIns="0" tIns="0" rIns="0" bIns="0" rtlCol="0"/>
            <a:lstStyle/>
            <a:p>
              <a:endParaRPr sz="1632"/>
            </a:p>
          </p:txBody>
        </p:sp>
        <p:sp>
          <p:nvSpPr>
            <p:cNvPr id="67" name="object 67"/>
            <p:cNvSpPr/>
            <p:nvPr/>
          </p:nvSpPr>
          <p:spPr>
            <a:xfrm>
              <a:off x="1097927" y="2287524"/>
              <a:ext cx="608330" cy="0"/>
            </a:xfrm>
            <a:custGeom>
              <a:avLst/>
              <a:gdLst/>
              <a:ahLst/>
              <a:cxnLst/>
              <a:rect l="l" t="t" r="r" b="b"/>
              <a:pathLst>
                <a:path w="608330">
                  <a:moveTo>
                    <a:pt x="0" y="0"/>
                  </a:moveTo>
                  <a:lnTo>
                    <a:pt x="608076" y="0"/>
                  </a:lnTo>
                </a:path>
              </a:pathLst>
            </a:custGeom>
            <a:ln w="3175">
              <a:solidFill>
                <a:srgbClr val="000000"/>
              </a:solidFill>
            </a:ln>
          </p:spPr>
          <p:txBody>
            <a:bodyPr wrap="square" lIns="0" tIns="0" rIns="0" bIns="0" rtlCol="0"/>
            <a:lstStyle/>
            <a:p>
              <a:endParaRPr sz="1632"/>
            </a:p>
          </p:txBody>
        </p:sp>
        <p:sp>
          <p:nvSpPr>
            <p:cNvPr id="68" name="object 68"/>
            <p:cNvSpPr/>
            <p:nvPr/>
          </p:nvSpPr>
          <p:spPr>
            <a:xfrm>
              <a:off x="1706003" y="2287524"/>
              <a:ext cx="0" cy="7620"/>
            </a:xfrm>
            <a:custGeom>
              <a:avLst/>
              <a:gdLst/>
              <a:ahLst/>
              <a:cxnLst/>
              <a:rect l="l" t="t" r="r" b="b"/>
              <a:pathLst>
                <a:path h="7619">
                  <a:moveTo>
                    <a:pt x="0" y="0"/>
                  </a:moveTo>
                  <a:lnTo>
                    <a:pt x="0" y="7620"/>
                  </a:lnTo>
                </a:path>
              </a:pathLst>
            </a:custGeom>
            <a:ln w="3175">
              <a:solidFill>
                <a:srgbClr val="000000"/>
              </a:solidFill>
            </a:ln>
          </p:spPr>
          <p:txBody>
            <a:bodyPr wrap="square" lIns="0" tIns="0" rIns="0" bIns="0" rtlCol="0"/>
            <a:lstStyle/>
            <a:p>
              <a:endParaRPr sz="1632"/>
            </a:p>
          </p:txBody>
        </p:sp>
        <p:sp>
          <p:nvSpPr>
            <p:cNvPr id="69" name="object 69"/>
            <p:cNvSpPr/>
            <p:nvPr/>
          </p:nvSpPr>
          <p:spPr>
            <a:xfrm>
              <a:off x="1713623" y="2287524"/>
              <a:ext cx="1115695" cy="7620"/>
            </a:xfrm>
            <a:custGeom>
              <a:avLst/>
              <a:gdLst/>
              <a:ahLst/>
              <a:cxnLst/>
              <a:rect l="l" t="t" r="r" b="b"/>
              <a:pathLst>
                <a:path w="1115695" h="7619">
                  <a:moveTo>
                    <a:pt x="1115568" y="7619"/>
                  </a:moveTo>
                  <a:lnTo>
                    <a:pt x="1115568" y="0"/>
                  </a:lnTo>
                  <a:lnTo>
                    <a:pt x="0" y="0"/>
                  </a:lnTo>
                  <a:lnTo>
                    <a:pt x="0" y="7619"/>
                  </a:lnTo>
                  <a:lnTo>
                    <a:pt x="1115568" y="7619"/>
                  </a:lnTo>
                  <a:close/>
                </a:path>
              </a:pathLst>
            </a:custGeom>
            <a:solidFill>
              <a:srgbClr val="000000"/>
            </a:solidFill>
          </p:spPr>
          <p:txBody>
            <a:bodyPr wrap="square" lIns="0" tIns="0" rIns="0" bIns="0" rtlCol="0"/>
            <a:lstStyle/>
            <a:p>
              <a:endParaRPr sz="1632"/>
            </a:p>
          </p:txBody>
        </p:sp>
        <p:sp>
          <p:nvSpPr>
            <p:cNvPr id="70" name="object 70"/>
            <p:cNvSpPr/>
            <p:nvPr/>
          </p:nvSpPr>
          <p:spPr>
            <a:xfrm>
              <a:off x="1713623" y="2287524"/>
              <a:ext cx="1115695" cy="0"/>
            </a:xfrm>
            <a:custGeom>
              <a:avLst/>
              <a:gdLst/>
              <a:ahLst/>
              <a:cxnLst/>
              <a:rect l="l" t="t" r="r" b="b"/>
              <a:pathLst>
                <a:path w="1115695">
                  <a:moveTo>
                    <a:pt x="0" y="0"/>
                  </a:moveTo>
                  <a:lnTo>
                    <a:pt x="1115568" y="0"/>
                  </a:lnTo>
                </a:path>
              </a:pathLst>
            </a:custGeom>
            <a:ln w="3175">
              <a:solidFill>
                <a:srgbClr val="000000"/>
              </a:solidFill>
            </a:ln>
          </p:spPr>
          <p:txBody>
            <a:bodyPr wrap="square" lIns="0" tIns="0" rIns="0" bIns="0" rtlCol="0"/>
            <a:lstStyle/>
            <a:p>
              <a:endParaRPr sz="1632"/>
            </a:p>
          </p:txBody>
        </p:sp>
        <p:sp>
          <p:nvSpPr>
            <p:cNvPr id="71" name="object 71"/>
            <p:cNvSpPr/>
            <p:nvPr/>
          </p:nvSpPr>
          <p:spPr>
            <a:xfrm>
              <a:off x="2836811" y="2287524"/>
              <a:ext cx="1325880" cy="7620"/>
            </a:xfrm>
            <a:custGeom>
              <a:avLst/>
              <a:gdLst/>
              <a:ahLst/>
              <a:cxnLst/>
              <a:rect l="l" t="t" r="r" b="b"/>
              <a:pathLst>
                <a:path w="1325879" h="7619">
                  <a:moveTo>
                    <a:pt x="1325880" y="7619"/>
                  </a:moveTo>
                  <a:lnTo>
                    <a:pt x="1325880" y="0"/>
                  </a:lnTo>
                  <a:lnTo>
                    <a:pt x="0" y="0"/>
                  </a:lnTo>
                  <a:lnTo>
                    <a:pt x="0" y="7619"/>
                  </a:lnTo>
                  <a:lnTo>
                    <a:pt x="1325880" y="7619"/>
                  </a:lnTo>
                  <a:close/>
                </a:path>
              </a:pathLst>
            </a:custGeom>
            <a:solidFill>
              <a:srgbClr val="000000"/>
            </a:solidFill>
          </p:spPr>
          <p:txBody>
            <a:bodyPr wrap="square" lIns="0" tIns="0" rIns="0" bIns="0" rtlCol="0"/>
            <a:lstStyle/>
            <a:p>
              <a:endParaRPr sz="1632"/>
            </a:p>
          </p:txBody>
        </p:sp>
        <p:sp>
          <p:nvSpPr>
            <p:cNvPr id="72" name="object 72"/>
            <p:cNvSpPr/>
            <p:nvPr/>
          </p:nvSpPr>
          <p:spPr>
            <a:xfrm>
              <a:off x="2836049" y="2287524"/>
              <a:ext cx="1325880" cy="0"/>
            </a:xfrm>
            <a:custGeom>
              <a:avLst/>
              <a:gdLst/>
              <a:ahLst/>
              <a:cxnLst/>
              <a:rect l="l" t="t" r="r" b="b"/>
              <a:pathLst>
                <a:path w="1325879">
                  <a:moveTo>
                    <a:pt x="0" y="0"/>
                  </a:moveTo>
                  <a:lnTo>
                    <a:pt x="1325880" y="0"/>
                  </a:lnTo>
                </a:path>
              </a:pathLst>
            </a:custGeom>
            <a:ln w="3175">
              <a:solidFill>
                <a:srgbClr val="000000"/>
              </a:solidFill>
            </a:ln>
          </p:spPr>
          <p:txBody>
            <a:bodyPr wrap="square" lIns="0" tIns="0" rIns="0" bIns="0" rtlCol="0"/>
            <a:lstStyle/>
            <a:p>
              <a:endParaRPr sz="1632"/>
            </a:p>
          </p:txBody>
        </p:sp>
        <p:sp>
          <p:nvSpPr>
            <p:cNvPr id="73" name="object 73"/>
            <p:cNvSpPr/>
            <p:nvPr/>
          </p:nvSpPr>
          <p:spPr>
            <a:xfrm>
              <a:off x="4169549" y="2287524"/>
              <a:ext cx="1115695" cy="7620"/>
            </a:xfrm>
            <a:custGeom>
              <a:avLst/>
              <a:gdLst/>
              <a:ahLst/>
              <a:cxnLst/>
              <a:rect l="l" t="t" r="r" b="b"/>
              <a:pathLst>
                <a:path w="1115695" h="7619">
                  <a:moveTo>
                    <a:pt x="1115567" y="7619"/>
                  </a:moveTo>
                  <a:lnTo>
                    <a:pt x="1115567" y="0"/>
                  </a:lnTo>
                  <a:lnTo>
                    <a:pt x="0" y="0"/>
                  </a:lnTo>
                  <a:lnTo>
                    <a:pt x="0" y="7619"/>
                  </a:lnTo>
                  <a:lnTo>
                    <a:pt x="1115567" y="7619"/>
                  </a:lnTo>
                  <a:close/>
                </a:path>
              </a:pathLst>
            </a:custGeom>
            <a:solidFill>
              <a:srgbClr val="000000"/>
            </a:solidFill>
          </p:spPr>
          <p:txBody>
            <a:bodyPr wrap="square" lIns="0" tIns="0" rIns="0" bIns="0" rtlCol="0"/>
            <a:lstStyle/>
            <a:p>
              <a:endParaRPr sz="1632"/>
            </a:p>
          </p:txBody>
        </p:sp>
        <p:sp>
          <p:nvSpPr>
            <p:cNvPr id="74" name="object 74"/>
            <p:cNvSpPr/>
            <p:nvPr/>
          </p:nvSpPr>
          <p:spPr>
            <a:xfrm>
              <a:off x="4169549" y="2287524"/>
              <a:ext cx="1115695" cy="0"/>
            </a:xfrm>
            <a:custGeom>
              <a:avLst/>
              <a:gdLst/>
              <a:ahLst/>
              <a:cxnLst/>
              <a:rect l="l" t="t" r="r" b="b"/>
              <a:pathLst>
                <a:path w="1115695">
                  <a:moveTo>
                    <a:pt x="0" y="0"/>
                  </a:moveTo>
                  <a:lnTo>
                    <a:pt x="1115568" y="0"/>
                  </a:lnTo>
                </a:path>
              </a:pathLst>
            </a:custGeom>
            <a:ln w="3175">
              <a:solidFill>
                <a:srgbClr val="000000"/>
              </a:solidFill>
            </a:ln>
          </p:spPr>
          <p:txBody>
            <a:bodyPr wrap="square" lIns="0" tIns="0" rIns="0" bIns="0" rtlCol="0"/>
            <a:lstStyle/>
            <a:p>
              <a:endParaRPr sz="1632"/>
            </a:p>
          </p:txBody>
        </p:sp>
        <p:sp>
          <p:nvSpPr>
            <p:cNvPr id="75" name="object 75"/>
            <p:cNvSpPr/>
            <p:nvPr/>
          </p:nvSpPr>
          <p:spPr>
            <a:xfrm>
              <a:off x="5292737" y="2287524"/>
              <a:ext cx="905510" cy="7620"/>
            </a:xfrm>
            <a:custGeom>
              <a:avLst/>
              <a:gdLst/>
              <a:ahLst/>
              <a:cxnLst/>
              <a:rect l="l" t="t" r="r" b="b"/>
              <a:pathLst>
                <a:path w="905510" h="7619">
                  <a:moveTo>
                    <a:pt x="905255" y="7619"/>
                  </a:moveTo>
                  <a:lnTo>
                    <a:pt x="905255" y="0"/>
                  </a:lnTo>
                  <a:lnTo>
                    <a:pt x="0" y="0"/>
                  </a:lnTo>
                  <a:lnTo>
                    <a:pt x="0" y="7619"/>
                  </a:lnTo>
                  <a:lnTo>
                    <a:pt x="905255" y="7619"/>
                  </a:lnTo>
                  <a:close/>
                </a:path>
              </a:pathLst>
            </a:custGeom>
            <a:solidFill>
              <a:srgbClr val="000000"/>
            </a:solidFill>
          </p:spPr>
          <p:txBody>
            <a:bodyPr wrap="square" lIns="0" tIns="0" rIns="0" bIns="0" rtlCol="0"/>
            <a:lstStyle/>
            <a:p>
              <a:endParaRPr sz="1632"/>
            </a:p>
          </p:txBody>
        </p:sp>
        <p:sp>
          <p:nvSpPr>
            <p:cNvPr id="76" name="object 76"/>
            <p:cNvSpPr/>
            <p:nvPr/>
          </p:nvSpPr>
          <p:spPr>
            <a:xfrm>
              <a:off x="5291975" y="2287524"/>
              <a:ext cx="905510" cy="0"/>
            </a:xfrm>
            <a:custGeom>
              <a:avLst/>
              <a:gdLst/>
              <a:ahLst/>
              <a:cxnLst/>
              <a:rect l="l" t="t" r="r" b="b"/>
              <a:pathLst>
                <a:path w="905510">
                  <a:moveTo>
                    <a:pt x="0" y="0"/>
                  </a:moveTo>
                  <a:lnTo>
                    <a:pt x="905256" y="0"/>
                  </a:lnTo>
                </a:path>
              </a:pathLst>
            </a:custGeom>
            <a:ln w="3175">
              <a:solidFill>
                <a:srgbClr val="000000"/>
              </a:solidFill>
            </a:ln>
          </p:spPr>
          <p:txBody>
            <a:bodyPr wrap="square" lIns="0" tIns="0" rIns="0" bIns="0" rtlCol="0"/>
            <a:lstStyle/>
            <a:p>
              <a:endParaRPr sz="1632"/>
            </a:p>
          </p:txBody>
        </p:sp>
        <p:sp>
          <p:nvSpPr>
            <p:cNvPr id="77" name="object 77"/>
            <p:cNvSpPr/>
            <p:nvPr/>
          </p:nvSpPr>
          <p:spPr>
            <a:xfrm>
              <a:off x="6204851" y="2287524"/>
              <a:ext cx="1327150" cy="7620"/>
            </a:xfrm>
            <a:custGeom>
              <a:avLst/>
              <a:gdLst/>
              <a:ahLst/>
              <a:cxnLst/>
              <a:rect l="l" t="t" r="r" b="b"/>
              <a:pathLst>
                <a:path w="1327150" h="7619">
                  <a:moveTo>
                    <a:pt x="1326642" y="7619"/>
                  </a:moveTo>
                  <a:lnTo>
                    <a:pt x="1326642" y="0"/>
                  </a:lnTo>
                  <a:lnTo>
                    <a:pt x="0" y="0"/>
                  </a:lnTo>
                  <a:lnTo>
                    <a:pt x="0" y="7619"/>
                  </a:lnTo>
                  <a:lnTo>
                    <a:pt x="1326642" y="7619"/>
                  </a:lnTo>
                  <a:close/>
                </a:path>
              </a:pathLst>
            </a:custGeom>
            <a:solidFill>
              <a:srgbClr val="000000"/>
            </a:solidFill>
          </p:spPr>
          <p:txBody>
            <a:bodyPr wrap="square" lIns="0" tIns="0" rIns="0" bIns="0" rtlCol="0"/>
            <a:lstStyle/>
            <a:p>
              <a:endParaRPr sz="1632"/>
            </a:p>
          </p:txBody>
        </p:sp>
        <p:sp>
          <p:nvSpPr>
            <p:cNvPr id="78" name="object 78"/>
            <p:cNvSpPr/>
            <p:nvPr/>
          </p:nvSpPr>
          <p:spPr>
            <a:xfrm>
              <a:off x="6204851" y="2287524"/>
              <a:ext cx="1325880" cy="0"/>
            </a:xfrm>
            <a:custGeom>
              <a:avLst/>
              <a:gdLst/>
              <a:ahLst/>
              <a:cxnLst/>
              <a:rect l="l" t="t" r="r" b="b"/>
              <a:pathLst>
                <a:path w="1325879">
                  <a:moveTo>
                    <a:pt x="0" y="0"/>
                  </a:moveTo>
                  <a:lnTo>
                    <a:pt x="1325880" y="0"/>
                  </a:lnTo>
                </a:path>
              </a:pathLst>
            </a:custGeom>
            <a:ln w="3175">
              <a:solidFill>
                <a:srgbClr val="000000"/>
              </a:solidFill>
            </a:ln>
          </p:spPr>
          <p:txBody>
            <a:bodyPr wrap="square" lIns="0" tIns="0" rIns="0" bIns="0" rtlCol="0"/>
            <a:lstStyle/>
            <a:p>
              <a:endParaRPr sz="1632"/>
            </a:p>
          </p:txBody>
        </p:sp>
        <p:sp>
          <p:nvSpPr>
            <p:cNvPr id="79" name="object 79"/>
            <p:cNvSpPr/>
            <p:nvPr/>
          </p:nvSpPr>
          <p:spPr>
            <a:xfrm>
              <a:off x="7530731" y="2287524"/>
              <a:ext cx="0" cy="7620"/>
            </a:xfrm>
            <a:custGeom>
              <a:avLst/>
              <a:gdLst/>
              <a:ahLst/>
              <a:cxnLst/>
              <a:rect l="l" t="t" r="r" b="b"/>
              <a:pathLst>
                <a:path h="7619">
                  <a:moveTo>
                    <a:pt x="0" y="0"/>
                  </a:moveTo>
                  <a:lnTo>
                    <a:pt x="0" y="7620"/>
                  </a:lnTo>
                </a:path>
              </a:pathLst>
            </a:custGeom>
            <a:ln w="3175">
              <a:solidFill>
                <a:srgbClr val="000000"/>
              </a:solidFill>
            </a:ln>
          </p:spPr>
          <p:txBody>
            <a:bodyPr wrap="square" lIns="0" tIns="0" rIns="0" bIns="0" rtlCol="0"/>
            <a:lstStyle/>
            <a:p>
              <a:endParaRPr sz="1632"/>
            </a:p>
          </p:txBody>
        </p:sp>
        <p:sp>
          <p:nvSpPr>
            <p:cNvPr id="80" name="object 80"/>
            <p:cNvSpPr/>
            <p:nvPr/>
          </p:nvSpPr>
          <p:spPr>
            <a:xfrm>
              <a:off x="1091069" y="2295144"/>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81" name="object 81"/>
            <p:cNvSpPr/>
            <p:nvPr/>
          </p:nvSpPr>
          <p:spPr>
            <a:xfrm>
              <a:off x="7530731" y="2295144"/>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82" name="object 82"/>
            <p:cNvSpPr/>
            <p:nvPr/>
          </p:nvSpPr>
          <p:spPr>
            <a:xfrm>
              <a:off x="1706003" y="2295144"/>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83" name="object 83"/>
            <p:cNvSpPr/>
            <p:nvPr/>
          </p:nvSpPr>
          <p:spPr>
            <a:xfrm>
              <a:off x="1097927" y="2571762"/>
              <a:ext cx="6433820" cy="269875"/>
            </a:xfrm>
            <a:custGeom>
              <a:avLst/>
              <a:gdLst/>
              <a:ahLst/>
              <a:cxnLst/>
              <a:rect l="l" t="t" r="r" b="b"/>
              <a:pathLst>
                <a:path w="6433820" h="269875">
                  <a:moveTo>
                    <a:pt x="608838" y="0"/>
                  </a:moveTo>
                  <a:lnTo>
                    <a:pt x="0" y="0"/>
                  </a:lnTo>
                  <a:lnTo>
                    <a:pt x="0" y="269748"/>
                  </a:lnTo>
                  <a:lnTo>
                    <a:pt x="608838" y="269748"/>
                  </a:lnTo>
                  <a:lnTo>
                    <a:pt x="608838" y="0"/>
                  </a:lnTo>
                  <a:close/>
                </a:path>
                <a:path w="6433820" h="269875">
                  <a:moveTo>
                    <a:pt x="1731264" y="0"/>
                  </a:moveTo>
                  <a:lnTo>
                    <a:pt x="615696" y="0"/>
                  </a:lnTo>
                  <a:lnTo>
                    <a:pt x="615696" y="269748"/>
                  </a:lnTo>
                  <a:lnTo>
                    <a:pt x="1731264" y="269748"/>
                  </a:lnTo>
                  <a:lnTo>
                    <a:pt x="1731264" y="0"/>
                  </a:lnTo>
                  <a:close/>
                </a:path>
                <a:path w="6433820" h="269875">
                  <a:moveTo>
                    <a:pt x="3064764" y="0"/>
                  </a:moveTo>
                  <a:lnTo>
                    <a:pt x="1738884" y="0"/>
                  </a:lnTo>
                  <a:lnTo>
                    <a:pt x="1738884" y="269748"/>
                  </a:lnTo>
                  <a:lnTo>
                    <a:pt x="3064764" y="269748"/>
                  </a:lnTo>
                  <a:lnTo>
                    <a:pt x="3064764" y="0"/>
                  </a:lnTo>
                  <a:close/>
                </a:path>
                <a:path w="6433820" h="269875">
                  <a:moveTo>
                    <a:pt x="4187177" y="0"/>
                  </a:moveTo>
                  <a:lnTo>
                    <a:pt x="3071622" y="0"/>
                  </a:lnTo>
                  <a:lnTo>
                    <a:pt x="3071622" y="269748"/>
                  </a:lnTo>
                  <a:lnTo>
                    <a:pt x="4187177" y="269748"/>
                  </a:lnTo>
                  <a:lnTo>
                    <a:pt x="4187177" y="0"/>
                  </a:lnTo>
                  <a:close/>
                </a:path>
                <a:path w="6433820" h="269875">
                  <a:moveTo>
                    <a:pt x="5100053" y="0"/>
                  </a:moveTo>
                  <a:lnTo>
                    <a:pt x="4194810" y="0"/>
                  </a:lnTo>
                  <a:lnTo>
                    <a:pt x="4194810" y="269748"/>
                  </a:lnTo>
                  <a:lnTo>
                    <a:pt x="5100053" y="269748"/>
                  </a:lnTo>
                  <a:lnTo>
                    <a:pt x="5100053" y="0"/>
                  </a:lnTo>
                  <a:close/>
                </a:path>
                <a:path w="6433820" h="269875">
                  <a:moveTo>
                    <a:pt x="6433566" y="0"/>
                  </a:moveTo>
                  <a:lnTo>
                    <a:pt x="5106924" y="0"/>
                  </a:lnTo>
                  <a:lnTo>
                    <a:pt x="5106924" y="269748"/>
                  </a:lnTo>
                  <a:lnTo>
                    <a:pt x="6433566" y="269748"/>
                  </a:lnTo>
                  <a:lnTo>
                    <a:pt x="6433566" y="0"/>
                  </a:lnTo>
                  <a:close/>
                </a:path>
              </a:pathLst>
            </a:custGeom>
            <a:solidFill>
              <a:srgbClr val="9ACCFF"/>
            </a:solidFill>
          </p:spPr>
          <p:txBody>
            <a:bodyPr wrap="square" lIns="0" tIns="0" rIns="0" bIns="0" rtlCol="0"/>
            <a:lstStyle/>
            <a:p>
              <a:endParaRPr sz="1632"/>
            </a:p>
          </p:txBody>
        </p:sp>
      </p:grpSp>
      <p:grpSp>
        <p:nvGrpSpPr>
          <p:cNvPr id="84" name="object 84"/>
          <p:cNvGrpSpPr/>
          <p:nvPr/>
        </p:nvGrpSpPr>
        <p:grpSpPr>
          <a:xfrm>
            <a:off x="2236414" y="2324580"/>
            <a:ext cx="5841104" cy="503841"/>
            <a:chOff x="1090434" y="2563495"/>
            <a:chExt cx="6441440" cy="555625"/>
          </a:xfrm>
        </p:grpSpPr>
        <p:sp>
          <p:nvSpPr>
            <p:cNvPr id="85" name="object 85"/>
            <p:cNvSpPr/>
            <p:nvPr/>
          </p:nvSpPr>
          <p:spPr>
            <a:xfrm>
              <a:off x="1091069" y="2564130"/>
              <a:ext cx="0" cy="7620"/>
            </a:xfrm>
            <a:custGeom>
              <a:avLst/>
              <a:gdLst/>
              <a:ahLst/>
              <a:cxnLst/>
              <a:rect l="l" t="t" r="r" b="b"/>
              <a:pathLst>
                <a:path h="7619">
                  <a:moveTo>
                    <a:pt x="0" y="0"/>
                  </a:moveTo>
                  <a:lnTo>
                    <a:pt x="0" y="7620"/>
                  </a:lnTo>
                </a:path>
              </a:pathLst>
            </a:custGeom>
            <a:ln w="3175">
              <a:solidFill>
                <a:srgbClr val="000000"/>
              </a:solidFill>
            </a:ln>
          </p:spPr>
          <p:txBody>
            <a:bodyPr wrap="square" lIns="0" tIns="0" rIns="0" bIns="0" rtlCol="0"/>
            <a:lstStyle/>
            <a:p>
              <a:endParaRPr sz="1632"/>
            </a:p>
          </p:txBody>
        </p:sp>
        <p:sp>
          <p:nvSpPr>
            <p:cNvPr id="86" name="object 86"/>
            <p:cNvSpPr/>
            <p:nvPr/>
          </p:nvSpPr>
          <p:spPr>
            <a:xfrm>
              <a:off x="1097927" y="2564130"/>
              <a:ext cx="608965" cy="7620"/>
            </a:xfrm>
            <a:custGeom>
              <a:avLst/>
              <a:gdLst/>
              <a:ahLst/>
              <a:cxnLst/>
              <a:rect l="l" t="t" r="r" b="b"/>
              <a:pathLst>
                <a:path w="608964" h="7619">
                  <a:moveTo>
                    <a:pt x="608837" y="7619"/>
                  </a:moveTo>
                  <a:lnTo>
                    <a:pt x="608837" y="0"/>
                  </a:lnTo>
                  <a:lnTo>
                    <a:pt x="0" y="0"/>
                  </a:lnTo>
                  <a:lnTo>
                    <a:pt x="0" y="7619"/>
                  </a:lnTo>
                  <a:lnTo>
                    <a:pt x="608837" y="7619"/>
                  </a:lnTo>
                  <a:close/>
                </a:path>
              </a:pathLst>
            </a:custGeom>
            <a:solidFill>
              <a:srgbClr val="000000"/>
            </a:solidFill>
          </p:spPr>
          <p:txBody>
            <a:bodyPr wrap="square" lIns="0" tIns="0" rIns="0" bIns="0" rtlCol="0"/>
            <a:lstStyle/>
            <a:p>
              <a:endParaRPr sz="1632"/>
            </a:p>
          </p:txBody>
        </p:sp>
        <p:sp>
          <p:nvSpPr>
            <p:cNvPr id="87" name="object 87"/>
            <p:cNvSpPr/>
            <p:nvPr/>
          </p:nvSpPr>
          <p:spPr>
            <a:xfrm>
              <a:off x="1097927" y="2564130"/>
              <a:ext cx="608330" cy="0"/>
            </a:xfrm>
            <a:custGeom>
              <a:avLst/>
              <a:gdLst/>
              <a:ahLst/>
              <a:cxnLst/>
              <a:rect l="l" t="t" r="r" b="b"/>
              <a:pathLst>
                <a:path w="608330">
                  <a:moveTo>
                    <a:pt x="0" y="0"/>
                  </a:moveTo>
                  <a:lnTo>
                    <a:pt x="608076" y="0"/>
                  </a:lnTo>
                </a:path>
              </a:pathLst>
            </a:custGeom>
            <a:ln w="3175">
              <a:solidFill>
                <a:srgbClr val="000000"/>
              </a:solidFill>
            </a:ln>
          </p:spPr>
          <p:txBody>
            <a:bodyPr wrap="square" lIns="0" tIns="0" rIns="0" bIns="0" rtlCol="0"/>
            <a:lstStyle/>
            <a:p>
              <a:endParaRPr sz="1632"/>
            </a:p>
          </p:txBody>
        </p:sp>
        <p:sp>
          <p:nvSpPr>
            <p:cNvPr id="88" name="object 88"/>
            <p:cNvSpPr/>
            <p:nvPr/>
          </p:nvSpPr>
          <p:spPr>
            <a:xfrm>
              <a:off x="1706003" y="2564130"/>
              <a:ext cx="0" cy="7620"/>
            </a:xfrm>
            <a:custGeom>
              <a:avLst/>
              <a:gdLst/>
              <a:ahLst/>
              <a:cxnLst/>
              <a:rect l="l" t="t" r="r" b="b"/>
              <a:pathLst>
                <a:path h="7619">
                  <a:moveTo>
                    <a:pt x="0" y="0"/>
                  </a:moveTo>
                  <a:lnTo>
                    <a:pt x="0" y="7620"/>
                  </a:lnTo>
                </a:path>
              </a:pathLst>
            </a:custGeom>
            <a:ln w="3175">
              <a:solidFill>
                <a:srgbClr val="000000"/>
              </a:solidFill>
            </a:ln>
          </p:spPr>
          <p:txBody>
            <a:bodyPr wrap="square" lIns="0" tIns="0" rIns="0" bIns="0" rtlCol="0"/>
            <a:lstStyle/>
            <a:p>
              <a:endParaRPr sz="1632"/>
            </a:p>
          </p:txBody>
        </p:sp>
        <p:sp>
          <p:nvSpPr>
            <p:cNvPr id="89" name="object 89"/>
            <p:cNvSpPr/>
            <p:nvPr/>
          </p:nvSpPr>
          <p:spPr>
            <a:xfrm>
              <a:off x="1713623" y="2564130"/>
              <a:ext cx="1115695" cy="7620"/>
            </a:xfrm>
            <a:custGeom>
              <a:avLst/>
              <a:gdLst/>
              <a:ahLst/>
              <a:cxnLst/>
              <a:rect l="l" t="t" r="r" b="b"/>
              <a:pathLst>
                <a:path w="1115695" h="7619">
                  <a:moveTo>
                    <a:pt x="1115568" y="7619"/>
                  </a:moveTo>
                  <a:lnTo>
                    <a:pt x="1115568" y="0"/>
                  </a:lnTo>
                  <a:lnTo>
                    <a:pt x="0" y="0"/>
                  </a:lnTo>
                  <a:lnTo>
                    <a:pt x="0" y="7619"/>
                  </a:lnTo>
                  <a:lnTo>
                    <a:pt x="1115568" y="7619"/>
                  </a:lnTo>
                  <a:close/>
                </a:path>
              </a:pathLst>
            </a:custGeom>
            <a:solidFill>
              <a:srgbClr val="000000"/>
            </a:solidFill>
          </p:spPr>
          <p:txBody>
            <a:bodyPr wrap="square" lIns="0" tIns="0" rIns="0" bIns="0" rtlCol="0"/>
            <a:lstStyle/>
            <a:p>
              <a:endParaRPr sz="1632"/>
            </a:p>
          </p:txBody>
        </p:sp>
        <p:sp>
          <p:nvSpPr>
            <p:cNvPr id="90" name="object 90"/>
            <p:cNvSpPr/>
            <p:nvPr/>
          </p:nvSpPr>
          <p:spPr>
            <a:xfrm>
              <a:off x="1713623" y="2564130"/>
              <a:ext cx="1115695" cy="0"/>
            </a:xfrm>
            <a:custGeom>
              <a:avLst/>
              <a:gdLst/>
              <a:ahLst/>
              <a:cxnLst/>
              <a:rect l="l" t="t" r="r" b="b"/>
              <a:pathLst>
                <a:path w="1115695">
                  <a:moveTo>
                    <a:pt x="0" y="0"/>
                  </a:moveTo>
                  <a:lnTo>
                    <a:pt x="1115568" y="0"/>
                  </a:lnTo>
                </a:path>
              </a:pathLst>
            </a:custGeom>
            <a:ln w="3175">
              <a:solidFill>
                <a:srgbClr val="000000"/>
              </a:solidFill>
            </a:ln>
          </p:spPr>
          <p:txBody>
            <a:bodyPr wrap="square" lIns="0" tIns="0" rIns="0" bIns="0" rtlCol="0"/>
            <a:lstStyle/>
            <a:p>
              <a:endParaRPr sz="1632"/>
            </a:p>
          </p:txBody>
        </p:sp>
        <p:sp>
          <p:nvSpPr>
            <p:cNvPr id="91" name="object 91"/>
            <p:cNvSpPr/>
            <p:nvPr/>
          </p:nvSpPr>
          <p:spPr>
            <a:xfrm>
              <a:off x="2836811" y="2564130"/>
              <a:ext cx="1325880" cy="7620"/>
            </a:xfrm>
            <a:custGeom>
              <a:avLst/>
              <a:gdLst/>
              <a:ahLst/>
              <a:cxnLst/>
              <a:rect l="l" t="t" r="r" b="b"/>
              <a:pathLst>
                <a:path w="1325879" h="7619">
                  <a:moveTo>
                    <a:pt x="1325880" y="7619"/>
                  </a:moveTo>
                  <a:lnTo>
                    <a:pt x="1325880" y="0"/>
                  </a:lnTo>
                  <a:lnTo>
                    <a:pt x="0" y="0"/>
                  </a:lnTo>
                  <a:lnTo>
                    <a:pt x="0" y="7619"/>
                  </a:lnTo>
                  <a:lnTo>
                    <a:pt x="1325880" y="7619"/>
                  </a:lnTo>
                  <a:close/>
                </a:path>
              </a:pathLst>
            </a:custGeom>
            <a:solidFill>
              <a:srgbClr val="000000"/>
            </a:solidFill>
          </p:spPr>
          <p:txBody>
            <a:bodyPr wrap="square" lIns="0" tIns="0" rIns="0" bIns="0" rtlCol="0"/>
            <a:lstStyle/>
            <a:p>
              <a:endParaRPr sz="1632"/>
            </a:p>
          </p:txBody>
        </p:sp>
        <p:sp>
          <p:nvSpPr>
            <p:cNvPr id="92" name="object 92"/>
            <p:cNvSpPr/>
            <p:nvPr/>
          </p:nvSpPr>
          <p:spPr>
            <a:xfrm>
              <a:off x="2836049" y="2564130"/>
              <a:ext cx="1325880" cy="0"/>
            </a:xfrm>
            <a:custGeom>
              <a:avLst/>
              <a:gdLst/>
              <a:ahLst/>
              <a:cxnLst/>
              <a:rect l="l" t="t" r="r" b="b"/>
              <a:pathLst>
                <a:path w="1325879">
                  <a:moveTo>
                    <a:pt x="0" y="0"/>
                  </a:moveTo>
                  <a:lnTo>
                    <a:pt x="1325880" y="0"/>
                  </a:lnTo>
                </a:path>
              </a:pathLst>
            </a:custGeom>
            <a:ln w="3175">
              <a:solidFill>
                <a:srgbClr val="000000"/>
              </a:solidFill>
            </a:ln>
          </p:spPr>
          <p:txBody>
            <a:bodyPr wrap="square" lIns="0" tIns="0" rIns="0" bIns="0" rtlCol="0"/>
            <a:lstStyle/>
            <a:p>
              <a:endParaRPr sz="1632"/>
            </a:p>
          </p:txBody>
        </p:sp>
        <p:sp>
          <p:nvSpPr>
            <p:cNvPr id="93" name="object 93"/>
            <p:cNvSpPr/>
            <p:nvPr/>
          </p:nvSpPr>
          <p:spPr>
            <a:xfrm>
              <a:off x="4169549" y="2564130"/>
              <a:ext cx="1115695" cy="7620"/>
            </a:xfrm>
            <a:custGeom>
              <a:avLst/>
              <a:gdLst/>
              <a:ahLst/>
              <a:cxnLst/>
              <a:rect l="l" t="t" r="r" b="b"/>
              <a:pathLst>
                <a:path w="1115695" h="7619">
                  <a:moveTo>
                    <a:pt x="1115567" y="7619"/>
                  </a:moveTo>
                  <a:lnTo>
                    <a:pt x="1115567" y="0"/>
                  </a:lnTo>
                  <a:lnTo>
                    <a:pt x="0" y="0"/>
                  </a:lnTo>
                  <a:lnTo>
                    <a:pt x="0" y="7619"/>
                  </a:lnTo>
                  <a:lnTo>
                    <a:pt x="1115567" y="7619"/>
                  </a:lnTo>
                  <a:close/>
                </a:path>
              </a:pathLst>
            </a:custGeom>
            <a:solidFill>
              <a:srgbClr val="000000"/>
            </a:solidFill>
          </p:spPr>
          <p:txBody>
            <a:bodyPr wrap="square" lIns="0" tIns="0" rIns="0" bIns="0" rtlCol="0"/>
            <a:lstStyle/>
            <a:p>
              <a:endParaRPr sz="1632"/>
            </a:p>
          </p:txBody>
        </p:sp>
        <p:sp>
          <p:nvSpPr>
            <p:cNvPr id="94" name="object 94"/>
            <p:cNvSpPr/>
            <p:nvPr/>
          </p:nvSpPr>
          <p:spPr>
            <a:xfrm>
              <a:off x="4169549" y="2564130"/>
              <a:ext cx="1115695" cy="0"/>
            </a:xfrm>
            <a:custGeom>
              <a:avLst/>
              <a:gdLst/>
              <a:ahLst/>
              <a:cxnLst/>
              <a:rect l="l" t="t" r="r" b="b"/>
              <a:pathLst>
                <a:path w="1115695">
                  <a:moveTo>
                    <a:pt x="0" y="0"/>
                  </a:moveTo>
                  <a:lnTo>
                    <a:pt x="1115568" y="0"/>
                  </a:lnTo>
                </a:path>
              </a:pathLst>
            </a:custGeom>
            <a:ln w="3175">
              <a:solidFill>
                <a:srgbClr val="000000"/>
              </a:solidFill>
            </a:ln>
          </p:spPr>
          <p:txBody>
            <a:bodyPr wrap="square" lIns="0" tIns="0" rIns="0" bIns="0" rtlCol="0"/>
            <a:lstStyle/>
            <a:p>
              <a:endParaRPr sz="1632"/>
            </a:p>
          </p:txBody>
        </p:sp>
        <p:sp>
          <p:nvSpPr>
            <p:cNvPr id="95" name="object 95"/>
            <p:cNvSpPr/>
            <p:nvPr/>
          </p:nvSpPr>
          <p:spPr>
            <a:xfrm>
              <a:off x="5292737" y="2564130"/>
              <a:ext cx="905510" cy="7620"/>
            </a:xfrm>
            <a:custGeom>
              <a:avLst/>
              <a:gdLst/>
              <a:ahLst/>
              <a:cxnLst/>
              <a:rect l="l" t="t" r="r" b="b"/>
              <a:pathLst>
                <a:path w="905510" h="7619">
                  <a:moveTo>
                    <a:pt x="905255" y="7619"/>
                  </a:moveTo>
                  <a:lnTo>
                    <a:pt x="905255" y="0"/>
                  </a:lnTo>
                  <a:lnTo>
                    <a:pt x="0" y="0"/>
                  </a:lnTo>
                  <a:lnTo>
                    <a:pt x="0" y="7619"/>
                  </a:lnTo>
                  <a:lnTo>
                    <a:pt x="905255" y="7619"/>
                  </a:lnTo>
                  <a:close/>
                </a:path>
              </a:pathLst>
            </a:custGeom>
            <a:solidFill>
              <a:srgbClr val="000000"/>
            </a:solidFill>
          </p:spPr>
          <p:txBody>
            <a:bodyPr wrap="square" lIns="0" tIns="0" rIns="0" bIns="0" rtlCol="0"/>
            <a:lstStyle/>
            <a:p>
              <a:endParaRPr sz="1632"/>
            </a:p>
          </p:txBody>
        </p:sp>
        <p:sp>
          <p:nvSpPr>
            <p:cNvPr id="96" name="object 96"/>
            <p:cNvSpPr/>
            <p:nvPr/>
          </p:nvSpPr>
          <p:spPr>
            <a:xfrm>
              <a:off x="5291975" y="2564130"/>
              <a:ext cx="905510" cy="0"/>
            </a:xfrm>
            <a:custGeom>
              <a:avLst/>
              <a:gdLst/>
              <a:ahLst/>
              <a:cxnLst/>
              <a:rect l="l" t="t" r="r" b="b"/>
              <a:pathLst>
                <a:path w="905510">
                  <a:moveTo>
                    <a:pt x="0" y="0"/>
                  </a:moveTo>
                  <a:lnTo>
                    <a:pt x="905256" y="0"/>
                  </a:lnTo>
                </a:path>
              </a:pathLst>
            </a:custGeom>
            <a:ln w="3175">
              <a:solidFill>
                <a:srgbClr val="000000"/>
              </a:solidFill>
            </a:ln>
          </p:spPr>
          <p:txBody>
            <a:bodyPr wrap="square" lIns="0" tIns="0" rIns="0" bIns="0" rtlCol="0"/>
            <a:lstStyle/>
            <a:p>
              <a:endParaRPr sz="1632"/>
            </a:p>
          </p:txBody>
        </p:sp>
        <p:sp>
          <p:nvSpPr>
            <p:cNvPr id="97" name="object 97"/>
            <p:cNvSpPr/>
            <p:nvPr/>
          </p:nvSpPr>
          <p:spPr>
            <a:xfrm>
              <a:off x="6204851" y="2564130"/>
              <a:ext cx="1327150" cy="7620"/>
            </a:xfrm>
            <a:custGeom>
              <a:avLst/>
              <a:gdLst/>
              <a:ahLst/>
              <a:cxnLst/>
              <a:rect l="l" t="t" r="r" b="b"/>
              <a:pathLst>
                <a:path w="1327150" h="7619">
                  <a:moveTo>
                    <a:pt x="1326642" y="7619"/>
                  </a:moveTo>
                  <a:lnTo>
                    <a:pt x="1326642" y="0"/>
                  </a:lnTo>
                  <a:lnTo>
                    <a:pt x="0" y="0"/>
                  </a:lnTo>
                  <a:lnTo>
                    <a:pt x="0" y="7619"/>
                  </a:lnTo>
                  <a:lnTo>
                    <a:pt x="1326642" y="7619"/>
                  </a:lnTo>
                  <a:close/>
                </a:path>
              </a:pathLst>
            </a:custGeom>
            <a:solidFill>
              <a:srgbClr val="000000"/>
            </a:solidFill>
          </p:spPr>
          <p:txBody>
            <a:bodyPr wrap="square" lIns="0" tIns="0" rIns="0" bIns="0" rtlCol="0"/>
            <a:lstStyle/>
            <a:p>
              <a:endParaRPr sz="1632"/>
            </a:p>
          </p:txBody>
        </p:sp>
        <p:sp>
          <p:nvSpPr>
            <p:cNvPr id="98" name="object 98"/>
            <p:cNvSpPr/>
            <p:nvPr/>
          </p:nvSpPr>
          <p:spPr>
            <a:xfrm>
              <a:off x="6204851" y="2564130"/>
              <a:ext cx="1325880" cy="0"/>
            </a:xfrm>
            <a:custGeom>
              <a:avLst/>
              <a:gdLst/>
              <a:ahLst/>
              <a:cxnLst/>
              <a:rect l="l" t="t" r="r" b="b"/>
              <a:pathLst>
                <a:path w="1325879">
                  <a:moveTo>
                    <a:pt x="0" y="0"/>
                  </a:moveTo>
                  <a:lnTo>
                    <a:pt x="1325880" y="0"/>
                  </a:lnTo>
                </a:path>
              </a:pathLst>
            </a:custGeom>
            <a:ln w="3175">
              <a:solidFill>
                <a:srgbClr val="000000"/>
              </a:solidFill>
            </a:ln>
          </p:spPr>
          <p:txBody>
            <a:bodyPr wrap="square" lIns="0" tIns="0" rIns="0" bIns="0" rtlCol="0"/>
            <a:lstStyle/>
            <a:p>
              <a:endParaRPr sz="1632"/>
            </a:p>
          </p:txBody>
        </p:sp>
        <p:sp>
          <p:nvSpPr>
            <p:cNvPr id="99" name="object 99"/>
            <p:cNvSpPr/>
            <p:nvPr/>
          </p:nvSpPr>
          <p:spPr>
            <a:xfrm>
              <a:off x="7530731" y="2564130"/>
              <a:ext cx="0" cy="7620"/>
            </a:xfrm>
            <a:custGeom>
              <a:avLst/>
              <a:gdLst/>
              <a:ahLst/>
              <a:cxnLst/>
              <a:rect l="l" t="t" r="r" b="b"/>
              <a:pathLst>
                <a:path h="7619">
                  <a:moveTo>
                    <a:pt x="0" y="0"/>
                  </a:moveTo>
                  <a:lnTo>
                    <a:pt x="0" y="7620"/>
                  </a:lnTo>
                </a:path>
              </a:pathLst>
            </a:custGeom>
            <a:ln w="3175">
              <a:solidFill>
                <a:srgbClr val="000000"/>
              </a:solidFill>
            </a:ln>
          </p:spPr>
          <p:txBody>
            <a:bodyPr wrap="square" lIns="0" tIns="0" rIns="0" bIns="0" rtlCol="0"/>
            <a:lstStyle/>
            <a:p>
              <a:endParaRPr sz="1632"/>
            </a:p>
          </p:txBody>
        </p:sp>
        <p:sp>
          <p:nvSpPr>
            <p:cNvPr id="100" name="object 100"/>
            <p:cNvSpPr/>
            <p:nvPr/>
          </p:nvSpPr>
          <p:spPr>
            <a:xfrm>
              <a:off x="1091069" y="2571750"/>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101" name="object 101"/>
            <p:cNvSpPr/>
            <p:nvPr/>
          </p:nvSpPr>
          <p:spPr>
            <a:xfrm>
              <a:off x="7530731" y="2571750"/>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102" name="object 102"/>
            <p:cNvSpPr/>
            <p:nvPr/>
          </p:nvSpPr>
          <p:spPr>
            <a:xfrm>
              <a:off x="1097927" y="2849118"/>
              <a:ext cx="50800" cy="269240"/>
            </a:xfrm>
            <a:custGeom>
              <a:avLst/>
              <a:gdLst/>
              <a:ahLst/>
              <a:cxnLst/>
              <a:rect l="l" t="t" r="r" b="b"/>
              <a:pathLst>
                <a:path w="50800" h="269239">
                  <a:moveTo>
                    <a:pt x="50291" y="268985"/>
                  </a:moveTo>
                  <a:lnTo>
                    <a:pt x="50291" y="0"/>
                  </a:lnTo>
                  <a:lnTo>
                    <a:pt x="0" y="0"/>
                  </a:lnTo>
                  <a:lnTo>
                    <a:pt x="0" y="268985"/>
                  </a:lnTo>
                  <a:lnTo>
                    <a:pt x="50291" y="268985"/>
                  </a:lnTo>
                  <a:close/>
                </a:path>
              </a:pathLst>
            </a:custGeom>
            <a:solidFill>
              <a:srgbClr val="9ACCFF"/>
            </a:solidFill>
          </p:spPr>
          <p:txBody>
            <a:bodyPr wrap="square" lIns="0" tIns="0" rIns="0" bIns="0" rtlCol="0"/>
            <a:lstStyle/>
            <a:p>
              <a:endParaRPr sz="1632"/>
            </a:p>
          </p:txBody>
        </p:sp>
        <p:sp>
          <p:nvSpPr>
            <p:cNvPr id="103" name="object 103"/>
            <p:cNvSpPr/>
            <p:nvPr/>
          </p:nvSpPr>
          <p:spPr>
            <a:xfrm>
              <a:off x="1706003" y="2571750"/>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104" name="object 104"/>
            <p:cNvSpPr/>
            <p:nvPr/>
          </p:nvSpPr>
          <p:spPr>
            <a:xfrm>
              <a:off x="1097927" y="2849130"/>
              <a:ext cx="1731645" cy="269875"/>
            </a:xfrm>
            <a:custGeom>
              <a:avLst/>
              <a:gdLst/>
              <a:ahLst/>
              <a:cxnLst/>
              <a:rect l="l" t="t" r="r" b="b"/>
              <a:pathLst>
                <a:path w="1731645" h="269875">
                  <a:moveTo>
                    <a:pt x="608838" y="0"/>
                  </a:moveTo>
                  <a:lnTo>
                    <a:pt x="558546" y="0"/>
                  </a:lnTo>
                  <a:lnTo>
                    <a:pt x="50292" y="0"/>
                  </a:lnTo>
                  <a:lnTo>
                    <a:pt x="50292" y="268986"/>
                  </a:lnTo>
                  <a:lnTo>
                    <a:pt x="0" y="268986"/>
                  </a:lnTo>
                  <a:lnTo>
                    <a:pt x="0" y="269748"/>
                  </a:lnTo>
                  <a:lnTo>
                    <a:pt x="608838" y="269748"/>
                  </a:lnTo>
                  <a:lnTo>
                    <a:pt x="608838" y="268986"/>
                  </a:lnTo>
                  <a:lnTo>
                    <a:pt x="608838" y="0"/>
                  </a:lnTo>
                  <a:close/>
                </a:path>
                <a:path w="1731645" h="269875">
                  <a:moveTo>
                    <a:pt x="1731264" y="0"/>
                  </a:moveTo>
                  <a:lnTo>
                    <a:pt x="1681734" y="0"/>
                  </a:lnTo>
                  <a:lnTo>
                    <a:pt x="665988" y="0"/>
                  </a:lnTo>
                  <a:lnTo>
                    <a:pt x="615696" y="0"/>
                  </a:lnTo>
                  <a:lnTo>
                    <a:pt x="615696" y="268986"/>
                  </a:lnTo>
                  <a:lnTo>
                    <a:pt x="615696" y="269748"/>
                  </a:lnTo>
                  <a:lnTo>
                    <a:pt x="1526286" y="269748"/>
                  </a:lnTo>
                  <a:lnTo>
                    <a:pt x="1526286" y="268986"/>
                  </a:lnTo>
                  <a:lnTo>
                    <a:pt x="1526286" y="48006"/>
                  </a:lnTo>
                  <a:lnTo>
                    <a:pt x="1578102" y="48006"/>
                  </a:lnTo>
                  <a:lnTo>
                    <a:pt x="1578102" y="268986"/>
                  </a:lnTo>
                  <a:lnTo>
                    <a:pt x="1681734" y="268986"/>
                  </a:lnTo>
                  <a:lnTo>
                    <a:pt x="1681734" y="48006"/>
                  </a:lnTo>
                  <a:lnTo>
                    <a:pt x="1731264" y="48006"/>
                  </a:lnTo>
                  <a:lnTo>
                    <a:pt x="1731264" y="0"/>
                  </a:lnTo>
                  <a:close/>
                </a:path>
              </a:pathLst>
            </a:custGeom>
            <a:solidFill>
              <a:srgbClr val="9ACCFF"/>
            </a:solidFill>
          </p:spPr>
          <p:txBody>
            <a:bodyPr wrap="square" lIns="0" tIns="0" rIns="0" bIns="0" rtlCol="0"/>
            <a:lstStyle/>
            <a:p>
              <a:endParaRPr sz="1632"/>
            </a:p>
          </p:txBody>
        </p:sp>
      </p:grpSp>
      <p:sp>
        <p:nvSpPr>
          <p:cNvPr id="105" name="object 105"/>
          <p:cNvSpPr/>
          <p:nvPr/>
        </p:nvSpPr>
        <p:spPr>
          <a:xfrm>
            <a:off x="3820030" y="2583594"/>
            <a:ext cx="1202309" cy="244723"/>
          </a:xfrm>
          <a:custGeom>
            <a:avLst/>
            <a:gdLst/>
            <a:ahLst/>
            <a:cxnLst/>
            <a:rect l="l" t="t" r="r" b="b"/>
            <a:pathLst>
              <a:path w="1325879" h="269875">
                <a:moveTo>
                  <a:pt x="1325867" y="0"/>
                </a:moveTo>
                <a:lnTo>
                  <a:pt x="1275588" y="0"/>
                </a:lnTo>
                <a:lnTo>
                  <a:pt x="49530" y="0"/>
                </a:lnTo>
                <a:lnTo>
                  <a:pt x="0" y="0"/>
                </a:lnTo>
                <a:lnTo>
                  <a:pt x="0" y="48006"/>
                </a:lnTo>
                <a:lnTo>
                  <a:pt x="49530" y="48006"/>
                </a:lnTo>
                <a:lnTo>
                  <a:pt x="49530" y="268986"/>
                </a:lnTo>
                <a:lnTo>
                  <a:pt x="367284" y="268986"/>
                </a:lnTo>
                <a:lnTo>
                  <a:pt x="367284" y="48006"/>
                </a:lnTo>
                <a:lnTo>
                  <a:pt x="419087" y="48006"/>
                </a:lnTo>
                <a:lnTo>
                  <a:pt x="419087" y="269748"/>
                </a:lnTo>
                <a:lnTo>
                  <a:pt x="426720" y="269748"/>
                </a:lnTo>
                <a:lnTo>
                  <a:pt x="426720" y="48006"/>
                </a:lnTo>
                <a:lnTo>
                  <a:pt x="1275588" y="48006"/>
                </a:lnTo>
                <a:lnTo>
                  <a:pt x="1325867" y="48006"/>
                </a:lnTo>
                <a:lnTo>
                  <a:pt x="1325867" y="0"/>
                </a:lnTo>
                <a:close/>
              </a:path>
            </a:pathLst>
          </a:custGeom>
          <a:solidFill>
            <a:srgbClr val="9ACCFF"/>
          </a:solidFill>
        </p:spPr>
        <p:txBody>
          <a:bodyPr wrap="square" lIns="0" tIns="0" rIns="0" bIns="0" rtlCol="0"/>
          <a:lstStyle/>
          <a:p>
            <a:endParaRPr sz="1632"/>
          </a:p>
        </p:txBody>
      </p:sp>
      <p:sp>
        <p:nvSpPr>
          <p:cNvPr id="106" name="object 106"/>
          <p:cNvSpPr/>
          <p:nvPr/>
        </p:nvSpPr>
        <p:spPr>
          <a:xfrm>
            <a:off x="5028559" y="2583594"/>
            <a:ext cx="1839741" cy="244723"/>
          </a:xfrm>
          <a:custGeom>
            <a:avLst/>
            <a:gdLst/>
            <a:ahLst/>
            <a:cxnLst/>
            <a:rect l="l" t="t" r="r" b="b"/>
            <a:pathLst>
              <a:path w="2028825" h="269875">
                <a:moveTo>
                  <a:pt x="50279" y="0"/>
                </a:moveTo>
                <a:lnTo>
                  <a:pt x="0" y="0"/>
                </a:lnTo>
                <a:lnTo>
                  <a:pt x="0" y="48006"/>
                </a:lnTo>
                <a:lnTo>
                  <a:pt x="50279" y="48006"/>
                </a:lnTo>
                <a:lnTo>
                  <a:pt x="50279" y="0"/>
                </a:lnTo>
                <a:close/>
              </a:path>
              <a:path w="2028825" h="269875">
                <a:moveTo>
                  <a:pt x="1115555" y="0"/>
                </a:moveTo>
                <a:lnTo>
                  <a:pt x="1066038" y="0"/>
                </a:lnTo>
                <a:lnTo>
                  <a:pt x="50292" y="0"/>
                </a:lnTo>
                <a:lnTo>
                  <a:pt x="50292" y="48006"/>
                </a:lnTo>
                <a:lnTo>
                  <a:pt x="50292" y="268986"/>
                </a:lnTo>
                <a:lnTo>
                  <a:pt x="201168" y="268986"/>
                </a:lnTo>
                <a:lnTo>
                  <a:pt x="201168" y="48006"/>
                </a:lnTo>
                <a:lnTo>
                  <a:pt x="252984" y="48006"/>
                </a:lnTo>
                <a:lnTo>
                  <a:pt x="252984" y="269748"/>
                </a:lnTo>
                <a:lnTo>
                  <a:pt x="260604" y="269748"/>
                </a:lnTo>
                <a:lnTo>
                  <a:pt x="260604" y="48006"/>
                </a:lnTo>
                <a:lnTo>
                  <a:pt x="1066038" y="48006"/>
                </a:lnTo>
                <a:lnTo>
                  <a:pt x="1115555" y="48006"/>
                </a:lnTo>
                <a:lnTo>
                  <a:pt x="1115555" y="0"/>
                </a:lnTo>
                <a:close/>
              </a:path>
              <a:path w="2028825" h="269875">
                <a:moveTo>
                  <a:pt x="1172705" y="0"/>
                </a:moveTo>
                <a:lnTo>
                  <a:pt x="1123188" y="0"/>
                </a:lnTo>
                <a:lnTo>
                  <a:pt x="1123188" y="48006"/>
                </a:lnTo>
                <a:lnTo>
                  <a:pt x="1172705" y="48006"/>
                </a:lnTo>
                <a:lnTo>
                  <a:pt x="1172705" y="0"/>
                </a:lnTo>
                <a:close/>
              </a:path>
              <a:path w="2028825" h="269875">
                <a:moveTo>
                  <a:pt x="2028444" y="0"/>
                </a:moveTo>
                <a:lnTo>
                  <a:pt x="1978152" y="0"/>
                </a:lnTo>
                <a:lnTo>
                  <a:pt x="1172718" y="0"/>
                </a:lnTo>
                <a:lnTo>
                  <a:pt x="1172718" y="48006"/>
                </a:lnTo>
                <a:lnTo>
                  <a:pt x="1172718" y="268986"/>
                </a:lnTo>
                <a:lnTo>
                  <a:pt x="1586484" y="268986"/>
                </a:lnTo>
                <a:lnTo>
                  <a:pt x="1586484" y="48006"/>
                </a:lnTo>
                <a:lnTo>
                  <a:pt x="1638300" y="48006"/>
                </a:lnTo>
                <a:lnTo>
                  <a:pt x="1638300" y="269748"/>
                </a:lnTo>
                <a:lnTo>
                  <a:pt x="1645920" y="269748"/>
                </a:lnTo>
                <a:lnTo>
                  <a:pt x="1645920" y="48006"/>
                </a:lnTo>
                <a:lnTo>
                  <a:pt x="1978152" y="48006"/>
                </a:lnTo>
                <a:lnTo>
                  <a:pt x="2028444" y="48006"/>
                </a:lnTo>
                <a:lnTo>
                  <a:pt x="2028444" y="0"/>
                </a:lnTo>
                <a:close/>
              </a:path>
            </a:pathLst>
          </a:custGeom>
          <a:solidFill>
            <a:srgbClr val="9ACCFF"/>
          </a:solidFill>
        </p:spPr>
        <p:txBody>
          <a:bodyPr wrap="square" lIns="0" tIns="0" rIns="0" bIns="0" rtlCol="0"/>
          <a:lstStyle/>
          <a:p>
            <a:endParaRPr sz="1632"/>
          </a:p>
        </p:txBody>
      </p:sp>
      <p:sp>
        <p:nvSpPr>
          <p:cNvPr id="107" name="object 107"/>
          <p:cNvSpPr/>
          <p:nvPr/>
        </p:nvSpPr>
        <p:spPr>
          <a:xfrm>
            <a:off x="6874172" y="2583594"/>
            <a:ext cx="1203461" cy="244723"/>
          </a:xfrm>
          <a:custGeom>
            <a:avLst/>
            <a:gdLst/>
            <a:ahLst/>
            <a:cxnLst/>
            <a:rect l="l" t="t" r="r" b="b"/>
            <a:pathLst>
              <a:path w="1327150" h="269875">
                <a:moveTo>
                  <a:pt x="1326629" y="0"/>
                </a:moveTo>
                <a:lnTo>
                  <a:pt x="1276350" y="0"/>
                </a:lnTo>
                <a:lnTo>
                  <a:pt x="50292" y="0"/>
                </a:lnTo>
                <a:lnTo>
                  <a:pt x="0" y="0"/>
                </a:lnTo>
                <a:lnTo>
                  <a:pt x="0" y="48006"/>
                </a:lnTo>
                <a:lnTo>
                  <a:pt x="50292" y="48006"/>
                </a:lnTo>
                <a:lnTo>
                  <a:pt x="50292" y="268986"/>
                </a:lnTo>
                <a:lnTo>
                  <a:pt x="717804" y="268986"/>
                </a:lnTo>
                <a:lnTo>
                  <a:pt x="717804" y="48006"/>
                </a:lnTo>
                <a:lnTo>
                  <a:pt x="769620" y="48006"/>
                </a:lnTo>
                <a:lnTo>
                  <a:pt x="769620" y="269748"/>
                </a:lnTo>
                <a:lnTo>
                  <a:pt x="777240" y="269748"/>
                </a:lnTo>
                <a:lnTo>
                  <a:pt x="777240" y="48006"/>
                </a:lnTo>
                <a:lnTo>
                  <a:pt x="1276337" y="48006"/>
                </a:lnTo>
                <a:lnTo>
                  <a:pt x="1326629" y="48006"/>
                </a:lnTo>
                <a:lnTo>
                  <a:pt x="1326629" y="0"/>
                </a:lnTo>
                <a:close/>
              </a:path>
            </a:pathLst>
          </a:custGeom>
          <a:solidFill>
            <a:srgbClr val="9ACCFF"/>
          </a:solidFill>
        </p:spPr>
        <p:txBody>
          <a:bodyPr wrap="square" lIns="0" tIns="0" rIns="0" bIns="0" rtlCol="0"/>
          <a:lstStyle/>
          <a:p>
            <a:endParaRPr sz="1632"/>
          </a:p>
        </p:txBody>
      </p:sp>
      <p:grpSp>
        <p:nvGrpSpPr>
          <p:cNvPr id="108" name="object 108"/>
          <p:cNvGrpSpPr/>
          <p:nvPr/>
        </p:nvGrpSpPr>
        <p:grpSpPr>
          <a:xfrm>
            <a:off x="2236414" y="1320467"/>
            <a:ext cx="5847438" cy="1759702"/>
            <a:chOff x="1090434" y="1456182"/>
            <a:chExt cx="6448425" cy="1940560"/>
          </a:xfrm>
        </p:grpSpPr>
        <p:sp>
          <p:nvSpPr>
            <p:cNvPr id="109" name="object 109"/>
            <p:cNvSpPr/>
            <p:nvPr/>
          </p:nvSpPr>
          <p:spPr>
            <a:xfrm>
              <a:off x="1091069" y="2840736"/>
              <a:ext cx="0" cy="7620"/>
            </a:xfrm>
            <a:custGeom>
              <a:avLst/>
              <a:gdLst/>
              <a:ahLst/>
              <a:cxnLst/>
              <a:rect l="l" t="t" r="r" b="b"/>
              <a:pathLst>
                <a:path h="7619">
                  <a:moveTo>
                    <a:pt x="0" y="0"/>
                  </a:moveTo>
                  <a:lnTo>
                    <a:pt x="0" y="7620"/>
                  </a:lnTo>
                </a:path>
              </a:pathLst>
            </a:custGeom>
            <a:ln w="3175">
              <a:solidFill>
                <a:srgbClr val="000000"/>
              </a:solidFill>
            </a:ln>
          </p:spPr>
          <p:txBody>
            <a:bodyPr wrap="square" lIns="0" tIns="0" rIns="0" bIns="0" rtlCol="0"/>
            <a:lstStyle/>
            <a:p>
              <a:endParaRPr sz="1632"/>
            </a:p>
          </p:txBody>
        </p:sp>
        <p:sp>
          <p:nvSpPr>
            <p:cNvPr id="110" name="object 110"/>
            <p:cNvSpPr/>
            <p:nvPr/>
          </p:nvSpPr>
          <p:spPr>
            <a:xfrm>
              <a:off x="1097927" y="2841498"/>
              <a:ext cx="608965" cy="7620"/>
            </a:xfrm>
            <a:custGeom>
              <a:avLst/>
              <a:gdLst/>
              <a:ahLst/>
              <a:cxnLst/>
              <a:rect l="l" t="t" r="r" b="b"/>
              <a:pathLst>
                <a:path w="608964" h="7619">
                  <a:moveTo>
                    <a:pt x="608837" y="7620"/>
                  </a:moveTo>
                  <a:lnTo>
                    <a:pt x="608837" y="0"/>
                  </a:lnTo>
                  <a:lnTo>
                    <a:pt x="0" y="0"/>
                  </a:lnTo>
                  <a:lnTo>
                    <a:pt x="0" y="7620"/>
                  </a:lnTo>
                  <a:lnTo>
                    <a:pt x="608837" y="7620"/>
                  </a:lnTo>
                  <a:close/>
                </a:path>
              </a:pathLst>
            </a:custGeom>
            <a:solidFill>
              <a:srgbClr val="000000"/>
            </a:solidFill>
          </p:spPr>
          <p:txBody>
            <a:bodyPr wrap="square" lIns="0" tIns="0" rIns="0" bIns="0" rtlCol="0"/>
            <a:lstStyle/>
            <a:p>
              <a:endParaRPr sz="1632"/>
            </a:p>
          </p:txBody>
        </p:sp>
        <p:sp>
          <p:nvSpPr>
            <p:cNvPr id="111" name="object 111"/>
            <p:cNvSpPr/>
            <p:nvPr/>
          </p:nvSpPr>
          <p:spPr>
            <a:xfrm>
              <a:off x="1097927" y="2840736"/>
              <a:ext cx="608330" cy="0"/>
            </a:xfrm>
            <a:custGeom>
              <a:avLst/>
              <a:gdLst/>
              <a:ahLst/>
              <a:cxnLst/>
              <a:rect l="l" t="t" r="r" b="b"/>
              <a:pathLst>
                <a:path w="608330">
                  <a:moveTo>
                    <a:pt x="0" y="0"/>
                  </a:moveTo>
                  <a:lnTo>
                    <a:pt x="608076" y="0"/>
                  </a:lnTo>
                </a:path>
              </a:pathLst>
            </a:custGeom>
            <a:ln w="3175">
              <a:solidFill>
                <a:srgbClr val="000000"/>
              </a:solidFill>
            </a:ln>
          </p:spPr>
          <p:txBody>
            <a:bodyPr wrap="square" lIns="0" tIns="0" rIns="0" bIns="0" rtlCol="0"/>
            <a:lstStyle/>
            <a:p>
              <a:endParaRPr sz="1632"/>
            </a:p>
          </p:txBody>
        </p:sp>
        <p:sp>
          <p:nvSpPr>
            <p:cNvPr id="112" name="object 112"/>
            <p:cNvSpPr/>
            <p:nvPr/>
          </p:nvSpPr>
          <p:spPr>
            <a:xfrm>
              <a:off x="1706003" y="2840736"/>
              <a:ext cx="0" cy="7620"/>
            </a:xfrm>
            <a:custGeom>
              <a:avLst/>
              <a:gdLst/>
              <a:ahLst/>
              <a:cxnLst/>
              <a:rect l="l" t="t" r="r" b="b"/>
              <a:pathLst>
                <a:path h="7619">
                  <a:moveTo>
                    <a:pt x="0" y="0"/>
                  </a:moveTo>
                  <a:lnTo>
                    <a:pt x="0" y="7620"/>
                  </a:lnTo>
                </a:path>
              </a:pathLst>
            </a:custGeom>
            <a:ln w="3175">
              <a:solidFill>
                <a:srgbClr val="000000"/>
              </a:solidFill>
            </a:ln>
          </p:spPr>
          <p:txBody>
            <a:bodyPr wrap="square" lIns="0" tIns="0" rIns="0" bIns="0" rtlCol="0"/>
            <a:lstStyle/>
            <a:p>
              <a:endParaRPr sz="1632"/>
            </a:p>
          </p:txBody>
        </p:sp>
        <p:sp>
          <p:nvSpPr>
            <p:cNvPr id="113" name="object 113"/>
            <p:cNvSpPr/>
            <p:nvPr/>
          </p:nvSpPr>
          <p:spPr>
            <a:xfrm>
              <a:off x="1713623" y="2841498"/>
              <a:ext cx="1115695" cy="7620"/>
            </a:xfrm>
            <a:custGeom>
              <a:avLst/>
              <a:gdLst/>
              <a:ahLst/>
              <a:cxnLst/>
              <a:rect l="l" t="t" r="r" b="b"/>
              <a:pathLst>
                <a:path w="1115695" h="7619">
                  <a:moveTo>
                    <a:pt x="1115568" y="7620"/>
                  </a:moveTo>
                  <a:lnTo>
                    <a:pt x="1115568" y="0"/>
                  </a:lnTo>
                  <a:lnTo>
                    <a:pt x="0" y="0"/>
                  </a:lnTo>
                  <a:lnTo>
                    <a:pt x="0" y="7620"/>
                  </a:lnTo>
                  <a:lnTo>
                    <a:pt x="1115568" y="7620"/>
                  </a:lnTo>
                  <a:close/>
                </a:path>
              </a:pathLst>
            </a:custGeom>
            <a:solidFill>
              <a:srgbClr val="000000"/>
            </a:solidFill>
          </p:spPr>
          <p:txBody>
            <a:bodyPr wrap="square" lIns="0" tIns="0" rIns="0" bIns="0" rtlCol="0"/>
            <a:lstStyle/>
            <a:p>
              <a:endParaRPr sz="1632"/>
            </a:p>
          </p:txBody>
        </p:sp>
        <p:sp>
          <p:nvSpPr>
            <p:cNvPr id="114" name="object 114"/>
            <p:cNvSpPr/>
            <p:nvPr/>
          </p:nvSpPr>
          <p:spPr>
            <a:xfrm>
              <a:off x="1713623" y="2840736"/>
              <a:ext cx="1115695" cy="0"/>
            </a:xfrm>
            <a:custGeom>
              <a:avLst/>
              <a:gdLst/>
              <a:ahLst/>
              <a:cxnLst/>
              <a:rect l="l" t="t" r="r" b="b"/>
              <a:pathLst>
                <a:path w="1115695">
                  <a:moveTo>
                    <a:pt x="0" y="0"/>
                  </a:moveTo>
                  <a:lnTo>
                    <a:pt x="1115568" y="0"/>
                  </a:lnTo>
                </a:path>
              </a:pathLst>
            </a:custGeom>
            <a:ln w="3175">
              <a:solidFill>
                <a:srgbClr val="000000"/>
              </a:solidFill>
            </a:ln>
          </p:spPr>
          <p:txBody>
            <a:bodyPr wrap="square" lIns="0" tIns="0" rIns="0" bIns="0" rtlCol="0"/>
            <a:lstStyle/>
            <a:p>
              <a:endParaRPr sz="1632"/>
            </a:p>
          </p:txBody>
        </p:sp>
        <p:sp>
          <p:nvSpPr>
            <p:cNvPr id="115" name="object 115"/>
            <p:cNvSpPr/>
            <p:nvPr/>
          </p:nvSpPr>
          <p:spPr>
            <a:xfrm>
              <a:off x="2836811" y="2841498"/>
              <a:ext cx="1325880" cy="7620"/>
            </a:xfrm>
            <a:custGeom>
              <a:avLst/>
              <a:gdLst/>
              <a:ahLst/>
              <a:cxnLst/>
              <a:rect l="l" t="t" r="r" b="b"/>
              <a:pathLst>
                <a:path w="1325879" h="7619">
                  <a:moveTo>
                    <a:pt x="1325880" y="7620"/>
                  </a:moveTo>
                  <a:lnTo>
                    <a:pt x="1325880" y="0"/>
                  </a:lnTo>
                  <a:lnTo>
                    <a:pt x="0" y="0"/>
                  </a:lnTo>
                  <a:lnTo>
                    <a:pt x="0" y="7620"/>
                  </a:lnTo>
                  <a:lnTo>
                    <a:pt x="1325880" y="7620"/>
                  </a:lnTo>
                  <a:close/>
                </a:path>
              </a:pathLst>
            </a:custGeom>
            <a:solidFill>
              <a:srgbClr val="000000"/>
            </a:solidFill>
          </p:spPr>
          <p:txBody>
            <a:bodyPr wrap="square" lIns="0" tIns="0" rIns="0" bIns="0" rtlCol="0"/>
            <a:lstStyle/>
            <a:p>
              <a:endParaRPr sz="1632"/>
            </a:p>
          </p:txBody>
        </p:sp>
        <p:sp>
          <p:nvSpPr>
            <p:cNvPr id="116" name="object 116"/>
            <p:cNvSpPr/>
            <p:nvPr/>
          </p:nvSpPr>
          <p:spPr>
            <a:xfrm>
              <a:off x="2836049" y="2840736"/>
              <a:ext cx="1325880" cy="0"/>
            </a:xfrm>
            <a:custGeom>
              <a:avLst/>
              <a:gdLst/>
              <a:ahLst/>
              <a:cxnLst/>
              <a:rect l="l" t="t" r="r" b="b"/>
              <a:pathLst>
                <a:path w="1325879">
                  <a:moveTo>
                    <a:pt x="0" y="0"/>
                  </a:moveTo>
                  <a:lnTo>
                    <a:pt x="1325880" y="0"/>
                  </a:lnTo>
                </a:path>
              </a:pathLst>
            </a:custGeom>
            <a:ln w="3175">
              <a:solidFill>
                <a:srgbClr val="000000"/>
              </a:solidFill>
            </a:ln>
          </p:spPr>
          <p:txBody>
            <a:bodyPr wrap="square" lIns="0" tIns="0" rIns="0" bIns="0" rtlCol="0"/>
            <a:lstStyle/>
            <a:p>
              <a:endParaRPr sz="1632"/>
            </a:p>
          </p:txBody>
        </p:sp>
        <p:sp>
          <p:nvSpPr>
            <p:cNvPr id="117" name="object 117"/>
            <p:cNvSpPr/>
            <p:nvPr/>
          </p:nvSpPr>
          <p:spPr>
            <a:xfrm>
              <a:off x="4169549" y="2841498"/>
              <a:ext cx="1115695" cy="7620"/>
            </a:xfrm>
            <a:custGeom>
              <a:avLst/>
              <a:gdLst/>
              <a:ahLst/>
              <a:cxnLst/>
              <a:rect l="l" t="t" r="r" b="b"/>
              <a:pathLst>
                <a:path w="1115695" h="7619">
                  <a:moveTo>
                    <a:pt x="1115567" y="7620"/>
                  </a:moveTo>
                  <a:lnTo>
                    <a:pt x="1115567" y="0"/>
                  </a:lnTo>
                  <a:lnTo>
                    <a:pt x="0" y="0"/>
                  </a:lnTo>
                  <a:lnTo>
                    <a:pt x="0" y="7620"/>
                  </a:lnTo>
                  <a:lnTo>
                    <a:pt x="1115567" y="7620"/>
                  </a:lnTo>
                  <a:close/>
                </a:path>
              </a:pathLst>
            </a:custGeom>
            <a:solidFill>
              <a:srgbClr val="000000"/>
            </a:solidFill>
          </p:spPr>
          <p:txBody>
            <a:bodyPr wrap="square" lIns="0" tIns="0" rIns="0" bIns="0" rtlCol="0"/>
            <a:lstStyle/>
            <a:p>
              <a:endParaRPr sz="1632"/>
            </a:p>
          </p:txBody>
        </p:sp>
        <p:sp>
          <p:nvSpPr>
            <p:cNvPr id="118" name="object 118"/>
            <p:cNvSpPr/>
            <p:nvPr/>
          </p:nvSpPr>
          <p:spPr>
            <a:xfrm>
              <a:off x="4169549" y="2840736"/>
              <a:ext cx="1115695" cy="0"/>
            </a:xfrm>
            <a:custGeom>
              <a:avLst/>
              <a:gdLst/>
              <a:ahLst/>
              <a:cxnLst/>
              <a:rect l="l" t="t" r="r" b="b"/>
              <a:pathLst>
                <a:path w="1115695">
                  <a:moveTo>
                    <a:pt x="0" y="0"/>
                  </a:moveTo>
                  <a:lnTo>
                    <a:pt x="1115568" y="0"/>
                  </a:lnTo>
                </a:path>
              </a:pathLst>
            </a:custGeom>
            <a:ln w="3175">
              <a:solidFill>
                <a:srgbClr val="000000"/>
              </a:solidFill>
            </a:ln>
          </p:spPr>
          <p:txBody>
            <a:bodyPr wrap="square" lIns="0" tIns="0" rIns="0" bIns="0" rtlCol="0"/>
            <a:lstStyle/>
            <a:p>
              <a:endParaRPr sz="1632"/>
            </a:p>
          </p:txBody>
        </p:sp>
        <p:sp>
          <p:nvSpPr>
            <p:cNvPr id="119" name="object 119"/>
            <p:cNvSpPr/>
            <p:nvPr/>
          </p:nvSpPr>
          <p:spPr>
            <a:xfrm>
              <a:off x="5292737" y="2841498"/>
              <a:ext cx="905510" cy="7620"/>
            </a:xfrm>
            <a:custGeom>
              <a:avLst/>
              <a:gdLst/>
              <a:ahLst/>
              <a:cxnLst/>
              <a:rect l="l" t="t" r="r" b="b"/>
              <a:pathLst>
                <a:path w="905510" h="7619">
                  <a:moveTo>
                    <a:pt x="905255" y="7620"/>
                  </a:moveTo>
                  <a:lnTo>
                    <a:pt x="905255" y="0"/>
                  </a:lnTo>
                  <a:lnTo>
                    <a:pt x="0" y="0"/>
                  </a:lnTo>
                  <a:lnTo>
                    <a:pt x="0" y="7620"/>
                  </a:lnTo>
                  <a:lnTo>
                    <a:pt x="905255" y="7620"/>
                  </a:lnTo>
                  <a:close/>
                </a:path>
              </a:pathLst>
            </a:custGeom>
            <a:solidFill>
              <a:srgbClr val="000000"/>
            </a:solidFill>
          </p:spPr>
          <p:txBody>
            <a:bodyPr wrap="square" lIns="0" tIns="0" rIns="0" bIns="0" rtlCol="0"/>
            <a:lstStyle/>
            <a:p>
              <a:endParaRPr sz="1632"/>
            </a:p>
          </p:txBody>
        </p:sp>
        <p:sp>
          <p:nvSpPr>
            <p:cNvPr id="120" name="object 120"/>
            <p:cNvSpPr/>
            <p:nvPr/>
          </p:nvSpPr>
          <p:spPr>
            <a:xfrm>
              <a:off x="5291975" y="2840736"/>
              <a:ext cx="905510" cy="0"/>
            </a:xfrm>
            <a:custGeom>
              <a:avLst/>
              <a:gdLst/>
              <a:ahLst/>
              <a:cxnLst/>
              <a:rect l="l" t="t" r="r" b="b"/>
              <a:pathLst>
                <a:path w="905510">
                  <a:moveTo>
                    <a:pt x="0" y="0"/>
                  </a:moveTo>
                  <a:lnTo>
                    <a:pt x="905256" y="0"/>
                  </a:lnTo>
                </a:path>
              </a:pathLst>
            </a:custGeom>
            <a:ln w="3175">
              <a:solidFill>
                <a:srgbClr val="000000"/>
              </a:solidFill>
            </a:ln>
          </p:spPr>
          <p:txBody>
            <a:bodyPr wrap="square" lIns="0" tIns="0" rIns="0" bIns="0" rtlCol="0"/>
            <a:lstStyle/>
            <a:p>
              <a:endParaRPr sz="1632"/>
            </a:p>
          </p:txBody>
        </p:sp>
        <p:sp>
          <p:nvSpPr>
            <p:cNvPr id="121" name="object 121"/>
            <p:cNvSpPr/>
            <p:nvPr/>
          </p:nvSpPr>
          <p:spPr>
            <a:xfrm>
              <a:off x="6204851" y="2841498"/>
              <a:ext cx="1327150" cy="7620"/>
            </a:xfrm>
            <a:custGeom>
              <a:avLst/>
              <a:gdLst/>
              <a:ahLst/>
              <a:cxnLst/>
              <a:rect l="l" t="t" r="r" b="b"/>
              <a:pathLst>
                <a:path w="1327150" h="7619">
                  <a:moveTo>
                    <a:pt x="1326642" y="7620"/>
                  </a:moveTo>
                  <a:lnTo>
                    <a:pt x="1326642" y="0"/>
                  </a:lnTo>
                  <a:lnTo>
                    <a:pt x="0" y="0"/>
                  </a:lnTo>
                  <a:lnTo>
                    <a:pt x="0" y="7620"/>
                  </a:lnTo>
                  <a:lnTo>
                    <a:pt x="1326642" y="7620"/>
                  </a:lnTo>
                  <a:close/>
                </a:path>
              </a:pathLst>
            </a:custGeom>
            <a:solidFill>
              <a:srgbClr val="000000"/>
            </a:solidFill>
          </p:spPr>
          <p:txBody>
            <a:bodyPr wrap="square" lIns="0" tIns="0" rIns="0" bIns="0" rtlCol="0"/>
            <a:lstStyle/>
            <a:p>
              <a:endParaRPr sz="1632"/>
            </a:p>
          </p:txBody>
        </p:sp>
        <p:sp>
          <p:nvSpPr>
            <p:cNvPr id="122" name="object 122"/>
            <p:cNvSpPr/>
            <p:nvPr/>
          </p:nvSpPr>
          <p:spPr>
            <a:xfrm>
              <a:off x="6204851" y="2840736"/>
              <a:ext cx="1325880" cy="0"/>
            </a:xfrm>
            <a:custGeom>
              <a:avLst/>
              <a:gdLst/>
              <a:ahLst/>
              <a:cxnLst/>
              <a:rect l="l" t="t" r="r" b="b"/>
              <a:pathLst>
                <a:path w="1325879">
                  <a:moveTo>
                    <a:pt x="0" y="0"/>
                  </a:moveTo>
                  <a:lnTo>
                    <a:pt x="1325880" y="0"/>
                  </a:lnTo>
                </a:path>
              </a:pathLst>
            </a:custGeom>
            <a:ln w="3175">
              <a:solidFill>
                <a:srgbClr val="000000"/>
              </a:solidFill>
            </a:ln>
          </p:spPr>
          <p:txBody>
            <a:bodyPr wrap="square" lIns="0" tIns="0" rIns="0" bIns="0" rtlCol="0"/>
            <a:lstStyle/>
            <a:p>
              <a:endParaRPr sz="1632"/>
            </a:p>
          </p:txBody>
        </p:sp>
        <p:sp>
          <p:nvSpPr>
            <p:cNvPr id="123" name="object 123"/>
            <p:cNvSpPr/>
            <p:nvPr/>
          </p:nvSpPr>
          <p:spPr>
            <a:xfrm>
              <a:off x="7530731" y="2840736"/>
              <a:ext cx="0" cy="7620"/>
            </a:xfrm>
            <a:custGeom>
              <a:avLst/>
              <a:gdLst/>
              <a:ahLst/>
              <a:cxnLst/>
              <a:rect l="l" t="t" r="r" b="b"/>
              <a:pathLst>
                <a:path h="7619">
                  <a:moveTo>
                    <a:pt x="0" y="0"/>
                  </a:moveTo>
                  <a:lnTo>
                    <a:pt x="0" y="7620"/>
                  </a:lnTo>
                </a:path>
              </a:pathLst>
            </a:custGeom>
            <a:ln w="3175">
              <a:solidFill>
                <a:srgbClr val="000000"/>
              </a:solidFill>
            </a:ln>
          </p:spPr>
          <p:txBody>
            <a:bodyPr wrap="square" lIns="0" tIns="0" rIns="0" bIns="0" rtlCol="0"/>
            <a:lstStyle/>
            <a:p>
              <a:endParaRPr sz="1632"/>
            </a:p>
          </p:txBody>
        </p:sp>
        <p:sp>
          <p:nvSpPr>
            <p:cNvPr id="124" name="object 124"/>
            <p:cNvSpPr/>
            <p:nvPr/>
          </p:nvSpPr>
          <p:spPr>
            <a:xfrm>
              <a:off x="1091069" y="2848356"/>
              <a:ext cx="0" cy="270510"/>
            </a:xfrm>
            <a:custGeom>
              <a:avLst/>
              <a:gdLst/>
              <a:ahLst/>
              <a:cxnLst/>
              <a:rect l="l" t="t" r="r" b="b"/>
              <a:pathLst>
                <a:path h="270510">
                  <a:moveTo>
                    <a:pt x="0" y="0"/>
                  </a:moveTo>
                  <a:lnTo>
                    <a:pt x="0" y="270510"/>
                  </a:lnTo>
                </a:path>
              </a:pathLst>
            </a:custGeom>
            <a:ln w="3175">
              <a:solidFill>
                <a:srgbClr val="000000"/>
              </a:solidFill>
            </a:ln>
          </p:spPr>
          <p:txBody>
            <a:bodyPr wrap="square" lIns="0" tIns="0" rIns="0" bIns="0" rtlCol="0"/>
            <a:lstStyle/>
            <a:p>
              <a:endParaRPr sz="1632"/>
            </a:p>
          </p:txBody>
        </p:sp>
        <p:sp>
          <p:nvSpPr>
            <p:cNvPr id="125" name="object 125"/>
            <p:cNvSpPr/>
            <p:nvPr/>
          </p:nvSpPr>
          <p:spPr>
            <a:xfrm>
              <a:off x="1706003" y="2848356"/>
              <a:ext cx="0" cy="270510"/>
            </a:xfrm>
            <a:custGeom>
              <a:avLst/>
              <a:gdLst/>
              <a:ahLst/>
              <a:cxnLst/>
              <a:rect l="l" t="t" r="r" b="b"/>
              <a:pathLst>
                <a:path h="270510">
                  <a:moveTo>
                    <a:pt x="0" y="0"/>
                  </a:moveTo>
                  <a:lnTo>
                    <a:pt x="0" y="270510"/>
                  </a:lnTo>
                </a:path>
              </a:pathLst>
            </a:custGeom>
            <a:ln w="3175">
              <a:solidFill>
                <a:srgbClr val="000000"/>
              </a:solidFill>
            </a:ln>
          </p:spPr>
          <p:txBody>
            <a:bodyPr wrap="square" lIns="0" tIns="0" rIns="0" bIns="0" rtlCol="0"/>
            <a:lstStyle/>
            <a:p>
              <a:endParaRPr sz="1632"/>
            </a:p>
          </p:txBody>
        </p:sp>
        <p:sp>
          <p:nvSpPr>
            <p:cNvPr id="126" name="object 126"/>
            <p:cNvSpPr/>
            <p:nvPr/>
          </p:nvSpPr>
          <p:spPr>
            <a:xfrm>
              <a:off x="7530731" y="1456182"/>
              <a:ext cx="7620" cy="1441450"/>
            </a:xfrm>
            <a:custGeom>
              <a:avLst/>
              <a:gdLst/>
              <a:ahLst/>
              <a:cxnLst/>
              <a:rect l="l" t="t" r="r" b="b"/>
              <a:pathLst>
                <a:path w="7620" h="1441450">
                  <a:moveTo>
                    <a:pt x="0" y="1440942"/>
                  </a:moveTo>
                  <a:lnTo>
                    <a:pt x="7619" y="1440942"/>
                  </a:lnTo>
                  <a:lnTo>
                    <a:pt x="7619" y="0"/>
                  </a:lnTo>
                  <a:lnTo>
                    <a:pt x="0" y="0"/>
                  </a:lnTo>
                  <a:lnTo>
                    <a:pt x="0" y="1440942"/>
                  </a:lnTo>
                  <a:close/>
                </a:path>
              </a:pathLst>
            </a:custGeom>
            <a:solidFill>
              <a:srgbClr val="000000"/>
            </a:solidFill>
          </p:spPr>
          <p:txBody>
            <a:bodyPr wrap="square" lIns="0" tIns="0" rIns="0" bIns="0" rtlCol="0"/>
            <a:lstStyle/>
            <a:p>
              <a:endParaRPr sz="1632"/>
            </a:p>
          </p:txBody>
        </p:sp>
        <p:sp>
          <p:nvSpPr>
            <p:cNvPr id="127" name="object 127"/>
            <p:cNvSpPr/>
            <p:nvPr/>
          </p:nvSpPr>
          <p:spPr>
            <a:xfrm>
              <a:off x="7530731" y="2848356"/>
              <a:ext cx="0" cy="48895"/>
            </a:xfrm>
            <a:custGeom>
              <a:avLst/>
              <a:gdLst/>
              <a:ahLst/>
              <a:cxnLst/>
              <a:rect l="l" t="t" r="r" b="b"/>
              <a:pathLst>
                <a:path h="48894">
                  <a:moveTo>
                    <a:pt x="0" y="0"/>
                  </a:moveTo>
                  <a:lnTo>
                    <a:pt x="0" y="48768"/>
                  </a:lnTo>
                </a:path>
              </a:pathLst>
            </a:custGeom>
            <a:ln w="3175">
              <a:solidFill>
                <a:srgbClr val="000000"/>
              </a:solidFill>
            </a:ln>
          </p:spPr>
          <p:txBody>
            <a:bodyPr wrap="square" lIns="0" tIns="0" rIns="0" bIns="0" rtlCol="0"/>
            <a:lstStyle/>
            <a:p>
              <a:endParaRPr sz="1632"/>
            </a:p>
          </p:txBody>
        </p:sp>
        <p:sp>
          <p:nvSpPr>
            <p:cNvPr id="128" name="object 128"/>
            <p:cNvSpPr/>
            <p:nvPr/>
          </p:nvSpPr>
          <p:spPr>
            <a:xfrm>
              <a:off x="1097927" y="3127248"/>
              <a:ext cx="608965" cy="269240"/>
            </a:xfrm>
            <a:custGeom>
              <a:avLst/>
              <a:gdLst/>
              <a:ahLst/>
              <a:cxnLst/>
              <a:rect l="l" t="t" r="r" b="b"/>
              <a:pathLst>
                <a:path w="608964" h="269239">
                  <a:moveTo>
                    <a:pt x="608838" y="268986"/>
                  </a:moveTo>
                  <a:lnTo>
                    <a:pt x="608838" y="0"/>
                  </a:lnTo>
                  <a:lnTo>
                    <a:pt x="0" y="0"/>
                  </a:lnTo>
                  <a:lnTo>
                    <a:pt x="0" y="268986"/>
                  </a:lnTo>
                  <a:lnTo>
                    <a:pt x="608838" y="268986"/>
                  </a:lnTo>
                  <a:close/>
                </a:path>
              </a:pathLst>
            </a:custGeom>
            <a:solidFill>
              <a:srgbClr val="9ACCFF"/>
            </a:solidFill>
          </p:spPr>
          <p:txBody>
            <a:bodyPr wrap="square" lIns="0" tIns="0" rIns="0" bIns="0" rtlCol="0"/>
            <a:lstStyle/>
            <a:p>
              <a:endParaRPr sz="1632"/>
            </a:p>
          </p:txBody>
        </p:sp>
      </p:grpSp>
      <p:graphicFrame>
        <p:nvGraphicFramePr>
          <p:cNvPr id="129" name="object 129"/>
          <p:cNvGraphicFramePr>
            <a:graphicFrameLocks noGrp="1"/>
          </p:cNvGraphicFramePr>
          <p:nvPr/>
        </p:nvGraphicFramePr>
        <p:xfrm>
          <a:off x="2342935" y="1323749"/>
          <a:ext cx="5610776" cy="1303366"/>
        </p:xfrm>
        <a:graphic>
          <a:graphicData uri="http://schemas.openxmlformats.org/drawingml/2006/table">
            <a:tbl>
              <a:tblPr firstRow="1" bandRow="1">
                <a:tableStyleId>{2D5ABB26-0587-4C30-8999-92F81FD0307C}</a:tableStyleId>
              </a:tblPr>
              <a:tblGrid>
                <a:gridCol w="454897">
                  <a:extLst>
                    <a:ext uri="{9D8B030D-6E8A-4147-A177-3AD203B41FA5}">
                      <a16:colId xmlns:a16="http://schemas.microsoft.com/office/drawing/2014/main" val="20000"/>
                    </a:ext>
                  </a:extLst>
                </a:gridCol>
                <a:gridCol w="1018623">
                  <a:extLst>
                    <a:ext uri="{9D8B030D-6E8A-4147-A177-3AD203B41FA5}">
                      <a16:colId xmlns:a16="http://schemas.microsoft.com/office/drawing/2014/main" val="20001"/>
                    </a:ext>
                  </a:extLst>
                </a:gridCol>
                <a:gridCol w="1208643">
                  <a:extLst>
                    <a:ext uri="{9D8B030D-6E8A-4147-A177-3AD203B41FA5}">
                      <a16:colId xmlns:a16="http://schemas.microsoft.com/office/drawing/2014/main" val="20002"/>
                    </a:ext>
                  </a:extLst>
                </a:gridCol>
                <a:gridCol w="1018623">
                  <a:extLst>
                    <a:ext uri="{9D8B030D-6E8A-4147-A177-3AD203B41FA5}">
                      <a16:colId xmlns:a16="http://schemas.microsoft.com/office/drawing/2014/main" val="20003"/>
                    </a:ext>
                  </a:extLst>
                </a:gridCol>
                <a:gridCol w="827451">
                  <a:extLst>
                    <a:ext uri="{9D8B030D-6E8A-4147-A177-3AD203B41FA5}">
                      <a16:colId xmlns:a16="http://schemas.microsoft.com/office/drawing/2014/main" val="20004"/>
                    </a:ext>
                  </a:extLst>
                </a:gridCol>
                <a:gridCol w="1082539">
                  <a:extLst>
                    <a:ext uri="{9D8B030D-6E8A-4147-A177-3AD203B41FA5}">
                      <a16:colId xmlns:a16="http://schemas.microsoft.com/office/drawing/2014/main" val="20005"/>
                    </a:ext>
                  </a:extLst>
                </a:gridCol>
              </a:tblGrid>
              <a:tr h="250827">
                <a:tc>
                  <a:txBody>
                    <a:bodyPr/>
                    <a:lstStyle/>
                    <a:p>
                      <a:pPr marR="104775" algn="ctr">
                        <a:lnSpc>
                          <a:spcPct val="100000"/>
                        </a:lnSpc>
                        <a:spcBef>
                          <a:spcPts val="204"/>
                        </a:spcBef>
                      </a:pPr>
                      <a:r>
                        <a:rPr sz="1400" b="1" spc="-65" dirty="0">
                          <a:solidFill>
                            <a:srgbClr val="000080"/>
                          </a:solidFill>
                          <a:latin typeface="Comic Sans MS"/>
                          <a:cs typeface="Comic Sans MS"/>
                        </a:rPr>
                        <a:t>Day</a:t>
                      </a:r>
                      <a:endParaRPr sz="1400">
                        <a:latin typeface="Comic Sans MS"/>
                        <a:cs typeface="Comic Sans MS"/>
                      </a:endParaRPr>
                    </a:p>
                  </a:txBody>
                  <a:tcPr marL="0" marR="0" marT="23608" marB="0">
                    <a:solidFill>
                      <a:srgbClr val="659AFF"/>
                    </a:solidFill>
                  </a:tcPr>
                </a:tc>
                <a:tc>
                  <a:txBody>
                    <a:bodyPr/>
                    <a:lstStyle/>
                    <a:p>
                      <a:pPr algn="ctr">
                        <a:lnSpc>
                          <a:spcPct val="100000"/>
                        </a:lnSpc>
                        <a:spcBef>
                          <a:spcPts val="204"/>
                        </a:spcBef>
                      </a:pPr>
                      <a:r>
                        <a:rPr sz="1400" b="1" spc="-55" dirty="0">
                          <a:solidFill>
                            <a:srgbClr val="000080"/>
                          </a:solidFill>
                          <a:latin typeface="Comic Sans MS"/>
                          <a:cs typeface="Comic Sans MS"/>
                        </a:rPr>
                        <a:t>Outlook</a:t>
                      </a:r>
                      <a:endParaRPr sz="1400">
                        <a:latin typeface="Comic Sans MS"/>
                        <a:cs typeface="Comic Sans MS"/>
                      </a:endParaRPr>
                    </a:p>
                  </a:txBody>
                  <a:tcPr marL="0" marR="0" marT="23608" marB="0">
                    <a:lnR w="9525">
                      <a:solidFill>
                        <a:srgbClr val="000000"/>
                      </a:solidFill>
                      <a:prstDash val="solid"/>
                    </a:lnR>
                    <a:solidFill>
                      <a:srgbClr val="659AFF"/>
                    </a:solidFill>
                  </a:tcPr>
                </a:tc>
                <a:tc>
                  <a:txBody>
                    <a:bodyPr/>
                    <a:lstStyle/>
                    <a:p>
                      <a:pPr marL="635" algn="ctr">
                        <a:lnSpc>
                          <a:spcPct val="100000"/>
                        </a:lnSpc>
                        <a:spcBef>
                          <a:spcPts val="204"/>
                        </a:spcBef>
                      </a:pPr>
                      <a:r>
                        <a:rPr sz="1400" b="1" spc="-60" dirty="0">
                          <a:solidFill>
                            <a:srgbClr val="000080"/>
                          </a:solidFill>
                          <a:latin typeface="Comic Sans MS"/>
                          <a:cs typeface="Comic Sans MS"/>
                        </a:rPr>
                        <a:t>Temperature</a:t>
                      </a:r>
                      <a:endParaRPr sz="1400">
                        <a:latin typeface="Comic Sans MS"/>
                        <a:cs typeface="Comic Sans MS"/>
                      </a:endParaRPr>
                    </a:p>
                  </a:txBody>
                  <a:tcPr marL="0" marR="0" marT="23608" marB="0">
                    <a:lnL w="9525">
                      <a:solidFill>
                        <a:srgbClr val="000000"/>
                      </a:solidFill>
                      <a:prstDash val="solid"/>
                    </a:lnL>
                    <a:lnR w="9525">
                      <a:solidFill>
                        <a:srgbClr val="000000"/>
                      </a:solidFill>
                      <a:prstDash val="solid"/>
                    </a:lnR>
                    <a:solidFill>
                      <a:srgbClr val="659AFF"/>
                    </a:solidFill>
                  </a:tcPr>
                </a:tc>
                <a:tc>
                  <a:txBody>
                    <a:bodyPr/>
                    <a:lstStyle/>
                    <a:p>
                      <a:pPr algn="ctr">
                        <a:lnSpc>
                          <a:spcPct val="100000"/>
                        </a:lnSpc>
                        <a:spcBef>
                          <a:spcPts val="204"/>
                        </a:spcBef>
                      </a:pPr>
                      <a:r>
                        <a:rPr sz="1400" b="1" spc="-55" dirty="0">
                          <a:solidFill>
                            <a:srgbClr val="000080"/>
                          </a:solidFill>
                          <a:latin typeface="Comic Sans MS"/>
                          <a:cs typeface="Comic Sans MS"/>
                        </a:rPr>
                        <a:t>Humidity</a:t>
                      </a:r>
                      <a:endParaRPr sz="1400">
                        <a:latin typeface="Comic Sans MS"/>
                        <a:cs typeface="Comic Sans MS"/>
                      </a:endParaRPr>
                    </a:p>
                  </a:txBody>
                  <a:tcPr marL="0" marR="0" marT="23608" marB="0">
                    <a:lnL w="9525">
                      <a:solidFill>
                        <a:srgbClr val="000000"/>
                      </a:solidFill>
                      <a:prstDash val="solid"/>
                    </a:lnL>
                    <a:lnR w="9525">
                      <a:solidFill>
                        <a:srgbClr val="000000"/>
                      </a:solidFill>
                      <a:prstDash val="solid"/>
                    </a:lnR>
                    <a:solidFill>
                      <a:srgbClr val="659AFF"/>
                    </a:solidFill>
                  </a:tcPr>
                </a:tc>
                <a:tc>
                  <a:txBody>
                    <a:bodyPr/>
                    <a:lstStyle/>
                    <a:p>
                      <a:pPr marL="635" algn="ctr">
                        <a:lnSpc>
                          <a:spcPct val="100000"/>
                        </a:lnSpc>
                        <a:spcBef>
                          <a:spcPts val="204"/>
                        </a:spcBef>
                      </a:pPr>
                      <a:r>
                        <a:rPr sz="1400" b="1" spc="-60" dirty="0">
                          <a:solidFill>
                            <a:srgbClr val="000080"/>
                          </a:solidFill>
                          <a:latin typeface="Comic Sans MS"/>
                          <a:cs typeface="Comic Sans MS"/>
                        </a:rPr>
                        <a:t>Wind</a:t>
                      </a:r>
                      <a:endParaRPr sz="1400">
                        <a:latin typeface="Comic Sans MS"/>
                        <a:cs typeface="Comic Sans MS"/>
                      </a:endParaRPr>
                    </a:p>
                  </a:txBody>
                  <a:tcPr marL="0" marR="0" marT="23608" marB="0">
                    <a:lnL w="9525">
                      <a:solidFill>
                        <a:srgbClr val="000000"/>
                      </a:solidFill>
                      <a:prstDash val="solid"/>
                    </a:lnL>
                    <a:lnR w="9525">
                      <a:solidFill>
                        <a:srgbClr val="000000"/>
                      </a:solidFill>
                      <a:prstDash val="solid"/>
                    </a:lnR>
                    <a:solidFill>
                      <a:srgbClr val="659AFF"/>
                    </a:solidFill>
                  </a:tcPr>
                </a:tc>
                <a:tc>
                  <a:txBody>
                    <a:bodyPr/>
                    <a:lstStyle/>
                    <a:p>
                      <a:pPr marL="139700" algn="ctr">
                        <a:lnSpc>
                          <a:spcPct val="100000"/>
                        </a:lnSpc>
                        <a:spcBef>
                          <a:spcPts val="105"/>
                        </a:spcBef>
                      </a:pPr>
                      <a:r>
                        <a:rPr sz="1500" b="1" i="1" spc="-100" dirty="0">
                          <a:solidFill>
                            <a:srgbClr val="000080"/>
                          </a:solidFill>
                          <a:latin typeface="Comic Sans MS"/>
                          <a:cs typeface="Comic Sans MS"/>
                        </a:rPr>
                        <a:t>PlayTennis</a:t>
                      </a:r>
                      <a:r>
                        <a:rPr sz="1400" b="1" spc="-100" dirty="0">
                          <a:solidFill>
                            <a:srgbClr val="000080"/>
                          </a:solidFill>
                          <a:latin typeface="Comic Sans MS"/>
                          <a:cs typeface="Comic Sans MS"/>
                        </a:rPr>
                        <a:t>?</a:t>
                      </a:r>
                      <a:endParaRPr sz="1400">
                        <a:latin typeface="Comic Sans MS"/>
                        <a:cs typeface="Comic Sans MS"/>
                      </a:endParaRPr>
                    </a:p>
                  </a:txBody>
                  <a:tcPr marL="0" marR="0" marT="12092" marB="0">
                    <a:lnL w="9525">
                      <a:solidFill>
                        <a:srgbClr val="000000"/>
                      </a:solidFill>
                      <a:prstDash val="solid"/>
                    </a:lnL>
                    <a:solidFill>
                      <a:srgbClr val="659AFF"/>
                    </a:solidFill>
                  </a:tcPr>
                </a:tc>
                <a:extLst>
                  <a:ext uri="{0D108BD9-81ED-4DB2-BD59-A6C34878D82A}">
                    <a16:rowId xmlns:a16="http://schemas.microsoft.com/office/drawing/2014/main" val="10000"/>
                  </a:ext>
                </a:extLst>
              </a:tr>
              <a:tr h="252209">
                <a:tc>
                  <a:txBody>
                    <a:bodyPr/>
                    <a:lstStyle/>
                    <a:p>
                      <a:pPr marR="104775" algn="ctr">
                        <a:lnSpc>
                          <a:spcPct val="100000"/>
                        </a:lnSpc>
                        <a:spcBef>
                          <a:spcPts val="204"/>
                        </a:spcBef>
                      </a:pPr>
                      <a:r>
                        <a:rPr sz="1400" b="1" dirty="0">
                          <a:latin typeface="Comic Sans MS"/>
                          <a:cs typeface="Comic Sans MS"/>
                        </a:rPr>
                        <a:t>1</a:t>
                      </a:r>
                      <a:endParaRPr sz="1400">
                        <a:latin typeface="Comic Sans MS"/>
                        <a:cs typeface="Comic Sans MS"/>
                      </a:endParaRPr>
                    </a:p>
                  </a:txBody>
                  <a:tcPr marL="0" marR="0" marT="23608" marB="0">
                    <a:solidFill>
                      <a:srgbClr val="9ACCFF"/>
                    </a:solidFill>
                  </a:tcPr>
                </a:tc>
                <a:tc>
                  <a:txBody>
                    <a:bodyPr/>
                    <a:lstStyle/>
                    <a:p>
                      <a:pPr algn="ctr">
                        <a:lnSpc>
                          <a:spcPct val="100000"/>
                        </a:lnSpc>
                        <a:spcBef>
                          <a:spcPts val="204"/>
                        </a:spcBef>
                      </a:pPr>
                      <a:r>
                        <a:rPr sz="1400" b="1" spc="-55" dirty="0">
                          <a:latin typeface="Comic Sans MS"/>
                          <a:cs typeface="Comic Sans MS"/>
                        </a:rPr>
                        <a:t>Sunny</a:t>
                      </a:r>
                      <a:endParaRPr sz="1400">
                        <a:latin typeface="Comic Sans MS"/>
                        <a:cs typeface="Comic Sans MS"/>
                      </a:endParaRPr>
                    </a:p>
                  </a:txBody>
                  <a:tcPr marL="0" marR="0" marT="23608" marB="0">
                    <a:lnR w="9525">
                      <a:solidFill>
                        <a:srgbClr val="000000"/>
                      </a:solidFill>
                      <a:prstDash val="solid"/>
                    </a:lnR>
                    <a:solidFill>
                      <a:srgbClr val="9ACCFF"/>
                    </a:solidFill>
                  </a:tcPr>
                </a:tc>
                <a:tc>
                  <a:txBody>
                    <a:bodyPr/>
                    <a:lstStyle/>
                    <a:p>
                      <a:pPr algn="ctr">
                        <a:lnSpc>
                          <a:spcPct val="100000"/>
                        </a:lnSpc>
                        <a:spcBef>
                          <a:spcPts val="204"/>
                        </a:spcBef>
                      </a:pPr>
                      <a:r>
                        <a:rPr sz="1400" b="1" spc="-60" dirty="0">
                          <a:latin typeface="Comic Sans MS"/>
                          <a:cs typeface="Comic Sans MS"/>
                        </a:rPr>
                        <a:t>85</a:t>
                      </a:r>
                      <a:endParaRPr sz="1400">
                        <a:latin typeface="Comic Sans MS"/>
                        <a:cs typeface="Comic Sans MS"/>
                      </a:endParaRPr>
                    </a:p>
                  </a:txBody>
                  <a:tcPr marL="0" marR="0" marT="23608" marB="0">
                    <a:lnL w="9525">
                      <a:solidFill>
                        <a:srgbClr val="000000"/>
                      </a:solidFill>
                      <a:prstDash val="solid"/>
                    </a:lnL>
                    <a:lnR w="9525">
                      <a:solidFill>
                        <a:srgbClr val="000000"/>
                      </a:solidFill>
                      <a:prstDash val="solid"/>
                    </a:lnR>
                    <a:solidFill>
                      <a:srgbClr val="9ACCFF"/>
                    </a:solidFill>
                  </a:tcPr>
                </a:tc>
                <a:tc>
                  <a:txBody>
                    <a:bodyPr/>
                    <a:lstStyle/>
                    <a:p>
                      <a:pPr algn="ctr">
                        <a:lnSpc>
                          <a:spcPct val="100000"/>
                        </a:lnSpc>
                        <a:spcBef>
                          <a:spcPts val="204"/>
                        </a:spcBef>
                      </a:pPr>
                      <a:r>
                        <a:rPr sz="1400" b="1" spc="-60" dirty="0">
                          <a:latin typeface="Comic Sans MS"/>
                          <a:cs typeface="Comic Sans MS"/>
                        </a:rPr>
                        <a:t>85</a:t>
                      </a:r>
                      <a:endParaRPr sz="1400">
                        <a:latin typeface="Comic Sans MS"/>
                        <a:cs typeface="Comic Sans MS"/>
                      </a:endParaRPr>
                    </a:p>
                  </a:txBody>
                  <a:tcPr marL="0" marR="0" marT="23608" marB="0">
                    <a:lnL w="9525">
                      <a:solidFill>
                        <a:srgbClr val="000000"/>
                      </a:solidFill>
                      <a:prstDash val="solid"/>
                    </a:lnL>
                    <a:lnR w="9525">
                      <a:solidFill>
                        <a:srgbClr val="000000"/>
                      </a:solidFill>
                      <a:prstDash val="solid"/>
                    </a:lnR>
                    <a:solidFill>
                      <a:srgbClr val="9ACCFF"/>
                    </a:solidFill>
                  </a:tcPr>
                </a:tc>
                <a:tc>
                  <a:txBody>
                    <a:bodyPr/>
                    <a:lstStyle/>
                    <a:p>
                      <a:pPr algn="ctr">
                        <a:lnSpc>
                          <a:spcPct val="100000"/>
                        </a:lnSpc>
                        <a:spcBef>
                          <a:spcPts val="204"/>
                        </a:spcBef>
                      </a:pPr>
                      <a:r>
                        <a:rPr sz="1400" b="1" spc="-50" dirty="0">
                          <a:latin typeface="Comic Sans MS"/>
                          <a:cs typeface="Comic Sans MS"/>
                        </a:rPr>
                        <a:t>Light</a:t>
                      </a:r>
                      <a:endParaRPr sz="1400">
                        <a:latin typeface="Comic Sans MS"/>
                        <a:cs typeface="Comic Sans MS"/>
                      </a:endParaRPr>
                    </a:p>
                  </a:txBody>
                  <a:tcPr marL="0" marR="0" marT="23608" marB="0">
                    <a:lnL w="9525">
                      <a:solidFill>
                        <a:srgbClr val="000000"/>
                      </a:solidFill>
                      <a:prstDash val="solid"/>
                    </a:lnL>
                    <a:lnR w="9525">
                      <a:solidFill>
                        <a:srgbClr val="000000"/>
                      </a:solidFill>
                      <a:prstDash val="solid"/>
                    </a:lnR>
                    <a:solidFill>
                      <a:srgbClr val="9ACCFF"/>
                    </a:solidFill>
                  </a:tcPr>
                </a:tc>
                <a:tc>
                  <a:txBody>
                    <a:bodyPr/>
                    <a:lstStyle/>
                    <a:p>
                      <a:pPr marL="139065" algn="ctr">
                        <a:lnSpc>
                          <a:spcPct val="100000"/>
                        </a:lnSpc>
                        <a:spcBef>
                          <a:spcPts val="204"/>
                        </a:spcBef>
                      </a:pPr>
                      <a:r>
                        <a:rPr sz="1400" b="1" spc="-70" dirty="0">
                          <a:solidFill>
                            <a:srgbClr val="FF0000"/>
                          </a:solidFill>
                          <a:latin typeface="Comic Sans MS"/>
                          <a:cs typeface="Comic Sans MS"/>
                        </a:rPr>
                        <a:t>No</a:t>
                      </a:r>
                      <a:endParaRPr sz="1400">
                        <a:latin typeface="Comic Sans MS"/>
                        <a:cs typeface="Comic Sans MS"/>
                      </a:endParaRPr>
                    </a:p>
                  </a:txBody>
                  <a:tcPr marL="0" marR="0" marT="23608" marB="0">
                    <a:lnL w="9525">
                      <a:solidFill>
                        <a:srgbClr val="000000"/>
                      </a:solidFill>
                      <a:prstDash val="solid"/>
                    </a:lnL>
                    <a:solidFill>
                      <a:srgbClr val="9ACCFF"/>
                    </a:solidFill>
                  </a:tcPr>
                </a:tc>
                <a:extLst>
                  <a:ext uri="{0D108BD9-81ED-4DB2-BD59-A6C34878D82A}">
                    <a16:rowId xmlns:a16="http://schemas.microsoft.com/office/drawing/2014/main" val="10001"/>
                  </a:ext>
                </a:extLst>
              </a:tr>
              <a:tr h="250826">
                <a:tc>
                  <a:txBody>
                    <a:bodyPr/>
                    <a:lstStyle/>
                    <a:p>
                      <a:pPr marR="104775" algn="ctr">
                        <a:lnSpc>
                          <a:spcPct val="100000"/>
                        </a:lnSpc>
                        <a:spcBef>
                          <a:spcPts val="204"/>
                        </a:spcBef>
                      </a:pPr>
                      <a:r>
                        <a:rPr sz="1400" b="1" dirty="0">
                          <a:latin typeface="Comic Sans MS"/>
                          <a:cs typeface="Comic Sans MS"/>
                        </a:rPr>
                        <a:t>2</a:t>
                      </a:r>
                      <a:endParaRPr sz="1400">
                        <a:latin typeface="Comic Sans MS"/>
                        <a:cs typeface="Comic Sans MS"/>
                      </a:endParaRPr>
                    </a:p>
                  </a:txBody>
                  <a:tcPr marL="0" marR="0" marT="23608" marB="0">
                    <a:solidFill>
                      <a:srgbClr val="9ACCFF"/>
                    </a:solidFill>
                  </a:tcPr>
                </a:tc>
                <a:tc>
                  <a:txBody>
                    <a:bodyPr/>
                    <a:lstStyle/>
                    <a:p>
                      <a:pPr algn="ctr">
                        <a:lnSpc>
                          <a:spcPct val="100000"/>
                        </a:lnSpc>
                        <a:spcBef>
                          <a:spcPts val="204"/>
                        </a:spcBef>
                      </a:pPr>
                      <a:r>
                        <a:rPr sz="1400" b="1" spc="-55" dirty="0">
                          <a:latin typeface="Comic Sans MS"/>
                          <a:cs typeface="Comic Sans MS"/>
                        </a:rPr>
                        <a:t>Sunny</a:t>
                      </a:r>
                      <a:endParaRPr sz="1400">
                        <a:latin typeface="Comic Sans MS"/>
                        <a:cs typeface="Comic Sans MS"/>
                      </a:endParaRPr>
                    </a:p>
                  </a:txBody>
                  <a:tcPr marL="0" marR="0" marT="23608" marB="0">
                    <a:lnR w="9525">
                      <a:solidFill>
                        <a:srgbClr val="000000"/>
                      </a:solidFill>
                      <a:prstDash val="solid"/>
                    </a:lnR>
                    <a:solidFill>
                      <a:srgbClr val="9ACCFF"/>
                    </a:solidFill>
                  </a:tcPr>
                </a:tc>
                <a:tc>
                  <a:txBody>
                    <a:bodyPr/>
                    <a:lstStyle/>
                    <a:p>
                      <a:pPr algn="ctr">
                        <a:lnSpc>
                          <a:spcPct val="100000"/>
                        </a:lnSpc>
                        <a:spcBef>
                          <a:spcPts val="204"/>
                        </a:spcBef>
                      </a:pPr>
                      <a:r>
                        <a:rPr sz="1400" b="1" spc="-60" dirty="0">
                          <a:latin typeface="Comic Sans MS"/>
                          <a:cs typeface="Comic Sans MS"/>
                        </a:rPr>
                        <a:t>80</a:t>
                      </a:r>
                      <a:endParaRPr sz="1400">
                        <a:latin typeface="Comic Sans MS"/>
                        <a:cs typeface="Comic Sans MS"/>
                      </a:endParaRPr>
                    </a:p>
                  </a:txBody>
                  <a:tcPr marL="0" marR="0" marT="23608" marB="0">
                    <a:lnL w="9525">
                      <a:solidFill>
                        <a:srgbClr val="000000"/>
                      </a:solidFill>
                      <a:prstDash val="solid"/>
                    </a:lnL>
                    <a:lnR w="9525">
                      <a:solidFill>
                        <a:srgbClr val="000000"/>
                      </a:solidFill>
                      <a:prstDash val="solid"/>
                    </a:lnR>
                    <a:solidFill>
                      <a:srgbClr val="9ACCFF"/>
                    </a:solidFill>
                  </a:tcPr>
                </a:tc>
                <a:tc>
                  <a:txBody>
                    <a:bodyPr/>
                    <a:lstStyle/>
                    <a:p>
                      <a:pPr algn="ctr">
                        <a:lnSpc>
                          <a:spcPct val="100000"/>
                        </a:lnSpc>
                        <a:spcBef>
                          <a:spcPts val="204"/>
                        </a:spcBef>
                      </a:pPr>
                      <a:r>
                        <a:rPr sz="1400" b="1" spc="-60" dirty="0">
                          <a:latin typeface="Comic Sans MS"/>
                          <a:cs typeface="Comic Sans MS"/>
                        </a:rPr>
                        <a:t>90</a:t>
                      </a:r>
                      <a:endParaRPr sz="1400">
                        <a:latin typeface="Comic Sans MS"/>
                        <a:cs typeface="Comic Sans MS"/>
                      </a:endParaRPr>
                    </a:p>
                  </a:txBody>
                  <a:tcPr marL="0" marR="0" marT="23608" marB="0">
                    <a:lnL w="9525">
                      <a:solidFill>
                        <a:srgbClr val="000000"/>
                      </a:solidFill>
                      <a:prstDash val="solid"/>
                    </a:lnL>
                    <a:lnR w="9525">
                      <a:solidFill>
                        <a:srgbClr val="000000"/>
                      </a:solidFill>
                      <a:prstDash val="solid"/>
                    </a:lnR>
                    <a:solidFill>
                      <a:srgbClr val="9ACCFF"/>
                    </a:solidFill>
                  </a:tcPr>
                </a:tc>
                <a:tc>
                  <a:txBody>
                    <a:bodyPr/>
                    <a:lstStyle/>
                    <a:p>
                      <a:pPr algn="ctr">
                        <a:lnSpc>
                          <a:spcPct val="100000"/>
                        </a:lnSpc>
                        <a:spcBef>
                          <a:spcPts val="204"/>
                        </a:spcBef>
                      </a:pPr>
                      <a:r>
                        <a:rPr sz="1400" b="1" spc="-60" dirty="0">
                          <a:latin typeface="Comic Sans MS"/>
                          <a:cs typeface="Comic Sans MS"/>
                        </a:rPr>
                        <a:t>Strong</a:t>
                      </a:r>
                      <a:endParaRPr sz="1400">
                        <a:latin typeface="Comic Sans MS"/>
                        <a:cs typeface="Comic Sans MS"/>
                      </a:endParaRPr>
                    </a:p>
                  </a:txBody>
                  <a:tcPr marL="0" marR="0" marT="23608" marB="0">
                    <a:lnL w="9525">
                      <a:solidFill>
                        <a:srgbClr val="000000"/>
                      </a:solidFill>
                      <a:prstDash val="solid"/>
                    </a:lnL>
                    <a:lnR w="9525">
                      <a:solidFill>
                        <a:srgbClr val="000000"/>
                      </a:solidFill>
                      <a:prstDash val="solid"/>
                    </a:lnR>
                    <a:solidFill>
                      <a:srgbClr val="9ACCFF"/>
                    </a:solidFill>
                  </a:tcPr>
                </a:tc>
                <a:tc>
                  <a:txBody>
                    <a:bodyPr/>
                    <a:lstStyle/>
                    <a:p>
                      <a:pPr marL="139065" algn="ctr">
                        <a:lnSpc>
                          <a:spcPct val="100000"/>
                        </a:lnSpc>
                        <a:spcBef>
                          <a:spcPts val="204"/>
                        </a:spcBef>
                      </a:pPr>
                      <a:r>
                        <a:rPr sz="1400" b="1" spc="-70" dirty="0">
                          <a:solidFill>
                            <a:srgbClr val="FF0000"/>
                          </a:solidFill>
                          <a:latin typeface="Comic Sans MS"/>
                          <a:cs typeface="Comic Sans MS"/>
                        </a:rPr>
                        <a:t>No</a:t>
                      </a:r>
                      <a:endParaRPr sz="1400">
                        <a:latin typeface="Comic Sans MS"/>
                        <a:cs typeface="Comic Sans MS"/>
                      </a:endParaRPr>
                    </a:p>
                  </a:txBody>
                  <a:tcPr marL="0" marR="0" marT="23608" marB="0">
                    <a:lnL w="9525">
                      <a:solidFill>
                        <a:srgbClr val="000000"/>
                      </a:solidFill>
                      <a:prstDash val="solid"/>
                    </a:lnL>
                    <a:solidFill>
                      <a:srgbClr val="9ACCFF"/>
                    </a:solidFill>
                  </a:tcPr>
                </a:tc>
                <a:extLst>
                  <a:ext uri="{0D108BD9-81ED-4DB2-BD59-A6C34878D82A}">
                    <a16:rowId xmlns:a16="http://schemas.microsoft.com/office/drawing/2014/main" val="10002"/>
                  </a:ext>
                </a:extLst>
              </a:tr>
              <a:tr h="250827">
                <a:tc>
                  <a:txBody>
                    <a:bodyPr/>
                    <a:lstStyle/>
                    <a:p>
                      <a:pPr marR="104775" algn="ctr">
                        <a:lnSpc>
                          <a:spcPct val="100000"/>
                        </a:lnSpc>
                        <a:spcBef>
                          <a:spcPts val="204"/>
                        </a:spcBef>
                      </a:pPr>
                      <a:r>
                        <a:rPr sz="1400" b="1" dirty="0">
                          <a:latin typeface="Comic Sans MS"/>
                          <a:cs typeface="Comic Sans MS"/>
                        </a:rPr>
                        <a:t>3</a:t>
                      </a:r>
                      <a:endParaRPr sz="1400">
                        <a:latin typeface="Comic Sans MS"/>
                        <a:cs typeface="Comic Sans MS"/>
                      </a:endParaRPr>
                    </a:p>
                  </a:txBody>
                  <a:tcPr marL="0" marR="0" marT="23608" marB="0">
                    <a:solidFill>
                      <a:srgbClr val="9ACCFF"/>
                    </a:solidFill>
                  </a:tcPr>
                </a:tc>
                <a:tc>
                  <a:txBody>
                    <a:bodyPr/>
                    <a:lstStyle/>
                    <a:p>
                      <a:pPr algn="ctr">
                        <a:lnSpc>
                          <a:spcPct val="100000"/>
                        </a:lnSpc>
                        <a:spcBef>
                          <a:spcPts val="204"/>
                        </a:spcBef>
                      </a:pPr>
                      <a:r>
                        <a:rPr sz="1400" b="1" spc="-60" dirty="0">
                          <a:latin typeface="Comic Sans MS"/>
                          <a:cs typeface="Comic Sans MS"/>
                        </a:rPr>
                        <a:t>Overcast</a:t>
                      </a:r>
                      <a:endParaRPr sz="1400">
                        <a:latin typeface="Comic Sans MS"/>
                        <a:cs typeface="Comic Sans MS"/>
                      </a:endParaRPr>
                    </a:p>
                  </a:txBody>
                  <a:tcPr marL="0" marR="0" marT="23608" marB="0">
                    <a:lnR w="9525">
                      <a:solidFill>
                        <a:srgbClr val="000000"/>
                      </a:solidFill>
                      <a:prstDash val="solid"/>
                    </a:lnR>
                    <a:solidFill>
                      <a:srgbClr val="9ACCFF"/>
                    </a:solidFill>
                  </a:tcPr>
                </a:tc>
                <a:tc>
                  <a:txBody>
                    <a:bodyPr/>
                    <a:lstStyle/>
                    <a:p>
                      <a:pPr algn="ctr">
                        <a:lnSpc>
                          <a:spcPct val="100000"/>
                        </a:lnSpc>
                        <a:spcBef>
                          <a:spcPts val="204"/>
                        </a:spcBef>
                      </a:pPr>
                      <a:r>
                        <a:rPr sz="1400" b="1" spc="-60" dirty="0">
                          <a:latin typeface="Comic Sans MS"/>
                          <a:cs typeface="Comic Sans MS"/>
                        </a:rPr>
                        <a:t>83</a:t>
                      </a:r>
                      <a:endParaRPr sz="1400">
                        <a:latin typeface="Comic Sans MS"/>
                        <a:cs typeface="Comic Sans MS"/>
                      </a:endParaRPr>
                    </a:p>
                  </a:txBody>
                  <a:tcPr marL="0" marR="0" marT="23608" marB="0">
                    <a:lnL w="9525">
                      <a:solidFill>
                        <a:srgbClr val="000000"/>
                      </a:solidFill>
                      <a:prstDash val="solid"/>
                    </a:lnL>
                    <a:lnR w="9525">
                      <a:solidFill>
                        <a:srgbClr val="000000"/>
                      </a:solidFill>
                      <a:prstDash val="solid"/>
                    </a:lnR>
                    <a:solidFill>
                      <a:srgbClr val="9ACCFF"/>
                    </a:solidFill>
                  </a:tcPr>
                </a:tc>
                <a:tc>
                  <a:txBody>
                    <a:bodyPr/>
                    <a:lstStyle/>
                    <a:p>
                      <a:pPr algn="ctr">
                        <a:lnSpc>
                          <a:spcPct val="100000"/>
                        </a:lnSpc>
                        <a:spcBef>
                          <a:spcPts val="204"/>
                        </a:spcBef>
                      </a:pPr>
                      <a:r>
                        <a:rPr sz="1400" b="1" spc="-60" dirty="0">
                          <a:latin typeface="Comic Sans MS"/>
                          <a:cs typeface="Comic Sans MS"/>
                        </a:rPr>
                        <a:t>86</a:t>
                      </a:r>
                      <a:endParaRPr sz="1400">
                        <a:latin typeface="Comic Sans MS"/>
                        <a:cs typeface="Comic Sans MS"/>
                      </a:endParaRPr>
                    </a:p>
                  </a:txBody>
                  <a:tcPr marL="0" marR="0" marT="23608" marB="0">
                    <a:lnL w="9525">
                      <a:solidFill>
                        <a:srgbClr val="000000"/>
                      </a:solidFill>
                      <a:prstDash val="solid"/>
                    </a:lnL>
                    <a:lnR w="9525">
                      <a:solidFill>
                        <a:srgbClr val="000000"/>
                      </a:solidFill>
                      <a:prstDash val="solid"/>
                    </a:lnR>
                    <a:solidFill>
                      <a:srgbClr val="9ACCFF"/>
                    </a:solidFill>
                  </a:tcPr>
                </a:tc>
                <a:tc>
                  <a:txBody>
                    <a:bodyPr/>
                    <a:lstStyle/>
                    <a:p>
                      <a:pPr algn="ctr">
                        <a:lnSpc>
                          <a:spcPct val="100000"/>
                        </a:lnSpc>
                        <a:spcBef>
                          <a:spcPts val="204"/>
                        </a:spcBef>
                      </a:pPr>
                      <a:r>
                        <a:rPr sz="1400" b="1" spc="-50" dirty="0">
                          <a:latin typeface="Comic Sans MS"/>
                          <a:cs typeface="Comic Sans MS"/>
                        </a:rPr>
                        <a:t>Light</a:t>
                      </a:r>
                      <a:endParaRPr sz="1400">
                        <a:latin typeface="Comic Sans MS"/>
                        <a:cs typeface="Comic Sans MS"/>
                      </a:endParaRPr>
                    </a:p>
                  </a:txBody>
                  <a:tcPr marL="0" marR="0" marT="23608" marB="0">
                    <a:lnL w="9525">
                      <a:solidFill>
                        <a:srgbClr val="000000"/>
                      </a:solidFill>
                      <a:prstDash val="solid"/>
                    </a:lnL>
                    <a:lnR w="9525">
                      <a:solidFill>
                        <a:srgbClr val="000000"/>
                      </a:solidFill>
                      <a:prstDash val="solid"/>
                    </a:lnR>
                    <a:solidFill>
                      <a:srgbClr val="9ACCFF"/>
                    </a:solidFill>
                  </a:tcPr>
                </a:tc>
                <a:tc>
                  <a:txBody>
                    <a:bodyPr/>
                    <a:lstStyle/>
                    <a:p>
                      <a:pPr marL="140335" algn="ctr">
                        <a:lnSpc>
                          <a:spcPct val="100000"/>
                        </a:lnSpc>
                        <a:spcBef>
                          <a:spcPts val="204"/>
                        </a:spcBef>
                      </a:pPr>
                      <a:r>
                        <a:rPr sz="1400" b="1" spc="-60" dirty="0">
                          <a:solidFill>
                            <a:srgbClr val="008000"/>
                          </a:solidFill>
                          <a:latin typeface="Comic Sans MS"/>
                          <a:cs typeface="Comic Sans MS"/>
                        </a:rPr>
                        <a:t>Yes</a:t>
                      </a:r>
                      <a:endParaRPr sz="1400">
                        <a:latin typeface="Comic Sans MS"/>
                        <a:cs typeface="Comic Sans MS"/>
                      </a:endParaRPr>
                    </a:p>
                  </a:txBody>
                  <a:tcPr marL="0" marR="0" marT="23608" marB="0">
                    <a:lnL w="9525">
                      <a:solidFill>
                        <a:srgbClr val="000000"/>
                      </a:solidFill>
                      <a:prstDash val="solid"/>
                    </a:lnL>
                    <a:solidFill>
                      <a:srgbClr val="9ACCFF"/>
                    </a:solidFill>
                  </a:tcPr>
                </a:tc>
                <a:extLst>
                  <a:ext uri="{0D108BD9-81ED-4DB2-BD59-A6C34878D82A}">
                    <a16:rowId xmlns:a16="http://schemas.microsoft.com/office/drawing/2014/main" val="10003"/>
                  </a:ext>
                </a:extLst>
              </a:tr>
              <a:tr h="298677">
                <a:tc>
                  <a:txBody>
                    <a:bodyPr/>
                    <a:lstStyle/>
                    <a:p>
                      <a:pPr marR="104775" algn="ctr">
                        <a:lnSpc>
                          <a:spcPct val="100000"/>
                        </a:lnSpc>
                        <a:spcBef>
                          <a:spcPts val="204"/>
                        </a:spcBef>
                      </a:pPr>
                      <a:r>
                        <a:rPr sz="1400" b="1" dirty="0">
                          <a:latin typeface="Comic Sans MS"/>
                          <a:cs typeface="Comic Sans MS"/>
                        </a:rPr>
                        <a:t>4</a:t>
                      </a:r>
                      <a:endParaRPr sz="1400">
                        <a:latin typeface="Comic Sans MS"/>
                        <a:cs typeface="Comic Sans MS"/>
                      </a:endParaRPr>
                    </a:p>
                  </a:txBody>
                  <a:tcPr marL="0" marR="0" marT="23608" marB="0">
                    <a:solidFill>
                      <a:srgbClr val="9ACCFF"/>
                    </a:solidFill>
                  </a:tcPr>
                </a:tc>
                <a:tc>
                  <a:txBody>
                    <a:bodyPr/>
                    <a:lstStyle/>
                    <a:p>
                      <a:pPr algn="ctr">
                        <a:lnSpc>
                          <a:spcPct val="100000"/>
                        </a:lnSpc>
                        <a:spcBef>
                          <a:spcPts val="204"/>
                        </a:spcBef>
                      </a:pPr>
                      <a:r>
                        <a:rPr sz="1400" b="1" spc="-55" dirty="0">
                          <a:latin typeface="Comic Sans MS"/>
                          <a:cs typeface="Comic Sans MS"/>
                        </a:rPr>
                        <a:t>Rain</a:t>
                      </a:r>
                      <a:endParaRPr sz="1400">
                        <a:latin typeface="Comic Sans MS"/>
                        <a:cs typeface="Comic Sans MS"/>
                      </a:endParaRPr>
                    </a:p>
                  </a:txBody>
                  <a:tcPr marL="0" marR="0" marT="23608" marB="0">
                    <a:lnR w="9525">
                      <a:solidFill>
                        <a:srgbClr val="000000"/>
                      </a:solidFill>
                      <a:prstDash val="solid"/>
                    </a:lnR>
                    <a:solidFill>
                      <a:srgbClr val="9ACCFF"/>
                    </a:solidFill>
                  </a:tcPr>
                </a:tc>
                <a:tc>
                  <a:txBody>
                    <a:bodyPr/>
                    <a:lstStyle/>
                    <a:p>
                      <a:pPr algn="ctr">
                        <a:lnSpc>
                          <a:spcPct val="100000"/>
                        </a:lnSpc>
                        <a:spcBef>
                          <a:spcPts val="204"/>
                        </a:spcBef>
                      </a:pPr>
                      <a:r>
                        <a:rPr sz="1400" b="1" spc="-60" dirty="0">
                          <a:latin typeface="Comic Sans MS"/>
                          <a:cs typeface="Comic Sans MS"/>
                        </a:rPr>
                        <a:t>70</a:t>
                      </a:r>
                      <a:endParaRPr sz="1400">
                        <a:latin typeface="Comic Sans MS"/>
                        <a:cs typeface="Comic Sans MS"/>
                      </a:endParaRPr>
                    </a:p>
                  </a:txBody>
                  <a:tcPr marL="0" marR="0" marT="23608" marB="0">
                    <a:lnL w="9525">
                      <a:solidFill>
                        <a:srgbClr val="000000"/>
                      </a:solidFill>
                      <a:prstDash val="solid"/>
                    </a:lnL>
                    <a:lnR w="9525">
                      <a:solidFill>
                        <a:srgbClr val="000000"/>
                      </a:solidFill>
                      <a:prstDash val="solid"/>
                    </a:lnR>
                    <a:solidFill>
                      <a:srgbClr val="9ACCFF"/>
                    </a:solidFill>
                  </a:tcPr>
                </a:tc>
                <a:tc>
                  <a:txBody>
                    <a:bodyPr/>
                    <a:lstStyle/>
                    <a:p>
                      <a:pPr algn="ctr">
                        <a:lnSpc>
                          <a:spcPct val="100000"/>
                        </a:lnSpc>
                        <a:spcBef>
                          <a:spcPts val="204"/>
                        </a:spcBef>
                      </a:pPr>
                      <a:r>
                        <a:rPr sz="1400" b="1" spc="-60" dirty="0">
                          <a:latin typeface="Comic Sans MS"/>
                          <a:cs typeface="Comic Sans MS"/>
                        </a:rPr>
                        <a:t>96</a:t>
                      </a:r>
                      <a:endParaRPr sz="1400">
                        <a:latin typeface="Comic Sans MS"/>
                        <a:cs typeface="Comic Sans MS"/>
                      </a:endParaRPr>
                    </a:p>
                  </a:txBody>
                  <a:tcPr marL="0" marR="0" marT="23608" marB="0">
                    <a:lnL w="9525">
                      <a:solidFill>
                        <a:srgbClr val="000000"/>
                      </a:solidFill>
                      <a:prstDash val="solid"/>
                    </a:lnL>
                    <a:lnR w="9525">
                      <a:solidFill>
                        <a:srgbClr val="000000"/>
                      </a:solidFill>
                      <a:prstDash val="solid"/>
                    </a:lnR>
                    <a:solidFill>
                      <a:srgbClr val="9ACCFF"/>
                    </a:solidFill>
                  </a:tcPr>
                </a:tc>
                <a:tc>
                  <a:txBody>
                    <a:bodyPr/>
                    <a:lstStyle/>
                    <a:p>
                      <a:pPr algn="ctr">
                        <a:lnSpc>
                          <a:spcPct val="100000"/>
                        </a:lnSpc>
                        <a:spcBef>
                          <a:spcPts val="204"/>
                        </a:spcBef>
                      </a:pPr>
                      <a:r>
                        <a:rPr sz="1400" b="1" spc="-50" dirty="0">
                          <a:latin typeface="Comic Sans MS"/>
                          <a:cs typeface="Comic Sans MS"/>
                        </a:rPr>
                        <a:t>Light</a:t>
                      </a:r>
                      <a:endParaRPr sz="1400">
                        <a:latin typeface="Comic Sans MS"/>
                        <a:cs typeface="Comic Sans MS"/>
                      </a:endParaRPr>
                    </a:p>
                  </a:txBody>
                  <a:tcPr marL="0" marR="0" marT="23608" marB="0">
                    <a:lnL w="9525">
                      <a:solidFill>
                        <a:srgbClr val="000000"/>
                      </a:solidFill>
                      <a:prstDash val="solid"/>
                    </a:lnL>
                    <a:lnR w="9525">
                      <a:solidFill>
                        <a:srgbClr val="000000"/>
                      </a:solidFill>
                      <a:prstDash val="solid"/>
                    </a:lnR>
                    <a:solidFill>
                      <a:srgbClr val="9ACCFF"/>
                    </a:solidFill>
                  </a:tcPr>
                </a:tc>
                <a:tc>
                  <a:txBody>
                    <a:bodyPr/>
                    <a:lstStyle/>
                    <a:p>
                      <a:pPr marL="140335" algn="ctr">
                        <a:lnSpc>
                          <a:spcPct val="100000"/>
                        </a:lnSpc>
                        <a:spcBef>
                          <a:spcPts val="204"/>
                        </a:spcBef>
                      </a:pPr>
                      <a:r>
                        <a:rPr sz="1400" b="1" spc="-60" dirty="0">
                          <a:solidFill>
                            <a:srgbClr val="008000"/>
                          </a:solidFill>
                          <a:latin typeface="Comic Sans MS"/>
                          <a:cs typeface="Comic Sans MS"/>
                        </a:rPr>
                        <a:t>Yes</a:t>
                      </a:r>
                      <a:endParaRPr sz="1400">
                        <a:latin typeface="Comic Sans MS"/>
                        <a:cs typeface="Comic Sans MS"/>
                      </a:endParaRPr>
                    </a:p>
                  </a:txBody>
                  <a:tcPr marL="0" marR="0" marT="23608" marB="0">
                    <a:lnL w="9525">
                      <a:solidFill>
                        <a:srgbClr val="000000"/>
                      </a:solidFill>
                      <a:prstDash val="solid"/>
                    </a:lnL>
                    <a:solidFill>
                      <a:srgbClr val="9ACCFF"/>
                    </a:solidFill>
                  </a:tcPr>
                </a:tc>
                <a:extLst>
                  <a:ext uri="{0D108BD9-81ED-4DB2-BD59-A6C34878D82A}">
                    <a16:rowId xmlns:a16="http://schemas.microsoft.com/office/drawing/2014/main" val="10004"/>
                  </a:ext>
                </a:extLst>
              </a:tr>
            </a:tbl>
          </a:graphicData>
        </a:graphic>
      </p:graphicFrame>
      <p:sp>
        <p:nvSpPr>
          <p:cNvPr id="130" name="object 130"/>
          <p:cNvSpPr txBox="1"/>
          <p:nvPr/>
        </p:nvSpPr>
        <p:spPr>
          <a:xfrm>
            <a:off x="3134104" y="2589088"/>
            <a:ext cx="344915" cy="223243"/>
          </a:xfrm>
          <a:prstGeom prst="rect">
            <a:avLst/>
          </a:prstGeom>
        </p:spPr>
        <p:txBody>
          <a:bodyPr vert="horz" wrap="square" lIns="0" tIns="13820" rIns="0" bIns="0" rtlCol="0">
            <a:spAutoFit/>
          </a:bodyPr>
          <a:lstStyle/>
          <a:p>
            <a:pPr marL="11516">
              <a:spcBef>
                <a:spcPts val="109"/>
              </a:spcBef>
            </a:pPr>
            <a:r>
              <a:rPr sz="1360" b="1" spc="-50" dirty="0">
                <a:latin typeface="Comic Sans MS"/>
                <a:cs typeface="Comic Sans MS"/>
              </a:rPr>
              <a:t>Rain</a:t>
            </a:r>
            <a:endParaRPr sz="1360">
              <a:latin typeface="Comic Sans MS"/>
              <a:cs typeface="Comic Sans MS"/>
            </a:endParaRPr>
          </a:p>
        </p:txBody>
      </p:sp>
      <p:sp>
        <p:nvSpPr>
          <p:cNvPr id="131" name="object 131"/>
          <p:cNvSpPr txBox="1"/>
          <p:nvPr/>
        </p:nvSpPr>
        <p:spPr>
          <a:xfrm>
            <a:off x="4321672" y="2582738"/>
            <a:ext cx="198657" cy="229639"/>
          </a:xfrm>
          <a:prstGeom prst="rect">
            <a:avLst/>
          </a:prstGeom>
        </p:spPr>
        <p:txBody>
          <a:bodyPr vert="horz" wrap="square" lIns="0" tIns="20154" rIns="0" bIns="0" rtlCol="0">
            <a:spAutoFit/>
          </a:bodyPr>
          <a:lstStyle/>
          <a:p>
            <a:pPr>
              <a:spcBef>
                <a:spcPts val="159"/>
              </a:spcBef>
            </a:pPr>
            <a:r>
              <a:rPr sz="1360" b="1" spc="-54" dirty="0">
                <a:latin typeface="Comic Sans MS"/>
                <a:cs typeface="Comic Sans MS"/>
              </a:rPr>
              <a:t>68</a:t>
            </a:r>
            <a:endParaRPr sz="1360">
              <a:latin typeface="Comic Sans MS"/>
              <a:cs typeface="Comic Sans MS"/>
            </a:endParaRPr>
          </a:p>
        </p:txBody>
      </p:sp>
      <p:sp>
        <p:nvSpPr>
          <p:cNvPr id="132" name="object 132"/>
          <p:cNvSpPr txBox="1"/>
          <p:nvPr/>
        </p:nvSpPr>
        <p:spPr>
          <a:xfrm>
            <a:off x="5434844" y="2582738"/>
            <a:ext cx="1047990" cy="229639"/>
          </a:xfrm>
          <a:prstGeom prst="rect">
            <a:avLst/>
          </a:prstGeom>
        </p:spPr>
        <p:txBody>
          <a:bodyPr vert="horz" wrap="square" lIns="0" tIns="20154" rIns="0" bIns="0" rtlCol="0">
            <a:spAutoFit/>
          </a:bodyPr>
          <a:lstStyle/>
          <a:p>
            <a:pPr>
              <a:spcBef>
                <a:spcPts val="159"/>
              </a:spcBef>
              <a:tabLst>
                <a:tab pos="826299" algn="l"/>
              </a:tabLst>
            </a:pPr>
            <a:r>
              <a:rPr sz="1360" b="1" spc="-54" dirty="0">
                <a:latin typeface="Comic Sans MS"/>
                <a:cs typeface="Comic Sans MS"/>
              </a:rPr>
              <a:t>80	</a:t>
            </a:r>
            <a:r>
              <a:rPr sz="1360" b="1" spc="-50" dirty="0">
                <a:latin typeface="Comic Sans MS"/>
                <a:cs typeface="Comic Sans MS"/>
              </a:rPr>
              <a:t>L</a:t>
            </a:r>
            <a:r>
              <a:rPr sz="1360" b="1" spc="-32" dirty="0">
                <a:latin typeface="Comic Sans MS"/>
                <a:cs typeface="Comic Sans MS"/>
              </a:rPr>
              <a:t>i</a:t>
            </a:r>
            <a:r>
              <a:rPr sz="1360" b="1" spc="-45" dirty="0">
                <a:latin typeface="Comic Sans MS"/>
                <a:cs typeface="Comic Sans MS"/>
              </a:rPr>
              <a:t>g</a:t>
            </a:r>
            <a:endParaRPr sz="1360">
              <a:latin typeface="Comic Sans MS"/>
              <a:cs typeface="Comic Sans MS"/>
            </a:endParaRPr>
          </a:p>
        </p:txBody>
      </p:sp>
      <p:sp>
        <p:nvSpPr>
          <p:cNvPr id="133" name="object 133"/>
          <p:cNvSpPr txBox="1"/>
          <p:nvPr/>
        </p:nvSpPr>
        <p:spPr>
          <a:xfrm>
            <a:off x="6575712" y="2582738"/>
            <a:ext cx="957586" cy="229639"/>
          </a:xfrm>
          <a:prstGeom prst="rect">
            <a:avLst/>
          </a:prstGeom>
        </p:spPr>
        <p:txBody>
          <a:bodyPr vert="horz" wrap="square" lIns="0" tIns="20154" rIns="0" bIns="0" rtlCol="0">
            <a:spAutoFit/>
          </a:bodyPr>
          <a:lstStyle/>
          <a:p>
            <a:pPr>
              <a:spcBef>
                <a:spcPts val="159"/>
              </a:spcBef>
              <a:tabLst>
                <a:tab pos="764110" algn="l"/>
              </a:tabLst>
            </a:pPr>
            <a:r>
              <a:rPr sz="1360" b="1" spc="-41" dirty="0">
                <a:latin typeface="Comic Sans MS"/>
                <a:cs typeface="Comic Sans MS"/>
              </a:rPr>
              <a:t>t	</a:t>
            </a:r>
            <a:r>
              <a:rPr sz="1360" b="1" spc="-59" dirty="0">
                <a:solidFill>
                  <a:srgbClr val="008000"/>
                </a:solidFill>
                <a:latin typeface="Comic Sans MS"/>
                <a:cs typeface="Comic Sans MS"/>
              </a:rPr>
              <a:t>Ye</a:t>
            </a:r>
            <a:endParaRPr sz="1360">
              <a:latin typeface="Comic Sans MS"/>
              <a:cs typeface="Comic Sans MS"/>
            </a:endParaRPr>
          </a:p>
        </p:txBody>
      </p:sp>
      <p:sp>
        <p:nvSpPr>
          <p:cNvPr id="134" name="object 134"/>
          <p:cNvSpPr txBox="1"/>
          <p:nvPr/>
        </p:nvSpPr>
        <p:spPr>
          <a:xfrm>
            <a:off x="2458334" y="2546965"/>
            <a:ext cx="122074" cy="526272"/>
          </a:xfrm>
          <a:prstGeom prst="rect">
            <a:avLst/>
          </a:prstGeom>
        </p:spPr>
        <p:txBody>
          <a:bodyPr vert="horz" wrap="square" lIns="0" tIns="55854" rIns="0" bIns="0" rtlCol="0">
            <a:spAutoFit/>
          </a:bodyPr>
          <a:lstStyle/>
          <a:p>
            <a:pPr marL="11516">
              <a:spcBef>
                <a:spcPts val="439"/>
              </a:spcBef>
            </a:pPr>
            <a:r>
              <a:rPr sz="1360" b="1" spc="-54" dirty="0">
                <a:latin typeface="Comic Sans MS"/>
                <a:cs typeface="Comic Sans MS"/>
              </a:rPr>
              <a:t>5</a:t>
            </a:r>
            <a:endParaRPr sz="1360">
              <a:latin typeface="Comic Sans MS"/>
              <a:cs typeface="Comic Sans MS"/>
            </a:endParaRPr>
          </a:p>
          <a:p>
            <a:pPr marL="11516">
              <a:spcBef>
                <a:spcPts val="354"/>
              </a:spcBef>
            </a:pPr>
            <a:r>
              <a:rPr sz="1360" b="1" spc="-54" dirty="0">
                <a:latin typeface="Comic Sans MS"/>
                <a:cs typeface="Comic Sans MS"/>
              </a:rPr>
              <a:t>6</a:t>
            </a:r>
            <a:endParaRPr sz="1360">
              <a:latin typeface="Comic Sans MS"/>
              <a:cs typeface="Comic Sans MS"/>
            </a:endParaRPr>
          </a:p>
        </p:txBody>
      </p:sp>
      <p:sp>
        <p:nvSpPr>
          <p:cNvPr id="135" name="object 135"/>
          <p:cNvSpPr/>
          <p:nvPr/>
        </p:nvSpPr>
        <p:spPr>
          <a:xfrm>
            <a:off x="2801523" y="2835803"/>
            <a:ext cx="1011713" cy="244147"/>
          </a:xfrm>
          <a:custGeom>
            <a:avLst/>
            <a:gdLst/>
            <a:ahLst/>
            <a:cxnLst/>
            <a:rect l="l" t="t" r="r" b="b"/>
            <a:pathLst>
              <a:path w="1115695" h="269239">
                <a:moveTo>
                  <a:pt x="1115568" y="0"/>
                </a:moveTo>
                <a:lnTo>
                  <a:pt x="962406" y="0"/>
                </a:lnTo>
                <a:lnTo>
                  <a:pt x="962406" y="38862"/>
                </a:lnTo>
                <a:lnTo>
                  <a:pt x="910590" y="38862"/>
                </a:lnTo>
                <a:lnTo>
                  <a:pt x="910590" y="0"/>
                </a:lnTo>
                <a:lnTo>
                  <a:pt x="0" y="0"/>
                </a:lnTo>
                <a:lnTo>
                  <a:pt x="0" y="38862"/>
                </a:lnTo>
                <a:lnTo>
                  <a:pt x="0" y="268986"/>
                </a:lnTo>
                <a:lnTo>
                  <a:pt x="1115568" y="268986"/>
                </a:lnTo>
                <a:lnTo>
                  <a:pt x="1115568" y="38862"/>
                </a:lnTo>
                <a:lnTo>
                  <a:pt x="1115568" y="0"/>
                </a:lnTo>
                <a:close/>
              </a:path>
            </a:pathLst>
          </a:custGeom>
          <a:solidFill>
            <a:srgbClr val="9ACCFF"/>
          </a:solidFill>
        </p:spPr>
        <p:txBody>
          <a:bodyPr wrap="square" lIns="0" tIns="0" rIns="0" bIns="0" rtlCol="0"/>
          <a:lstStyle/>
          <a:p>
            <a:endParaRPr sz="1632"/>
          </a:p>
        </p:txBody>
      </p:sp>
      <p:sp>
        <p:nvSpPr>
          <p:cNvPr id="136" name="object 136"/>
          <p:cNvSpPr txBox="1"/>
          <p:nvPr/>
        </p:nvSpPr>
        <p:spPr>
          <a:xfrm>
            <a:off x="3134104" y="2841297"/>
            <a:ext cx="344915" cy="223243"/>
          </a:xfrm>
          <a:prstGeom prst="rect">
            <a:avLst/>
          </a:prstGeom>
        </p:spPr>
        <p:txBody>
          <a:bodyPr vert="horz" wrap="square" lIns="0" tIns="13820" rIns="0" bIns="0" rtlCol="0">
            <a:spAutoFit/>
          </a:bodyPr>
          <a:lstStyle/>
          <a:p>
            <a:pPr marL="11516">
              <a:spcBef>
                <a:spcPts val="109"/>
              </a:spcBef>
            </a:pPr>
            <a:r>
              <a:rPr sz="1360" b="1" spc="-50" dirty="0">
                <a:latin typeface="Comic Sans MS"/>
                <a:cs typeface="Comic Sans MS"/>
              </a:rPr>
              <a:t>Rain</a:t>
            </a:r>
            <a:endParaRPr sz="1360">
              <a:latin typeface="Comic Sans MS"/>
              <a:cs typeface="Comic Sans MS"/>
            </a:endParaRPr>
          </a:p>
        </p:txBody>
      </p:sp>
      <p:sp>
        <p:nvSpPr>
          <p:cNvPr id="137" name="object 137"/>
          <p:cNvSpPr/>
          <p:nvPr/>
        </p:nvSpPr>
        <p:spPr>
          <a:xfrm>
            <a:off x="3820030" y="2835803"/>
            <a:ext cx="1202309" cy="244147"/>
          </a:xfrm>
          <a:custGeom>
            <a:avLst/>
            <a:gdLst/>
            <a:ahLst/>
            <a:cxnLst/>
            <a:rect l="l" t="t" r="r" b="b"/>
            <a:pathLst>
              <a:path w="1325879" h="269239">
                <a:moveTo>
                  <a:pt x="1325880" y="38862"/>
                </a:moveTo>
                <a:lnTo>
                  <a:pt x="426720" y="38862"/>
                </a:lnTo>
                <a:lnTo>
                  <a:pt x="426720" y="0"/>
                </a:lnTo>
                <a:lnTo>
                  <a:pt x="419087" y="0"/>
                </a:lnTo>
                <a:lnTo>
                  <a:pt x="419087" y="38862"/>
                </a:lnTo>
                <a:lnTo>
                  <a:pt x="367284" y="38862"/>
                </a:lnTo>
                <a:lnTo>
                  <a:pt x="367284" y="0"/>
                </a:lnTo>
                <a:lnTo>
                  <a:pt x="0" y="0"/>
                </a:lnTo>
                <a:lnTo>
                  <a:pt x="0" y="38862"/>
                </a:lnTo>
                <a:lnTo>
                  <a:pt x="0" y="268986"/>
                </a:lnTo>
                <a:lnTo>
                  <a:pt x="1325880" y="268986"/>
                </a:lnTo>
                <a:lnTo>
                  <a:pt x="1325880" y="38862"/>
                </a:lnTo>
                <a:close/>
              </a:path>
            </a:pathLst>
          </a:custGeom>
          <a:solidFill>
            <a:srgbClr val="9ACCFF"/>
          </a:solidFill>
        </p:spPr>
        <p:txBody>
          <a:bodyPr wrap="square" lIns="0" tIns="0" rIns="0" bIns="0" rtlCol="0"/>
          <a:lstStyle/>
          <a:p>
            <a:endParaRPr sz="1632"/>
          </a:p>
        </p:txBody>
      </p:sp>
      <p:sp>
        <p:nvSpPr>
          <p:cNvPr id="138" name="object 138"/>
          <p:cNvSpPr txBox="1"/>
          <p:nvPr/>
        </p:nvSpPr>
        <p:spPr>
          <a:xfrm>
            <a:off x="4321672" y="2834946"/>
            <a:ext cx="198657" cy="229639"/>
          </a:xfrm>
          <a:prstGeom prst="rect">
            <a:avLst/>
          </a:prstGeom>
        </p:spPr>
        <p:txBody>
          <a:bodyPr vert="horz" wrap="square" lIns="0" tIns="20154" rIns="0" bIns="0" rtlCol="0">
            <a:spAutoFit/>
          </a:bodyPr>
          <a:lstStyle/>
          <a:p>
            <a:pPr>
              <a:spcBef>
                <a:spcPts val="159"/>
              </a:spcBef>
            </a:pPr>
            <a:r>
              <a:rPr sz="1360" b="1" spc="-54" dirty="0">
                <a:latin typeface="Comic Sans MS"/>
                <a:cs typeface="Comic Sans MS"/>
              </a:rPr>
              <a:t>65</a:t>
            </a:r>
            <a:endParaRPr sz="1360">
              <a:latin typeface="Comic Sans MS"/>
              <a:cs typeface="Comic Sans MS"/>
            </a:endParaRPr>
          </a:p>
        </p:txBody>
      </p:sp>
      <p:sp>
        <p:nvSpPr>
          <p:cNvPr id="139" name="object 139"/>
          <p:cNvSpPr txBox="1"/>
          <p:nvPr/>
        </p:nvSpPr>
        <p:spPr>
          <a:xfrm>
            <a:off x="5434844" y="2834946"/>
            <a:ext cx="1027260" cy="229639"/>
          </a:xfrm>
          <a:prstGeom prst="rect">
            <a:avLst/>
          </a:prstGeom>
        </p:spPr>
        <p:txBody>
          <a:bodyPr vert="horz" wrap="square" lIns="0" tIns="20154" rIns="0" bIns="0" rtlCol="0">
            <a:spAutoFit/>
          </a:bodyPr>
          <a:lstStyle/>
          <a:p>
            <a:pPr>
              <a:spcBef>
                <a:spcPts val="159"/>
              </a:spcBef>
              <a:tabLst>
                <a:tab pos="760656" algn="l"/>
              </a:tabLst>
            </a:pPr>
            <a:r>
              <a:rPr sz="1360" b="1" spc="-54" dirty="0">
                <a:latin typeface="Comic Sans MS"/>
                <a:cs typeface="Comic Sans MS"/>
              </a:rPr>
              <a:t>70	Str</a:t>
            </a:r>
            <a:endParaRPr sz="1360">
              <a:latin typeface="Comic Sans MS"/>
              <a:cs typeface="Comic Sans MS"/>
            </a:endParaRPr>
          </a:p>
        </p:txBody>
      </p:sp>
      <p:sp>
        <p:nvSpPr>
          <p:cNvPr id="140" name="object 140"/>
          <p:cNvSpPr/>
          <p:nvPr/>
        </p:nvSpPr>
        <p:spPr>
          <a:xfrm>
            <a:off x="5028559" y="2835803"/>
            <a:ext cx="1839741" cy="244147"/>
          </a:xfrm>
          <a:custGeom>
            <a:avLst/>
            <a:gdLst/>
            <a:ahLst/>
            <a:cxnLst/>
            <a:rect l="l" t="t" r="r" b="b"/>
            <a:pathLst>
              <a:path w="2028825" h="269239">
                <a:moveTo>
                  <a:pt x="1115555" y="38862"/>
                </a:moveTo>
                <a:lnTo>
                  <a:pt x="260604" y="38862"/>
                </a:lnTo>
                <a:lnTo>
                  <a:pt x="260604" y="0"/>
                </a:lnTo>
                <a:lnTo>
                  <a:pt x="252984" y="0"/>
                </a:lnTo>
                <a:lnTo>
                  <a:pt x="252984" y="38862"/>
                </a:lnTo>
                <a:lnTo>
                  <a:pt x="201168" y="38862"/>
                </a:lnTo>
                <a:lnTo>
                  <a:pt x="201168" y="0"/>
                </a:lnTo>
                <a:lnTo>
                  <a:pt x="0" y="0"/>
                </a:lnTo>
                <a:lnTo>
                  <a:pt x="0" y="38862"/>
                </a:lnTo>
                <a:lnTo>
                  <a:pt x="0" y="268986"/>
                </a:lnTo>
                <a:lnTo>
                  <a:pt x="1115555" y="268986"/>
                </a:lnTo>
                <a:lnTo>
                  <a:pt x="1115555" y="38862"/>
                </a:lnTo>
                <a:close/>
              </a:path>
              <a:path w="2028825" h="269239">
                <a:moveTo>
                  <a:pt x="2028431" y="38862"/>
                </a:moveTo>
                <a:lnTo>
                  <a:pt x="1645920" y="38862"/>
                </a:lnTo>
                <a:lnTo>
                  <a:pt x="1645920" y="0"/>
                </a:lnTo>
                <a:lnTo>
                  <a:pt x="1638300" y="0"/>
                </a:lnTo>
                <a:lnTo>
                  <a:pt x="1638300" y="38862"/>
                </a:lnTo>
                <a:lnTo>
                  <a:pt x="1586484" y="38862"/>
                </a:lnTo>
                <a:lnTo>
                  <a:pt x="1586484" y="0"/>
                </a:lnTo>
                <a:lnTo>
                  <a:pt x="1123188" y="0"/>
                </a:lnTo>
                <a:lnTo>
                  <a:pt x="1123188" y="38862"/>
                </a:lnTo>
                <a:lnTo>
                  <a:pt x="1123188" y="268986"/>
                </a:lnTo>
                <a:lnTo>
                  <a:pt x="2028431" y="268986"/>
                </a:lnTo>
                <a:lnTo>
                  <a:pt x="2028431" y="38862"/>
                </a:lnTo>
                <a:close/>
              </a:path>
            </a:pathLst>
          </a:custGeom>
          <a:solidFill>
            <a:srgbClr val="9ACCFF"/>
          </a:solidFill>
        </p:spPr>
        <p:txBody>
          <a:bodyPr wrap="square" lIns="0" tIns="0" rIns="0" bIns="0" rtlCol="0"/>
          <a:lstStyle/>
          <a:p>
            <a:endParaRPr sz="1632"/>
          </a:p>
        </p:txBody>
      </p:sp>
      <p:sp>
        <p:nvSpPr>
          <p:cNvPr id="141" name="object 141"/>
          <p:cNvSpPr txBox="1"/>
          <p:nvPr/>
        </p:nvSpPr>
        <p:spPr>
          <a:xfrm>
            <a:off x="6546756" y="2834946"/>
            <a:ext cx="951828" cy="229639"/>
          </a:xfrm>
          <a:prstGeom prst="rect">
            <a:avLst/>
          </a:prstGeom>
        </p:spPr>
        <p:txBody>
          <a:bodyPr vert="horz" wrap="square" lIns="0" tIns="20154" rIns="0" bIns="0" rtlCol="0">
            <a:spAutoFit/>
          </a:bodyPr>
          <a:lstStyle/>
          <a:p>
            <a:pPr>
              <a:spcBef>
                <a:spcPts val="159"/>
              </a:spcBef>
              <a:tabLst>
                <a:tab pos="819965" algn="l"/>
              </a:tabLst>
            </a:pPr>
            <a:r>
              <a:rPr sz="1360" b="1" spc="-50" dirty="0">
                <a:latin typeface="Comic Sans MS"/>
                <a:cs typeface="Comic Sans MS"/>
              </a:rPr>
              <a:t>n</a:t>
            </a:r>
            <a:r>
              <a:rPr sz="1360" b="1" spc="-45" dirty="0">
                <a:latin typeface="Comic Sans MS"/>
                <a:cs typeface="Comic Sans MS"/>
              </a:rPr>
              <a:t>g</a:t>
            </a:r>
            <a:r>
              <a:rPr sz="1360" b="1" dirty="0">
                <a:latin typeface="Comic Sans MS"/>
                <a:cs typeface="Comic Sans MS"/>
              </a:rPr>
              <a:t>	</a:t>
            </a:r>
            <a:r>
              <a:rPr sz="1360" b="1" spc="-77" dirty="0">
                <a:solidFill>
                  <a:srgbClr val="FF0000"/>
                </a:solidFill>
                <a:latin typeface="Comic Sans MS"/>
                <a:cs typeface="Comic Sans MS"/>
              </a:rPr>
              <a:t>N</a:t>
            </a:r>
            <a:endParaRPr sz="1360">
              <a:latin typeface="Comic Sans MS"/>
              <a:cs typeface="Comic Sans MS"/>
            </a:endParaRPr>
          </a:p>
        </p:txBody>
      </p:sp>
      <p:sp>
        <p:nvSpPr>
          <p:cNvPr id="142" name="object 142"/>
          <p:cNvSpPr/>
          <p:nvPr/>
        </p:nvSpPr>
        <p:spPr>
          <a:xfrm>
            <a:off x="6874172" y="2835803"/>
            <a:ext cx="1203461" cy="244147"/>
          </a:xfrm>
          <a:custGeom>
            <a:avLst/>
            <a:gdLst/>
            <a:ahLst/>
            <a:cxnLst/>
            <a:rect l="l" t="t" r="r" b="b"/>
            <a:pathLst>
              <a:path w="1327150" h="269239">
                <a:moveTo>
                  <a:pt x="1326642" y="38862"/>
                </a:moveTo>
                <a:lnTo>
                  <a:pt x="777240" y="38862"/>
                </a:lnTo>
                <a:lnTo>
                  <a:pt x="777240" y="0"/>
                </a:lnTo>
                <a:lnTo>
                  <a:pt x="769620" y="0"/>
                </a:lnTo>
                <a:lnTo>
                  <a:pt x="769620" y="38862"/>
                </a:lnTo>
                <a:lnTo>
                  <a:pt x="717804" y="38862"/>
                </a:lnTo>
                <a:lnTo>
                  <a:pt x="717804" y="0"/>
                </a:lnTo>
                <a:lnTo>
                  <a:pt x="0" y="0"/>
                </a:lnTo>
                <a:lnTo>
                  <a:pt x="0" y="38862"/>
                </a:lnTo>
                <a:lnTo>
                  <a:pt x="0" y="268986"/>
                </a:lnTo>
                <a:lnTo>
                  <a:pt x="1326642" y="268986"/>
                </a:lnTo>
                <a:lnTo>
                  <a:pt x="1326642" y="38862"/>
                </a:lnTo>
                <a:close/>
              </a:path>
            </a:pathLst>
          </a:custGeom>
          <a:solidFill>
            <a:srgbClr val="9ACCFF"/>
          </a:solidFill>
        </p:spPr>
        <p:txBody>
          <a:bodyPr wrap="square" lIns="0" tIns="0" rIns="0" bIns="0" rtlCol="0"/>
          <a:lstStyle/>
          <a:p>
            <a:endParaRPr sz="1632"/>
          </a:p>
        </p:txBody>
      </p:sp>
      <p:grpSp>
        <p:nvGrpSpPr>
          <p:cNvPr id="143" name="object 143"/>
          <p:cNvGrpSpPr/>
          <p:nvPr/>
        </p:nvGrpSpPr>
        <p:grpSpPr>
          <a:xfrm>
            <a:off x="2236414" y="2827614"/>
            <a:ext cx="5847438" cy="503265"/>
            <a:chOff x="1090434" y="3118230"/>
            <a:chExt cx="6448425" cy="554990"/>
          </a:xfrm>
        </p:grpSpPr>
        <p:sp>
          <p:nvSpPr>
            <p:cNvPr id="144" name="object 144"/>
            <p:cNvSpPr/>
            <p:nvPr/>
          </p:nvSpPr>
          <p:spPr>
            <a:xfrm>
              <a:off x="1091069" y="3118865"/>
              <a:ext cx="0" cy="7620"/>
            </a:xfrm>
            <a:custGeom>
              <a:avLst/>
              <a:gdLst/>
              <a:ahLst/>
              <a:cxnLst/>
              <a:rect l="l" t="t" r="r" b="b"/>
              <a:pathLst>
                <a:path h="7619">
                  <a:moveTo>
                    <a:pt x="0" y="0"/>
                  </a:moveTo>
                  <a:lnTo>
                    <a:pt x="0" y="7620"/>
                  </a:lnTo>
                </a:path>
              </a:pathLst>
            </a:custGeom>
            <a:ln w="3175">
              <a:solidFill>
                <a:srgbClr val="000000"/>
              </a:solidFill>
            </a:ln>
          </p:spPr>
          <p:txBody>
            <a:bodyPr wrap="square" lIns="0" tIns="0" rIns="0" bIns="0" rtlCol="0"/>
            <a:lstStyle/>
            <a:p>
              <a:endParaRPr sz="1632"/>
            </a:p>
          </p:txBody>
        </p:sp>
        <p:sp>
          <p:nvSpPr>
            <p:cNvPr id="145" name="object 145"/>
            <p:cNvSpPr/>
            <p:nvPr/>
          </p:nvSpPr>
          <p:spPr>
            <a:xfrm>
              <a:off x="1097927" y="3118865"/>
              <a:ext cx="608965" cy="8890"/>
            </a:xfrm>
            <a:custGeom>
              <a:avLst/>
              <a:gdLst/>
              <a:ahLst/>
              <a:cxnLst/>
              <a:rect l="l" t="t" r="r" b="b"/>
              <a:pathLst>
                <a:path w="608964" h="8889">
                  <a:moveTo>
                    <a:pt x="608838" y="8381"/>
                  </a:moveTo>
                  <a:lnTo>
                    <a:pt x="608838" y="0"/>
                  </a:lnTo>
                  <a:lnTo>
                    <a:pt x="0" y="0"/>
                  </a:lnTo>
                  <a:lnTo>
                    <a:pt x="0" y="8381"/>
                  </a:lnTo>
                  <a:lnTo>
                    <a:pt x="608838" y="8381"/>
                  </a:lnTo>
                  <a:close/>
                </a:path>
              </a:pathLst>
            </a:custGeom>
            <a:solidFill>
              <a:srgbClr val="000000"/>
            </a:solidFill>
          </p:spPr>
          <p:txBody>
            <a:bodyPr wrap="square" lIns="0" tIns="0" rIns="0" bIns="0" rtlCol="0"/>
            <a:lstStyle/>
            <a:p>
              <a:endParaRPr sz="1632"/>
            </a:p>
          </p:txBody>
        </p:sp>
        <p:sp>
          <p:nvSpPr>
            <p:cNvPr id="146" name="object 146"/>
            <p:cNvSpPr/>
            <p:nvPr/>
          </p:nvSpPr>
          <p:spPr>
            <a:xfrm>
              <a:off x="1097927" y="3118865"/>
              <a:ext cx="608330" cy="0"/>
            </a:xfrm>
            <a:custGeom>
              <a:avLst/>
              <a:gdLst/>
              <a:ahLst/>
              <a:cxnLst/>
              <a:rect l="l" t="t" r="r" b="b"/>
              <a:pathLst>
                <a:path w="608330">
                  <a:moveTo>
                    <a:pt x="0" y="0"/>
                  </a:moveTo>
                  <a:lnTo>
                    <a:pt x="608076" y="0"/>
                  </a:lnTo>
                </a:path>
              </a:pathLst>
            </a:custGeom>
            <a:ln w="3175">
              <a:solidFill>
                <a:srgbClr val="000000"/>
              </a:solidFill>
            </a:ln>
          </p:spPr>
          <p:txBody>
            <a:bodyPr wrap="square" lIns="0" tIns="0" rIns="0" bIns="0" rtlCol="0"/>
            <a:lstStyle/>
            <a:p>
              <a:endParaRPr sz="1632"/>
            </a:p>
          </p:txBody>
        </p:sp>
        <p:sp>
          <p:nvSpPr>
            <p:cNvPr id="147" name="object 147"/>
            <p:cNvSpPr/>
            <p:nvPr/>
          </p:nvSpPr>
          <p:spPr>
            <a:xfrm>
              <a:off x="1706003" y="3118865"/>
              <a:ext cx="0" cy="7620"/>
            </a:xfrm>
            <a:custGeom>
              <a:avLst/>
              <a:gdLst/>
              <a:ahLst/>
              <a:cxnLst/>
              <a:rect l="l" t="t" r="r" b="b"/>
              <a:pathLst>
                <a:path h="7619">
                  <a:moveTo>
                    <a:pt x="0" y="0"/>
                  </a:moveTo>
                  <a:lnTo>
                    <a:pt x="0" y="7620"/>
                  </a:lnTo>
                </a:path>
              </a:pathLst>
            </a:custGeom>
            <a:ln w="3175">
              <a:solidFill>
                <a:srgbClr val="000000"/>
              </a:solidFill>
            </a:ln>
          </p:spPr>
          <p:txBody>
            <a:bodyPr wrap="square" lIns="0" tIns="0" rIns="0" bIns="0" rtlCol="0"/>
            <a:lstStyle/>
            <a:p>
              <a:endParaRPr sz="1632"/>
            </a:p>
          </p:txBody>
        </p:sp>
        <p:sp>
          <p:nvSpPr>
            <p:cNvPr id="148" name="object 148"/>
            <p:cNvSpPr/>
            <p:nvPr/>
          </p:nvSpPr>
          <p:spPr>
            <a:xfrm>
              <a:off x="1713623" y="3118865"/>
              <a:ext cx="910590" cy="8890"/>
            </a:xfrm>
            <a:custGeom>
              <a:avLst/>
              <a:gdLst/>
              <a:ahLst/>
              <a:cxnLst/>
              <a:rect l="l" t="t" r="r" b="b"/>
              <a:pathLst>
                <a:path w="910589" h="8889">
                  <a:moveTo>
                    <a:pt x="0" y="8381"/>
                  </a:moveTo>
                  <a:lnTo>
                    <a:pt x="910589" y="8381"/>
                  </a:lnTo>
                  <a:lnTo>
                    <a:pt x="910589" y="0"/>
                  </a:lnTo>
                  <a:lnTo>
                    <a:pt x="0" y="0"/>
                  </a:lnTo>
                  <a:lnTo>
                    <a:pt x="0" y="8381"/>
                  </a:lnTo>
                  <a:close/>
                </a:path>
              </a:pathLst>
            </a:custGeom>
            <a:solidFill>
              <a:srgbClr val="000000"/>
            </a:solidFill>
          </p:spPr>
          <p:txBody>
            <a:bodyPr wrap="square" lIns="0" tIns="0" rIns="0" bIns="0" rtlCol="0"/>
            <a:lstStyle/>
            <a:p>
              <a:endParaRPr sz="1632"/>
            </a:p>
          </p:txBody>
        </p:sp>
        <p:sp>
          <p:nvSpPr>
            <p:cNvPr id="149" name="object 149"/>
            <p:cNvSpPr/>
            <p:nvPr/>
          </p:nvSpPr>
          <p:spPr>
            <a:xfrm>
              <a:off x="1713623" y="3118865"/>
              <a:ext cx="910590" cy="0"/>
            </a:xfrm>
            <a:custGeom>
              <a:avLst/>
              <a:gdLst/>
              <a:ahLst/>
              <a:cxnLst/>
              <a:rect l="l" t="t" r="r" b="b"/>
              <a:pathLst>
                <a:path w="910589">
                  <a:moveTo>
                    <a:pt x="0" y="0"/>
                  </a:moveTo>
                  <a:lnTo>
                    <a:pt x="910589" y="0"/>
                  </a:lnTo>
                </a:path>
              </a:pathLst>
            </a:custGeom>
            <a:ln w="3175">
              <a:solidFill>
                <a:srgbClr val="000000"/>
              </a:solidFill>
            </a:ln>
          </p:spPr>
          <p:txBody>
            <a:bodyPr wrap="square" lIns="0" tIns="0" rIns="0" bIns="0" rtlCol="0"/>
            <a:lstStyle/>
            <a:p>
              <a:endParaRPr sz="1632"/>
            </a:p>
          </p:txBody>
        </p:sp>
        <p:sp>
          <p:nvSpPr>
            <p:cNvPr id="150" name="object 150"/>
            <p:cNvSpPr/>
            <p:nvPr/>
          </p:nvSpPr>
          <p:spPr>
            <a:xfrm>
              <a:off x="1091069" y="3126485"/>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151" name="object 151"/>
            <p:cNvSpPr/>
            <p:nvPr/>
          </p:nvSpPr>
          <p:spPr>
            <a:xfrm>
              <a:off x="1706003" y="3126485"/>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152" name="object 152"/>
            <p:cNvSpPr/>
            <p:nvPr/>
          </p:nvSpPr>
          <p:spPr>
            <a:xfrm>
              <a:off x="1097927" y="3403866"/>
              <a:ext cx="1731645" cy="269240"/>
            </a:xfrm>
            <a:custGeom>
              <a:avLst/>
              <a:gdLst/>
              <a:ahLst/>
              <a:cxnLst/>
              <a:rect l="l" t="t" r="r" b="b"/>
              <a:pathLst>
                <a:path w="1731645" h="269239">
                  <a:moveTo>
                    <a:pt x="608838" y="0"/>
                  </a:moveTo>
                  <a:lnTo>
                    <a:pt x="50292" y="0"/>
                  </a:lnTo>
                  <a:lnTo>
                    <a:pt x="0" y="0"/>
                  </a:lnTo>
                  <a:lnTo>
                    <a:pt x="0" y="268986"/>
                  </a:lnTo>
                  <a:lnTo>
                    <a:pt x="50292" y="268986"/>
                  </a:lnTo>
                  <a:lnTo>
                    <a:pt x="608838" y="268986"/>
                  </a:lnTo>
                  <a:lnTo>
                    <a:pt x="608838" y="0"/>
                  </a:lnTo>
                  <a:close/>
                </a:path>
                <a:path w="1731645" h="269239">
                  <a:moveTo>
                    <a:pt x="1731264" y="0"/>
                  </a:moveTo>
                  <a:lnTo>
                    <a:pt x="615696" y="0"/>
                  </a:lnTo>
                  <a:lnTo>
                    <a:pt x="615696" y="268986"/>
                  </a:lnTo>
                  <a:lnTo>
                    <a:pt x="1731264" y="268986"/>
                  </a:lnTo>
                  <a:lnTo>
                    <a:pt x="1731264" y="0"/>
                  </a:lnTo>
                  <a:close/>
                </a:path>
              </a:pathLst>
            </a:custGeom>
            <a:solidFill>
              <a:srgbClr val="9ACCFF"/>
            </a:solidFill>
          </p:spPr>
          <p:txBody>
            <a:bodyPr wrap="square" lIns="0" tIns="0" rIns="0" bIns="0" rtlCol="0"/>
            <a:lstStyle/>
            <a:p>
              <a:endParaRPr sz="1632"/>
            </a:p>
          </p:txBody>
        </p:sp>
        <p:sp>
          <p:nvSpPr>
            <p:cNvPr id="153" name="object 153"/>
            <p:cNvSpPr/>
            <p:nvPr/>
          </p:nvSpPr>
          <p:spPr>
            <a:xfrm>
              <a:off x="6197993" y="3166109"/>
              <a:ext cx="6985" cy="8890"/>
            </a:xfrm>
            <a:custGeom>
              <a:avLst/>
              <a:gdLst/>
              <a:ahLst/>
              <a:cxnLst/>
              <a:rect l="l" t="t" r="r" b="b"/>
              <a:pathLst>
                <a:path w="6985" h="8889">
                  <a:moveTo>
                    <a:pt x="0" y="8382"/>
                  </a:moveTo>
                  <a:lnTo>
                    <a:pt x="6858" y="8382"/>
                  </a:lnTo>
                  <a:lnTo>
                    <a:pt x="6858" y="0"/>
                  </a:lnTo>
                  <a:lnTo>
                    <a:pt x="0" y="0"/>
                  </a:lnTo>
                  <a:lnTo>
                    <a:pt x="0" y="8382"/>
                  </a:lnTo>
                  <a:close/>
                </a:path>
              </a:pathLst>
            </a:custGeom>
            <a:solidFill>
              <a:srgbClr val="000000"/>
            </a:solidFill>
          </p:spPr>
          <p:txBody>
            <a:bodyPr wrap="square" lIns="0" tIns="0" rIns="0" bIns="0" rtlCol="0"/>
            <a:lstStyle/>
            <a:p>
              <a:endParaRPr sz="1632"/>
            </a:p>
          </p:txBody>
        </p:sp>
        <p:sp>
          <p:nvSpPr>
            <p:cNvPr id="154" name="object 154"/>
            <p:cNvSpPr/>
            <p:nvPr/>
          </p:nvSpPr>
          <p:spPr>
            <a:xfrm>
              <a:off x="6197231" y="3166109"/>
              <a:ext cx="0" cy="8890"/>
            </a:xfrm>
            <a:custGeom>
              <a:avLst/>
              <a:gdLst/>
              <a:ahLst/>
              <a:cxnLst/>
              <a:rect l="l" t="t" r="r" b="b"/>
              <a:pathLst>
                <a:path h="8889">
                  <a:moveTo>
                    <a:pt x="0" y="0"/>
                  </a:moveTo>
                  <a:lnTo>
                    <a:pt x="0" y="8382"/>
                  </a:lnTo>
                </a:path>
              </a:pathLst>
            </a:custGeom>
            <a:ln w="3175">
              <a:solidFill>
                <a:srgbClr val="000000"/>
              </a:solidFill>
            </a:ln>
          </p:spPr>
          <p:txBody>
            <a:bodyPr wrap="square" lIns="0" tIns="0" rIns="0" bIns="0" rtlCol="0"/>
            <a:lstStyle/>
            <a:p>
              <a:endParaRPr sz="1632"/>
            </a:p>
          </p:txBody>
        </p:sp>
        <p:sp>
          <p:nvSpPr>
            <p:cNvPr id="155" name="object 155"/>
            <p:cNvSpPr/>
            <p:nvPr/>
          </p:nvSpPr>
          <p:spPr>
            <a:xfrm>
              <a:off x="7531493" y="3166109"/>
              <a:ext cx="6985" cy="8890"/>
            </a:xfrm>
            <a:custGeom>
              <a:avLst/>
              <a:gdLst/>
              <a:ahLst/>
              <a:cxnLst/>
              <a:rect l="l" t="t" r="r" b="b"/>
              <a:pathLst>
                <a:path w="6984" h="8889">
                  <a:moveTo>
                    <a:pt x="0" y="8382"/>
                  </a:moveTo>
                  <a:lnTo>
                    <a:pt x="6857" y="8382"/>
                  </a:lnTo>
                  <a:lnTo>
                    <a:pt x="6857" y="0"/>
                  </a:lnTo>
                  <a:lnTo>
                    <a:pt x="0" y="0"/>
                  </a:lnTo>
                  <a:lnTo>
                    <a:pt x="0" y="8382"/>
                  </a:lnTo>
                  <a:close/>
                </a:path>
              </a:pathLst>
            </a:custGeom>
            <a:solidFill>
              <a:srgbClr val="000000"/>
            </a:solidFill>
          </p:spPr>
          <p:txBody>
            <a:bodyPr wrap="square" lIns="0" tIns="0" rIns="0" bIns="0" rtlCol="0"/>
            <a:lstStyle/>
            <a:p>
              <a:endParaRPr sz="1632"/>
            </a:p>
          </p:txBody>
        </p:sp>
        <p:sp>
          <p:nvSpPr>
            <p:cNvPr id="156" name="object 156"/>
            <p:cNvSpPr/>
            <p:nvPr/>
          </p:nvSpPr>
          <p:spPr>
            <a:xfrm>
              <a:off x="7530731" y="3166109"/>
              <a:ext cx="0" cy="8890"/>
            </a:xfrm>
            <a:custGeom>
              <a:avLst/>
              <a:gdLst/>
              <a:ahLst/>
              <a:cxnLst/>
              <a:rect l="l" t="t" r="r" b="b"/>
              <a:pathLst>
                <a:path h="8889">
                  <a:moveTo>
                    <a:pt x="0" y="0"/>
                  </a:moveTo>
                  <a:lnTo>
                    <a:pt x="0" y="8382"/>
                  </a:lnTo>
                </a:path>
              </a:pathLst>
            </a:custGeom>
            <a:ln w="3175">
              <a:solidFill>
                <a:srgbClr val="000000"/>
              </a:solidFill>
            </a:ln>
          </p:spPr>
          <p:txBody>
            <a:bodyPr wrap="square" lIns="0" tIns="0" rIns="0" bIns="0" rtlCol="0"/>
            <a:lstStyle/>
            <a:p>
              <a:endParaRPr sz="1632"/>
            </a:p>
          </p:txBody>
        </p:sp>
        <p:sp>
          <p:nvSpPr>
            <p:cNvPr id="157" name="object 157"/>
            <p:cNvSpPr/>
            <p:nvPr/>
          </p:nvSpPr>
          <p:spPr>
            <a:xfrm>
              <a:off x="2829191" y="3166109"/>
              <a:ext cx="7620" cy="8890"/>
            </a:xfrm>
            <a:custGeom>
              <a:avLst/>
              <a:gdLst/>
              <a:ahLst/>
              <a:cxnLst/>
              <a:rect l="l" t="t" r="r" b="b"/>
              <a:pathLst>
                <a:path w="7619" h="8889">
                  <a:moveTo>
                    <a:pt x="0" y="8381"/>
                  </a:moveTo>
                  <a:lnTo>
                    <a:pt x="7619" y="8381"/>
                  </a:lnTo>
                  <a:lnTo>
                    <a:pt x="7619" y="0"/>
                  </a:lnTo>
                  <a:lnTo>
                    <a:pt x="0" y="0"/>
                  </a:lnTo>
                  <a:lnTo>
                    <a:pt x="0" y="8381"/>
                  </a:lnTo>
                  <a:close/>
                </a:path>
              </a:pathLst>
            </a:custGeom>
            <a:solidFill>
              <a:srgbClr val="000000"/>
            </a:solidFill>
          </p:spPr>
          <p:txBody>
            <a:bodyPr wrap="square" lIns="0" tIns="0" rIns="0" bIns="0" rtlCol="0"/>
            <a:lstStyle/>
            <a:p>
              <a:endParaRPr sz="1632"/>
            </a:p>
          </p:txBody>
        </p:sp>
        <p:sp>
          <p:nvSpPr>
            <p:cNvPr id="158" name="object 158"/>
            <p:cNvSpPr/>
            <p:nvPr/>
          </p:nvSpPr>
          <p:spPr>
            <a:xfrm>
              <a:off x="2829191" y="3166109"/>
              <a:ext cx="0" cy="8890"/>
            </a:xfrm>
            <a:custGeom>
              <a:avLst/>
              <a:gdLst/>
              <a:ahLst/>
              <a:cxnLst/>
              <a:rect l="l" t="t" r="r" b="b"/>
              <a:pathLst>
                <a:path h="8889">
                  <a:moveTo>
                    <a:pt x="0" y="0"/>
                  </a:moveTo>
                  <a:lnTo>
                    <a:pt x="0" y="8381"/>
                  </a:lnTo>
                </a:path>
              </a:pathLst>
            </a:custGeom>
            <a:ln w="3175">
              <a:solidFill>
                <a:srgbClr val="000000"/>
              </a:solidFill>
            </a:ln>
          </p:spPr>
          <p:txBody>
            <a:bodyPr wrap="square" lIns="0" tIns="0" rIns="0" bIns="0" rtlCol="0"/>
            <a:lstStyle/>
            <a:p>
              <a:endParaRPr sz="1632"/>
            </a:p>
          </p:txBody>
        </p:sp>
        <p:sp>
          <p:nvSpPr>
            <p:cNvPr id="159" name="object 159"/>
            <p:cNvSpPr/>
            <p:nvPr/>
          </p:nvSpPr>
          <p:spPr>
            <a:xfrm>
              <a:off x="4162691" y="3166109"/>
              <a:ext cx="6985" cy="8890"/>
            </a:xfrm>
            <a:custGeom>
              <a:avLst/>
              <a:gdLst/>
              <a:ahLst/>
              <a:cxnLst/>
              <a:rect l="l" t="t" r="r" b="b"/>
              <a:pathLst>
                <a:path w="6985" h="8889">
                  <a:moveTo>
                    <a:pt x="0" y="8382"/>
                  </a:moveTo>
                  <a:lnTo>
                    <a:pt x="6858" y="8382"/>
                  </a:lnTo>
                  <a:lnTo>
                    <a:pt x="6858" y="0"/>
                  </a:lnTo>
                  <a:lnTo>
                    <a:pt x="0" y="0"/>
                  </a:lnTo>
                  <a:lnTo>
                    <a:pt x="0" y="8382"/>
                  </a:lnTo>
                  <a:close/>
                </a:path>
              </a:pathLst>
            </a:custGeom>
            <a:solidFill>
              <a:srgbClr val="000000"/>
            </a:solidFill>
          </p:spPr>
          <p:txBody>
            <a:bodyPr wrap="square" lIns="0" tIns="0" rIns="0" bIns="0" rtlCol="0"/>
            <a:lstStyle/>
            <a:p>
              <a:endParaRPr sz="1632"/>
            </a:p>
          </p:txBody>
        </p:sp>
        <p:sp>
          <p:nvSpPr>
            <p:cNvPr id="160" name="object 160"/>
            <p:cNvSpPr/>
            <p:nvPr/>
          </p:nvSpPr>
          <p:spPr>
            <a:xfrm>
              <a:off x="4161929" y="3166109"/>
              <a:ext cx="0" cy="8890"/>
            </a:xfrm>
            <a:custGeom>
              <a:avLst/>
              <a:gdLst/>
              <a:ahLst/>
              <a:cxnLst/>
              <a:rect l="l" t="t" r="r" b="b"/>
              <a:pathLst>
                <a:path h="8889">
                  <a:moveTo>
                    <a:pt x="0" y="0"/>
                  </a:moveTo>
                  <a:lnTo>
                    <a:pt x="0" y="8382"/>
                  </a:lnTo>
                </a:path>
              </a:pathLst>
            </a:custGeom>
            <a:ln w="3175">
              <a:solidFill>
                <a:srgbClr val="000000"/>
              </a:solidFill>
            </a:ln>
          </p:spPr>
          <p:txBody>
            <a:bodyPr wrap="square" lIns="0" tIns="0" rIns="0" bIns="0" rtlCol="0"/>
            <a:lstStyle/>
            <a:p>
              <a:endParaRPr sz="1632"/>
            </a:p>
          </p:txBody>
        </p:sp>
        <p:sp>
          <p:nvSpPr>
            <p:cNvPr id="161" name="object 161"/>
            <p:cNvSpPr/>
            <p:nvPr/>
          </p:nvSpPr>
          <p:spPr>
            <a:xfrm>
              <a:off x="5285117" y="3166109"/>
              <a:ext cx="7620" cy="8890"/>
            </a:xfrm>
            <a:custGeom>
              <a:avLst/>
              <a:gdLst/>
              <a:ahLst/>
              <a:cxnLst/>
              <a:rect l="l" t="t" r="r" b="b"/>
              <a:pathLst>
                <a:path w="7620" h="8889">
                  <a:moveTo>
                    <a:pt x="0" y="8382"/>
                  </a:moveTo>
                  <a:lnTo>
                    <a:pt x="7620" y="8382"/>
                  </a:lnTo>
                  <a:lnTo>
                    <a:pt x="7620" y="0"/>
                  </a:lnTo>
                  <a:lnTo>
                    <a:pt x="0" y="0"/>
                  </a:lnTo>
                  <a:lnTo>
                    <a:pt x="0" y="8382"/>
                  </a:lnTo>
                  <a:close/>
                </a:path>
              </a:pathLst>
            </a:custGeom>
            <a:solidFill>
              <a:srgbClr val="000000"/>
            </a:solidFill>
          </p:spPr>
          <p:txBody>
            <a:bodyPr wrap="square" lIns="0" tIns="0" rIns="0" bIns="0" rtlCol="0"/>
            <a:lstStyle/>
            <a:p>
              <a:endParaRPr sz="1632"/>
            </a:p>
          </p:txBody>
        </p:sp>
        <p:sp>
          <p:nvSpPr>
            <p:cNvPr id="162" name="object 162"/>
            <p:cNvSpPr/>
            <p:nvPr/>
          </p:nvSpPr>
          <p:spPr>
            <a:xfrm>
              <a:off x="5285117" y="3166109"/>
              <a:ext cx="0" cy="8890"/>
            </a:xfrm>
            <a:custGeom>
              <a:avLst/>
              <a:gdLst/>
              <a:ahLst/>
              <a:cxnLst/>
              <a:rect l="l" t="t" r="r" b="b"/>
              <a:pathLst>
                <a:path h="8889">
                  <a:moveTo>
                    <a:pt x="0" y="0"/>
                  </a:moveTo>
                  <a:lnTo>
                    <a:pt x="0" y="8382"/>
                  </a:lnTo>
                </a:path>
              </a:pathLst>
            </a:custGeom>
            <a:ln w="3175">
              <a:solidFill>
                <a:srgbClr val="000000"/>
              </a:solidFill>
            </a:ln>
          </p:spPr>
          <p:txBody>
            <a:bodyPr wrap="square" lIns="0" tIns="0" rIns="0" bIns="0" rtlCol="0"/>
            <a:lstStyle/>
            <a:p>
              <a:endParaRPr sz="1632"/>
            </a:p>
          </p:txBody>
        </p:sp>
      </p:grpSp>
      <p:sp>
        <p:nvSpPr>
          <p:cNvPr id="163" name="object 163"/>
          <p:cNvSpPr txBox="1"/>
          <p:nvPr/>
        </p:nvSpPr>
        <p:spPr>
          <a:xfrm>
            <a:off x="2944083" y="3092123"/>
            <a:ext cx="725531" cy="223243"/>
          </a:xfrm>
          <a:prstGeom prst="rect">
            <a:avLst/>
          </a:prstGeom>
        </p:spPr>
        <p:txBody>
          <a:bodyPr vert="horz" wrap="square" lIns="0" tIns="13820" rIns="0" bIns="0" rtlCol="0">
            <a:spAutoFit/>
          </a:bodyPr>
          <a:lstStyle/>
          <a:p>
            <a:pPr marL="11516">
              <a:spcBef>
                <a:spcPts val="109"/>
              </a:spcBef>
            </a:pPr>
            <a:r>
              <a:rPr sz="1360" b="1" spc="-54" dirty="0">
                <a:latin typeface="Comic Sans MS"/>
                <a:cs typeface="Comic Sans MS"/>
              </a:rPr>
              <a:t>Overcast</a:t>
            </a:r>
            <a:endParaRPr sz="1360">
              <a:latin typeface="Comic Sans MS"/>
              <a:cs typeface="Comic Sans MS"/>
            </a:endParaRPr>
          </a:p>
        </p:txBody>
      </p:sp>
      <p:sp>
        <p:nvSpPr>
          <p:cNvPr id="164" name="object 164"/>
          <p:cNvSpPr/>
          <p:nvPr/>
        </p:nvSpPr>
        <p:spPr>
          <a:xfrm>
            <a:off x="3820030" y="3086617"/>
            <a:ext cx="1202309" cy="244147"/>
          </a:xfrm>
          <a:custGeom>
            <a:avLst/>
            <a:gdLst/>
            <a:ahLst/>
            <a:cxnLst/>
            <a:rect l="l" t="t" r="r" b="b"/>
            <a:pathLst>
              <a:path w="1325879" h="269239">
                <a:moveTo>
                  <a:pt x="1325879" y="268986"/>
                </a:moveTo>
                <a:lnTo>
                  <a:pt x="1325879" y="0"/>
                </a:lnTo>
                <a:lnTo>
                  <a:pt x="0" y="0"/>
                </a:lnTo>
                <a:lnTo>
                  <a:pt x="0" y="268986"/>
                </a:lnTo>
                <a:lnTo>
                  <a:pt x="1325879" y="268986"/>
                </a:lnTo>
                <a:close/>
              </a:path>
            </a:pathLst>
          </a:custGeom>
          <a:solidFill>
            <a:srgbClr val="9ACCFF"/>
          </a:solidFill>
        </p:spPr>
        <p:txBody>
          <a:bodyPr wrap="square" lIns="0" tIns="0" rIns="0" bIns="0" rtlCol="0"/>
          <a:lstStyle/>
          <a:p>
            <a:endParaRPr sz="1632"/>
          </a:p>
        </p:txBody>
      </p:sp>
      <p:sp>
        <p:nvSpPr>
          <p:cNvPr id="165" name="object 165"/>
          <p:cNvSpPr txBox="1"/>
          <p:nvPr/>
        </p:nvSpPr>
        <p:spPr>
          <a:xfrm>
            <a:off x="4321672" y="3085773"/>
            <a:ext cx="198657" cy="229639"/>
          </a:xfrm>
          <a:prstGeom prst="rect">
            <a:avLst/>
          </a:prstGeom>
        </p:spPr>
        <p:txBody>
          <a:bodyPr vert="horz" wrap="square" lIns="0" tIns="20154" rIns="0" bIns="0" rtlCol="0">
            <a:spAutoFit/>
          </a:bodyPr>
          <a:lstStyle/>
          <a:p>
            <a:pPr>
              <a:spcBef>
                <a:spcPts val="159"/>
              </a:spcBef>
            </a:pPr>
            <a:r>
              <a:rPr sz="1360" b="1" spc="-54" dirty="0">
                <a:latin typeface="Comic Sans MS"/>
                <a:cs typeface="Comic Sans MS"/>
              </a:rPr>
              <a:t>64</a:t>
            </a:r>
            <a:endParaRPr sz="1360">
              <a:latin typeface="Comic Sans MS"/>
              <a:cs typeface="Comic Sans MS"/>
            </a:endParaRPr>
          </a:p>
        </p:txBody>
      </p:sp>
      <p:sp>
        <p:nvSpPr>
          <p:cNvPr id="166" name="object 166"/>
          <p:cNvSpPr txBox="1"/>
          <p:nvPr/>
        </p:nvSpPr>
        <p:spPr>
          <a:xfrm>
            <a:off x="5434844" y="3085773"/>
            <a:ext cx="1027260" cy="229639"/>
          </a:xfrm>
          <a:prstGeom prst="rect">
            <a:avLst/>
          </a:prstGeom>
        </p:spPr>
        <p:txBody>
          <a:bodyPr vert="horz" wrap="square" lIns="0" tIns="20154" rIns="0" bIns="0" rtlCol="0">
            <a:spAutoFit/>
          </a:bodyPr>
          <a:lstStyle/>
          <a:p>
            <a:pPr>
              <a:spcBef>
                <a:spcPts val="159"/>
              </a:spcBef>
              <a:tabLst>
                <a:tab pos="760656" algn="l"/>
              </a:tabLst>
            </a:pPr>
            <a:r>
              <a:rPr sz="1360" b="1" spc="-54" dirty="0">
                <a:latin typeface="Comic Sans MS"/>
                <a:cs typeface="Comic Sans MS"/>
              </a:rPr>
              <a:t>65	Str</a:t>
            </a:r>
            <a:endParaRPr sz="1360">
              <a:latin typeface="Comic Sans MS"/>
              <a:cs typeface="Comic Sans MS"/>
            </a:endParaRPr>
          </a:p>
        </p:txBody>
      </p:sp>
      <p:sp>
        <p:nvSpPr>
          <p:cNvPr id="167" name="object 167"/>
          <p:cNvSpPr/>
          <p:nvPr/>
        </p:nvSpPr>
        <p:spPr>
          <a:xfrm>
            <a:off x="5028559" y="3086629"/>
            <a:ext cx="1839741" cy="244147"/>
          </a:xfrm>
          <a:custGeom>
            <a:avLst/>
            <a:gdLst/>
            <a:ahLst/>
            <a:cxnLst/>
            <a:rect l="l" t="t" r="r" b="b"/>
            <a:pathLst>
              <a:path w="2028825" h="269239">
                <a:moveTo>
                  <a:pt x="1115555" y="0"/>
                </a:moveTo>
                <a:lnTo>
                  <a:pt x="0" y="0"/>
                </a:lnTo>
                <a:lnTo>
                  <a:pt x="0" y="268986"/>
                </a:lnTo>
                <a:lnTo>
                  <a:pt x="1115555" y="268986"/>
                </a:lnTo>
                <a:lnTo>
                  <a:pt x="1115555" y="0"/>
                </a:lnTo>
                <a:close/>
              </a:path>
              <a:path w="2028825" h="269239">
                <a:moveTo>
                  <a:pt x="2028431" y="0"/>
                </a:moveTo>
                <a:lnTo>
                  <a:pt x="1123188" y="0"/>
                </a:lnTo>
                <a:lnTo>
                  <a:pt x="1123188" y="268986"/>
                </a:lnTo>
                <a:lnTo>
                  <a:pt x="2028431" y="268986"/>
                </a:lnTo>
                <a:lnTo>
                  <a:pt x="2028431" y="0"/>
                </a:lnTo>
                <a:close/>
              </a:path>
            </a:pathLst>
          </a:custGeom>
          <a:solidFill>
            <a:srgbClr val="9ACCFF"/>
          </a:solidFill>
        </p:spPr>
        <p:txBody>
          <a:bodyPr wrap="square" lIns="0" tIns="0" rIns="0" bIns="0" rtlCol="0"/>
          <a:lstStyle/>
          <a:p>
            <a:endParaRPr sz="1632"/>
          </a:p>
        </p:txBody>
      </p:sp>
      <p:sp>
        <p:nvSpPr>
          <p:cNvPr id="168" name="object 168"/>
          <p:cNvSpPr txBox="1"/>
          <p:nvPr/>
        </p:nvSpPr>
        <p:spPr>
          <a:xfrm>
            <a:off x="6546756" y="3085773"/>
            <a:ext cx="986377" cy="229639"/>
          </a:xfrm>
          <a:prstGeom prst="rect">
            <a:avLst/>
          </a:prstGeom>
        </p:spPr>
        <p:txBody>
          <a:bodyPr vert="horz" wrap="square" lIns="0" tIns="20154" rIns="0" bIns="0" rtlCol="0">
            <a:spAutoFit/>
          </a:bodyPr>
          <a:lstStyle/>
          <a:p>
            <a:pPr>
              <a:spcBef>
                <a:spcPts val="159"/>
              </a:spcBef>
              <a:tabLst>
                <a:tab pos="792900" algn="l"/>
              </a:tabLst>
            </a:pPr>
            <a:r>
              <a:rPr sz="1360" b="1" spc="-50" dirty="0">
                <a:latin typeface="Comic Sans MS"/>
                <a:cs typeface="Comic Sans MS"/>
              </a:rPr>
              <a:t>n</a:t>
            </a:r>
            <a:r>
              <a:rPr sz="1360" b="1" spc="-45" dirty="0">
                <a:latin typeface="Comic Sans MS"/>
                <a:cs typeface="Comic Sans MS"/>
              </a:rPr>
              <a:t>g</a:t>
            </a:r>
            <a:r>
              <a:rPr sz="1360" b="1" dirty="0">
                <a:latin typeface="Comic Sans MS"/>
                <a:cs typeface="Comic Sans MS"/>
              </a:rPr>
              <a:t>	</a:t>
            </a:r>
            <a:r>
              <a:rPr sz="1360" b="1" spc="-59" dirty="0">
                <a:solidFill>
                  <a:srgbClr val="008000"/>
                </a:solidFill>
                <a:latin typeface="Comic Sans MS"/>
                <a:cs typeface="Comic Sans MS"/>
              </a:rPr>
              <a:t>Ye</a:t>
            </a:r>
            <a:endParaRPr sz="1360">
              <a:latin typeface="Comic Sans MS"/>
              <a:cs typeface="Comic Sans MS"/>
            </a:endParaRPr>
          </a:p>
        </p:txBody>
      </p:sp>
      <p:sp>
        <p:nvSpPr>
          <p:cNvPr id="169" name="object 169"/>
          <p:cNvSpPr/>
          <p:nvPr/>
        </p:nvSpPr>
        <p:spPr>
          <a:xfrm>
            <a:off x="6874172" y="3086617"/>
            <a:ext cx="1203461" cy="244147"/>
          </a:xfrm>
          <a:custGeom>
            <a:avLst/>
            <a:gdLst/>
            <a:ahLst/>
            <a:cxnLst/>
            <a:rect l="l" t="t" r="r" b="b"/>
            <a:pathLst>
              <a:path w="1327150" h="269239">
                <a:moveTo>
                  <a:pt x="1326642" y="268986"/>
                </a:moveTo>
                <a:lnTo>
                  <a:pt x="1326642" y="0"/>
                </a:lnTo>
                <a:lnTo>
                  <a:pt x="0" y="0"/>
                </a:lnTo>
                <a:lnTo>
                  <a:pt x="0" y="268986"/>
                </a:lnTo>
                <a:lnTo>
                  <a:pt x="1326642" y="268986"/>
                </a:lnTo>
                <a:close/>
              </a:path>
            </a:pathLst>
          </a:custGeom>
          <a:solidFill>
            <a:srgbClr val="9ACCFF"/>
          </a:solidFill>
        </p:spPr>
        <p:txBody>
          <a:bodyPr wrap="square" lIns="0" tIns="0" rIns="0" bIns="0" rtlCol="0"/>
          <a:lstStyle/>
          <a:p>
            <a:endParaRPr sz="1632"/>
          </a:p>
        </p:txBody>
      </p:sp>
      <p:grpSp>
        <p:nvGrpSpPr>
          <p:cNvPr id="170" name="object 170"/>
          <p:cNvGrpSpPr/>
          <p:nvPr/>
        </p:nvGrpSpPr>
        <p:grpSpPr>
          <a:xfrm>
            <a:off x="2236414" y="3078441"/>
            <a:ext cx="5847438" cy="504417"/>
            <a:chOff x="1090434" y="3394836"/>
            <a:chExt cx="6448425" cy="556260"/>
          </a:xfrm>
        </p:grpSpPr>
        <p:sp>
          <p:nvSpPr>
            <p:cNvPr id="171" name="object 171"/>
            <p:cNvSpPr/>
            <p:nvPr/>
          </p:nvSpPr>
          <p:spPr>
            <a:xfrm>
              <a:off x="1091069" y="3395471"/>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172" name="object 172"/>
            <p:cNvSpPr/>
            <p:nvPr/>
          </p:nvSpPr>
          <p:spPr>
            <a:xfrm>
              <a:off x="1097927" y="3396233"/>
              <a:ext cx="608965" cy="7620"/>
            </a:xfrm>
            <a:custGeom>
              <a:avLst/>
              <a:gdLst/>
              <a:ahLst/>
              <a:cxnLst/>
              <a:rect l="l" t="t" r="r" b="b"/>
              <a:pathLst>
                <a:path w="608964" h="7620">
                  <a:moveTo>
                    <a:pt x="608838" y="7620"/>
                  </a:moveTo>
                  <a:lnTo>
                    <a:pt x="608838" y="0"/>
                  </a:lnTo>
                  <a:lnTo>
                    <a:pt x="0" y="0"/>
                  </a:lnTo>
                  <a:lnTo>
                    <a:pt x="0" y="7620"/>
                  </a:lnTo>
                  <a:lnTo>
                    <a:pt x="608838" y="7620"/>
                  </a:lnTo>
                  <a:close/>
                </a:path>
              </a:pathLst>
            </a:custGeom>
            <a:solidFill>
              <a:srgbClr val="000000"/>
            </a:solidFill>
          </p:spPr>
          <p:txBody>
            <a:bodyPr wrap="square" lIns="0" tIns="0" rIns="0" bIns="0" rtlCol="0"/>
            <a:lstStyle/>
            <a:p>
              <a:endParaRPr sz="1632"/>
            </a:p>
          </p:txBody>
        </p:sp>
        <p:sp>
          <p:nvSpPr>
            <p:cNvPr id="173" name="object 173"/>
            <p:cNvSpPr/>
            <p:nvPr/>
          </p:nvSpPr>
          <p:spPr>
            <a:xfrm>
              <a:off x="1097927" y="3395471"/>
              <a:ext cx="608330" cy="0"/>
            </a:xfrm>
            <a:custGeom>
              <a:avLst/>
              <a:gdLst/>
              <a:ahLst/>
              <a:cxnLst/>
              <a:rect l="l" t="t" r="r" b="b"/>
              <a:pathLst>
                <a:path w="608330">
                  <a:moveTo>
                    <a:pt x="0" y="0"/>
                  </a:moveTo>
                  <a:lnTo>
                    <a:pt x="608076" y="0"/>
                  </a:lnTo>
                </a:path>
              </a:pathLst>
            </a:custGeom>
            <a:ln w="3175">
              <a:solidFill>
                <a:srgbClr val="000000"/>
              </a:solidFill>
            </a:ln>
          </p:spPr>
          <p:txBody>
            <a:bodyPr wrap="square" lIns="0" tIns="0" rIns="0" bIns="0" rtlCol="0"/>
            <a:lstStyle/>
            <a:p>
              <a:endParaRPr sz="1632"/>
            </a:p>
          </p:txBody>
        </p:sp>
        <p:sp>
          <p:nvSpPr>
            <p:cNvPr id="174" name="object 174"/>
            <p:cNvSpPr/>
            <p:nvPr/>
          </p:nvSpPr>
          <p:spPr>
            <a:xfrm>
              <a:off x="1706003" y="3395471"/>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175" name="object 175"/>
            <p:cNvSpPr/>
            <p:nvPr/>
          </p:nvSpPr>
          <p:spPr>
            <a:xfrm>
              <a:off x="1713623" y="3396233"/>
              <a:ext cx="910590" cy="7620"/>
            </a:xfrm>
            <a:custGeom>
              <a:avLst/>
              <a:gdLst/>
              <a:ahLst/>
              <a:cxnLst/>
              <a:rect l="l" t="t" r="r" b="b"/>
              <a:pathLst>
                <a:path w="910589" h="7620">
                  <a:moveTo>
                    <a:pt x="0" y="7620"/>
                  </a:moveTo>
                  <a:lnTo>
                    <a:pt x="910589" y="7620"/>
                  </a:lnTo>
                  <a:lnTo>
                    <a:pt x="910589" y="0"/>
                  </a:lnTo>
                  <a:lnTo>
                    <a:pt x="0" y="0"/>
                  </a:lnTo>
                  <a:lnTo>
                    <a:pt x="0" y="7620"/>
                  </a:lnTo>
                  <a:close/>
                </a:path>
              </a:pathLst>
            </a:custGeom>
            <a:solidFill>
              <a:srgbClr val="000000"/>
            </a:solidFill>
          </p:spPr>
          <p:txBody>
            <a:bodyPr wrap="square" lIns="0" tIns="0" rIns="0" bIns="0" rtlCol="0"/>
            <a:lstStyle/>
            <a:p>
              <a:endParaRPr sz="1632"/>
            </a:p>
          </p:txBody>
        </p:sp>
        <p:sp>
          <p:nvSpPr>
            <p:cNvPr id="176" name="object 176"/>
            <p:cNvSpPr/>
            <p:nvPr/>
          </p:nvSpPr>
          <p:spPr>
            <a:xfrm>
              <a:off x="1713623" y="3395471"/>
              <a:ext cx="910590" cy="0"/>
            </a:xfrm>
            <a:custGeom>
              <a:avLst/>
              <a:gdLst/>
              <a:ahLst/>
              <a:cxnLst/>
              <a:rect l="l" t="t" r="r" b="b"/>
              <a:pathLst>
                <a:path w="910589">
                  <a:moveTo>
                    <a:pt x="0" y="0"/>
                  </a:moveTo>
                  <a:lnTo>
                    <a:pt x="910589" y="0"/>
                  </a:lnTo>
                </a:path>
              </a:pathLst>
            </a:custGeom>
            <a:ln w="3175">
              <a:solidFill>
                <a:srgbClr val="000000"/>
              </a:solidFill>
            </a:ln>
          </p:spPr>
          <p:txBody>
            <a:bodyPr wrap="square" lIns="0" tIns="0" rIns="0" bIns="0" rtlCol="0"/>
            <a:lstStyle/>
            <a:p>
              <a:endParaRPr sz="1632"/>
            </a:p>
          </p:txBody>
        </p:sp>
        <p:sp>
          <p:nvSpPr>
            <p:cNvPr id="177" name="object 177"/>
            <p:cNvSpPr/>
            <p:nvPr/>
          </p:nvSpPr>
          <p:spPr>
            <a:xfrm>
              <a:off x="1091069" y="3403091"/>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178" name="object 178"/>
            <p:cNvSpPr/>
            <p:nvPr/>
          </p:nvSpPr>
          <p:spPr>
            <a:xfrm>
              <a:off x="1706003" y="3403091"/>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179" name="object 179"/>
            <p:cNvSpPr/>
            <p:nvPr/>
          </p:nvSpPr>
          <p:spPr>
            <a:xfrm>
              <a:off x="1097927" y="3680472"/>
              <a:ext cx="608965" cy="270510"/>
            </a:xfrm>
            <a:custGeom>
              <a:avLst/>
              <a:gdLst/>
              <a:ahLst/>
              <a:cxnLst/>
              <a:rect l="l" t="t" r="r" b="b"/>
              <a:pathLst>
                <a:path w="608964" h="270510">
                  <a:moveTo>
                    <a:pt x="608838" y="0"/>
                  </a:moveTo>
                  <a:lnTo>
                    <a:pt x="558546" y="0"/>
                  </a:lnTo>
                  <a:lnTo>
                    <a:pt x="50292" y="0"/>
                  </a:lnTo>
                  <a:lnTo>
                    <a:pt x="0" y="0"/>
                  </a:lnTo>
                  <a:lnTo>
                    <a:pt x="0" y="268986"/>
                  </a:lnTo>
                  <a:lnTo>
                    <a:pt x="0" y="270510"/>
                  </a:lnTo>
                  <a:lnTo>
                    <a:pt x="608838" y="270510"/>
                  </a:lnTo>
                  <a:lnTo>
                    <a:pt x="608838" y="268986"/>
                  </a:lnTo>
                  <a:lnTo>
                    <a:pt x="608838" y="0"/>
                  </a:lnTo>
                  <a:close/>
                </a:path>
              </a:pathLst>
            </a:custGeom>
            <a:solidFill>
              <a:srgbClr val="9ACCFF"/>
            </a:solidFill>
          </p:spPr>
          <p:txBody>
            <a:bodyPr wrap="square" lIns="0" tIns="0" rIns="0" bIns="0" rtlCol="0"/>
            <a:lstStyle/>
            <a:p>
              <a:endParaRPr sz="1632"/>
            </a:p>
          </p:txBody>
        </p:sp>
        <p:sp>
          <p:nvSpPr>
            <p:cNvPr id="180" name="object 180"/>
            <p:cNvSpPr/>
            <p:nvPr/>
          </p:nvSpPr>
          <p:spPr>
            <a:xfrm>
              <a:off x="2829191" y="3443477"/>
              <a:ext cx="7620" cy="9525"/>
            </a:xfrm>
            <a:custGeom>
              <a:avLst/>
              <a:gdLst/>
              <a:ahLst/>
              <a:cxnLst/>
              <a:rect l="l" t="t" r="r" b="b"/>
              <a:pathLst>
                <a:path w="7619" h="9525">
                  <a:moveTo>
                    <a:pt x="0" y="9144"/>
                  </a:moveTo>
                  <a:lnTo>
                    <a:pt x="7619" y="9144"/>
                  </a:lnTo>
                  <a:lnTo>
                    <a:pt x="7619" y="0"/>
                  </a:lnTo>
                  <a:lnTo>
                    <a:pt x="0" y="0"/>
                  </a:lnTo>
                  <a:lnTo>
                    <a:pt x="0" y="9144"/>
                  </a:lnTo>
                  <a:close/>
                </a:path>
              </a:pathLst>
            </a:custGeom>
            <a:solidFill>
              <a:srgbClr val="000000"/>
            </a:solidFill>
          </p:spPr>
          <p:txBody>
            <a:bodyPr wrap="square" lIns="0" tIns="0" rIns="0" bIns="0" rtlCol="0"/>
            <a:lstStyle/>
            <a:p>
              <a:endParaRPr sz="1632"/>
            </a:p>
          </p:txBody>
        </p:sp>
        <p:sp>
          <p:nvSpPr>
            <p:cNvPr id="181" name="object 181"/>
            <p:cNvSpPr/>
            <p:nvPr/>
          </p:nvSpPr>
          <p:spPr>
            <a:xfrm>
              <a:off x="2829191" y="3443477"/>
              <a:ext cx="0" cy="9525"/>
            </a:xfrm>
            <a:custGeom>
              <a:avLst/>
              <a:gdLst/>
              <a:ahLst/>
              <a:cxnLst/>
              <a:rect l="l" t="t" r="r" b="b"/>
              <a:pathLst>
                <a:path h="9525">
                  <a:moveTo>
                    <a:pt x="0" y="0"/>
                  </a:moveTo>
                  <a:lnTo>
                    <a:pt x="0" y="9144"/>
                  </a:lnTo>
                </a:path>
              </a:pathLst>
            </a:custGeom>
            <a:ln w="3175">
              <a:solidFill>
                <a:srgbClr val="000000"/>
              </a:solidFill>
            </a:ln>
          </p:spPr>
          <p:txBody>
            <a:bodyPr wrap="square" lIns="0" tIns="0" rIns="0" bIns="0" rtlCol="0"/>
            <a:lstStyle/>
            <a:p>
              <a:endParaRPr sz="1632"/>
            </a:p>
          </p:txBody>
        </p:sp>
        <p:sp>
          <p:nvSpPr>
            <p:cNvPr id="182" name="object 182"/>
            <p:cNvSpPr/>
            <p:nvPr/>
          </p:nvSpPr>
          <p:spPr>
            <a:xfrm>
              <a:off x="4162691" y="3443477"/>
              <a:ext cx="6985" cy="9525"/>
            </a:xfrm>
            <a:custGeom>
              <a:avLst/>
              <a:gdLst/>
              <a:ahLst/>
              <a:cxnLst/>
              <a:rect l="l" t="t" r="r" b="b"/>
              <a:pathLst>
                <a:path w="6985" h="9525">
                  <a:moveTo>
                    <a:pt x="0" y="9144"/>
                  </a:moveTo>
                  <a:lnTo>
                    <a:pt x="6858" y="9144"/>
                  </a:lnTo>
                  <a:lnTo>
                    <a:pt x="6858" y="0"/>
                  </a:lnTo>
                  <a:lnTo>
                    <a:pt x="0" y="0"/>
                  </a:lnTo>
                  <a:lnTo>
                    <a:pt x="0" y="9144"/>
                  </a:lnTo>
                  <a:close/>
                </a:path>
              </a:pathLst>
            </a:custGeom>
            <a:solidFill>
              <a:srgbClr val="000000"/>
            </a:solidFill>
          </p:spPr>
          <p:txBody>
            <a:bodyPr wrap="square" lIns="0" tIns="0" rIns="0" bIns="0" rtlCol="0"/>
            <a:lstStyle/>
            <a:p>
              <a:endParaRPr sz="1632"/>
            </a:p>
          </p:txBody>
        </p:sp>
        <p:sp>
          <p:nvSpPr>
            <p:cNvPr id="183" name="object 183"/>
            <p:cNvSpPr/>
            <p:nvPr/>
          </p:nvSpPr>
          <p:spPr>
            <a:xfrm>
              <a:off x="4161929" y="3443477"/>
              <a:ext cx="0" cy="9525"/>
            </a:xfrm>
            <a:custGeom>
              <a:avLst/>
              <a:gdLst/>
              <a:ahLst/>
              <a:cxnLst/>
              <a:rect l="l" t="t" r="r" b="b"/>
              <a:pathLst>
                <a:path h="9525">
                  <a:moveTo>
                    <a:pt x="0" y="0"/>
                  </a:moveTo>
                  <a:lnTo>
                    <a:pt x="0" y="9144"/>
                  </a:lnTo>
                </a:path>
              </a:pathLst>
            </a:custGeom>
            <a:ln w="3175">
              <a:solidFill>
                <a:srgbClr val="000000"/>
              </a:solidFill>
            </a:ln>
          </p:spPr>
          <p:txBody>
            <a:bodyPr wrap="square" lIns="0" tIns="0" rIns="0" bIns="0" rtlCol="0"/>
            <a:lstStyle/>
            <a:p>
              <a:endParaRPr sz="1632"/>
            </a:p>
          </p:txBody>
        </p:sp>
        <p:sp>
          <p:nvSpPr>
            <p:cNvPr id="184" name="object 184"/>
            <p:cNvSpPr/>
            <p:nvPr/>
          </p:nvSpPr>
          <p:spPr>
            <a:xfrm>
              <a:off x="5285117" y="3443477"/>
              <a:ext cx="7620" cy="9525"/>
            </a:xfrm>
            <a:custGeom>
              <a:avLst/>
              <a:gdLst/>
              <a:ahLst/>
              <a:cxnLst/>
              <a:rect l="l" t="t" r="r" b="b"/>
              <a:pathLst>
                <a:path w="7620" h="9525">
                  <a:moveTo>
                    <a:pt x="0" y="9144"/>
                  </a:moveTo>
                  <a:lnTo>
                    <a:pt x="7620" y="9144"/>
                  </a:lnTo>
                  <a:lnTo>
                    <a:pt x="7620" y="0"/>
                  </a:lnTo>
                  <a:lnTo>
                    <a:pt x="0" y="0"/>
                  </a:lnTo>
                  <a:lnTo>
                    <a:pt x="0" y="9144"/>
                  </a:lnTo>
                  <a:close/>
                </a:path>
              </a:pathLst>
            </a:custGeom>
            <a:solidFill>
              <a:srgbClr val="000000"/>
            </a:solidFill>
          </p:spPr>
          <p:txBody>
            <a:bodyPr wrap="square" lIns="0" tIns="0" rIns="0" bIns="0" rtlCol="0"/>
            <a:lstStyle/>
            <a:p>
              <a:endParaRPr sz="1632"/>
            </a:p>
          </p:txBody>
        </p:sp>
        <p:sp>
          <p:nvSpPr>
            <p:cNvPr id="185" name="object 185"/>
            <p:cNvSpPr/>
            <p:nvPr/>
          </p:nvSpPr>
          <p:spPr>
            <a:xfrm>
              <a:off x="5285117" y="3443477"/>
              <a:ext cx="0" cy="9525"/>
            </a:xfrm>
            <a:custGeom>
              <a:avLst/>
              <a:gdLst/>
              <a:ahLst/>
              <a:cxnLst/>
              <a:rect l="l" t="t" r="r" b="b"/>
              <a:pathLst>
                <a:path h="9525">
                  <a:moveTo>
                    <a:pt x="0" y="0"/>
                  </a:moveTo>
                  <a:lnTo>
                    <a:pt x="0" y="9144"/>
                  </a:lnTo>
                </a:path>
              </a:pathLst>
            </a:custGeom>
            <a:ln w="3175">
              <a:solidFill>
                <a:srgbClr val="000000"/>
              </a:solidFill>
            </a:ln>
          </p:spPr>
          <p:txBody>
            <a:bodyPr wrap="square" lIns="0" tIns="0" rIns="0" bIns="0" rtlCol="0"/>
            <a:lstStyle/>
            <a:p>
              <a:endParaRPr sz="1632"/>
            </a:p>
          </p:txBody>
        </p:sp>
        <p:sp>
          <p:nvSpPr>
            <p:cNvPr id="186" name="object 186"/>
            <p:cNvSpPr/>
            <p:nvPr/>
          </p:nvSpPr>
          <p:spPr>
            <a:xfrm>
              <a:off x="6197993" y="3443477"/>
              <a:ext cx="6985" cy="9525"/>
            </a:xfrm>
            <a:custGeom>
              <a:avLst/>
              <a:gdLst/>
              <a:ahLst/>
              <a:cxnLst/>
              <a:rect l="l" t="t" r="r" b="b"/>
              <a:pathLst>
                <a:path w="6985" h="9525">
                  <a:moveTo>
                    <a:pt x="0" y="9143"/>
                  </a:moveTo>
                  <a:lnTo>
                    <a:pt x="6858" y="9143"/>
                  </a:lnTo>
                  <a:lnTo>
                    <a:pt x="6858" y="0"/>
                  </a:lnTo>
                  <a:lnTo>
                    <a:pt x="0" y="0"/>
                  </a:lnTo>
                  <a:lnTo>
                    <a:pt x="0" y="9143"/>
                  </a:lnTo>
                  <a:close/>
                </a:path>
              </a:pathLst>
            </a:custGeom>
            <a:solidFill>
              <a:srgbClr val="000000"/>
            </a:solidFill>
          </p:spPr>
          <p:txBody>
            <a:bodyPr wrap="square" lIns="0" tIns="0" rIns="0" bIns="0" rtlCol="0"/>
            <a:lstStyle/>
            <a:p>
              <a:endParaRPr sz="1632"/>
            </a:p>
          </p:txBody>
        </p:sp>
        <p:sp>
          <p:nvSpPr>
            <p:cNvPr id="187" name="object 187"/>
            <p:cNvSpPr/>
            <p:nvPr/>
          </p:nvSpPr>
          <p:spPr>
            <a:xfrm>
              <a:off x="6197231" y="3443477"/>
              <a:ext cx="0" cy="9525"/>
            </a:xfrm>
            <a:custGeom>
              <a:avLst/>
              <a:gdLst/>
              <a:ahLst/>
              <a:cxnLst/>
              <a:rect l="l" t="t" r="r" b="b"/>
              <a:pathLst>
                <a:path h="9525">
                  <a:moveTo>
                    <a:pt x="0" y="0"/>
                  </a:moveTo>
                  <a:lnTo>
                    <a:pt x="0" y="9143"/>
                  </a:lnTo>
                </a:path>
              </a:pathLst>
            </a:custGeom>
            <a:ln w="3175">
              <a:solidFill>
                <a:srgbClr val="000000"/>
              </a:solidFill>
            </a:ln>
          </p:spPr>
          <p:txBody>
            <a:bodyPr wrap="square" lIns="0" tIns="0" rIns="0" bIns="0" rtlCol="0"/>
            <a:lstStyle/>
            <a:p>
              <a:endParaRPr sz="1632"/>
            </a:p>
          </p:txBody>
        </p:sp>
        <p:sp>
          <p:nvSpPr>
            <p:cNvPr id="188" name="object 188"/>
            <p:cNvSpPr/>
            <p:nvPr/>
          </p:nvSpPr>
          <p:spPr>
            <a:xfrm>
              <a:off x="7531493" y="3443477"/>
              <a:ext cx="6985" cy="9525"/>
            </a:xfrm>
            <a:custGeom>
              <a:avLst/>
              <a:gdLst/>
              <a:ahLst/>
              <a:cxnLst/>
              <a:rect l="l" t="t" r="r" b="b"/>
              <a:pathLst>
                <a:path w="6984" h="9525">
                  <a:moveTo>
                    <a:pt x="0" y="9144"/>
                  </a:moveTo>
                  <a:lnTo>
                    <a:pt x="6857" y="9144"/>
                  </a:lnTo>
                  <a:lnTo>
                    <a:pt x="6857" y="0"/>
                  </a:lnTo>
                  <a:lnTo>
                    <a:pt x="0" y="0"/>
                  </a:lnTo>
                  <a:lnTo>
                    <a:pt x="0" y="9144"/>
                  </a:lnTo>
                  <a:close/>
                </a:path>
              </a:pathLst>
            </a:custGeom>
            <a:solidFill>
              <a:srgbClr val="000000"/>
            </a:solidFill>
          </p:spPr>
          <p:txBody>
            <a:bodyPr wrap="square" lIns="0" tIns="0" rIns="0" bIns="0" rtlCol="0"/>
            <a:lstStyle/>
            <a:p>
              <a:endParaRPr sz="1632"/>
            </a:p>
          </p:txBody>
        </p:sp>
        <p:sp>
          <p:nvSpPr>
            <p:cNvPr id="189" name="object 189"/>
            <p:cNvSpPr/>
            <p:nvPr/>
          </p:nvSpPr>
          <p:spPr>
            <a:xfrm>
              <a:off x="7530731" y="3443477"/>
              <a:ext cx="0" cy="9525"/>
            </a:xfrm>
            <a:custGeom>
              <a:avLst/>
              <a:gdLst/>
              <a:ahLst/>
              <a:cxnLst/>
              <a:rect l="l" t="t" r="r" b="b"/>
              <a:pathLst>
                <a:path h="9525">
                  <a:moveTo>
                    <a:pt x="0" y="0"/>
                  </a:moveTo>
                  <a:lnTo>
                    <a:pt x="0" y="9144"/>
                  </a:lnTo>
                </a:path>
              </a:pathLst>
            </a:custGeom>
            <a:ln w="3175">
              <a:solidFill>
                <a:srgbClr val="000000"/>
              </a:solidFill>
            </a:ln>
          </p:spPr>
          <p:txBody>
            <a:bodyPr wrap="square" lIns="0" tIns="0" rIns="0" bIns="0" rtlCol="0"/>
            <a:lstStyle/>
            <a:p>
              <a:endParaRPr sz="1632"/>
            </a:p>
          </p:txBody>
        </p:sp>
      </p:grpSp>
      <p:sp>
        <p:nvSpPr>
          <p:cNvPr id="190" name="object 190"/>
          <p:cNvSpPr txBox="1"/>
          <p:nvPr/>
        </p:nvSpPr>
        <p:spPr>
          <a:xfrm>
            <a:off x="2458334" y="3050692"/>
            <a:ext cx="122074" cy="512867"/>
          </a:xfrm>
          <a:prstGeom prst="rect">
            <a:avLst/>
          </a:prstGeom>
        </p:spPr>
        <p:txBody>
          <a:bodyPr vert="horz" wrap="square" lIns="0" tIns="55279" rIns="0" bIns="0" rtlCol="0">
            <a:spAutoFit/>
          </a:bodyPr>
          <a:lstStyle/>
          <a:p>
            <a:pPr marL="11516">
              <a:spcBef>
                <a:spcPts val="435"/>
              </a:spcBef>
            </a:pPr>
            <a:r>
              <a:rPr sz="1360" b="1" spc="-54" dirty="0">
                <a:latin typeface="Comic Sans MS"/>
                <a:cs typeface="Comic Sans MS"/>
              </a:rPr>
              <a:t>7</a:t>
            </a:r>
            <a:endParaRPr sz="1360">
              <a:latin typeface="Comic Sans MS"/>
              <a:cs typeface="Comic Sans MS"/>
            </a:endParaRPr>
          </a:p>
          <a:p>
            <a:pPr marL="11516">
              <a:spcBef>
                <a:spcPts val="345"/>
              </a:spcBef>
            </a:pPr>
            <a:r>
              <a:rPr sz="1360" b="1" spc="-54" dirty="0">
                <a:latin typeface="Comic Sans MS"/>
                <a:cs typeface="Comic Sans MS"/>
              </a:rPr>
              <a:t>8</a:t>
            </a:r>
            <a:endParaRPr sz="1360">
              <a:latin typeface="Comic Sans MS"/>
              <a:cs typeface="Comic Sans MS"/>
            </a:endParaRPr>
          </a:p>
        </p:txBody>
      </p:sp>
      <p:sp>
        <p:nvSpPr>
          <p:cNvPr id="191" name="object 191"/>
          <p:cNvSpPr/>
          <p:nvPr/>
        </p:nvSpPr>
        <p:spPr>
          <a:xfrm>
            <a:off x="2801523" y="3337456"/>
            <a:ext cx="2220932" cy="245299"/>
          </a:xfrm>
          <a:custGeom>
            <a:avLst/>
            <a:gdLst/>
            <a:ahLst/>
            <a:cxnLst/>
            <a:rect l="l" t="t" r="r" b="b"/>
            <a:pathLst>
              <a:path w="2449195" h="270510">
                <a:moveTo>
                  <a:pt x="1115568" y="0"/>
                </a:moveTo>
                <a:lnTo>
                  <a:pt x="1066038" y="0"/>
                </a:lnTo>
                <a:lnTo>
                  <a:pt x="50292" y="0"/>
                </a:lnTo>
                <a:lnTo>
                  <a:pt x="0" y="0"/>
                </a:lnTo>
                <a:lnTo>
                  <a:pt x="0" y="268986"/>
                </a:lnTo>
                <a:lnTo>
                  <a:pt x="0" y="270510"/>
                </a:lnTo>
                <a:lnTo>
                  <a:pt x="1115568" y="270510"/>
                </a:lnTo>
                <a:lnTo>
                  <a:pt x="1115568" y="268986"/>
                </a:lnTo>
                <a:lnTo>
                  <a:pt x="1115568" y="0"/>
                </a:lnTo>
                <a:close/>
              </a:path>
              <a:path w="2449195" h="270510">
                <a:moveTo>
                  <a:pt x="2449068" y="268986"/>
                </a:moveTo>
                <a:lnTo>
                  <a:pt x="2449055" y="0"/>
                </a:lnTo>
                <a:lnTo>
                  <a:pt x="2398776" y="0"/>
                </a:lnTo>
                <a:lnTo>
                  <a:pt x="1172718" y="0"/>
                </a:lnTo>
                <a:lnTo>
                  <a:pt x="1123188" y="0"/>
                </a:lnTo>
                <a:lnTo>
                  <a:pt x="1123188" y="268986"/>
                </a:lnTo>
                <a:lnTo>
                  <a:pt x="1123188" y="270510"/>
                </a:lnTo>
                <a:lnTo>
                  <a:pt x="2449068" y="270510"/>
                </a:lnTo>
                <a:lnTo>
                  <a:pt x="2449068" y="268986"/>
                </a:lnTo>
                <a:close/>
              </a:path>
            </a:pathLst>
          </a:custGeom>
          <a:solidFill>
            <a:srgbClr val="9ACCFF"/>
          </a:solidFill>
        </p:spPr>
        <p:txBody>
          <a:bodyPr wrap="square" lIns="0" tIns="0" rIns="0" bIns="0" rtlCol="0"/>
          <a:lstStyle/>
          <a:p>
            <a:endParaRPr sz="1632"/>
          </a:p>
        </p:txBody>
      </p:sp>
      <p:sp>
        <p:nvSpPr>
          <p:cNvPr id="192" name="object 192"/>
          <p:cNvSpPr txBox="1"/>
          <p:nvPr/>
        </p:nvSpPr>
        <p:spPr>
          <a:xfrm>
            <a:off x="4321672" y="3337291"/>
            <a:ext cx="198657" cy="229639"/>
          </a:xfrm>
          <a:prstGeom prst="rect">
            <a:avLst/>
          </a:prstGeom>
        </p:spPr>
        <p:txBody>
          <a:bodyPr vert="horz" wrap="square" lIns="0" tIns="20154" rIns="0" bIns="0" rtlCol="0">
            <a:spAutoFit/>
          </a:bodyPr>
          <a:lstStyle/>
          <a:p>
            <a:pPr>
              <a:spcBef>
                <a:spcPts val="159"/>
              </a:spcBef>
            </a:pPr>
            <a:r>
              <a:rPr sz="1360" b="1" spc="-54" dirty="0">
                <a:latin typeface="Comic Sans MS"/>
                <a:cs typeface="Comic Sans MS"/>
              </a:rPr>
              <a:t>72</a:t>
            </a:r>
            <a:endParaRPr sz="1360">
              <a:latin typeface="Comic Sans MS"/>
              <a:cs typeface="Comic Sans MS"/>
            </a:endParaRPr>
          </a:p>
        </p:txBody>
      </p:sp>
      <p:sp>
        <p:nvSpPr>
          <p:cNvPr id="193" name="object 193"/>
          <p:cNvSpPr txBox="1"/>
          <p:nvPr/>
        </p:nvSpPr>
        <p:spPr>
          <a:xfrm>
            <a:off x="5434844" y="3337291"/>
            <a:ext cx="1047990" cy="229639"/>
          </a:xfrm>
          <a:prstGeom prst="rect">
            <a:avLst/>
          </a:prstGeom>
        </p:spPr>
        <p:txBody>
          <a:bodyPr vert="horz" wrap="square" lIns="0" tIns="20154" rIns="0" bIns="0" rtlCol="0">
            <a:spAutoFit/>
          </a:bodyPr>
          <a:lstStyle/>
          <a:p>
            <a:pPr>
              <a:spcBef>
                <a:spcPts val="159"/>
              </a:spcBef>
              <a:tabLst>
                <a:tab pos="826299" algn="l"/>
              </a:tabLst>
            </a:pPr>
            <a:r>
              <a:rPr sz="1360" b="1" spc="-54" dirty="0">
                <a:latin typeface="Comic Sans MS"/>
                <a:cs typeface="Comic Sans MS"/>
              </a:rPr>
              <a:t>95	</a:t>
            </a:r>
            <a:r>
              <a:rPr sz="1360" b="1" spc="-50" dirty="0">
                <a:latin typeface="Comic Sans MS"/>
                <a:cs typeface="Comic Sans MS"/>
              </a:rPr>
              <a:t>L</a:t>
            </a:r>
            <a:r>
              <a:rPr sz="1360" b="1" spc="-32" dirty="0">
                <a:latin typeface="Comic Sans MS"/>
                <a:cs typeface="Comic Sans MS"/>
              </a:rPr>
              <a:t>i</a:t>
            </a:r>
            <a:r>
              <a:rPr sz="1360" b="1" spc="-45" dirty="0">
                <a:latin typeface="Comic Sans MS"/>
                <a:cs typeface="Comic Sans MS"/>
              </a:rPr>
              <a:t>g</a:t>
            </a:r>
            <a:endParaRPr sz="1360">
              <a:latin typeface="Comic Sans MS"/>
              <a:cs typeface="Comic Sans MS"/>
            </a:endParaRPr>
          </a:p>
        </p:txBody>
      </p:sp>
      <p:sp>
        <p:nvSpPr>
          <p:cNvPr id="194" name="object 194"/>
          <p:cNvSpPr/>
          <p:nvPr/>
        </p:nvSpPr>
        <p:spPr>
          <a:xfrm>
            <a:off x="5028559" y="3337456"/>
            <a:ext cx="1839741" cy="245299"/>
          </a:xfrm>
          <a:custGeom>
            <a:avLst/>
            <a:gdLst/>
            <a:ahLst/>
            <a:cxnLst/>
            <a:rect l="l" t="t" r="r" b="b"/>
            <a:pathLst>
              <a:path w="2028825" h="270510">
                <a:moveTo>
                  <a:pt x="1115555" y="0"/>
                </a:moveTo>
                <a:lnTo>
                  <a:pt x="1066038" y="0"/>
                </a:lnTo>
                <a:lnTo>
                  <a:pt x="50292" y="0"/>
                </a:lnTo>
                <a:lnTo>
                  <a:pt x="50292" y="268986"/>
                </a:lnTo>
                <a:lnTo>
                  <a:pt x="50279" y="0"/>
                </a:lnTo>
                <a:lnTo>
                  <a:pt x="0" y="0"/>
                </a:lnTo>
                <a:lnTo>
                  <a:pt x="0" y="268986"/>
                </a:lnTo>
                <a:lnTo>
                  <a:pt x="0" y="270510"/>
                </a:lnTo>
                <a:lnTo>
                  <a:pt x="1115555" y="270510"/>
                </a:lnTo>
                <a:lnTo>
                  <a:pt x="1115555" y="268986"/>
                </a:lnTo>
                <a:lnTo>
                  <a:pt x="1115555" y="0"/>
                </a:lnTo>
                <a:close/>
              </a:path>
              <a:path w="2028825" h="270510">
                <a:moveTo>
                  <a:pt x="2028444" y="0"/>
                </a:moveTo>
                <a:lnTo>
                  <a:pt x="1978152" y="0"/>
                </a:lnTo>
                <a:lnTo>
                  <a:pt x="1172718" y="0"/>
                </a:lnTo>
                <a:lnTo>
                  <a:pt x="1172718" y="268986"/>
                </a:lnTo>
                <a:lnTo>
                  <a:pt x="1172705" y="0"/>
                </a:lnTo>
                <a:lnTo>
                  <a:pt x="1123188" y="0"/>
                </a:lnTo>
                <a:lnTo>
                  <a:pt x="1123188" y="268986"/>
                </a:lnTo>
                <a:lnTo>
                  <a:pt x="1123188" y="270510"/>
                </a:lnTo>
                <a:lnTo>
                  <a:pt x="2028431" y="270510"/>
                </a:lnTo>
                <a:lnTo>
                  <a:pt x="2028431" y="268986"/>
                </a:lnTo>
                <a:lnTo>
                  <a:pt x="2028444" y="0"/>
                </a:lnTo>
                <a:close/>
              </a:path>
            </a:pathLst>
          </a:custGeom>
          <a:solidFill>
            <a:srgbClr val="9ACCFF"/>
          </a:solidFill>
        </p:spPr>
        <p:txBody>
          <a:bodyPr wrap="square" lIns="0" tIns="0" rIns="0" bIns="0" rtlCol="0"/>
          <a:lstStyle/>
          <a:p>
            <a:endParaRPr sz="1632"/>
          </a:p>
        </p:txBody>
      </p:sp>
      <p:sp>
        <p:nvSpPr>
          <p:cNvPr id="195" name="object 195"/>
          <p:cNvSpPr txBox="1"/>
          <p:nvPr/>
        </p:nvSpPr>
        <p:spPr>
          <a:xfrm>
            <a:off x="6575712" y="3337291"/>
            <a:ext cx="923037" cy="229639"/>
          </a:xfrm>
          <a:prstGeom prst="rect">
            <a:avLst/>
          </a:prstGeom>
        </p:spPr>
        <p:txBody>
          <a:bodyPr vert="horz" wrap="square" lIns="0" tIns="20154" rIns="0" bIns="0" rtlCol="0">
            <a:spAutoFit/>
          </a:bodyPr>
          <a:lstStyle/>
          <a:p>
            <a:pPr>
              <a:spcBef>
                <a:spcPts val="159"/>
              </a:spcBef>
              <a:tabLst>
                <a:tab pos="790598" algn="l"/>
              </a:tabLst>
            </a:pPr>
            <a:r>
              <a:rPr sz="1360" b="1" spc="-41" dirty="0">
                <a:latin typeface="Comic Sans MS"/>
                <a:cs typeface="Comic Sans MS"/>
              </a:rPr>
              <a:t>t	</a:t>
            </a:r>
            <a:r>
              <a:rPr sz="1360" b="1" spc="-77" dirty="0">
                <a:solidFill>
                  <a:srgbClr val="FF0000"/>
                </a:solidFill>
                <a:latin typeface="Comic Sans MS"/>
                <a:cs typeface="Comic Sans MS"/>
              </a:rPr>
              <a:t>N</a:t>
            </a:r>
            <a:endParaRPr sz="1360">
              <a:latin typeface="Comic Sans MS"/>
              <a:cs typeface="Comic Sans MS"/>
            </a:endParaRPr>
          </a:p>
        </p:txBody>
      </p:sp>
      <p:sp>
        <p:nvSpPr>
          <p:cNvPr id="196" name="object 196"/>
          <p:cNvSpPr/>
          <p:nvPr/>
        </p:nvSpPr>
        <p:spPr>
          <a:xfrm>
            <a:off x="6874172" y="3337456"/>
            <a:ext cx="1203461" cy="245299"/>
          </a:xfrm>
          <a:custGeom>
            <a:avLst/>
            <a:gdLst/>
            <a:ahLst/>
            <a:cxnLst/>
            <a:rect l="l" t="t" r="r" b="b"/>
            <a:pathLst>
              <a:path w="1327150" h="270510">
                <a:moveTo>
                  <a:pt x="1326642" y="268986"/>
                </a:moveTo>
                <a:lnTo>
                  <a:pt x="1326629" y="0"/>
                </a:lnTo>
                <a:lnTo>
                  <a:pt x="1276350" y="0"/>
                </a:lnTo>
                <a:lnTo>
                  <a:pt x="50292" y="0"/>
                </a:lnTo>
                <a:lnTo>
                  <a:pt x="0" y="0"/>
                </a:lnTo>
                <a:lnTo>
                  <a:pt x="0" y="268986"/>
                </a:lnTo>
                <a:lnTo>
                  <a:pt x="0" y="270510"/>
                </a:lnTo>
                <a:lnTo>
                  <a:pt x="1326642" y="270510"/>
                </a:lnTo>
                <a:lnTo>
                  <a:pt x="1326642" y="268986"/>
                </a:lnTo>
                <a:close/>
              </a:path>
            </a:pathLst>
          </a:custGeom>
          <a:solidFill>
            <a:srgbClr val="9ACCFF"/>
          </a:solidFill>
        </p:spPr>
        <p:txBody>
          <a:bodyPr wrap="square" lIns="0" tIns="0" rIns="0" bIns="0" rtlCol="0"/>
          <a:lstStyle/>
          <a:p>
            <a:endParaRPr sz="1632"/>
          </a:p>
        </p:txBody>
      </p:sp>
      <p:grpSp>
        <p:nvGrpSpPr>
          <p:cNvPr id="197" name="object 197"/>
          <p:cNvGrpSpPr/>
          <p:nvPr/>
        </p:nvGrpSpPr>
        <p:grpSpPr>
          <a:xfrm>
            <a:off x="2236414" y="3329267"/>
            <a:ext cx="5847438" cy="504417"/>
            <a:chOff x="1090434" y="3671442"/>
            <a:chExt cx="6448425" cy="556260"/>
          </a:xfrm>
        </p:grpSpPr>
        <p:sp>
          <p:nvSpPr>
            <p:cNvPr id="198" name="object 198"/>
            <p:cNvSpPr/>
            <p:nvPr/>
          </p:nvSpPr>
          <p:spPr>
            <a:xfrm>
              <a:off x="1091069" y="3672077"/>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199" name="object 199"/>
            <p:cNvSpPr/>
            <p:nvPr/>
          </p:nvSpPr>
          <p:spPr>
            <a:xfrm>
              <a:off x="1097927" y="3672839"/>
              <a:ext cx="608965" cy="7620"/>
            </a:xfrm>
            <a:custGeom>
              <a:avLst/>
              <a:gdLst/>
              <a:ahLst/>
              <a:cxnLst/>
              <a:rect l="l" t="t" r="r" b="b"/>
              <a:pathLst>
                <a:path w="608964" h="7620">
                  <a:moveTo>
                    <a:pt x="608838" y="7620"/>
                  </a:moveTo>
                  <a:lnTo>
                    <a:pt x="608838" y="0"/>
                  </a:lnTo>
                  <a:lnTo>
                    <a:pt x="0" y="0"/>
                  </a:lnTo>
                  <a:lnTo>
                    <a:pt x="0" y="7620"/>
                  </a:lnTo>
                  <a:lnTo>
                    <a:pt x="608838" y="7620"/>
                  </a:lnTo>
                  <a:close/>
                </a:path>
              </a:pathLst>
            </a:custGeom>
            <a:solidFill>
              <a:srgbClr val="000000"/>
            </a:solidFill>
          </p:spPr>
          <p:txBody>
            <a:bodyPr wrap="square" lIns="0" tIns="0" rIns="0" bIns="0" rtlCol="0"/>
            <a:lstStyle/>
            <a:p>
              <a:endParaRPr sz="1632"/>
            </a:p>
          </p:txBody>
        </p:sp>
        <p:sp>
          <p:nvSpPr>
            <p:cNvPr id="200" name="object 200"/>
            <p:cNvSpPr/>
            <p:nvPr/>
          </p:nvSpPr>
          <p:spPr>
            <a:xfrm>
              <a:off x="1097927" y="3672077"/>
              <a:ext cx="608330" cy="0"/>
            </a:xfrm>
            <a:custGeom>
              <a:avLst/>
              <a:gdLst/>
              <a:ahLst/>
              <a:cxnLst/>
              <a:rect l="l" t="t" r="r" b="b"/>
              <a:pathLst>
                <a:path w="608330">
                  <a:moveTo>
                    <a:pt x="0" y="0"/>
                  </a:moveTo>
                  <a:lnTo>
                    <a:pt x="608076" y="0"/>
                  </a:lnTo>
                </a:path>
              </a:pathLst>
            </a:custGeom>
            <a:ln w="3175">
              <a:solidFill>
                <a:srgbClr val="000000"/>
              </a:solidFill>
            </a:ln>
          </p:spPr>
          <p:txBody>
            <a:bodyPr wrap="square" lIns="0" tIns="0" rIns="0" bIns="0" rtlCol="0"/>
            <a:lstStyle/>
            <a:p>
              <a:endParaRPr sz="1632"/>
            </a:p>
          </p:txBody>
        </p:sp>
        <p:sp>
          <p:nvSpPr>
            <p:cNvPr id="201" name="object 201"/>
            <p:cNvSpPr/>
            <p:nvPr/>
          </p:nvSpPr>
          <p:spPr>
            <a:xfrm>
              <a:off x="1706003" y="3672077"/>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202" name="object 202"/>
            <p:cNvSpPr/>
            <p:nvPr/>
          </p:nvSpPr>
          <p:spPr>
            <a:xfrm>
              <a:off x="1713623" y="3672839"/>
              <a:ext cx="910590" cy="7620"/>
            </a:xfrm>
            <a:custGeom>
              <a:avLst/>
              <a:gdLst/>
              <a:ahLst/>
              <a:cxnLst/>
              <a:rect l="l" t="t" r="r" b="b"/>
              <a:pathLst>
                <a:path w="910589" h="7620">
                  <a:moveTo>
                    <a:pt x="0" y="7620"/>
                  </a:moveTo>
                  <a:lnTo>
                    <a:pt x="910589" y="7620"/>
                  </a:lnTo>
                  <a:lnTo>
                    <a:pt x="910589" y="0"/>
                  </a:lnTo>
                  <a:lnTo>
                    <a:pt x="0" y="0"/>
                  </a:lnTo>
                  <a:lnTo>
                    <a:pt x="0" y="7620"/>
                  </a:lnTo>
                  <a:close/>
                </a:path>
              </a:pathLst>
            </a:custGeom>
            <a:solidFill>
              <a:srgbClr val="000000"/>
            </a:solidFill>
          </p:spPr>
          <p:txBody>
            <a:bodyPr wrap="square" lIns="0" tIns="0" rIns="0" bIns="0" rtlCol="0"/>
            <a:lstStyle/>
            <a:p>
              <a:endParaRPr sz="1632"/>
            </a:p>
          </p:txBody>
        </p:sp>
        <p:sp>
          <p:nvSpPr>
            <p:cNvPr id="203" name="object 203"/>
            <p:cNvSpPr/>
            <p:nvPr/>
          </p:nvSpPr>
          <p:spPr>
            <a:xfrm>
              <a:off x="1713623" y="3672077"/>
              <a:ext cx="910590" cy="0"/>
            </a:xfrm>
            <a:custGeom>
              <a:avLst/>
              <a:gdLst/>
              <a:ahLst/>
              <a:cxnLst/>
              <a:rect l="l" t="t" r="r" b="b"/>
              <a:pathLst>
                <a:path w="910589">
                  <a:moveTo>
                    <a:pt x="0" y="0"/>
                  </a:moveTo>
                  <a:lnTo>
                    <a:pt x="910589" y="0"/>
                  </a:lnTo>
                </a:path>
              </a:pathLst>
            </a:custGeom>
            <a:ln w="3175">
              <a:solidFill>
                <a:srgbClr val="000000"/>
              </a:solidFill>
            </a:ln>
          </p:spPr>
          <p:txBody>
            <a:bodyPr wrap="square" lIns="0" tIns="0" rIns="0" bIns="0" rtlCol="0"/>
            <a:lstStyle/>
            <a:p>
              <a:endParaRPr sz="1632"/>
            </a:p>
          </p:txBody>
        </p:sp>
        <p:sp>
          <p:nvSpPr>
            <p:cNvPr id="204" name="object 204"/>
            <p:cNvSpPr/>
            <p:nvPr/>
          </p:nvSpPr>
          <p:spPr>
            <a:xfrm>
              <a:off x="1091069" y="3679697"/>
              <a:ext cx="0" cy="270510"/>
            </a:xfrm>
            <a:custGeom>
              <a:avLst/>
              <a:gdLst/>
              <a:ahLst/>
              <a:cxnLst/>
              <a:rect l="l" t="t" r="r" b="b"/>
              <a:pathLst>
                <a:path h="270510">
                  <a:moveTo>
                    <a:pt x="0" y="0"/>
                  </a:moveTo>
                  <a:lnTo>
                    <a:pt x="0" y="270510"/>
                  </a:lnTo>
                </a:path>
              </a:pathLst>
            </a:custGeom>
            <a:ln w="3175">
              <a:solidFill>
                <a:srgbClr val="000000"/>
              </a:solidFill>
            </a:ln>
          </p:spPr>
          <p:txBody>
            <a:bodyPr wrap="square" lIns="0" tIns="0" rIns="0" bIns="0" rtlCol="0"/>
            <a:lstStyle/>
            <a:p>
              <a:endParaRPr sz="1632"/>
            </a:p>
          </p:txBody>
        </p:sp>
        <p:sp>
          <p:nvSpPr>
            <p:cNvPr id="205" name="object 205"/>
            <p:cNvSpPr/>
            <p:nvPr/>
          </p:nvSpPr>
          <p:spPr>
            <a:xfrm>
              <a:off x="1706003" y="3679697"/>
              <a:ext cx="0" cy="270510"/>
            </a:xfrm>
            <a:custGeom>
              <a:avLst/>
              <a:gdLst/>
              <a:ahLst/>
              <a:cxnLst/>
              <a:rect l="l" t="t" r="r" b="b"/>
              <a:pathLst>
                <a:path h="270510">
                  <a:moveTo>
                    <a:pt x="0" y="0"/>
                  </a:moveTo>
                  <a:lnTo>
                    <a:pt x="0" y="270510"/>
                  </a:lnTo>
                </a:path>
              </a:pathLst>
            </a:custGeom>
            <a:ln w="3175">
              <a:solidFill>
                <a:srgbClr val="000000"/>
              </a:solidFill>
            </a:ln>
          </p:spPr>
          <p:txBody>
            <a:bodyPr wrap="square" lIns="0" tIns="0" rIns="0" bIns="0" rtlCol="0"/>
            <a:lstStyle/>
            <a:p>
              <a:endParaRPr sz="1632"/>
            </a:p>
          </p:txBody>
        </p:sp>
        <p:sp>
          <p:nvSpPr>
            <p:cNvPr id="206" name="object 206"/>
            <p:cNvSpPr/>
            <p:nvPr/>
          </p:nvSpPr>
          <p:spPr>
            <a:xfrm>
              <a:off x="1097927" y="3958589"/>
              <a:ext cx="608965" cy="269240"/>
            </a:xfrm>
            <a:custGeom>
              <a:avLst/>
              <a:gdLst/>
              <a:ahLst/>
              <a:cxnLst/>
              <a:rect l="l" t="t" r="r" b="b"/>
              <a:pathLst>
                <a:path w="608964" h="269239">
                  <a:moveTo>
                    <a:pt x="608838" y="268986"/>
                  </a:moveTo>
                  <a:lnTo>
                    <a:pt x="608838" y="0"/>
                  </a:lnTo>
                  <a:lnTo>
                    <a:pt x="0" y="0"/>
                  </a:lnTo>
                  <a:lnTo>
                    <a:pt x="0" y="268986"/>
                  </a:lnTo>
                  <a:lnTo>
                    <a:pt x="608838" y="268986"/>
                  </a:lnTo>
                  <a:close/>
                </a:path>
              </a:pathLst>
            </a:custGeom>
            <a:solidFill>
              <a:srgbClr val="9ACCFF"/>
            </a:solidFill>
          </p:spPr>
          <p:txBody>
            <a:bodyPr wrap="square" lIns="0" tIns="0" rIns="0" bIns="0" rtlCol="0"/>
            <a:lstStyle/>
            <a:p>
              <a:endParaRPr sz="1632"/>
            </a:p>
          </p:txBody>
        </p:sp>
        <p:sp>
          <p:nvSpPr>
            <p:cNvPr id="207" name="object 207"/>
            <p:cNvSpPr/>
            <p:nvPr/>
          </p:nvSpPr>
          <p:spPr>
            <a:xfrm>
              <a:off x="2829191" y="3721607"/>
              <a:ext cx="7620" cy="7620"/>
            </a:xfrm>
            <a:custGeom>
              <a:avLst/>
              <a:gdLst/>
              <a:ahLst/>
              <a:cxnLst/>
              <a:rect l="l" t="t" r="r" b="b"/>
              <a:pathLst>
                <a:path w="7619" h="7620">
                  <a:moveTo>
                    <a:pt x="0" y="7619"/>
                  </a:moveTo>
                  <a:lnTo>
                    <a:pt x="7619" y="7619"/>
                  </a:lnTo>
                  <a:lnTo>
                    <a:pt x="7619" y="0"/>
                  </a:lnTo>
                  <a:lnTo>
                    <a:pt x="0" y="0"/>
                  </a:lnTo>
                  <a:lnTo>
                    <a:pt x="0" y="7619"/>
                  </a:lnTo>
                  <a:close/>
                </a:path>
              </a:pathLst>
            </a:custGeom>
            <a:solidFill>
              <a:srgbClr val="000000"/>
            </a:solidFill>
          </p:spPr>
          <p:txBody>
            <a:bodyPr wrap="square" lIns="0" tIns="0" rIns="0" bIns="0" rtlCol="0"/>
            <a:lstStyle/>
            <a:p>
              <a:endParaRPr sz="1632"/>
            </a:p>
          </p:txBody>
        </p:sp>
        <p:sp>
          <p:nvSpPr>
            <p:cNvPr id="208" name="object 208"/>
            <p:cNvSpPr/>
            <p:nvPr/>
          </p:nvSpPr>
          <p:spPr>
            <a:xfrm>
              <a:off x="2829191" y="3721607"/>
              <a:ext cx="0" cy="7620"/>
            </a:xfrm>
            <a:custGeom>
              <a:avLst/>
              <a:gdLst/>
              <a:ahLst/>
              <a:cxnLst/>
              <a:rect l="l" t="t" r="r" b="b"/>
              <a:pathLst>
                <a:path h="7620">
                  <a:moveTo>
                    <a:pt x="0" y="0"/>
                  </a:moveTo>
                  <a:lnTo>
                    <a:pt x="0" y="7619"/>
                  </a:lnTo>
                </a:path>
              </a:pathLst>
            </a:custGeom>
            <a:ln w="3175">
              <a:solidFill>
                <a:srgbClr val="000000"/>
              </a:solidFill>
            </a:ln>
          </p:spPr>
          <p:txBody>
            <a:bodyPr wrap="square" lIns="0" tIns="0" rIns="0" bIns="0" rtlCol="0"/>
            <a:lstStyle/>
            <a:p>
              <a:endParaRPr sz="1632"/>
            </a:p>
          </p:txBody>
        </p:sp>
        <p:sp>
          <p:nvSpPr>
            <p:cNvPr id="209" name="object 209"/>
            <p:cNvSpPr/>
            <p:nvPr/>
          </p:nvSpPr>
          <p:spPr>
            <a:xfrm>
              <a:off x="4162691" y="3721607"/>
              <a:ext cx="6985" cy="7620"/>
            </a:xfrm>
            <a:custGeom>
              <a:avLst/>
              <a:gdLst/>
              <a:ahLst/>
              <a:cxnLst/>
              <a:rect l="l" t="t" r="r" b="b"/>
              <a:pathLst>
                <a:path w="6985" h="7620">
                  <a:moveTo>
                    <a:pt x="0" y="7619"/>
                  </a:moveTo>
                  <a:lnTo>
                    <a:pt x="6858" y="7619"/>
                  </a:lnTo>
                  <a:lnTo>
                    <a:pt x="6858" y="0"/>
                  </a:lnTo>
                  <a:lnTo>
                    <a:pt x="0" y="0"/>
                  </a:lnTo>
                  <a:lnTo>
                    <a:pt x="0" y="7619"/>
                  </a:lnTo>
                  <a:close/>
                </a:path>
              </a:pathLst>
            </a:custGeom>
            <a:solidFill>
              <a:srgbClr val="000000"/>
            </a:solidFill>
          </p:spPr>
          <p:txBody>
            <a:bodyPr wrap="square" lIns="0" tIns="0" rIns="0" bIns="0" rtlCol="0"/>
            <a:lstStyle/>
            <a:p>
              <a:endParaRPr sz="1632"/>
            </a:p>
          </p:txBody>
        </p:sp>
        <p:sp>
          <p:nvSpPr>
            <p:cNvPr id="210" name="object 210"/>
            <p:cNvSpPr/>
            <p:nvPr/>
          </p:nvSpPr>
          <p:spPr>
            <a:xfrm>
              <a:off x="4161929" y="3721607"/>
              <a:ext cx="0" cy="7620"/>
            </a:xfrm>
            <a:custGeom>
              <a:avLst/>
              <a:gdLst/>
              <a:ahLst/>
              <a:cxnLst/>
              <a:rect l="l" t="t" r="r" b="b"/>
              <a:pathLst>
                <a:path h="7620">
                  <a:moveTo>
                    <a:pt x="0" y="0"/>
                  </a:moveTo>
                  <a:lnTo>
                    <a:pt x="0" y="7619"/>
                  </a:lnTo>
                </a:path>
              </a:pathLst>
            </a:custGeom>
            <a:ln w="3175">
              <a:solidFill>
                <a:srgbClr val="000000"/>
              </a:solidFill>
            </a:ln>
          </p:spPr>
          <p:txBody>
            <a:bodyPr wrap="square" lIns="0" tIns="0" rIns="0" bIns="0" rtlCol="0"/>
            <a:lstStyle/>
            <a:p>
              <a:endParaRPr sz="1632"/>
            </a:p>
          </p:txBody>
        </p:sp>
        <p:sp>
          <p:nvSpPr>
            <p:cNvPr id="211" name="object 211"/>
            <p:cNvSpPr/>
            <p:nvPr/>
          </p:nvSpPr>
          <p:spPr>
            <a:xfrm>
              <a:off x="5285117" y="3721607"/>
              <a:ext cx="7620" cy="7620"/>
            </a:xfrm>
            <a:custGeom>
              <a:avLst/>
              <a:gdLst/>
              <a:ahLst/>
              <a:cxnLst/>
              <a:rect l="l" t="t" r="r" b="b"/>
              <a:pathLst>
                <a:path w="7620" h="7620">
                  <a:moveTo>
                    <a:pt x="0" y="7619"/>
                  </a:moveTo>
                  <a:lnTo>
                    <a:pt x="7620" y="7619"/>
                  </a:lnTo>
                  <a:lnTo>
                    <a:pt x="7620" y="0"/>
                  </a:lnTo>
                  <a:lnTo>
                    <a:pt x="0" y="0"/>
                  </a:lnTo>
                  <a:lnTo>
                    <a:pt x="0" y="7619"/>
                  </a:lnTo>
                  <a:close/>
                </a:path>
              </a:pathLst>
            </a:custGeom>
            <a:solidFill>
              <a:srgbClr val="000000"/>
            </a:solidFill>
          </p:spPr>
          <p:txBody>
            <a:bodyPr wrap="square" lIns="0" tIns="0" rIns="0" bIns="0" rtlCol="0"/>
            <a:lstStyle/>
            <a:p>
              <a:endParaRPr sz="1632"/>
            </a:p>
          </p:txBody>
        </p:sp>
        <p:sp>
          <p:nvSpPr>
            <p:cNvPr id="212" name="object 212"/>
            <p:cNvSpPr/>
            <p:nvPr/>
          </p:nvSpPr>
          <p:spPr>
            <a:xfrm>
              <a:off x="5285117" y="3721607"/>
              <a:ext cx="0" cy="7620"/>
            </a:xfrm>
            <a:custGeom>
              <a:avLst/>
              <a:gdLst/>
              <a:ahLst/>
              <a:cxnLst/>
              <a:rect l="l" t="t" r="r" b="b"/>
              <a:pathLst>
                <a:path h="7620">
                  <a:moveTo>
                    <a:pt x="0" y="0"/>
                  </a:moveTo>
                  <a:lnTo>
                    <a:pt x="0" y="7619"/>
                  </a:lnTo>
                </a:path>
              </a:pathLst>
            </a:custGeom>
            <a:ln w="3175">
              <a:solidFill>
                <a:srgbClr val="000000"/>
              </a:solidFill>
            </a:ln>
          </p:spPr>
          <p:txBody>
            <a:bodyPr wrap="square" lIns="0" tIns="0" rIns="0" bIns="0" rtlCol="0"/>
            <a:lstStyle/>
            <a:p>
              <a:endParaRPr sz="1632"/>
            </a:p>
          </p:txBody>
        </p:sp>
        <p:sp>
          <p:nvSpPr>
            <p:cNvPr id="213" name="object 213"/>
            <p:cNvSpPr/>
            <p:nvPr/>
          </p:nvSpPr>
          <p:spPr>
            <a:xfrm>
              <a:off x="6197993" y="3721607"/>
              <a:ext cx="6985" cy="7620"/>
            </a:xfrm>
            <a:custGeom>
              <a:avLst/>
              <a:gdLst/>
              <a:ahLst/>
              <a:cxnLst/>
              <a:rect l="l" t="t" r="r" b="b"/>
              <a:pathLst>
                <a:path w="6985" h="7620">
                  <a:moveTo>
                    <a:pt x="0" y="7619"/>
                  </a:moveTo>
                  <a:lnTo>
                    <a:pt x="6858" y="7619"/>
                  </a:lnTo>
                  <a:lnTo>
                    <a:pt x="6858" y="0"/>
                  </a:lnTo>
                  <a:lnTo>
                    <a:pt x="0" y="0"/>
                  </a:lnTo>
                  <a:lnTo>
                    <a:pt x="0" y="7619"/>
                  </a:lnTo>
                  <a:close/>
                </a:path>
              </a:pathLst>
            </a:custGeom>
            <a:solidFill>
              <a:srgbClr val="000000"/>
            </a:solidFill>
          </p:spPr>
          <p:txBody>
            <a:bodyPr wrap="square" lIns="0" tIns="0" rIns="0" bIns="0" rtlCol="0"/>
            <a:lstStyle/>
            <a:p>
              <a:endParaRPr sz="1632"/>
            </a:p>
          </p:txBody>
        </p:sp>
        <p:sp>
          <p:nvSpPr>
            <p:cNvPr id="214" name="object 214"/>
            <p:cNvSpPr/>
            <p:nvPr/>
          </p:nvSpPr>
          <p:spPr>
            <a:xfrm>
              <a:off x="6197231" y="3721607"/>
              <a:ext cx="0" cy="7620"/>
            </a:xfrm>
            <a:custGeom>
              <a:avLst/>
              <a:gdLst/>
              <a:ahLst/>
              <a:cxnLst/>
              <a:rect l="l" t="t" r="r" b="b"/>
              <a:pathLst>
                <a:path h="7620">
                  <a:moveTo>
                    <a:pt x="0" y="0"/>
                  </a:moveTo>
                  <a:lnTo>
                    <a:pt x="0" y="7619"/>
                  </a:lnTo>
                </a:path>
              </a:pathLst>
            </a:custGeom>
            <a:ln w="3175">
              <a:solidFill>
                <a:srgbClr val="000000"/>
              </a:solidFill>
            </a:ln>
          </p:spPr>
          <p:txBody>
            <a:bodyPr wrap="square" lIns="0" tIns="0" rIns="0" bIns="0" rtlCol="0"/>
            <a:lstStyle/>
            <a:p>
              <a:endParaRPr sz="1632"/>
            </a:p>
          </p:txBody>
        </p:sp>
        <p:sp>
          <p:nvSpPr>
            <p:cNvPr id="215" name="object 215"/>
            <p:cNvSpPr/>
            <p:nvPr/>
          </p:nvSpPr>
          <p:spPr>
            <a:xfrm>
              <a:off x="7531493" y="3721607"/>
              <a:ext cx="6985" cy="7620"/>
            </a:xfrm>
            <a:custGeom>
              <a:avLst/>
              <a:gdLst/>
              <a:ahLst/>
              <a:cxnLst/>
              <a:rect l="l" t="t" r="r" b="b"/>
              <a:pathLst>
                <a:path w="6984" h="7620">
                  <a:moveTo>
                    <a:pt x="0" y="7619"/>
                  </a:moveTo>
                  <a:lnTo>
                    <a:pt x="6857" y="7619"/>
                  </a:lnTo>
                  <a:lnTo>
                    <a:pt x="6857" y="0"/>
                  </a:lnTo>
                  <a:lnTo>
                    <a:pt x="0" y="0"/>
                  </a:lnTo>
                  <a:lnTo>
                    <a:pt x="0" y="7619"/>
                  </a:lnTo>
                  <a:close/>
                </a:path>
              </a:pathLst>
            </a:custGeom>
            <a:solidFill>
              <a:srgbClr val="000000"/>
            </a:solidFill>
          </p:spPr>
          <p:txBody>
            <a:bodyPr wrap="square" lIns="0" tIns="0" rIns="0" bIns="0" rtlCol="0"/>
            <a:lstStyle/>
            <a:p>
              <a:endParaRPr sz="1632"/>
            </a:p>
          </p:txBody>
        </p:sp>
        <p:sp>
          <p:nvSpPr>
            <p:cNvPr id="216" name="object 216"/>
            <p:cNvSpPr/>
            <p:nvPr/>
          </p:nvSpPr>
          <p:spPr>
            <a:xfrm>
              <a:off x="7530731" y="3721607"/>
              <a:ext cx="0" cy="7620"/>
            </a:xfrm>
            <a:custGeom>
              <a:avLst/>
              <a:gdLst/>
              <a:ahLst/>
              <a:cxnLst/>
              <a:rect l="l" t="t" r="r" b="b"/>
              <a:pathLst>
                <a:path h="7620">
                  <a:moveTo>
                    <a:pt x="0" y="0"/>
                  </a:moveTo>
                  <a:lnTo>
                    <a:pt x="0" y="7619"/>
                  </a:lnTo>
                </a:path>
              </a:pathLst>
            </a:custGeom>
            <a:ln w="3175">
              <a:solidFill>
                <a:srgbClr val="000000"/>
              </a:solidFill>
            </a:ln>
          </p:spPr>
          <p:txBody>
            <a:bodyPr wrap="square" lIns="0" tIns="0" rIns="0" bIns="0" rtlCol="0"/>
            <a:lstStyle/>
            <a:p>
              <a:endParaRPr sz="1632"/>
            </a:p>
          </p:txBody>
        </p:sp>
        <p:sp>
          <p:nvSpPr>
            <p:cNvPr id="217" name="object 217"/>
            <p:cNvSpPr/>
            <p:nvPr/>
          </p:nvSpPr>
          <p:spPr>
            <a:xfrm>
              <a:off x="1713623" y="3958589"/>
              <a:ext cx="1115695" cy="269240"/>
            </a:xfrm>
            <a:custGeom>
              <a:avLst/>
              <a:gdLst/>
              <a:ahLst/>
              <a:cxnLst/>
              <a:rect l="l" t="t" r="r" b="b"/>
              <a:pathLst>
                <a:path w="1115695" h="269239">
                  <a:moveTo>
                    <a:pt x="1115568" y="268986"/>
                  </a:moveTo>
                  <a:lnTo>
                    <a:pt x="1115568" y="0"/>
                  </a:lnTo>
                  <a:lnTo>
                    <a:pt x="0" y="0"/>
                  </a:lnTo>
                  <a:lnTo>
                    <a:pt x="0" y="268986"/>
                  </a:lnTo>
                  <a:lnTo>
                    <a:pt x="1115568" y="268986"/>
                  </a:lnTo>
                  <a:close/>
                </a:path>
              </a:pathLst>
            </a:custGeom>
            <a:solidFill>
              <a:srgbClr val="9ACCFF"/>
            </a:solidFill>
          </p:spPr>
          <p:txBody>
            <a:bodyPr wrap="square" lIns="0" tIns="0" rIns="0" bIns="0" rtlCol="0"/>
            <a:lstStyle/>
            <a:p>
              <a:endParaRPr sz="1632"/>
            </a:p>
          </p:txBody>
        </p:sp>
      </p:grpSp>
      <p:sp>
        <p:nvSpPr>
          <p:cNvPr id="218" name="object 218"/>
          <p:cNvSpPr txBox="1"/>
          <p:nvPr/>
        </p:nvSpPr>
        <p:spPr>
          <a:xfrm>
            <a:off x="3067781" y="3302210"/>
            <a:ext cx="478505" cy="497976"/>
          </a:xfrm>
          <a:prstGeom prst="rect">
            <a:avLst/>
          </a:prstGeom>
        </p:spPr>
        <p:txBody>
          <a:bodyPr vert="horz" wrap="square" lIns="0" tIns="10941" rIns="0" bIns="0" rtlCol="0">
            <a:spAutoFit/>
          </a:bodyPr>
          <a:lstStyle/>
          <a:p>
            <a:pPr marL="11516" marR="4607">
              <a:lnSpc>
                <a:spcPct val="121300"/>
              </a:lnSpc>
              <a:spcBef>
                <a:spcPts val="86"/>
              </a:spcBef>
            </a:pPr>
            <a:r>
              <a:rPr sz="1360" b="1" spc="-63" dirty="0">
                <a:latin typeface="Comic Sans MS"/>
                <a:cs typeface="Comic Sans MS"/>
              </a:rPr>
              <a:t>S</a:t>
            </a:r>
            <a:r>
              <a:rPr sz="1360" b="1" spc="-54" dirty="0">
                <a:latin typeface="Comic Sans MS"/>
                <a:cs typeface="Comic Sans MS"/>
              </a:rPr>
              <a:t>u</a:t>
            </a:r>
            <a:r>
              <a:rPr sz="1360" b="1" spc="-45" dirty="0">
                <a:latin typeface="Comic Sans MS"/>
                <a:cs typeface="Comic Sans MS"/>
              </a:rPr>
              <a:t>nny  S</a:t>
            </a:r>
            <a:r>
              <a:rPr sz="1360" b="1" spc="-54" dirty="0">
                <a:latin typeface="Comic Sans MS"/>
                <a:cs typeface="Comic Sans MS"/>
              </a:rPr>
              <a:t>u</a:t>
            </a:r>
            <a:r>
              <a:rPr sz="1360" b="1" spc="-50" dirty="0">
                <a:latin typeface="Comic Sans MS"/>
                <a:cs typeface="Comic Sans MS"/>
              </a:rPr>
              <a:t>nny</a:t>
            </a:r>
            <a:endParaRPr sz="1360">
              <a:latin typeface="Comic Sans MS"/>
              <a:cs typeface="Comic Sans MS"/>
            </a:endParaRPr>
          </a:p>
        </p:txBody>
      </p:sp>
      <p:sp>
        <p:nvSpPr>
          <p:cNvPr id="219" name="object 219"/>
          <p:cNvSpPr/>
          <p:nvPr/>
        </p:nvSpPr>
        <p:spPr>
          <a:xfrm>
            <a:off x="3820030" y="3589653"/>
            <a:ext cx="1202309" cy="244147"/>
          </a:xfrm>
          <a:custGeom>
            <a:avLst/>
            <a:gdLst/>
            <a:ahLst/>
            <a:cxnLst/>
            <a:rect l="l" t="t" r="r" b="b"/>
            <a:pathLst>
              <a:path w="1325879" h="269239">
                <a:moveTo>
                  <a:pt x="1325879" y="268986"/>
                </a:moveTo>
                <a:lnTo>
                  <a:pt x="1325879" y="0"/>
                </a:lnTo>
                <a:lnTo>
                  <a:pt x="0" y="0"/>
                </a:lnTo>
                <a:lnTo>
                  <a:pt x="0" y="268986"/>
                </a:lnTo>
                <a:lnTo>
                  <a:pt x="1325879" y="268986"/>
                </a:lnTo>
                <a:close/>
              </a:path>
            </a:pathLst>
          </a:custGeom>
          <a:solidFill>
            <a:srgbClr val="9ACCFF"/>
          </a:solidFill>
        </p:spPr>
        <p:txBody>
          <a:bodyPr wrap="square" lIns="0" tIns="0" rIns="0" bIns="0" rtlCol="0"/>
          <a:lstStyle/>
          <a:p>
            <a:endParaRPr sz="1632"/>
          </a:p>
        </p:txBody>
      </p:sp>
      <p:sp>
        <p:nvSpPr>
          <p:cNvPr id="220" name="object 220"/>
          <p:cNvSpPr txBox="1"/>
          <p:nvPr/>
        </p:nvSpPr>
        <p:spPr>
          <a:xfrm>
            <a:off x="4321672" y="3588808"/>
            <a:ext cx="198657" cy="229639"/>
          </a:xfrm>
          <a:prstGeom prst="rect">
            <a:avLst/>
          </a:prstGeom>
        </p:spPr>
        <p:txBody>
          <a:bodyPr vert="horz" wrap="square" lIns="0" tIns="20154" rIns="0" bIns="0" rtlCol="0">
            <a:spAutoFit/>
          </a:bodyPr>
          <a:lstStyle/>
          <a:p>
            <a:pPr>
              <a:spcBef>
                <a:spcPts val="159"/>
              </a:spcBef>
            </a:pPr>
            <a:r>
              <a:rPr sz="1360" b="1" spc="-54" dirty="0">
                <a:latin typeface="Comic Sans MS"/>
                <a:cs typeface="Comic Sans MS"/>
              </a:rPr>
              <a:t>69</a:t>
            </a:r>
            <a:endParaRPr sz="1360">
              <a:latin typeface="Comic Sans MS"/>
              <a:cs typeface="Comic Sans MS"/>
            </a:endParaRPr>
          </a:p>
        </p:txBody>
      </p:sp>
      <p:sp>
        <p:nvSpPr>
          <p:cNvPr id="221" name="object 221"/>
          <p:cNvSpPr txBox="1"/>
          <p:nvPr/>
        </p:nvSpPr>
        <p:spPr>
          <a:xfrm>
            <a:off x="5434844" y="3588808"/>
            <a:ext cx="1047990" cy="229639"/>
          </a:xfrm>
          <a:prstGeom prst="rect">
            <a:avLst/>
          </a:prstGeom>
        </p:spPr>
        <p:txBody>
          <a:bodyPr vert="horz" wrap="square" lIns="0" tIns="20154" rIns="0" bIns="0" rtlCol="0">
            <a:spAutoFit/>
          </a:bodyPr>
          <a:lstStyle/>
          <a:p>
            <a:pPr>
              <a:spcBef>
                <a:spcPts val="159"/>
              </a:spcBef>
              <a:tabLst>
                <a:tab pos="826299" algn="l"/>
              </a:tabLst>
            </a:pPr>
            <a:r>
              <a:rPr sz="1360" b="1" spc="-54" dirty="0">
                <a:latin typeface="Comic Sans MS"/>
                <a:cs typeface="Comic Sans MS"/>
              </a:rPr>
              <a:t>70	</a:t>
            </a:r>
            <a:r>
              <a:rPr sz="1360" b="1" spc="-50" dirty="0">
                <a:latin typeface="Comic Sans MS"/>
                <a:cs typeface="Comic Sans MS"/>
              </a:rPr>
              <a:t>L</a:t>
            </a:r>
            <a:r>
              <a:rPr sz="1360" b="1" spc="-32" dirty="0">
                <a:latin typeface="Comic Sans MS"/>
                <a:cs typeface="Comic Sans MS"/>
              </a:rPr>
              <a:t>i</a:t>
            </a:r>
            <a:r>
              <a:rPr sz="1360" b="1" spc="-45" dirty="0">
                <a:latin typeface="Comic Sans MS"/>
                <a:cs typeface="Comic Sans MS"/>
              </a:rPr>
              <a:t>g</a:t>
            </a:r>
            <a:endParaRPr sz="1360">
              <a:latin typeface="Comic Sans MS"/>
              <a:cs typeface="Comic Sans MS"/>
            </a:endParaRPr>
          </a:p>
        </p:txBody>
      </p:sp>
      <p:sp>
        <p:nvSpPr>
          <p:cNvPr id="222" name="object 222"/>
          <p:cNvSpPr/>
          <p:nvPr/>
        </p:nvSpPr>
        <p:spPr>
          <a:xfrm>
            <a:off x="5028559" y="3589664"/>
            <a:ext cx="1839741" cy="244147"/>
          </a:xfrm>
          <a:custGeom>
            <a:avLst/>
            <a:gdLst/>
            <a:ahLst/>
            <a:cxnLst/>
            <a:rect l="l" t="t" r="r" b="b"/>
            <a:pathLst>
              <a:path w="2028825" h="269239">
                <a:moveTo>
                  <a:pt x="1115555" y="0"/>
                </a:moveTo>
                <a:lnTo>
                  <a:pt x="0" y="0"/>
                </a:lnTo>
                <a:lnTo>
                  <a:pt x="0" y="268986"/>
                </a:lnTo>
                <a:lnTo>
                  <a:pt x="1115555" y="268986"/>
                </a:lnTo>
                <a:lnTo>
                  <a:pt x="1115555" y="0"/>
                </a:lnTo>
                <a:close/>
              </a:path>
              <a:path w="2028825" h="269239">
                <a:moveTo>
                  <a:pt x="2028431" y="0"/>
                </a:moveTo>
                <a:lnTo>
                  <a:pt x="1123188" y="0"/>
                </a:lnTo>
                <a:lnTo>
                  <a:pt x="1123188" y="268986"/>
                </a:lnTo>
                <a:lnTo>
                  <a:pt x="2028431" y="268986"/>
                </a:lnTo>
                <a:lnTo>
                  <a:pt x="2028431" y="0"/>
                </a:lnTo>
                <a:close/>
              </a:path>
            </a:pathLst>
          </a:custGeom>
          <a:solidFill>
            <a:srgbClr val="9ACCFF"/>
          </a:solidFill>
        </p:spPr>
        <p:txBody>
          <a:bodyPr wrap="square" lIns="0" tIns="0" rIns="0" bIns="0" rtlCol="0"/>
          <a:lstStyle/>
          <a:p>
            <a:endParaRPr sz="1632"/>
          </a:p>
        </p:txBody>
      </p:sp>
      <p:sp>
        <p:nvSpPr>
          <p:cNvPr id="223" name="object 223"/>
          <p:cNvSpPr txBox="1"/>
          <p:nvPr/>
        </p:nvSpPr>
        <p:spPr>
          <a:xfrm>
            <a:off x="6575712" y="3588808"/>
            <a:ext cx="957586" cy="229639"/>
          </a:xfrm>
          <a:prstGeom prst="rect">
            <a:avLst/>
          </a:prstGeom>
        </p:spPr>
        <p:txBody>
          <a:bodyPr vert="horz" wrap="square" lIns="0" tIns="20154" rIns="0" bIns="0" rtlCol="0">
            <a:spAutoFit/>
          </a:bodyPr>
          <a:lstStyle/>
          <a:p>
            <a:pPr>
              <a:spcBef>
                <a:spcPts val="159"/>
              </a:spcBef>
              <a:tabLst>
                <a:tab pos="764110" algn="l"/>
              </a:tabLst>
            </a:pPr>
            <a:r>
              <a:rPr sz="1360" b="1" spc="-41" dirty="0">
                <a:latin typeface="Comic Sans MS"/>
                <a:cs typeface="Comic Sans MS"/>
              </a:rPr>
              <a:t>t	</a:t>
            </a:r>
            <a:r>
              <a:rPr sz="1360" b="1" spc="-59" dirty="0">
                <a:solidFill>
                  <a:srgbClr val="008000"/>
                </a:solidFill>
                <a:latin typeface="Comic Sans MS"/>
                <a:cs typeface="Comic Sans MS"/>
              </a:rPr>
              <a:t>Ye</a:t>
            </a:r>
            <a:endParaRPr sz="1360">
              <a:latin typeface="Comic Sans MS"/>
              <a:cs typeface="Comic Sans MS"/>
            </a:endParaRPr>
          </a:p>
        </p:txBody>
      </p:sp>
      <p:sp>
        <p:nvSpPr>
          <p:cNvPr id="224" name="object 224"/>
          <p:cNvSpPr/>
          <p:nvPr/>
        </p:nvSpPr>
        <p:spPr>
          <a:xfrm>
            <a:off x="6874172" y="3589664"/>
            <a:ext cx="1203461" cy="244147"/>
          </a:xfrm>
          <a:custGeom>
            <a:avLst/>
            <a:gdLst/>
            <a:ahLst/>
            <a:cxnLst/>
            <a:rect l="l" t="t" r="r" b="b"/>
            <a:pathLst>
              <a:path w="1327150" h="269239">
                <a:moveTo>
                  <a:pt x="1326642" y="0"/>
                </a:moveTo>
                <a:lnTo>
                  <a:pt x="50292" y="0"/>
                </a:lnTo>
                <a:lnTo>
                  <a:pt x="0" y="0"/>
                </a:lnTo>
                <a:lnTo>
                  <a:pt x="0" y="268986"/>
                </a:lnTo>
                <a:lnTo>
                  <a:pt x="50292" y="268986"/>
                </a:lnTo>
                <a:lnTo>
                  <a:pt x="1326642" y="268986"/>
                </a:lnTo>
                <a:lnTo>
                  <a:pt x="1326642" y="0"/>
                </a:lnTo>
                <a:close/>
              </a:path>
            </a:pathLst>
          </a:custGeom>
          <a:solidFill>
            <a:srgbClr val="9ACCFF"/>
          </a:solidFill>
        </p:spPr>
        <p:txBody>
          <a:bodyPr wrap="square" lIns="0" tIns="0" rIns="0" bIns="0" rtlCol="0"/>
          <a:lstStyle/>
          <a:p>
            <a:endParaRPr sz="1632"/>
          </a:p>
        </p:txBody>
      </p:sp>
      <p:grpSp>
        <p:nvGrpSpPr>
          <p:cNvPr id="225" name="object 225"/>
          <p:cNvGrpSpPr/>
          <p:nvPr/>
        </p:nvGrpSpPr>
        <p:grpSpPr>
          <a:xfrm>
            <a:off x="2236414" y="3581476"/>
            <a:ext cx="5847438" cy="503265"/>
            <a:chOff x="1090434" y="3949572"/>
            <a:chExt cx="6448425" cy="554990"/>
          </a:xfrm>
        </p:grpSpPr>
        <p:sp>
          <p:nvSpPr>
            <p:cNvPr id="226" name="object 226"/>
            <p:cNvSpPr/>
            <p:nvPr/>
          </p:nvSpPr>
          <p:spPr>
            <a:xfrm>
              <a:off x="1091069" y="3950207"/>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227" name="object 227"/>
            <p:cNvSpPr/>
            <p:nvPr/>
          </p:nvSpPr>
          <p:spPr>
            <a:xfrm>
              <a:off x="1097927" y="3950969"/>
              <a:ext cx="608965" cy="7620"/>
            </a:xfrm>
            <a:custGeom>
              <a:avLst/>
              <a:gdLst/>
              <a:ahLst/>
              <a:cxnLst/>
              <a:rect l="l" t="t" r="r" b="b"/>
              <a:pathLst>
                <a:path w="608964" h="7620">
                  <a:moveTo>
                    <a:pt x="608838" y="7620"/>
                  </a:moveTo>
                  <a:lnTo>
                    <a:pt x="608838" y="0"/>
                  </a:lnTo>
                  <a:lnTo>
                    <a:pt x="0" y="0"/>
                  </a:lnTo>
                  <a:lnTo>
                    <a:pt x="0" y="7620"/>
                  </a:lnTo>
                  <a:lnTo>
                    <a:pt x="608838" y="7620"/>
                  </a:lnTo>
                  <a:close/>
                </a:path>
              </a:pathLst>
            </a:custGeom>
            <a:solidFill>
              <a:srgbClr val="000000"/>
            </a:solidFill>
          </p:spPr>
          <p:txBody>
            <a:bodyPr wrap="square" lIns="0" tIns="0" rIns="0" bIns="0" rtlCol="0"/>
            <a:lstStyle/>
            <a:p>
              <a:endParaRPr sz="1632"/>
            </a:p>
          </p:txBody>
        </p:sp>
        <p:sp>
          <p:nvSpPr>
            <p:cNvPr id="228" name="object 228"/>
            <p:cNvSpPr/>
            <p:nvPr/>
          </p:nvSpPr>
          <p:spPr>
            <a:xfrm>
              <a:off x="1097927" y="3950207"/>
              <a:ext cx="608330" cy="0"/>
            </a:xfrm>
            <a:custGeom>
              <a:avLst/>
              <a:gdLst/>
              <a:ahLst/>
              <a:cxnLst/>
              <a:rect l="l" t="t" r="r" b="b"/>
              <a:pathLst>
                <a:path w="608330">
                  <a:moveTo>
                    <a:pt x="0" y="0"/>
                  </a:moveTo>
                  <a:lnTo>
                    <a:pt x="608076" y="0"/>
                  </a:lnTo>
                </a:path>
              </a:pathLst>
            </a:custGeom>
            <a:ln w="3175">
              <a:solidFill>
                <a:srgbClr val="000000"/>
              </a:solidFill>
            </a:ln>
          </p:spPr>
          <p:txBody>
            <a:bodyPr wrap="square" lIns="0" tIns="0" rIns="0" bIns="0" rtlCol="0"/>
            <a:lstStyle/>
            <a:p>
              <a:endParaRPr sz="1632"/>
            </a:p>
          </p:txBody>
        </p:sp>
        <p:sp>
          <p:nvSpPr>
            <p:cNvPr id="229" name="object 229"/>
            <p:cNvSpPr/>
            <p:nvPr/>
          </p:nvSpPr>
          <p:spPr>
            <a:xfrm>
              <a:off x="1706003" y="3950207"/>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230" name="object 230"/>
            <p:cNvSpPr/>
            <p:nvPr/>
          </p:nvSpPr>
          <p:spPr>
            <a:xfrm>
              <a:off x="1713623" y="3950969"/>
              <a:ext cx="910590" cy="7620"/>
            </a:xfrm>
            <a:custGeom>
              <a:avLst/>
              <a:gdLst/>
              <a:ahLst/>
              <a:cxnLst/>
              <a:rect l="l" t="t" r="r" b="b"/>
              <a:pathLst>
                <a:path w="910589" h="7620">
                  <a:moveTo>
                    <a:pt x="0" y="7620"/>
                  </a:moveTo>
                  <a:lnTo>
                    <a:pt x="910589" y="7620"/>
                  </a:lnTo>
                  <a:lnTo>
                    <a:pt x="910589" y="0"/>
                  </a:lnTo>
                  <a:lnTo>
                    <a:pt x="0" y="0"/>
                  </a:lnTo>
                  <a:lnTo>
                    <a:pt x="0" y="7620"/>
                  </a:lnTo>
                  <a:close/>
                </a:path>
              </a:pathLst>
            </a:custGeom>
            <a:solidFill>
              <a:srgbClr val="000000"/>
            </a:solidFill>
          </p:spPr>
          <p:txBody>
            <a:bodyPr wrap="square" lIns="0" tIns="0" rIns="0" bIns="0" rtlCol="0"/>
            <a:lstStyle/>
            <a:p>
              <a:endParaRPr sz="1632"/>
            </a:p>
          </p:txBody>
        </p:sp>
        <p:sp>
          <p:nvSpPr>
            <p:cNvPr id="231" name="object 231"/>
            <p:cNvSpPr/>
            <p:nvPr/>
          </p:nvSpPr>
          <p:spPr>
            <a:xfrm>
              <a:off x="1713623" y="3950207"/>
              <a:ext cx="910590" cy="0"/>
            </a:xfrm>
            <a:custGeom>
              <a:avLst/>
              <a:gdLst/>
              <a:ahLst/>
              <a:cxnLst/>
              <a:rect l="l" t="t" r="r" b="b"/>
              <a:pathLst>
                <a:path w="910589">
                  <a:moveTo>
                    <a:pt x="0" y="0"/>
                  </a:moveTo>
                  <a:lnTo>
                    <a:pt x="910589" y="0"/>
                  </a:lnTo>
                </a:path>
              </a:pathLst>
            </a:custGeom>
            <a:ln w="3175">
              <a:solidFill>
                <a:srgbClr val="000000"/>
              </a:solidFill>
            </a:ln>
          </p:spPr>
          <p:txBody>
            <a:bodyPr wrap="square" lIns="0" tIns="0" rIns="0" bIns="0" rtlCol="0"/>
            <a:lstStyle/>
            <a:p>
              <a:endParaRPr sz="1632"/>
            </a:p>
          </p:txBody>
        </p:sp>
        <p:sp>
          <p:nvSpPr>
            <p:cNvPr id="232" name="object 232"/>
            <p:cNvSpPr/>
            <p:nvPr/>
          </p:nvSpPr>
          <p:spPr>
            <a:xfrm>
              <a:off x="1091069" y="3957827"/>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233" name="object 233"/>
            <p:cNvSpPr/>
            <p:nvPr/>
          </p:nvSpPr>
          <p:spPr>
            <a:xfrm>
              <a:off x="1706003" y="3957827"/>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234" name="object 234"/>
            <p:cNvSpPr/>
            <p:nvPr/>
          </p:nvSpPr>
          <p:spPr>
            <a:xfrm>
              <a:off x="1097927" y="4235195"/>
              <a:ext cx="608965" cy="269240"/>
            </a:xfrm>
            <a:custGeom>
              <a:avLst/>
              <a:gdLst/>
              <a:ahLst/>
              <a:cxnLst/>
              <a:rect l="l" t="t" r="r" b="b"/>
              <a:pathLst>
                <a:path w="608964" h="269239">
                  <a:moveTo>
                    <a:pt x="608838" y="268986"/>
                  </a:moveTo>
                  <a:lnTo>
                    <a:pt x="608838" y="0"/>
                  </a:lnTo>
                  <a:lnTo>
                    <a:pt x="0" y="0"/>
                  </a:lnTo>
                  <a:lnTo>
                    <a:pt x="0" y="268986"/>
                  </a:lnTo>
                  <a:lnTo>
                    <a:pt x="608838" y="268986"/>
                  </a:lnTo>
                  <a:close/>
                </a:path>
              </a:pathLst>
            </a:custGeom>
            <a:solidFill>
              <a:srgbClr val="9ACCFF"/>
            </a:solidFill>
          </p:spPr>
          <p:txBody>
            <a:bodyPr wrap="square" lIns="0" tIns="0" rIns="0" bIns="0" rtlCol="0"/>
            <a:lstStyle/>
            <a:p>
              <a:endParaRPr sz="1632"/>
            </a:p>
          </p:txBody>
        </p:sp>
        <p:sp>
          <p:nvSpPr>
            <p:cNvPr id="235" name="object 235"/>
            <p:cNvSpPr/>
            <p:nvPr/>
          </p:nvSpPr>
          <p:spPr>
            <a:xfrm>
              <a:off x="2829191" y="3998213"/>
              <a:ext cx="7620" cy="8890"/>
            </a:xfrm>
            <a:custGeom>
              <a:avLst/>
              <a:gdLst/>
              <a:ahLst/>
              <a:cxnLst/>
              <a:rect l="l" t="t" r="r" b="b"/>
              <a:pathLst>
                <a:path w="7619" h="8889">
                  <a:moveTo>
                    <a:pt x="0" y="8382"/>
                  </a:moveTo>
                  <a:lnTo>
                    <a:pt x="7619" y="8382"/>
                  </a:lnTo>
                  <a:lnTo>
                    <a:pt x="7619" y="0"/>
                  </a:lnTo>
                  <a:lnTo>
                    <a:pt x="0" y="0"/>
                  </a:lnTo>
                  <a:lnTo>
                    <a:pt x="0" y="8382"/>
                  </a:lnTo>
                  <a:close/>
                </a:path>
              </a:pathLst>
            </a:custGeom>
            <a:solidFill>
              <a:srgbClr val="000000"/>
            </a:solidFill>
          </p:spPr>
          <p:txBody>
            <a:bodyPr wrap="square" lIns="0" tIns="0" rIns="0" bIns="0" rtlCol="0"/>
            <a:lstStyle/>
            <a:p>
              <a:endParaRPr sz="1632"/>
            </a:p>
          </p:txBody>
        </p:sp>
        <p:sp>
          <p:nvSpPr>
            <p:cNvPr id="236" name="object 236"/>
            <p:cNvSpPr/>
            <p:nvPr/>
          </p:nvSpPr>
          <p:spPr>
            <a:xfrm>
              <a:off x="2829191" y="3998213"/>
              <a:ext cx="0" cy="8890"/>
            </a:xfrm>
            <a:custGeom>
              <a:avLst/>
              <a:gdLst/>
              <a:ahLst/>
              <a:cxnLst/>
              <a:rect l="l" t="t" r="r" b="b"/>
              <a:pathLst>
                <a:path h="8889">
                  <a:moveTo>
                    <a:pt x="0" y="0"/>
                  </a:moveTo>
                  <a:lnTo>
                    <a:pt x="0" y="8382"/>
                  </a:lnTo>
                </a:path>
              </a:pathLst>
            </a:custGeom>
            <a:ln w="3175">
              <a:solidFill>
                <a:srgbClr val="000000"/>
              </a:solidFill>
            </a:ln>
          </p:spPr>
          <p:txBody>
            <a:bodyPr wrap="square" lIns="0" tIns="0" rIns="0" bIns="0" rtlCol="0"/>
            <a:lstStyle/>
            <a:p>
              <a:endParaRPr sz="1632"/>
            </a:p>
          </p:txBody>
        </p:sp>
        <p:sp>
          <p:nvSpPr>
            <p:cNvPr id="237" name="object 237"/>
            <p:cNvSpPr/>
            <p:nvPr/>
          </p:nvSpPr>
          <p:spPr>
            <a:xfrm>
              <a:off x="4162691" y="3998213"/>
              <a:ext cx="6985" cy="8890"/>
            </a:xfrm>
            <a:custGeom>
              <a:avLst/>
              <a:gdLst/>
              <a:ahLst/>
              <a:cxnLst/>
              <a:rect l="l" t="t" r="r" b="b"/>
              <a:pathLst>
                <a:path w="6985" h="8889">
                  <a:moveTo>
                    <a:pt x="0" y="8382"/>
                  </a:moveTo>
                  <a:lnTo>
                    <a:pt x="6858" y="8382"/>
                  </a:lnTo>
                  <a:lnTo>
                    <a:pt x="6858" y="0"/>
                  </a:lnTo>
                  <a:lnTo>
                    <a:pt x="0" y="0"/>
                  </a:lnTo>
                  <a:lnTo>
                    <a:pt x="0" y="8382"/>
                  </a:lnTo>
                  <a:close/>
                </a:path>
              </a:pathLst>
            </a:custGeom>
            <a:solidFill>
              <a:srgbClr val="000000"/>
            </a:solidFill>
          </p:spPr>
          <p:txBody>
            <a:bodyPr wrap="square" lIns="0" tIns="0" rIns="0" bIns="0" rtlCol="0"/>
            <a:lstStyle/>
            <a:p>
              <a:endParaRPr sz="1632"/>
            </a:p>
          </p:txBody>
        </p:sp>
        <p:sp>
          <p:nvSpPr>
            <p:cNvPr id="238" name="object 238"/>
            <p:cNvSpPr/>
            <p:nvPr/>
          </p:nvSpPr>
          <p:spPr>
            <a:xfrm>
              <a:off x="4161929" y="3998213"/>
              <a:ext cx="0" cy="8890"/>
            </a:xfrm>
            <a:custGeom>
              <a:avLst/>
              <a:gdLst/>
              <a:ahLst/>
              <a:cxnLst/>
              <a:rect l="l" t="t" r="r" b="b"/>
              <a:pathLst>
                <a:path h="8889">
                  <a:moveTo>
                    <a:pt x="0" y="0"/>
                  </a:moveTo>
                  <a:lnTo>
                    <a:pt x="0" y="8382"/>
                  </a:lnTo>
                </a:path>
              </a:pathLst>
            </a:custGeom>
            <a:ln w="3175">
              <a:solidFill>
                <a:srgbClr val="000000"/>
              </a:solidFill>
            </a:ln>
          </p:spPr>
          <p:txBody>
            <a:bodyPr wrap="square" lIns="0" tIns="0" rIns="0" bIns="0" rtlCol="0"/>
            <a:lstStyle/>
            <a:p>
              <a:endParaRPr sz="1632"/>
            </a:p>
          </p:txBody>
        </p:sp>
        <p:sp>
          <p:nvSpPr>
            <p:cNvPr id="239" name="object 239"/>
            <p:cNvSpPr/>
            <p:nvPr/>
          </p:nvSpPr>
          <p:spPr>
            <a:xfrm>
              <a:off x="5285117" y="3998213"/>
              <a:ext cx="7620" cy="8890"/>
            </a:xfrm>
            <a:custGeom>
              <a:avLst/>
              <a:gdLst/>
              <a:ahLst/>
              <a:cxnLst/>
              <a:rect l="l" t="t" r="r" b="b"/>
              <a:pathLst>
                <a:path w="7620" h="8889">
                  <a:moveTo>
                    <a:pt x="0" y="8382"/>
                  </a:moveTo>
                  <a:lnTo>
                    <a:pt x="7620" y="8382"/>
                  </a:lnTo>
                  <a:lnTo>
                    <a:pt x="7620" y="0"/>
                  </a:lnTo>
                  <a:lnTo>
                    <a:pt x="0" y="0"/>
                  </a:lnTo>
                  <a:lnTo>
                    <a:pt x="0" y="8382"/>
                  </a:lnTo>
                  <a:close/>
                </a:path>
              </a:pathLst>
            </a:custGeom>
            <a:solidFill>
              <a:srgbClr val="000000"/>
            </a:solidFill>
          </p:spPr>
          <p:txBody>
            <a:bodyPr wrap="square" lIns="0" tIns="0" rIns="0" bIns="0" rtlCol="0"/>
            <a:lstStyle/>
            <a:p>
              <a:endParaRPr sz="1632"/>
            </a:p>
          </p:txBody>
        </p:sp>
        <p:sp>
          <p:nvSpPr>
            <p:cNvPr id="240" name="object 240"/>
            <p:cNvSpPr/>
            <p:nvPr/>
          </p:nvSpPr>
          <p:spPr>
            <a:xfrm>
              <a:off x="5285117" y="3998213"/>
              <a:ext cx="0" cy="8890"/>
            </a:xfrm>
            <a:custGeom>
              <a:avLst/>
              <a:gdLst/>
              <a:ahLst/>
              <a:cxnLst/>
              <a:rect l="l" t="t" r="r" b="b"/>
              <a:pathLst>
                <a:path h="8889">
                  <a:moveTo>
                    <a:pt x="0" y="0"/>
                  </a:moveTo>
                  <a:lnTo>
                    <a:pt x="0" y="8382"/>
                  </a:lnTo>
                </a:path>
              </a:pathLst>
            </a:custGeom>
            <a:ln w="3175">
              <a:solidFill>
                <a:srgbClr val="000000"/>
              </a:solidFill>
            </a:ln>
          </p:spPr>
          <p:txBody>
            <a:bodyPr wrap="square" lIns="0" tIns="0" rIns="0" bIns="0" rtlCol="0"/>
            <a:lstStyle/>
            <a:p>
              <a:endParaRPr sz="1632"/>
            </a:p>
          </p:txBody>
        </p:sp>
        <p:sp>
          <p:nvSpPr>
            <p:cNvPr id="241" name="object 241"/>
            <p:cNvSpPr/>
            <p:nvPr/>
          </p:nvSpPr>
          <p:spPr>
            <a:xfrm>
              <a:off x="6197993" y="3998213"/>
              <a:ext cx="6985" cy="8890"/>
            </a:xfrm>
            <a:custGeom>
              <a:avLst/>
              <a:gdLst/>
              <a:ahLst/>
              <a:cxnLst/>
              <a:rect l="l" t="t" r="r" b="b"/>
              <a:pathLst>
                <a:path w="6985" h="8889">
                  <a:moveTo>
                    <a:pt x="0" y="8381"/>
                  </a:moveTo>
                  <a:lnTo>
                    <a:pt x="6858" y="8381"/>
                  </a:lnTo>
                  <a:lnTo>
                    <a:pt x="6858" y="0"/>
                  </a:lnTo>
                  <a:lnTo>
                    <a:pt x="0" y="0"/>
                  </a:lnTo>
                  <a:lnTo>
                    <a:pt x="0" y="8381"/>
                  </a:lnTo>
                  <a:close/>
                </a:path>
              </a:pathLst>
            </a:custGeom>
            <a:solidFill>
              <a:srgbClr val="000000"/>
            </a:solidFill>
          </p:spPr>
          <p:txBody>
            <a:bodyPr wrap="square" lIns="0" tIns="0" rIns="0" bIns="0" rtlCol="0"/>
            <a:lstStyle/>
            <a:p>
              <a:endParaRPr sz="1632"/>
            </a:p>
          </p:txBody>
        </p:sp>
        <p:sp>
          <p:nvSpPr>
            <p:cNvPr id="242" name="object 242"/>
            <p:cNvSpPr/>
            <p:nvPr/>
          </p:nvSpPr>
          <p:spPr>
            <a:xfrm>
              <a:off x="6197231" y="3998213"/>
              <a:ext cx="0" cy="8890"/>
            </a:xfrm>
            <a:custGeom>
              <a:avLst/>
              <a:gdLst/>
              <a:ahLst/>
              <a:cxnLst/>
              <a:rect l="l" t="t" r="r" b="b"/>
              <a:pathLst>
                <a:path h="8889">
                  <a:moveTo>
                    <a:pt x="0" y="0"/>
                  </a:moveTo>
                  <a:lnTo>
                    <a:pt x="0" y="8381"/>
                  </a:lnTo>
                </a:path>
              </a:pathLst>
            </a:custGeom>
            <a:ln w="3175">
              <a:solidFill>
                <a:srgbClr val="000000"/>
              </a:solidFill>
            </a:ln>
          </p:spPr>
          <p:txBody>
            <a:bodyPr wrap="square" lIns="0" tIns="0" rIns="0" bIns="0" rtlCol="0"/>
            <a:lstStyle/>
            <a:p>
              <a:endParaRPr sz="1632"/>
            </a:p>
          </p:txBody>
        </p:sp>
        <p:sp>
          <p:nvSpPr>
            <p:cNvPr id="243" name="object 243"/>
            <p:cNvSpPr/>
            <p:nvPr/>
          </p:nvSpPr>
          <p:spPr>
            <a:xfrm>
              <a:off x="7531493" y="3998213"/>
              <a:ext cx="6985" cy="8890"/>
            </a:xfrm>
            <a:custGeom>
              <a:avLst/>
              <a:gdLst/>
              <a:ahLst/>
              <a:cxnLst/>
              <a:rect l="l" t="t" r="r" b="b"/>
              <a:pathLst>
                <a:path w="6984" h="8889">
                  <a:moveTo>
                    <a:pt x="0" y="8382"/>
                  </a:moveTo>
                  <a:lnTo>
                    <a:pt x="6857" y="8382"/>
                  </a:lnTo>
                  <a:lnTo>
                    <a:pt x="6857" y="0"/>
                  </a:lnTo>
                  <a:lnTo>
                    <a:pt x="0" y="0"/>
                  </a:lnTo>
                  <a:lnTo>
                    <a:pt x="0" y="8382"/>
                  </a:lnTo>
                  <a:close/>
                </a:path>
              </a:pathLst>
            </a:custGeom>
            <a:solidFill>
              <a:srgbClr val="000000"/>
            </a:solidFill>
          </p:spPr>
          <p:txBody>
            <a:bodyPr wrap="square" lIns="0" tIns="0" rIns="0" bIns="0" rtlCol="0"/>
            <a:lstStyle/>
            <a:p>
              <a:endParaRPr sz="1632"/>
            </a:p>
          </p:txBody>
        </p:sp>
        <p:sp>
          <p:nvSpPr>
            <p:cNvPr id="244" name="object 244"/>
            <p:cNvSpPr/>
            <p:nvPr/>
          </p:nvSpPr>
          <p:spPr>
            <a:xfrm>
              <a:off x="7530731" y="3998213"/>
              <a:ext cx="0" cy="8890"/>
            </a:xfrm>
            <a:custGeom>
              <a:avLst/>
              <a:gdLst/>
              <a:ahLst/>
              <a:cxnLst/>
              <a:rect l="l" t="t" r="r" b="b"/>
              <a:pathLst>
                <a:path h="8889">
                  <a:moveTo>
                    <a:pt x="0" y="0"/>
                  </a:moveTo>
                  <a:lnTo>
                    <a:pt x="0" y="8382"/>
                  </a:lnTo>
                </a:path>
              </a:pathLst>
            </a:custGeom>
            <a:ln w="3175">
              <a:solidFill>
                <a:srgbClr val="000000"/>
              </a:solidFill>
            </a:ln>
          </p:spPr>
          <p:txBody>
            <a:bodyPr wrap="square" lIns="0" tIns="0" rIns="0" bIns="0" rtlCol="0"/>
            <a:lstStyle/>
            <a:p>
              <a:endParaRPr sz="1632"/>
            </a:p>
          </p:txBody>
        </p:sp>
      </p:grpSp>
      <p:sp>
        <p:nvSpPr>
          <p:cNvPr id="245" name="object 245"/>
          <p:cNvSpPr txBox="1"/>
          <p:nvPr/>
        </p:nvSpPr>
        <p:spPr>
          <a:xfrm>
            <a:off x="2408584" y="3553727"/>
            <a:ext cx="221690" cy="512867"/>
          </a:xfrm>
          <a:prstGeom prst="rect">
            <a:avLst/>
          </a:prstGeom>
        </p:spPr>
        <p:txBody>
          <a:bodyPr vert="horz" wrap="square" lIns="0" tIns="55279" rIns="0" bIns="0" rtlCol="0">
            <a:spAutoFit/>
          </a:bodyPr>
          <a:lstStyle/>
          <a:p>
            <a:pPr marL="61037">
              <a:spcBef>
                <a:spcPts val="435"/>
              </a:spcBef>
            </a:pPr>
            <a:r>
              <a:rPr sz="1360" b="1" spc="-54" dirty="0">
                <a:latin typeface="Comic Sans MS"/>
                <a:cs typeface="Comic Sans MS"/>
              </a:rPr>
              <a:t>9</a:t>
            </a:r>
            <a:endParaRPr sz="1360">
              <a:latin typeface="Comic Sans MS"/>
              <a:cs typeface="Comic Sans MS"/>
            </a:endParaRPr>
          </a:p>
          <a:p>
            <a:pPr marL="11516">
              <a:spcBef>
                <a:spcPts val="345"/>
              </a:spcBef>
            </a:pPr>
            <a:r>
              <a:rPr sz="1360" b="1" spc="-54" dirty="0">
                <a:latin typeface="Comic Sans MS"/>
                <a:cs typeface="Comic Sans MS"/>
              </a:rPr>
              <a:t>10</a:t>
            </a:r>
            <a:endParaRPr sz="1360">
              <a:latin typeface="Comic Sans MS"/>
              <a:cs typeface="Comic Sans MS"/>
            </a:endParaRPr>
          </a:p>
        </p:txBody>
      </p:sp>
      <p:sp>
        <p:nvSpPr>
          <p:cNvPr id="246" name="object 246"/>
          <p:cNvSpPr/>
          <p:nvPr/>
        </p:nvSpPr>
        <p:spPr>
          <a:xfrm>
            <a:off x="2801523" y="3840491"/>
            <a:ext cx="2220932" cy="244147"/>
          </a:xfrm>
          <a:custGeom>
            <a:avLst/>
            <a:gdLst/>
            <a:ahLst/>
            <a:cxnLst/>
            <a:rect l="l" t="t" r="r" b="b"/>
            <a:pathLst>
              <a:path w="2449195" h="269239">
                <a:moveTo>
                  <a:pt x="1115568" y="0"/>
                </a:moveTo>
                <a:lnTo>
                  <a:pt x="0" y="0"/>
                </a:lnTo>
                <a:lnTo>
                  <a:pt x="0" y="268986"/>
                </a:lnTo>
                <a:lnTo>
                  <a:pt x="1115568" y="268986"/>
                </a:lnTo>
                <a:lnTo>
                  <a:pt x="1115568" y="0"/>
                </a:lnTo>
                <a:close/>
              </a:path>
              <a:path w="2449195" h="269239">
                <a:moveTo>
                  <a:pt x="2449068" y="0"/>
                </a:moveTo>
                <a:lnTo>
                  <a:pt x="1123188" y="0"/>
                </a:lnTo>
                <a:lnTo>
                  <a:pt x="1123188" y="268986"/>
                </a:lnTo>
                <a:lnTo>
                  <a:pt x="2449068" y="268986"/>
                </a:lnTo>
                <a:lnTo>
                  <a:pt x="2449068" y="0"/>
                </a:lnTo>
                <a:close/>
              </a:path>
            </a:pathLst>
          </a:custGeom>
          <a:solidFill>
            <a:srgbClr val="9ACCFF"/>
          </a:solidFill>
        </p:spPr>
        <p:txBody>
          <a:bodyPr wrap="square" lIns="0" tIns="0" rIns="0" bIns="0" rtlCol="0"/>
          <a:lstStyle/>
          <a:p>
            <a:endParaRPr sz="1632"/>
          </a:p>
        </p:txBody>
      </p:sp>
      <p:sp>
        <p:nvSpPr>
          <p:cNvPr id="247" name="object 247"/>
          <p:cNvSpPr txBox="1"/>
          <p:nvPr/>
        </p:nvSpPr>
        <p:spPr>
          <a:xfrm>
            <a:off x="4321672" y="3840325"/>
            <a:ext cx="198657" cy="229639"/>
          </a:xfrm>
          <a:prstGeom prst="rect">
            <a:avLst/>
          </a:prstGeom>
        </p:spPr>
        <p:txBody>
          <a:bodyPr vert="horz" wrap="square" lIns="0" tIns="20154" rIns="0" bIns="0" rtlCol="0">
            <a:spAutoFit/>
          </a:bodyPr>
          <a:lstStyle/>
          <a:p>
            <a:pPr>
              <a:spcBef>
                <a:spcPts val="159"/>
              </a:spcBef>
            </a:pPr>
            <a:r>
              <a:rPr sz="1360" b="1" spc="-54" dirty="0">
                <a:latin typeface="Comic Sans MS"/>
                <a:cs typeface="Comic Sans MS"/>
              </a:rPr>
              <a:t>75</a:t>
            </a:r>
            <a:endParaRPr sz="1360">
              <a:latin typeface="Comic Sans MS"/>
              <a:cs typeface="Comic Sans MS"/>
            </a:endParaRPr>
          </a:p>
        </p:txBody>
      </p:sp>
      <p:sp>
        <p:nvSpPr>
          <p:cNvPr id="248" name="object 248"/>
          <p:cNvSpPr txBox="1"/>
          <p:nvPr/>
        </p:nvSpPr>
        <p:spPr>
          <a:xfrm>
            <a:off x="5434844" y="3840325"/>
            <a:ext cx="1047990" cy="229639"/>
          </a:xfrm>
          <a:prstGeom prst="rect">
            <a:avLst/>
          </a:prstGeom>
        </p:spPr>
        <p:txBody>
          <a:bodyPr vert="horz" wrap="square" lIns="0" tIns="20154" rIns="0" bIns="0" rtlCol="0">
            <a:spAutoFit/>
          </a:bodyPr>
          <a:lstStyle/>
          <a:p>
            <a:pPr>
              <a:spcBef>
                <a:spcPts val="159"/>
              </a:spcBef>
              <a:tabLst>
                <a:tab pos="826299" algn="l"/>
              </a:tabLst>
            </a:pPr>
            <a:r>
              <a:rPr sz="1360" b="1" spc="-54" dirty="0">
                <a:latin typeface="Comic Sans MS"/>
                <a:cs typeface="Comic Sans MS"/>
              </a:rPr>
              <a:t>80	</a:t>
            </a:r>
            <a:r>
              <a:rPr sz="1360" b="1" spc="-50" dirty="0">
                <a:latin typeface="Comic Sans MS"/>
                <a:cs typeface="Comic Sans MS"/>
              </a:rPr>
              <a:t>L</a:t>
            </a:r>
            <a:r>
              <a:rPr sz="1360" b="1" spc="-32" dirty="0">
                <a:latin typeface="Comic Sans MS"/>
                <a:cs typeface="Comic Sans MS"/>
              </a:rPr>
              <a:t>i</a:t>
            </a:r>
            <a:r>
              <a:rPr sz="1360" b="1" spc="-45" dirty="0">
                <a:latin typeface="Comic Sans MS"/>
                <a:cs typeface="Comic Sans MS"/>
              </a:rPr>
              <a:t>g</a:t>
            </a:r>
            <a:endParaRPr sz="1360">
              <a:latin typeface="Comic Sans MS"/>
              <a:cs typeface="Comic Sans MS"/>
            </a:endParaRPr>
          </a:p>
        </p:txBody>
      </p:sp>
      <p:sp>
        <p:nvSpPr>
          <p:cNvPr id="249" name="object 249"/>
          <p:cNvSpPr/>
          <p:nvPr/>
        </p:nvSpPr>
        <p:spPr>
          <a:xfrm>
            <a:off x="5028559" y="3840491"/>
            <a:ext cx="1839741" cy="244147"/>
          </a:xfrm>
          <a:custGeom>
            <a:avLst/>
            <a:gdLst/>
            <a:ahLst/>
            <a:cxnLst/>
            <a:rect l="l" t="t" r="r" b="b"/>
            <a:pathLst>
              <a:path w="2028825" h="269239">
                <a:moveTo>
                  <a:pt x="1115555" y="0"/>
                </a:moveTo>
                <a:lnTo>
                  <a:pt x="0" y="0"/>
                </a:lnTo>
                <a:lnTo>
                  <a:pt x="0" y="268986"/>
                </a:lnTo>
                <a:lnTo>
                  <a:pt x="1115555" y="268986"/>
                </a:lnTo>
                <a:lnTo>
                  <a:pt x="1115555" y="0"/>
                </a:lnTo>
                <a:close/>
              </a:path>
              <a:path w="2028825" h="269239">
                <a:moveTo>
                  <a:pt x="2028431" y="0"/>
                </a:moveTo>
                <a:lnTo>
                  <a:pt x="1123188" y="0"/>
                </a:lnTo>
                <a:lnTo>
                  <a:pt x="1123188" y="268986"/>
                </a:lnTo>
                <a:lnTo>
                  <a:pt x="2028431" y="268986"/>
                </a:lnTo>
                <a:lnTo>
                  <a:pt x="2028431" y="0"/>
                </a:lnTo>
                <a:close/>
              </a:path>
            </a:pathLst>
          </a:custGeom>
          <a:solidFill>
            <a:srgbClr val="9ACCFF"/>
          </a:solidFill>
        </p:spPr>
        <p:txBody>
          <a:bodyPr wrap="square" lIns="0" tIns="0" rIns="0" bIns="0" rtlCol="0"/>
          <a:lstStyle/>
          <a:p>
            <a:endParaRPr sz="1632"/>
          </a:p>
        </p:txBody>
      </p:sp>
      <p:sp>
        <p:nvSpPr>
          <p:cNvPr id="250" name="object 250"/>
          <p:cNvSpPr txBox="1"/>
          <p:nvPr/>
        </p:nvSpPr>
        <p:spPr>
          <a:xfrm>
            <a:off x="6575712" y="3840325"/>
            <a:ext cx="957586" cy="229639"/>
          </a:xfrm>
          <a:prstGeom prst="rect">
            <a:avLst/>
          </a:prstGeom>
        </p:spPr>
        <p:txBody>
          <a:bodyPr vert="horz" wrap="square" lIns="0" tIns="20154" rIns="0" bIns="0" rtlCol="0">
            <a:spAutoFit/>
          </a:bodyPr>
          <a:lstStyle/>
          <a:p>
            <a:pPr>
              <a:spcBef>
                <a:spcPts val="159"/>
              </a:spcBef>
              <a:tabLst>
                <a:tab pos="764110" algn="l"/>
              </a:tabLst>
            </a:pPr>
            <a:r>
              <a:rPr sz="1360" b="1" spc="-41" dirty="0">
                <a:latin typeface="Comic Sans MS"/>
                <a:cs typeface="Comic Sans MS"/>
              </a:rPr>
              <a:t>t	</a:t>
            </a:r>
            <a:r>
              <a:rPr sz="1360" b="1" spc="-59" dirty="0">
                <a:solidFill>
                  <a:srgbClr val="008000"/>
                </a:solidFill>
                <a:latin typeface="Comic Sans MS"/>
                <a:cs typeface="Comic Sans MS"/>
              </a:rPr>
              <a:t>Ye</a:t>
            </a:r>
            <a:endParaRPr sz="1360">
              <a:latin typeface="Comic Sans MS"/>
              <a:cs typeface="Comic Sans MS"/>
            </a:endParaRPr>
          </a:p>
        </p:txBody>
      </p:sp>
      <p:sp>
        <p:nvSpPr>
          <p:cNvPr id="251" name="object 251"/>
          <p:cNvSpPr/>
          <p:nvPr/>
        </p:nvSpPr>
        <p:spPr>
          <a:xfrm>
            <a:off x="6874172" y="3840480"/>
            <a:ext cx="1203461" cy="244147"/>
          </a:xfrm>
          <a:custGeom>
            <a:avLst/>
            <a:gdLst/>
            <a:ahLst/>
            <a:cxnLst/>
            <a:rect l="l" t="t" r="r" b="b"/>
            <a:pathLst>
              <a:path w="1327150" h="269239">
                <a:moveTo>
                  <a:pt x="1326642" y="268986"/>
                </a:moveTo>
                <a:lnTo>
                  <a:pt x="1326642" y="0"/>
                </a:lnTo>
                <a:lnTo>
                  <a:pt x="0" y="0"/>
                </a:lnTo>
                <a:lnTo>
                  <a:pt x="0" y="268986"/>
                </a:lnTo>
                <a:lnTo>
                  <a:pt x="1326642" y="268986"/>
                </a:lnTo>
                <a:close/>
              </a:path>
            </a:pathLst>
          </a:custGeom>
          <a:solidFill>
            <a:srgbClr val="9ACCFF"/>
          </a:solidFill>
        </p:spPr>
        <p:txBody>
          <a:bodyPr wrap="square" lIns="0" tIns="0" rIns="0" bIns="0" rtlCol="0"/>
          <a:lstStyle/>
          <a:p>
            <a:endParaRPr sz="1632"/>
          </a:p>
        </p:txBody>
      </p:sp>
      <p:grpSp>
        <p:nvGrpSpPr>
          <p:cNvPr id="252" name="object 252"/>
          <p:cNvGrpSpPr/>
          <p:nvPr/>
        </p:nvGrpSpPr>
        <p:grpSpPr>
          <a:xfrm>
            <a:off x="2236414" y="3832303"/>
            <a:ext cx="5847438" cy="503265"/>
            <a:chOff x="1090434" y="4226178"/>
            <a:chExt cx="6448425" cy="554990"/>
          </a:xfrm>
        </p:grpSpPr>
        <p:sp>
          <p:nvSpPr>
            <p:cNvPr id="253" name="object 253"/>
            <p:cNvSpPr/>
            <p:nvPr/>
          </p:nvSpPr>
          <p:spPr>
            <a:xfrm>
              <a:off x="1091069" y="4226813"/>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254" name="object 254"/>
            <p:cNvSpPr/>
            <p:nvPr/>
          </p:nvSpPr>
          <p:spPr>
            <a:xfrm>
              <a:off x="1097927" y="4227575"/>
              <a:ext cx="608965" cy="7620"/>
            </a:xfrm>
            <a:custGeom>
              <a:avLst/>
              <a:gdLst/>
              <a:ahLst/>
              <a:cxnLst/>
              <a:rect l="l" t="t" r="r" b="b"/>
              <a:pathLst>
                <a:path w="608964" h="7620">
                  <a:moveTo>
                    <a:pt x="608838" y="7620"/>
                  </a:moveTo>
                  <a:lnTo>
                    <a:pt x="608838" y="0"/>
                  </a:lnTo>
                  <a:lnTo>
                    <a:pt x="0" y="0"/>
                  </a:lnTo>
                  <a:lnTo>
                    <a:pt x="0" y="7620"/>
                  </a:lnTo>
                  <a:lnTo>
                    <a:pt x="608838" y="7620"/>
                  </a:lnTo>
                  <a:close/>
                </a:path>
              </a:pathLst>
            </a:custGeom>
            <a:solidFill>
              <a:srgbClr val="000000"/>
            </a:solidFill>
          </p:spPr>
          <p:txBody>
            <a:bodyPr wrap="square" lIns="0" tIns="0" rIns="0" bIns="0" rtlCol="0"/>
            <a:lstStyle/>
            <a:p>
              <a:endParaRPr sz="1632"/>
            </a:p>
          </p:txBody>
        </p:sp>
        <p:sp>
          <p:nvSpPr>
            <p:cNvPr id="255" name="object 255"/>
            <p:cNvSpPr/>
            <p:nvPr/>
          </p:nvSpPr>
          <p:spPr>
            <a:xfrm>
              <a:off x="1097927" y="4226813"/>
              <a:ext cx="608330" cy="0"/>
            </a:xfrm>
            <a:custGeom>
              <a:avLst/>
              <a:gdLst/>
              <a:ahLst/>
              <a:cxnLst/>
              <a:rect l="l" t="t" r="r" b="b"/>
              <a:pathLst>
                <a:path w="608330">
                  <a:moveTo>
                    <a:pt x="0" y="0"/>
                  </a:moveTo>
                  <a:lnTo>
                    <a:pt x="608076" y="0"/>
                  </a:lnTo>
                </a:path>
              </a:pathLst>
            </a:custGeom>
            <a:ln w="3175">
              <a:solidFill>
                <a:srgbClr val="000000"/>
              </a:solidFill>
            </a:ln>
          </p:spPr>
          <p:txBody>
            <a:bodyPr wrap="square" lIns="0" tIns="0" rIns="0" bIns="0" rtlCol="0"/>
            <a:lstStyle/>
            <a:p>
              <a:endParaRPr sz="1632"/>
            </a:p>
          </p:txBody>
        </p:sp>
        <p:sp>
          <p:nvSpPr>
            <p:cNvPr id="256" name="object 256"/>
            <p:cNvSpPr/>
            <p:nvPr/>
          </p:nvSpPr>
          <p:spPr>
            <a:xfrm>
              <a:off x="1706003" y="4226813"/>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257" name="object 257"/>
            <p:cNvSpPr/>
            <p:nvPr/>
          </p:nvSpPr>
          <p:spPr>
            <a:xfrm>
              <a:off x="1713623" y="4227575"/>
              <a:ext cx="910590" cy="7620"/>
            </a:xfrm>
            <a:custGeom>
              <a:avLst/>
              <a:gdLst/>
              <a:ahLst/>
              <a:cxnLst/>
              <a:rect l="l" t="t" r="r" b="b"/>
              <a:pathLst>
                <a:path w="910589" h="7620">
                  <a:moveTo>
                    <a:pt x="0" y="7620"/>
                  </a:moveTo>
                  <a:lnTo>
                    <a:pt x="910589" y="7620"/>
                  </a:lnTo>
                  <a:lnTo>
                    <a:pt x="910589" y="0"/>
                  </a:lnTo>
                  <a:lnTo>
                    <a:pt x="0" y="0"/>
                  </a:lnTo>
                  <a:lnTo>
                    <a:pt x="0" y="7620"/>
                  </a:lnTo>
                  <a:close/>
                </a:path>
              </a:pathLst>
            </a:custGeom>
            <a:solidFill>
              <a:srgbClr val="000000"/>
            </a:solidFill>
          </p:spPr>
          <p:txBody>
            <a:bodyPr wrap="square" lIns="0" tIns="0" rIns="0" bIns="0" rtlCol="0"/>
            <a:lstStyle/>
            <a:p>
              <a:endParaRPr sz="1632"/>
            </a:p>
          </p:txBody>
        </p:sp>
        <p:sp>
          <p:nvSpPr>
            <p:cNvPr id="258" name="object 258"/>
            <p:cNvSpPr/>
            <p:nvPr/>
          </p:nvSpPr>
          <p:spPr>
            <a:xfrm>
              <a:off x="1713623" y="4226813"/>
              <a:ext cx="910590" cy="0"/>
            </a:xfrm>
            <a:custGeom>
              <a:avLst/>
              <a:gdLst/>
              <a:ahLst/>
              <a:cxnLst/>
              <a:rect l="l" t="t" r="r" b="b"/>
              <a:pathLst>
                <a:path w="910589">
                  <a:moveTo>
                    <a:pt x="0" y="0"/>
                  </a:moveTo>
                  <a:lnTo>
                    <a:pt x="910589" y="0"/>
                  </a:lnTo>
                </a:path>
              </a:pathLst>
            </a:custGeom>
            <a:ln w="3175">
              <a:solidFill>
                <a:srgbClr val="000000"/>
              </a:solidFill>
            </a:ln>
          </p:spPr>
          <p:txBody>
            <a:bodyPr wrap="square" lIns="0" tIns="0" rIns="0" bIns="0" rtlCol="0"/>
            <a:lstStyle/>
            <a:p>
              <a:endParaRPr sz="1632"/>
            </a:p>
          </p:txBody>
        </p:sp>
        <p:sp>
          <p:nvSpPr>
            <p:cNvPr id="259" name="object 259"/>
            <p:cNvSpPr/>
            <p:nvPr/>
          </p:nvSpPr>
          <p:spPr>
            <a:xfrm>
              <a:off x="1091069" y="4234433"/>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260" name="object 260"/>
            <p:cNvSpPr/>
            <p:nvPr/>
          </p:nvSpPr>
          <p:spPr>
            <a:xfrm>
              <a:off x="1706003" y="4234433"/>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261" name="object 261"/>
            <p:cNvSpPr/>
            <p:nvPr/>
          </p:nvSpPr>
          <p:spPr>
            <a:xfrm>
              <a:off x="1097927" y="4511801"/>
              <a:ext cx="608965" cy="269240"/>
            </a:xfrm>
            <a:custGeom>
              <a:avLst/>
              <a:gdLst/>
              <a:ahLst/>
              <a:cxnLst/>
              <a:rect l="l" t="t" r="r" b="b"/>
              <a:pathLst>
                <a:path w="608964" h="269239">
                  <a:moveTo>
                    <a:pt x="608838" y="268986"/>
                  </a:moveTo>
                  <a:lnTo>
                    <a:pt x="608838" y="0"/>
                  </a:lnTo>
                  <a:lnTo>
                    <a:pt x="0" y="0"/>
                  </a:lnTo>
                  <a:lnTo>
                    <a:pt x="0" y="268986"/>
                  </a:lnTo>
                  <a:lnTo>
                    <a:pt x="608838" y="268986"/>
                  </a:lnTo>
                  <a:close/>
                </a:path>
              </a:pathLst>
            </a:custGeom>
            <a:solidFill>
              <a:srgbClr val="9ACCFF"/>
            </a:solidFill>
          </p:spPr>
          <p:txBody>
            <a:bodyPr wrap="square" lIns="0" tIns="0" rIns="0" bIns="0" rtlCol="0"/>
            <a:lstStyle/>
            <a:p>
              <a:endParaRPr sz="1632"/>
            </a:p>
          </p:txBody>
        </p:sp>
        <p:sp>
          <p:nvSpPr>
            <p:cNvPr id="262" name="object 262"/>
            <p:cNvSpPr/>
            <p:nvPr/>
          </p:nvSpPr>
          <p:spPr>
            <a:xfrm>
              <a:off x="2829191" y="4275581"/>
              <a:ext cx="7620" cy="7620"/>
            </a:xfrm>
            <a:custGeom>
              <a:avLst/>
              <a:gdLst/>
              <a:ahLst/>
              <a:cxnLst/>
              <a:rect l="l" t="t" r="r" b="b"/>
              <a:pathLst>
                <a:path w="7619" h="7620">
                  <a:moveTo>
                    <a:pt x="0" y="7619"/>
                  </a:moveTo>
                  <a:lnTo>
                    <a:pt x="7619" y="7619"/>
                  </a:lnTo>
                  <a:lnTo>
                    <a:pt x="7619" y="0"/>
                  </a:lnTo>
                  <a:lnTo>
                    <a:pt x="0" y="0"/>
                  </a:lnTo>
                  <a:lnTo>
                    <a:pt x="0" y="7619"/>
                  </a:lnTo>
                  <a:close/>
                </a:path>
              </a:pathLst>
            </a:custGeom>
            <a:solidFill>
              <a:srgbClr val="000000"/>
            </a:solidFill>
          </p:spPr>
          <p:txBody>
            <a:bodyPr wrap="square" lIns="0" tIns="0" rIns="0" bIns="0" rtlCol="0"/>
            <a:lstStyle/>
            <a:p>
              <a:endParaRPr sz="1632"/>
            </a:p>
          </p:txBody>
        </p:sp>
        <p:sp>
          <p:nvSpPr>
            <p:cNvPr id="263" name="object 263"/>
            <p:cNvSpPr/>
            <p:nvPr/>
          </p:nvSpPr>
          <p:spPr>
            <a:xfrm>
              <a:off x="2829191" y="4275581"/>
              <a:ext cx="0" cy="7620"/>
            </a:xfrm>
            <a:custGeom>
              <a:avLst/>
              <a:gdLst/>
              <a:ahLst/>
              <a:cxnLst/>
              <a:rect l="l" t="t" r="r" b="b"/>
              <a:pathLst>
                <a:path h="7620">
                  <a:moveTo>
                    <a:pt x="0" y="0"/>
                  </a:moveTo>
                  <a:lnTo>
                    <a:pt x="0" y="7619"/>
                  </a:lnTo>
                </a:path>
              </a:pathLst>
            </a:custGeom>
            <a:ln w="3175">
              <a:solidFill>
                <a:srgbClr val="000000"/>
              </a:solidFill>
            </a:ln>
          </p:spPr>
          <p:txBody>
            <a:bodyPr wrap="square" lIns="0" tIns="0" rIns="0" bIns="0" rtlCol="0"/>
            <a:lstStyle/>
            <a:p>
              <a:endParaRPr sz="1632"/>
            </a:p>
          </p:txBody>
        </p:sp>
        <p:sp>
          <p:nvSpPr>
            <p:cNvPr id="264" name="object 264"/>
            <p:cNvSpPr/>
            <p:nvPr/>
          </p:nvSpPr>
          <p:spPr>
            <a:xfrm>
              <a:off x="4162691" y="4275581"/>
              <a:ext cx="6985" cy="7620"/>
            </a:xfrm>
            <a:custGeom>
              <a:avLst/>
              <a:gdLst/>
              <a:ahLst/>
              <a:cxnLst/>
              <a:rect l="l" t="t" r="r" b="b"/>
              <a:pathLst>
                <a:path w="6985" h="7620">
                  <a:moveTo>
                    <a:pt x="0" y="7619"/>
                  </a:moveTo>
                  <a:lnTo>
                    <a:pt x="6858" y="7619"/>
                  </a:lnTo>
                  <a:lnTo>
                    <a:pt x="6858" y="0"/>
                  </a:lnTo>
                  <a:lnTo>
                    <a:pt x="0" y="0"/>
                  </a:lnTo>
                  <a:lnTo>
                    <a:pt x="0" y="7619"/>
                  </a:lnTo>
                  <a:close/>
                </a:path>
              </a:pathLst>
            </a:custGeom>
            <a:solidFill>
              <a:srgbClr val="000000"/>
            </a:solidFill>
          </p:spPr>
          <p:txBody>
            <a:bodyPr wrap="square" lIns="0" tIns="0" rIns="0" bIns="0" rtlCol="0"/>
            <a:lstStyle/>
            <a:p>
              <a:endParaRPr sz="1632"/>
            </a:p>
          </p:txBody>
        </p:sp>
        <p:sp>
          <p:nvSpPr>
            <p:cNvPr id="265" name="object 265"/>
            <p:cNvSpPr/>
            <p:nvPr/>
          </p:nvSpPr>
          <p:spPr>
            <a:xfrm>
              <a:off x="4161929" y="4275581"/>
              <a:ext cx="0" cy="7620"/>
            </a:xfrm>
            <a:custGeom>
              <a:avLst/>
              <a:gdLst/>
              <a:ahLst/>
              <a:cxnLst/>
              <a:rect l="l" t="t" r="r" b="b"/>
              <a:pathLst>
                <a:path h="7620">
                  <a:moveTo>
                    <a:pt x="0" y="0"/>
                  </a:moveTo>
                  <a:lnTo>
                    <a:pt x="0" y="7619"/>
                  </a:lnTo>
                </a:path>
              </a:pathLst>
            </a:custGeom>
            <a:ln w="3175">
              <a:solidFill>
                <a:srgbClr val="000000"/>
              </a:solidFill>
            </a:ln>
          </p:spPr>
          <p:txBody>
            <a:bodyPr wrap="square" lIns="0" tIns="0" rIns="0" bIns="0" rtlCol="0"/>
            <a:lstStyle/>
            <a:p>
              <a:endParaRPr sz="1632"/>
            </a:p>
          </p:txBody>
        </p:sp>
        <p:sp>
          <p:nvSpPr>
            <p:cNvPr id="266" name="object 266"/>
            <p:cNvSpPr/>
            <p:nvPr/>
          </p:nvSpPr>
          <p:spPr>
            <a:xfrm>
              <a:off x="5285117" y="4275581"/>
              <a:ext cx="7620" cy="7620"/>
            </a:xfrm>
            <a:custGeom>
              <a:avLst/>
              <a:gdLst/>
              <a:ahLst/>
              <a:cxnLst/>
              <a:rect l="l" t="t" r="r" b="b"/>
              <a:pathLst>
                <a:path w="7620" h="7620">
                  <a:moveTo>
                    <a:pt x="0" y="7619"/>
                  </a:moveTo>
                  <a:lnTo>
                    <a:pt x="7620" y="7619"/>
                  </a:lnTo>
                  <a:lnTo>
                    <a:pt x="7620" y="0"/>
                  </a:lnTo>
                  <a:lnTo>
                    <a:pt x="0" y="0"/>
                  </a:lnTo>
                  <a:lnTo>
                    <a:pt x="0" y="7619"/>
                  </a:lnTo>
                  <a:close/>
                </a:path>
              </a:pathLst>
            </a:custGeom>
            <a:solidFill>
              <a:srgbClr val="000000"/>
            </a:solidFill>
          </p:spPr>
          <p:txBody>
            <a:bodyPr wrap="square" lIns="0" tIns="0" rIns="0" bIns="0" rtlCol="0"/>
            <a:lstStyle/>
            <a:p>
              <a:endParaRPr sz="1632"/>
            </a:p>
          </p:txBody>
        </p:sp>
        <p:sp>
          <p:nvSpPr>
            <p:cNvPr id="267" name="object 267"/>
            <p:cNvSpPr/>
            <p:nvPr/>
          </p:nvSpPr>
          <p:spPr>
            <a:xfrm>
              <a:off x="5285117" y="4275581"/>
              <a:ext cx="0" cy="7620"/>
            </a:xfrm>
            <a:custGeom>
              <a:avLst/>
              <a:gdLst/>
              <a:ahLst/>
              <a:cxnLst/>
              <a:rect l="l" t="t" r="r" b="b"/>
              <a:pathLst>
                <a:path h="7620">
                  <a:moveTo>
                    <a:pt x="0" y="0"/>
                  </a:moveTo>
                  <a:lnTo>
                    <a:pt x="0" y="7619"/>
                  </a:lnTo>
                </a:path>
              </a:pathLst>
            </a:custGeom>
            <a:ln w="3175">
              <a:solidFill>
                <a:srgbClr val="000000"/>
              </a:solidFill>
            </a:ln>
          </p:spPr>
          <p:txBody>
            <a:bodyPr wrap="square" lIns="0" tIns="0" rIns="0" bIns="0" rtlCol="0"/>
            <a:lstStyle/>
            <a:p>
              <a:endParaRPr sz="1632"/>
            </a:p>
          </p:txBody>
        </p:sp>
        <p:sp>
          <p:nvSpPr>
            <p:cNvPr id="268" name="object 268"/>
            <p:cNvSpPr/>
            <p:nvPr/>
          </p:nvSpPr>
          <p:spPr>
            <a:xfrm>
              <a:off x="6197993" y="4275581"/>
              <a:ext cx="6985" cy="7620"/>
            </a:xfrm>
            <a:custGeom>
              <a:avLst/>
              <a:gdLst/>
              <a:ahLst/>
              <a:cxnLst/>
              <a:rect l="l" t="t" r="r" b="b"/>
              <a:pathLst>
                <a:path w="6985" h="7620">
                  <a:moveTo>
                    <a:pt x="0" y="7619"/>
                  </a:moveTo>
                  <a:lnTo>
                    <a:pt x="6858" y="7619"/>
                  </a:lnTo>
                  <a:lnTo>
                    <a:pt x="6858" y="0"/>
                  </a:lnTo>
                  <a:lnTo>
                    <a:pt x="0" y="0"/>
                  </a:lnTo>
                  <a:lnTo>
                    <a:pt x="0" y="7619"/>
                  </a:lnTo>
                  <a:close/>
                </a:path>
              </a:pathLst>
            </a:custGeom>
            <a:solidFill>
              <a:srgbClr val="000000"/>
            </a:solidFill>
          </p:spPr>
          <p:txBody>
            <a:bodyPr wrap="square" lIns="0" tIns="0" rIns="0" bIns="0" rtlCol="0"/>
            <a:lstStyle/>
            <a:p>
              <a:endParaRPr sz="1632"/>
            </a:p>
          </p:txBody>
        </p:sp>
        <p:sp>
          <p:nvSpPr>
            <p:cNvPr id="269" name="object 269"/>
            <p:cNvSpPr/>
            <p:nvPr/>
          </p:nvSpPr>
          <p:spPr>
            <a:xfrm>
              <a:off x="6197231" y="4275581"/>
              <a:ext cx="0" cy="7620"/>
            </a:xfrm>
            <a:custGeom>
              <a:avLst/>
              <a:gdLst/>
              <a:ahLst/>
              <a:cxnLst/>
              <a:rect l="l" t="t" r="r" b="b"/>
              <a:pathLst>
                <a:path h="7620">
                  <a:moveTo>
                    <a:pt x="0" y="0"/>
                  </a:moveTo>
                  <a:lnTo>
                    <a:pt x="0" y="7619"/>
                  </a:lnTo>
                </a:path>
              </a:pathLst>
            </a:custGeom>
            <a:ln w="3175">
              <a:solidFill>
                <a:srgbClr val="000000"/>
              </a:solidFill>
            </a:ln>
          </p:spPr>
          <p:txBody>
            <a:bodyPr wrap="square" lIns="0" tIns="0" rIns="0" bIns="0" rtlCol="0"/>
            <a:lstStyle/>
            <a:p>
              <a:endParaRPr sz="1632"/>
            </a:p>
          </p:txBody>
        </p:sp>
        <p:sp>
          <p:nvSpPr>
            <p:cNvPr id="270" name="object 270"/>
            <p:cNvSpPr/>
            <p:nvPr/>
          </p:nvSpPr>
          <p:spPr>
            <a:xfrm>
              <a:off x="7531493" y="4275581"/>
              <a:ext cx="6985" cy="7620"/>
            </a:xfrm>
            <a:custGeom>
              <a:avLst/>
              <a:gdLst/>
              <a:ahLst/>
              <a:cxnLst/>
              <a:rect l="l" t="t" r="r" b="b"/>
              <a:pathLst>
                <a:path w="6984" h="7620">
                  <a:moveTo>
                    <a:pt x="0" y="7619"/>
                  </a:moveTo>
                  <a:lnTo>
                    <a:pt x="6857" y="7619"/>
                  </a:lnTo>
                  <a:lnTo>
                    <a:pt x="6857" y="0"/>
                  </a:lnTo>
                  <a:lnTo>
                    <a:pt x="0" y="0"/>
                  </a:lnTo>
                  <a:lnTo>
                    <a:pt x="0" y="7619"/>
                  </a:lnTo>
                  <a:close/>
                </a:path>
              </a:pathLst>
            </a:custGeom>
            <a:solidFill>
              <a:srgbClr val="000000"/>
            </a:solidFill>
          </p:spPr>
          <p:txBody>
            <a:bodyPr wrap="square" lIns="0" tIns="0" rIns="0" bIns="0" rtlCol="0"/>
            <a:lstStyle/>
            <a:p>
              <a:endParaRPr sz="1632"/>
            </a:p>
          </p:txBody>
        </p:sp>
        <p:sp>
          <p:nvSpPr>
            <p:cNvPr id="271" name="object 271"/>
            <p:cNvSpPr/>
            <p:nvPr/>
          </p:nvSpPr>
          <p:spPr>
            <a:xfrm>
              <a:off x="7530731" y="4275581"/>
              <a:ext cx="0" cy="7620"/>
            </a:xfrm>
            <a:custGeom>
              <a:avLst/>
              <a:gdLst/>
              <a:ahLst/>
              <a:cxnLst/>
              <a:rect l="l" t="t" r="r" b="b"/>
              <a:pathLst>
                <a:path h="7620">
                  <a:moveTo>
                    <a:pt x="0" y="0"/>
                  </a:moveTo>
                  <a:lnTo>
                    <a:pt x="0" y="7619"/>
                  </a:lnTo>
                </a:path>
              </a:pathLst>
            </a:custGeom>
            <a:ln w="3175">
              <a:solidFill>
                <a:srgbClr val="000000"/>
              </a:solidFill>
            </a:ln>
          </p:spPr>
          <p:txBody>
            <a:bodyPr wrap="square" lIns="0" tIns="0" rIns="0" bIns="0" rtlCol="0"/>
            <a:lstStyle/>
            <a:p>
              <a:endParaRPr sz="1632"/>
            </a:p>
          </p:txBody>
        </p:sp>
        <p:sp>
          <p:nvSpPr>
            <p:cNvPr id="272" name="object 272"/>
            <p:cNvSpPr/>
            <p:nvPr/>
          </p:nvSpPr>
          <p:spPr>
            <a:xfrm>
              <a:off x="1713623" y="4511801"/>
              <a:ext cx="1115695" cy="269240"/>
            </a:xfrm>
            <a:custGeom>
              <a:avLst/>
              <a:gdLst/>
              <a:ahLst/>
              <a:cxnLst/>
              <a:rect l="l" t="t" r="r" b="b"/>
              <a:pathLst>
                <a:path w="1115695" h="269239">
                  <a:moveTo>
                    <a:pt x="1115568" y="268986"/>
                  </a:moveTo>
                  <a:lnTo>
                    <a:pt x="1115568" y="0"/>
                  </a:lnTo>
                  <a:lnTo>
                    <a:pt x="0" y="0"/>
                  </a:lnTo>
                  <a:lnTo>
                    <a:pt x="0" y="268986"/>
                  </a:lnTo>
                  <a:lnTo>
                    <a:pt x="1115568" y="268986"/>
                  </a:lnTo>
                  <a:close/>
                </a:path>
              </a:pathLst>
            </a:custGeom>
            <a:solidFill>
              <a:srgbClr val="9ACCFF"/>
            </a:solidFill>
          </p:spPr>
          <p:txBody>
            <a:bodyPr wrap="square" lIns="0" tIns="0" rIns="0" bIns="0" rtlCol="0"/>
            <a:lstStyle/>
            <a:p>
              <a:endParaRPr sz="1632"/>
            </a:p>
          </p:txBody>
        </p:sp>
      </p:grpSp>
      <p:sp>
        <p:nvSpPr>
          <p:cNvPr id="273" name="object 273"/>
          <p:cNvSpPr txBox="1"/>
          <p:nvPr/>
        </p:nvSpPr>
        <p:spPr>
          <a:xfrm>
            <a:off x="3067781" y="3805936"/>
            <a:ext cx="478505" cy="497976"/>
          </a:xfrm>
          <a:prstGeom prst="rect">
            <a:avLst/>
          </a:prstGeom>
        </p:spPr>
        <p:txBody>
          <a:bodyPr vert="horz" wrap="square" lIns="0" tIns="10941" rIns="0" bIns="0" rtlCol="0">
            <a:spAutoFit/>
          </a:bodyPr>
          <a:lstStyle/>
          <a:p>
            <a:pPr marL="11516" marR="4607" indent="66219">
              <a:lnSpc>
                <a:spcPct val="121000"/>
              </a:lnSpc>
              <a:spcBef>
                <a:spcPts val="86"/>
              </a:spcBef>
            </a:pPr>
            <a:r>
              <a:rPr sz="1360" b="1" spc="-50" dirty="0">
                <a:latin typeface="Comic Sans MS"/>
                <a:cs typeface="Comic Sans MS"/>
              </a:rPr>
              <a:t>Rain  </a:t>
            </a:r>
            <a:r>
              <a:rPr sz="1360" b="1" spc="-63" dirty="0">
                <a:latin typeface="Comic Sans MS"/>
                <a:cs typeface="Comic Sans MS"/>
              </a:rPr>
              <a:t>S</a:t>
            </a:r>
            <a:r>
              <a:rPr sz="1360" b="1" spc="-54" dirty="0">
                <a:latin typeface="Comic Sans MS"/>
                <a:cs typeface="Comic Sans MS"/>
              </a:rPr>
              <a:t>u</a:t>
            </a:r>
            <a:r>
              <a:rPr sz="1360" b="1" spc="-50" dirty="0">
                <a:latin typeface="Comic Sans MS"/>
                <a:cs typeface="Comic Sans MS"/>
              </a:rPr>
              <a:t>nny</a:t>
            </a:r>
            <a:endParaRPr sz="1360">
              <a:latin typeface="Comic Sans MS"/>
              <a:cs typeface="Comic Sans MS"/>
            </a:endParaRPr>
          </a:p>
        </p:txBody>
      </p:sp>
      <p:sp>
        <p:nvSpPr>
          <p:cNvPr id="274" name="object 274"/>
          <p:cNvSpPr/>
          <p:nvPr/>
        </p:nvSpPr>
        <p:spPr>
          <a:xfrm>
            <a:off x="3820030" y="4091307"/>
            <a:ext cx="1202309" cy="244147"/>
          </a:xfrm>
          <a:custGeom>
            <a:avLst/>
            <a:gdLst/>
            <a:ahLst/>
            <a:cxnLst/>
            <a:rect l="l" t="t" r="r" b="b"/>
            <a:pathLst>
              <a:path w="1325879" h="269239">
                <a:moveTo>
                  <a:pt x="1325879" y="268986"/>
                </a:moveTo>
                <a:lnTo>
                  <a:pt x="1325879" y="0"/>
                </a:lnTo>
                <a:lnTo>
                  <a:pt x="0" y="0"/>
                </a:lnTo>
                <a:lnTo>
                  <a:pt x="0" y="268986"/>
                </a:lnTo>
                <a:lnTo>
                  <a:pt x="1325879" y="268986"/>
                </a:lnTo>
                <a:close/>
              </a:path>
            </a:pathLst>
          </a:custGeom>
          <a:solidFill>
            <a:srgbClr val="9ACCFF"/>
          </a:solidFill>
        </p:spPr>
        <p:txBody>
          <a:bodyPr wrap="square" lIns="0" tIns="0" rIns="0" bIns="0" rtlCol="0"/>
          <a:lstStyle/>
          <a:p>
            <a:endParaRPr sz="1632"/>
          </a:p>
        </p:txBody>
      </p:sp>
      <p:sp>
        <p:nvSpPr>
          <p:cNvPr id="275" name="object 275"/>
          <p:cNvSpPr txBox="1"/>
          <p:nvPr/>
        </p:nvSpPr>
        <p:spPr>
          <a:xfrm>
            <a:off x="4321672" y="4091152"/>
            <a:ext cx="198657" cy="229639"/>
          </a:xfrm>
          <a:prstGeom prst="rect">
            <a:avLst/>
          </a:prstGeom>
        </p:spPr>
        <p:txBody>
          <a:bodyPr vert="horz" wrap="square" lIns="0" tIns="20154" rIns="0" bIns="0" rtlCol="0">
            <a:spAutoFit/>
          </a:bodyPr>
          <a:lstStyle/>
          <a:p>
            <a:pPr>
              <a:spcBef>
                <a:spcPts val="159"/>
              </a:spcBef>
            </a:pPr>
            <a:r>
              <a:rPr sz="1360" b="1" spc="-54" dirty="0">
                <a:latin typeface="Comic Sans MS"/>
                <a:cs typeface="Comic Sans MS"/>
              </a:rPr>
              <a:t>75</a:t>
            </a:r>
            <a:endParaRPr sz="1360">
              <a:latin typeface="Comic Sans MS"/>
              <a:cs typeface="Comic Sans MS"/>
            </a:endParaRPr>
          </a:p>
        </p:txBody>
      </p:sp>
      <p:sp>
        <p:nvSpPr>
          <p:cNvPr id="276" name="object 276"/>
          <p:cNvSpPr txBox="1"/>
          <p:nvPr/>
        </p:nvSpPr>
        <p:spPr>
          <a:xfrm>
            <a:off x="5434844" y="4091152"/>
            <a:ext cx="1027260" cy="229639"/>
          </a:xfrm>
          <a:prstGeom prst="rect">
            <a:avLst/>
          </a:prstGeom>
        </p:spPr>
        <p:txBody>
          <a:bodyPr vert="horz" wrap="square" lIns="0" tIns="20154" rIns="0" bIns="0" rtlCol="0">
            <a:spAutoFit/>
          </a:bodyPr>
          <a:lstStyle/>
          <a:p>
            <a:pPr>
              <a:spcBef>
                <a:spcPts val="159"/>
              </a:spcBef>
              <a:tabLst>
                <a:tab pos="760656" algn="l"/>
              </a:tabLst>
            </a:pPr>
            <a:r>
              <a:rPr sz="1360" b="1" spc="-54" dirty="0">
                <a:latin typeface="Comic Sans MS"/>
                <a:cs typeface="Comic Sans MS"/>
              </a:rPr>
              <a:t>70	Str</a:t>
            </a:r>
            <a:endParaRPr sz="1360">
              <a:latin typeface="Comic Sans MS"/>
              <a:cs typeface="Comic Sans MS"/>
            </a:endParaRPr>
          </a:p>
        </p:txBody>
      </p:sp>
      <p:sp>
        <p:nvSpPr>
          <p:cNvPr id="277" name="object 277"/>
          <p:cNvSpPr/>
          <p:nvPr/>
        </p:nvSpPr>
        <p:spPr>
          <a:xfrm>
            <a:off x="5028559" y="4091318"/>
            <a:ext cx="1839741" cy="244147"/>
          </a:xfrm>
          <a:custGeom>
            <a:avLst/>
            <a:gdLst/>
            <a:ahLst/>
            <a:cxnLst/>
            <a:rect l="l" t="t" r="r" b="b"/>
            <a:pathLst>
              <a:path w="2028825" h="269239">
                <a:moveTo>
                  <a:pt x="1115555" y="0"/>
                </a:moveTo>
                <a:lnTo>
                  <a:pt x="0" y="0"/>
                </a:lnTo>
                <a:lnTo>
                  <a:pt x="0" y="268986"/>
                </a:lnTo>
                <a:lnTo>
                  <a:pt x="1115555" y="268986"/>
                </a:lnTo>
                <a:lnTo>
                  <a:pt x="1115555" y="0"/>
                </a:lnTo>
                <a:close/>
              </a:path>
              <a:path w="2028825" h="269239">
                <a:moveTo>
                  <a:pt x="2028431" y="0"/>
                </a:moveTo>
                <a:lnTo>
                  <a:pt x="1123188" y="0"/>
                </a:lnTo>
                <a:lnTo>
                  <a:pt x="1123188" y="268986"/>
                </a:lnTo>
                <a:lnTo>
                  <a:pt x="2028431" y="268986"/>
                </a:lnTo>
                <a:lnTo>
                  <a:pt x="2028431" y="0"/>
                </a:lnTo>
                <a:close/>
              </a:path>
            </a:pathLst>
          </a:custGeom>
          <a:solidFill>
            <a:srgbClr val="9ACCFF"/>
          </a:solidFill>
        </p:spPr>
        <p:txBody>
          <a:bodyPr wrap="square" lIns="0" tIns="0" rIns="0" bIns="0" rtlCol="0"/>
          <a:lstStyle/>
          <a:p>
            <a:endParaRPr sz="1632"/>
          </a:p>
        </p:txBody>
      </p:sp>
      <p:sp>
        <p:nvSpPr>
          <p:cNvPr id="278" name="object 278"/>
          <p:cNvSpPr txBox="1"/>
          <p:nvPr/>
        </p:nvSpPr>
        <p:spPr>
          <a:xfrm>
            <a:off x="6546756" y="4091152"/>
            <a:ext cx="986377" cy="229639"/>
          </a:xfrm>
          <a:prstGeom prst="rect">
            <a:avLst/>
          </a:prstGeom>
        </p:spPr>
        <p:txBody>
          <a:bodyPr vert="horz" wrap="square" lIns="0" tIns="20154" rIns="0" bIns="0" rtlCol="0">
            <a:spAutoFit/>
          </a:bodyPr>
          <a:lstStyle/>
          <a:p>
            <a:pPr>
              <a:spcBef>
                <a:spcPts val="159"/>
              </a:spcBef>
              <a:tabLst>
                <a:tab pos="792900" algn="l"/>
              </a:tabLst>
            </a:pPr>
            <a:r>
              <a:rPr sz="1360" b="1" spc="-50" dirty="0">
                <a:latin typeface="Comic Sans MS"/>
                <a:cs typeface="Comic Sans MS"/>
              </a:rPr>
              <a:t>n</a:t>
            </a:r>
            <a:r>
              <a:rPr sz="1360" b="1" spc="-45" dirty="0">
                <a:latin typeface="Comic Sans MS"/>
                <a:cs typeface="Comic Sans MS"/>
              </a:rPr>
              <a:t>g</a:t>
            </a:r>
            <a:r>
              <a:rPr sz="1360" b="1" dirty="0">
                <a:latin typeface="Comic Sans MS"/>
                <a:cs typeface="Comic Sans MS"/>
              </a:rPr>
              <a:t>	</a:t>
            </a:r>
            <a:r>
              <a:rPr sz="1360" b="1" spc="-59" dirty="0">
                <a:solidFill>
                  <a:srgbClr val="008000"/>
                </a:solidFill>
                <a:latin typeface="Comic Sans MS"/>
                <a:cs typeface="Comic Sans MS"/>
              </a:rPr>
              <a:t>Ye</a:t>
            </a:r>
            <a:endParaRPr sz="1360">
              <a:latin typeface="Comic Sans MS"/>
              <a:cs typeface="Comic Sans MS"/>
            </a:endParaRPr>
          </a:p>
        </p:txBody>
      </p:sp>
      <p:sp>
        <p:nvSpPr>
          <p:cNvPr id="279" name="object 279"/>
          <p:cNvSpPr/>
          <p:nvPr/>
        </p:nvSpPr>
        <p:spPr>
          <a:xfrm>
            <a:off x="6874172" y="4091307"/>
            <a:ext cx="1203461" cy="244147"/>
          </a:xfrm>
          <a:custGeom>
            <a:avLst/>
            <a:gdLst/>
            <a:ahLst/>
            <a:cxnLst/>
            <a:rect l="l" t="t" r="r" b="b"/>
            <a:pathLst>
              <a:path w="1327150" h="269239">
                <a:moveTo>
                  <a:pt x="1326642" y="268986"/>
                </a:moveTo>
                <a:lnTo>
                  <a:pt x="1326642" y="0"/>
                </a:lnTo>
                <a:lnTo>
                  <a:pt x="0" y="0"/>
                </a:lnTo>
                <a:lnTo>
                  <a:pt x="0" y="268986"/>
                </a:lnTo>
                <a:lnTo>
                  <a:pt x="1326642" y="268986"/>
                </a:lnTo>
                <a:close/>
              </a:path>
            </a:pathLst>
          </a:custGeom>
          <a:solidFill>
            <a:srgbClr val="9ACCFF"/>
          </a:solidFill>
        </p:spPr>
        <p:txBody>
          <a:bodyPr wrap="square" lIns="0" tIns="0" rIns="0" bIns="0" rtlCol="0"/>
          <a:lstStyle/>
          <a:p>
            <a:endParaRPr sz="1632"/>
          </a:p>
        </p:txBody>
      </p:sp>
      <p:grpSp>
        <p:nvGrpSpPr>
          <p:cNvPr id="280" name="object 280"/>
          <p:cNvGrpSpPr/>
          <p:nvPr/>
        </p:nvGrpSpPr>
        <p:grpSpPr>
          <a:xfrm>
            <a:off x="2236414" y="4083129"/>
            <a:ext cx="5847438" cy="504417"/>
            <a:chOff x="1090434" y="4502784"/>
            <a:chExt cx="6448425" cy="556260"/>
          </a:xfrm>
        </p:grpSpPr>
        <p:sp>
          <p:nvSpPr>
            <p:cNvPr id="281" name="object 281"/>
            <p:cNvSpPr/>
            <p:nvPr/>
          </p:nvSpPr>
          <p:spPr>
            <a:xfrm>
              <a:off x="1091069" y="4503419"/>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282" name="object 282"/>
            <p:cNvSpPr/>
            <p:nvPr/>
          </p:nvSpPr>
          <p:spPr>
            <a:xfrm>
              <a:off x="1097927" y="4504181"/>
              <a:ext cx="608965" cy="7620"/>
            </a:xfrm>
            <a:custGeom>
              <a:avLst/>
              <a:gdLst/>
              <a:ahLst/>
              <a:cxnLst/>
              <a:rect l="l" t="t" r="r" b="b"/>
              <a:pathLst>
                <a:path w="608964" h="7620">
                  <a:moveTo>
                    <a:pt x="608838" y="7620"/>
                  </a:moveTo>
                  <a:lnTo>
                    <a:pt x="608838" y="0"/>
                  </a:lnTo>
                  <a:lnTo>
                    <a:pt x="0" y="0"/>
                  </a:lnTo>
                  <a:lnTo>
                    <a:pt x="0" y="7620"/>
                  </a:lnTo>
                  <a:lnTo>
                    <a:pt x="608838" y="7620"/>
                  </a:lnTo>
                  <a:close/>
                </a:path>
              </a:pathLst>
            </a:custGeom>
            <a:solidFill>
              <a:srgbClr val="000000"/>
            </a:solidFill>
          </p:spPr>
          <p:txBody>
            <a:bodyPr wrap="square" lIns="0" tIns="0" rIns="0" bIns="0" rtlCol="0"/>
            <a:lstStyle/>
            <a:p>
              <a:endParaRPr sz="1632"/>
            </a:p>
          </p:txBody>
        </p:sp>
        <p:sp>
          <p:nvSpPr>
            <p:cNvPr id="283" name="object 283"/>
            <p:cNvSpPr/>
            <p:nvPr/>
          </p:nvSpPr>
          <p:spPr>
            <a:xfrm>
              <a:off x="1097927" y="4503419"/>
              <a:ext cx="608330" cy="0"/>
            </a:xfrm>
            <a:custGeom>
              <a:avLst/>
              <a:gdLst/>
              <a:ahLst/>
              <a:cxnLst/>
              <a:rect l="l" t="t" r="r" b="b"/>
              <a:pathLst>
                <a:path w="608330">
                  <a:moveTo>
                    <a:pt x="0" y="0"/>
                  </a:moveTo>
                  <a:lnTo>
                    <a:pt x="608076" y="0"/>
                  </a:lnTo>
                </a:path>
              </a:pathLst>
            </a:custGeom>
            <a:ln w="3175">
              <a:solidFill>
                <a:srgbClr val="000000"/>
              </a:solidFill>
            </a:ln>
          </p:spPr>
          <p:txBody>
            <a:bodyPr wrap="square" lIns="0" tIns="0" rIns="0" bIns="0" rtlCol="0"/>
            <a:lstStyle/>
            <a:p>
              <a:endParaRPr sz="1632"/>
            </a:p>
          </p:txBody>
        </p:sp>
        <p:sp>
          <p:nvSpPr>
            <p:cNvPr id="284" name="object 284"/>
            <p:cNvSpPr/>
            <p:nvPr/>
          </p:nvSpPr>
          <p:spPr>
            <a:xfrm>
              <a:off x="1706003" y="4503419"/>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285" name="object 285"/>
            <p:cNvSpPr/>
            <p:nvPr/>
          </p:nvSpPr>
          <p:spPr>
            <a:xfrm>
              <a:off x="1713623" y="4504181"/>
              <a:ext cx="910590" cy="7620"/>
            </a:xfrm>
            <a:custGeom>
              <a:avLst/>
              <a:gdLst/>
              <a:ahLst/>
              <a:cxnLst/>
              <a:rect l="l" t="t" r="r" b="b"/>
              <a:pathLst>
                <a:path w="910589" h="7620">
                  <a:moveTo>
                    <a:pt x="0" y="7620"/>
                  </a:moveTo>
                  <a:lnTo>
                    <a:pt x="910589" y="7620"/>
                  </a:lnTo>
                  <a:lnTo>
                    <a:pt x="910589" y="0"/>
                  </a:lnTo>
                  <a:lnTo>
                    <a:pt x="0" y="0"/>
                  </a:lnTo>
                  <a:lnTo>
                    <a:pt x="0" y="7620"/>
                  </a:lnTo>
                  <a:close/>
                </a:path>
              </a:pathLst>
            </a:custGeom>
            <a:solidFill>
              <a:srgbClr val="000000"/>
            </a:solidFill>
          </p:spPr>
          <p:txBody>
            <a:bodyPr wrap="square" lIns="0" tIns="0" rIns="0" bIns="0" rtlCol="0"/>
            <a:lstStyle/>
            <a:p>
              <a:endParaRPr sz="1632"/>
            </a:p>
          </p:txBody>
        </p:sp>
        <p:sp>
          <p:nvSpPr>
            <p:cNvPr id="286" name="object 286"/>
            <p:cNvSpPr/>
            <p:nvPr/>
          </p:nvSpPr>
          <p:spPr>
            <a:xfrm>
              <a:off x="1713623" y="4503419"/>
              <a:ext cx="910590" cy="0"/>
            </a:xfrm>
            <a:custGeom>
              <a:avLst/>
              <a:gdLst/>
              <a:ahLst/>
              <a:cxnLst/>
              <a:rect l="l" t="t" r="r" b="b"/>
              <a:pathLst>
                <a:path w="910589">
                  <a:moveTo>
                    <a:pt x="0" y="0"/>
                  </a:moveTo>
                  <a:lnTo>
                    <a:pt x="910589" y="0"/>
                  </a:lnTo>
                </a:path>
              </a:pathLst>
            </a:custGeom>
            <a:ln w="3175">
              <a:solidFill>
                <a:srgbClr val="000000"/>
              </a:solidFill>
            </a:ln>
          </p:spPr>
          <p:txBody>
            <a:bodyPr wrap="square" lIns="0" tIns="0" rIns="0" bIns="0" rtlCol="0"/>
            <a:lstStyle/>
            <a:p>
              <a:endParaRPr sz="1632"/>
            </a:p>
          </p:txBody>
        </p:sp>
        <p:sp>
          <p:nvSpPr>
            <p:cNvPr id="287" name="object 287"/>
            <p:cNvSpPr/>
            <p:nvPr/>
          </p:nvSpPr>
          <p:spPr>
            <a:xfrm>
              <a:off x="1091069" y="4511039"/>
              <a:ext cx="0" cy="269875"/>
            </a:xfrm>
            <a:custGeom>
              <a:avLst/>
              <a:gdLst/>
              <a:ahLst/>
              <a:cxnLst/>
              <a:rect l="l" t="t" r="r" b="b"/>
              <a:pathLst>
                <a:path h="269875">
                  <a:moveTo>
                    <a:pt x="0" y="0"/>
                  </a:moveTo>
                  <a:lnTo>
                    <a:pt x="0" y="269748"/>
                  </a:lnTo>
                </a:path>
              </a:pathLst>
            </a:custGeom>
            <a:ln w="3175">
              <a:solidFill>
                <a:srgbClr val="000000"/>
              </a:solidFill>
            </a:ln>
          </p:spPr>
          <p:txBody>
            <a:bodyPr wrap="square" lIns="0" tIns="0" rIns="0" bIns="0" rtlCol="0"/>
            <a:lstStyle/>
            <a:p>
              <a:endParaRPr sz="1632"/>
            </a:p>
          </p:txBody>
        </p:sp>
        <p:sp>
          <p:nvSpPr>
            <p:cNvPr id="288" name="object 288"/>
            <p:cNvSpPr/>
            <p:nvPr/>
          </p:nvSpPr>
          <p:spPr>
            <a:xfrm>
              <a:off x="1706003" y="4511039"/>
              <a:ext cx="0" cy="269875"/>
            </a:xfrm>
            <a:custGeom>
              <a:avLst/>
              <a:gdLst/>
              <a:ahLst/>
              <a:cxnLst/>
              <a:rect l="l" t="t" r="r" b="b"/>
              <a:pathLst>
                <a:path h="269875">
                  <a:moveTo>
                    <a:pt x="0" y="0"/>
                  </a:moveTo>
                  <a:lnTo>
                    <a:pt x="0" y="269748"/>
                  </a:lnTo>
                </a:path>
              </a:pathLst>
            </a:custGeom>
            <a:ln w="3175">
              <a:solidFill>
                <a:srgbClr val="000000"/>
              </a:solidFill>
            </a:ln>
          </p:spPr>
          <p:txBody>
            <a:bodyPr wrap="square" lIns="0" tIns="0" rIns="0" bIns="0" rtlCol="0"/>
            <a:lstStyle/>
            <a:p>
              <a:endParaRPr sz="1632"/>
            </a:p>
          </p:txBody>
        </p:sp>
        <p:sp>
          <p:nvSpPr>
            <p:cNvPr id="289" name="object 289"/>
            <p:cNvSpPr/>
            <p:nvPr/>
          </p:nvSpPr>
          <p:spPr>
            <a:xfrm>
              <a:off x="1097927" y="4788420"/>
              <a:ext cx="666115" cy="270510"/>
            </a:xfrm>
            <a:custGeom>
              <a:avLst/>
              <a:gdLst/>
              <a:ahLst/>
              <a:cxnLst/>
              <a:rect l="l" t="t" r="r" b="b"/>
              <a:pathLst>
                <a:path w="666114" h="270510">
                  <a:moveTo>
                    <a:pt x="608838" y="0"/>
                  </a:moveTo>
                  <a:lnTo>
                    <a:pt x="558546" y="0"/>
                  </a:lnTo>
                  <a:lnTo>
                    <a:pt x="50292" y="0"/>
                  </a:lnTo>
                  <a:lnTo>
                    <a:pt x="0" y="0"/>
                  </a:lnTo>
                  <a:lnTo>
                    <a:pt x="0" y="268986"/>
                  </a:lnTo>
                  <a:lnTo>
                    <a:pt x="0" y="270510"/>
                  </a:lnTo>
                  <a:lnTo>
                    <a:pt x="608838" y="270510"/>
                  </a:lnTo>
                  <a:lnTo>
                    <a:pt x="608838" y="268986"/>
                  </a:lnTo>
                  <a:lnTo>
                    <a:pt x="608838" y="0"/>
                  </a:lnTo>
                  <a:close/>
                </a:path>
                <a:path w="666114" h="270510">
                  <a:moveTo>
                    <a:pt x="665988" y="0"/>
                  </a:moveTo>
                  <a:lnTo>
                    <a:pt x="615696" y="0"/>
                  </a:lnTo>
                  <a:lnTo>
                    <a:pt x="615696" y="268986"/>
                  </a:lnTo>
                  <a:lnTo>
                    <a:pt x="665988" y="268986"/>
                  </a:lnTo>
                  <a:lnTo>
                    <a:pt x="665988" y="0"/>
                  </a:lnTo>
                  <a:close/>
                </a:path>
              </a:pathLst>
            </a:custGeom>
            <a:solidFill>
              <a:srgbClr val="9ACCFF"/>
            </a:solidFill>
          </p:spPr>
          <p:txBody>
            <a:bodyPr wrap="square" lIns="0" tIns="0" rIns="0" bIns="0" rtlCol="0"/>
            <a:lstStyle/>
            <a:p>
              <a:endParaRPr sz="1632"/>
            </a:p>
          </p:txBody>
        </p:sp>
        <p:sp>
          <p:nvSpPr>
            <p:cNvPr id="290" name="object 290"/>
            <p:cNvSpPr/>
            <p:nvPr/>
          </p:nvSpPr>
          <p:spPr>
            <a:xfrm>
              <a:off x="2829191" y="4552187"/>
              <a:ext cx="7620" cy="9525"/>
            </a:xfrm>
            <a:custGeom>
              <a:avLst/>
              <a:gdLst/>
              <a:ahLst/>
              <a:cxnLst/>
              <a:rect l="l" t="t" r="r" b="b"/>
              <a:pathLst>
                <a:path w="7619" h="9525">
                  <a:moveTo>
                    <a:pt x="0" y="9144"/>
                  </a:moveTo>
                  <a:lnTo>
                    <a:pt x="7619" y="9144"/>
                  </a:lnTo>
                  <a:lnTo>
                    <a:pt x="7619" y="0"/>
                  </a:lnTo>
                  <a:lnTo>
                    <a:pt x="0" y="0"/>
                  </a:lnTo>
                  <a:lnTo>
                    <a:pt x="0" y="9144"/>
                  </a:lnTo>
                  <a:close/>
                </a:path>
              </a:pathLst>
            </a:custGeom>
            <a:solidFill>
              <a:srgbClr val="000000"/>
            </a:solidFill>
          </p:spPr>
          <p:txBody>
            <a:bodyPr wrap="square" lIns="0" tIns="0" rIns="0" bIns="0" rtlCol="0"/>
            <a:lstStyle/>
            <a:p>
              <a:endParaRPr sz="1632"/>
            </a:p>
          </p:txBody>
        </p:sp>
        <p:sp>
          <p:nvSpPr>
            <p:cNvPr id="291" name="object 291"/>
            <p:cNvSpPr/>
            <p:nvPr/>
          </p:nvSpPr>
          <p:spPr>
            <a:xfrm>
              <a:off x="2829191" y="4552187"/>
              <a:ext cx="0" cy="9525"/>
            </a:xfrm>
            <a:custGeom>
              <a:avLst/>
              <a:gdLst/>
              <a:ahLst/>
              <a:cxnLst/>
              <a:rect l="l" t="t" r="r" b="b"/>
              <a:pathLst>
                <a:path h="9525">
                  <a:moveTo>
                    <a:pt x="0" y="0"/>
                  </a:moveTo>
                  <a:lnTo>
                    <a:pt x="0" y="9144"/>
                  </a:lnTo>
                </a:path>
              </a:pathLst>
            </a:custGeom>
            <a:ln w="3175">
              <a:solidFill>
                <a:srgbClr val="000000"/>
              </a:solidFill>
            </a:ln>
          </p:spPr>
          <p:txBody>
            <a:bodyPr wrap="square" lIns="0" tIns="0" rIns="0" bIns="0" rtlCol="0"/>
            <a:lstStyle/>
            <a:p>
              <a:endParaRPr sz="1632"/>
            </a:p>
          </p:txBody>
        </p:sp>
        <p:sp>
          <p:nvSpPr>
            <p:cNvPr id="292" name="object 292"/>
            <p:cNvSpPr/>
            <p:nvPr/>
          </p:nvSpPr>
          <p:spPr>
            <a:xfrm>
              <a:off x="4162691" y="4552187"/>
              <a:ext cx="6985" cy="9525"/>
            </a:xfrm>
            <a:custGeom>
              <a:avLst/>
              <a:gdLst/>
              <a:ahLst/>
              <a:cxnLst/>
              <a:rect l="l" t="t" r="r" b="b"/>
              <a:pathLst>
                <a:path w="6985" h="9525">
                  <a:moveTo>
                    <a:pt x="0" y="9144"/>
                  </a:moveTo>
                  <a:lnTo>
                    <a:pt x="6858" y="9144"/>
                  </a:lnTo>
                  <a:lnTo>
                    <a:pt x="6858" y="0"/>
                  </a:lnTo>
                  <a:lnTo>
                    <a:pt x="0" y="0"/>
                  </a:lnTo>
                  <a:lnTo>
                    <a:pt x="0" y="9144"/>
                  </a:lnTo>
                  <a:close/>
                </a:path>
              </a:pathLst>
            </a:custGeom>
            <a:solidFill>
              <a:srgbClr val="000000"/>
            </a:solidFill>
          </p:spPr>
          <p:txBody>
            <a:bodyPr wrap="square" lIns="0" tIns="0" rIns="0" bIns="0" rtlCol="0"/>
            <a:lstStyle/>
            <a:p>
              <a:endParaRPr sz="1632"/>
            </a:p>
          </p:txBody>
        </p:sp>
        <p:sp>
          <p:nvSpPr>
            <p:cNvPr id="293" name="object 293"/>
            <p:cNvSpPr/>
            <p:nvPr/>
          </p:nvSpPr>
          <p:spPr>
            <a:xfrm>
              <a:off x="4161929" y="4552187"/>
              <a:ext cx="0" cy="9525"/>
            </a:xfrm>
            <a:custGeom>
              <a:avLst/>
              <a:gdLst/>
              <a:ahLst/>
              <a:cxnLst/>
              <a:rect l="l" t="t" r="r" b="b"/>
              <a:pathLst>
                <a:path h="9525">
                  <a:moveTo>
                    <a:pt x="0" y="0"/>
                  </a:moveTo>
                  <a:lnTo>
                    <a:pt x="0" y="9144"/>
                  </a:lnTo>
                </a:path>
              </a:pathLst>
            </a:custGeom>
            <a:ln w="3175">
              <a:solidFill>
                <a:srgbClr val="000000"/>
              </a:solidFill>
            </a:ln>
          </p:spPr>
          <p:txBody>
            <a:bodyPr wrap="square" lIns="0" tIns="0" rIns="0" bIns="0" rtlCol="0"/>
            <a:lstStyle/>
            <a:p>
              <a:endParaRPr sz="1632"/>
            </a:p>
          </p:txBody>
        </p:sp>
        <p:sp>
          <p:nvSpPr>
            <p:cNvPr id="294" name="object 294"/>
            <p:cNvSpPr/>
            <p:nvPr/>
          </p:nvSpPr>
          <p:spPr>
            <a:xfrm>
              <a:off x="5285117" y="4552187"/>
              <a:ext cx="7620" cy="9525"/>
            </a:xfrm>
            <a:custGeom>
              <a:avLst/>
              <a:gdLst/>
              <a:ahLst/>
              <a:cxnLst/>
              <a:rect l="l" t="t" r="r" b="b"/>
              <a:pathLst>
                <a:path w="7620" h="9525">
                  <a:moveTo>
                    <a:pt x="0" y="9144"/>
                  </a:moveTo>
                  <a:lnTo>
                    <a:pt x="7620" y="9144"/>
                  </a:lnTo>
                  <a:lnTo>
                    <a:pt x="7620" y="0"/>
                  </a:lnTo>
                  <a:lnTo>
                    <a:pt x="0" y="0"/>
                  </a:lnTo>
                  <a:lnTo>
                    <a:pt x="0" y="9144"/>
                  </a:lnTo>
                  <a:close/>
                </a:path>
              </a:pathLst>
            </a:custGeom>
            <a:solidFill>
              <a:srgbClr val="000000"/>
            </a:solidFill>
          </p:spPr>
          <p:txBody>
            <a:bodyPr wrap="square" lIns="0" tIns="0" rIns="0" bIns="0" rtlCol="0"/>
            <a:lstStyle/>
            <a:p>
              <a:endParaRPr sz="1632"/>
            </a:p>
          </p:txBody>
        </p:sp>
        <p:sp>
          <p:nvSpPr>
            <p:cNvPr id="295" name="object 295"/>
            <p:cNvSpPr/>
            <p:nvPr/>
          </p:nvSpPr>
          <p:spPr>
            <a:xfrm>
              <a:off x="5285117" y="4552187"/>
              <a:ext cx="0" cy="9525"/>
            </a:xfrm>
            <a:custGeom>
              <a:avLst/>
              <a:gdLst/>
              <a:ahLst/>
              <a:cxnLst/>
              <a:rect l="l" t="t" r="r" b="b"/>
              <a:pathLst>
                <a:path h="9525">
                  <a:moveTo>
                    <a:pt x="0" y="0"/>
                  </a:moveTo>
                  <a:lnTo>
                    <a:pt x="0" y="9144"/>
                  </a:lnTo>
                </a:path>
              </a:pathLst>
            </a:custGeom>
            <a:ln w="3175">
              <a:solidFill>
                <a:srgbClr val="000000"/>
              </a:solidFill>
            </a:ln>
          </p:spPr>
          <p:txBody>
            <a:bodyPr wrap="square" lIns="0" tIns="0" rIns="0" bIns="0" rtlCol="0"/>
            <a:lstStyle/>
            <a:p>
              <a:endParaRPr sz="1632"/>
            </a:p>
          </p:txBody>
        </p:sp>
        <p:sp>
          <p:nvSpPr>
            <p:cNvPr id="296" name="object 296"/>
            <p:cNvSpPr/>
            <p:nvPr/>
          </p:nvSpPr>
          <p:spPr>
            <a:xfrm>
              <a:off x="6197993" y="4552187"/>
              <a:ext cx="6985" cy="9525"/>
            </a:xfrm>
            <a:custGeom>
              <a:avLst/>
              <a:gdLst/>
              <a:ahLst/>
              <a:cxnLst/>
              <a:rect l="l" t="t" r="r" b="b"/>
              <a:pathLst>
                <a:path w="6985" h="9525">
                  <a:moveTo>
                    <a:pt x="0" y="9143"/>
                  </a:moveTo>
                  <a:lnTo>
                    <a:pt x="6858" y="9143"/>
                  </a:lnTo>
                  <a:lnTo>
                    <a:pt x="6858" y="0"/>
                  </a:lnTo>
                  <a:lnTo>
                    <a:pt x="0" y="0"/>
                  </a:lnTo>
                  <a:lnTo>
                    <a:pt x="0" y="9143"/>
                  </a:lnTo>
                  <a:close/>
                </a:path>
              </a:pathLst>
            </a:custGeom>
            <a:solidFill>
              <a:srgbClr val="000000"/>
            </a:solidFill>
          </p:spPr>
          <p:txBody>
            <a:bodyPr wrap="square" lIns="0" tIns="0" rIns="0" bIns="0" rtlCol="0"/>
            <a:lstStyle/>
            <a:p>
              <a:endParaRPr sz="1632"/>
            </a:p>
          </p:txBody>
        </p:sp>
        <p:sp>
          <p:nvSpPr>
            <p:cNvPr id="297" name="object 297"/>
            <p:cNvSpPr/>
            <p:nvPr/>
          </p:nvSpPr>
          <p:spPr>
            <a:xfrm>
              <a:off x="6197231" y="4552187"/>
              <a:ext cx="0" cy="9525"/>
            </a:xfrm>
            <a:custGeom>
              <a:avLst/>
              <a:gdLst/>
              <a:ahLst/>
              <a:cxnLst/>
              <a:rect l="l" t="t" r="r" b="b"/>
              <a:pathLst>
                <a:path h="9525">
                  <a:moveTo>
                    <a:pt x="0" y="0"/>
                  </a:moveTo>
                  <a:lnTo>
                    <a:pt x="0" y="9143"/>
                  </a:lnTo>
                </a:path>
              </a:pathLst>
            </a:custGeom>
            <a:ln w="3175">
              <a:solidFill>
                <a:srgbClr val="000000"/>
              </a:solidFill>
            </a:ln>
          </p:spPr>
          <p:txBody>
            <a:bodyPr wrap="square" lIns="0" tIns="0" rIns="0" bIns="0" rtlCol="0"/>
            <a:lstStyle/>
            <a:p>
              <a:endParaRPr sz="1632"/>
            </a:p>
          </p:txBody>
        </p:sp>
        <p:sp>
          <p:nvSpPr>
            <p:cNvPr id="298" name="object 298"/>
            <p:cNvSpPr/>
            <p:nvPr/>
          </p:nvSpPr>
          <p:spPr>
            <a:xfrm>
              <a:off x="7531493" y="4552187"/>
              <a:ext cx="6985" cy="9525"/>
            </a:xfrm>
            <a:custGeom>
              <a:avLst/>
              <a:gdLst/>
              <a:ahLst/>
              <a:cxnLst/>
              <a:rect l="l" t="t" r="r" b="b"/>
              <a:pathLst>
                <a:path w="6984" h="9525">
                  <a:moveTo>
                    <a:pt x="0" y="9144"/>
                  </a:moveTo>
                  <a:lnTo>
                    <a:pt x="6857" y="9144"/>
                  </a:lnTo>
                  <a:lnTo>
                    <a:pt x="6857" y="0"/>
                  </a:lnTo>
                  <a:lnTo>
                    <a:pt x="0" y="0"/>
                  </a:lnTo>
                  <a:lnTo>
                    <a:pt x="0" y="9144"/>
                  </a:lnTo>
                  <a:close/>
                </a:path>
              </a:pathLst>
            </a:custGeom>
            <a:solidFill>
              <a:srgbClr val="000000"/>
            </a:solidFill>
          </p:spPr>
          <p:txBody>
            <a:bodyPr wrap="square" lIns="0" tIns="0" rIns="0" bIns="0" rtlCol="0"/>
            <a:lstStyle/>
            <a:p>
              <a:endParaRPr sz="1632"/>
            </a:p>
          </p:txBody>
        </p:sp>
        <p:sp>
          <p:nvSpPr>
            <p:cNvPr id="299" name="object 299"/>
            <p:cNvSpPr/>
            <p:nvPr/>
          </p:nvSpPr>
          <p:spPr>
            <a:xfrm>
              <a:off x="7530731" y="4552187"/>
              <a:ext cx="0" cy="9525"/>
            </a:xfrm>
            <a:custGeom>
              <a:avLst/>
              <a:gdLst/>
              <a:ahLst/>
              <a:cxnLst/>
              <a:rect l="l" t="t" r="r" b="b"/>
              <a:pathLst>
                <a:path h="9525">
                  <a:moveTo>
                    <a:pt x="0" y="0"/>
                  </a:moveTo>
                  <a:lnTo>
                    <a:pt x="0" y="9144"/>
                  </a:lnTo>
                </a:path>
              </a:pathLst>
            </a:custGeom>
            <a:ln w="3175">
              <a:solidFill>
                <a:srgbClr val="000000"/>
              </a:solidFill>
            </a:ln>
          </p:spPr>
          <p:txBody>
            <a:bodyPr wrap="square" lIns="0" tIns="0" rIns="0" bIns="0" rtlCol="0"/>
            <a:lstStyle/>
            <a:p>
              <a:endParaRPr sz="1632"/>
            </a:p>
          </p:txBody>
        </p:sp>
        <p:sp>
          <p:nvSpPr>
            <p:cNvPr id="300" name="object 300"/>
            <p:cNvSpPr/>
            <p:nvPr/>
          </p:nvSpPr>
          <p:spPr>
            <a:xfrm>
              <a:off x="1713623" y="4788420"/>
              <a:ext cx="2449195" cy="270510"/>
            </a:xfrm>
            <a:custGeom>
              <a:avLst/>
              <a:gdLst/>
              <a:ahLst/>
              <a:cxnLst/>
              <a:rect l="l" t="t" r="r" b="b"/>
              <a:pathLst>
                <a:path w="2449195" h="270510">
                  <a:moveTo>
                    <a:pt x="1115568" y="0"/>
                  </a:moveTo>
                  <a:lnTo>
                    <a:pt x="1066038" y="0"/>
                  </a:lnTo>
                  <a:lnTo>
                    <a:pt x="50292" y="0"/>
                  </a:lnTo>
                  <a:lnTo>
                    <a:pt x="50292" y="268986"/>
                  </a:lnTo>
                  <a:lnTo>
                    <a:pt x="0" y="268986"/>
                  </a:lnTo>
                  <a:lnTo>
                    <a:pt x="0" y="270510"/>
                  </a:lnTo>
                  <a:lnTo>
                    <a:pt x="1115568" y="270510"/>
                  </a:lnTo>
                  <a:lnTo>
                    <a:pt x="1115568" y="268986"/>
                  </a:lnTo>
                  <a:lnTo>
                    <a:pt x="1115568" y="0"/>
                  </a:lnTo>
                  <a:close/>
                </a:path>
                <a:path w="2449195" h="270510">
                  <a:moveTo>
                    <a:pt x="2449068" y="268986"/>
                  </a:moveTo>
                  <a:lnTo>
                    <a:pt x="2449055" y="0"/>
                  </a:lnTo>
                  <a:lnTo>
                    <a:pt x="2398776" y="0"/>
                  </a:lnTo>
                  <a:lnTo>
                    <a:pt x="1172718" y="0"/>
                  </a:lnTo>
                  <a:lnTo>
                    <a:pt x="1123188" y="0"/>
                  </a:lnTo>
                  <a:lnTo>
                    <a:pt x="1123188" y="268986"/>
                  </a:lnTo>
                  <a:lnTo>
                    <a:pt x="1123188" y="270510"/>
                  </a:lnTo>
                  <a:lnTo>
                    <a:pt x="2449068" y="270510"/>
                  </a:lnTo>
                  <a:lnTo>
                    <a:pt x="2449068" y="268986"/>
                  </a:lnTo>
                  <a:close/>
                </a:path>
              </a:pathLst>
            </a:custGeom>
            <a:solidFill>
              <a:srgbClr val="9ACCFF"/>
            </a:solidFill>
          </p:spPr>
          <p:txBody>
            <a:bodyPr wrap="square" lIns="0" tIns="0" rIns="0" bIns="0" rtlCol="0"/>
            <a:lstStyle/>
            <a:p>
              <a:endParaRPr sz="1632"/>
            </a:p>
          </p:txBody>
        </p:sp>
      </p:grpSp>
      <p:sp>
        <p:nvSpPr>
          <p:cNvPr id="301" name="object 301"/>
          <p:cNvSpPr txBox="1"/>
          <p:nvPr/>
        </p:nvSpPr>
        <p:spPr>
          <a:xfrm>
            <a:off x="4321672" y="4341978"/>
            <a:ext cx="198657" cy="229639"/>
          </a:xfrm>
          <a:prstGeom prst="rect">
            <a:avLst/>
          </a:prstGeom>
        </p:spPr>
        <p:txBody>
          <a:bodyPr vert="horz" wrap="square" lIns="0" tIns="20154" rIns="0" bIns="0" rtlCol="0">
            <a:spAutoFit/>
          </a:bodyPr>
          <a:lstStyle/>
          <a:p>
            <a:pPr>
              <a:spcBef>
                <a:spcPts val="159"/>
              </a:spcBef>
            </a:pPr>
            <a:r>
              <a:rPr sz="1360" b="1" spc="-54" dirty="0">
                <a:latin typeface="Comic Sans MS"/>
                <a:cs typeface="Comic Sans MS"/>
              </a:rPr>
              <a:t>72</a:t>
            </a:r>
            <a:endParaRPr sz="1360">
              <a:latin typeface="Comic Sans MS"/>
              <a:cs typeface="Comic Sans MS"/>
            </a:endParaRPr>
          </a:p>
        </p:txBody>
      </p:sp>
      <p:sp>
        <p:nvSpPr>
          <p:cNvPr id="302" name="object 302"/>
          <p:cNvSpPr txBox="1"/>
          <p:nvPr/>
        </p:nvSpPr>
        <p:spPr>
          <a:xfrm>
            <a:off x="5434844" y="4341978"/>
            <a:ext cx="1027260" cy="229639"/>
          </a:xfrm>
          <a:prstGeom prst="rect">
            <a:avLst/>
          </a:prstGeom>
        </p:spPr>
        <p:txBody>
          <a:bodyPr vert="horz" wrap="square" lIns="0" tIns="20154" rIns="0" bIns="0" rtlCol="0">
            <a:spAutoFit/>
          </a:bodyPr>
          <a:lstStyle/>
          <a:p>
            <a:pPr>
              <a:spcBef>
                <a:spcPts val="159"/>
              </a:spcBef>
              <a:tabLst>
                <a:tab pos="760656" algn="l"/>
              </a:tabLst>
            </a:pPr>
            <a:r>
              <a:rPr sz="1360" b="1" spc="-54" dirty="0">
                <a:latin typeface="Comic Sans MS"/>
                <a:cs typeface="Comic Sans MS"/>
              </a:rPr>
              <a:t>90	Str</a:t>
            </a:r>
            <a:endParaRPr sz="1360">
              <a:latin typeface="Comic Sans MS"/>
              <a:cs typeface="Comic Sans MS"/>
            </a:endParaRPr>
          </a:p>
        </p:txBody>
      </p:sp>
      <p:sp>
        <p:nvSpPr>
          <p:cNvPr id="303" name="object 303"/>
          <p:cNvSpPr/>
          <p:nvPr/>
        </p:nvSpPr>
        <p:spPr>
          <a:xfrm>
            <a:off x="5028559" y="4342144"/>
            <a:ext cx="1839741" cy="245299"/>
          </a:xfrm>
          <a:custGeom>
            <a:avLst/>
            <a:gdLst/>
            <a:ahLst/>
            <a:cxnLst/>
            <a:rect l="l" t="t" r="r" b="b"/>
            <a:pathLst>
              <a:path w="2028825" h="270510">
                <a:moveTo>
                  <a:pt x="1115555" y="0"/>
                </a:moveTo>
                <a:lnTo>
                  <a:pt x="1066038" y="0"/>
                </a:lnTo>
                <a:lnTo>
                  <a:pt x="50292" y="0"/>
                </a:lnTo>
                <a:lnTo>
                  <a:pt x="50292" y="268986"/>
                </a:lnTo>
                <a:lnTo>
                  <a:pt x="50279" y="0"/>
                </a:lnTo>
                <a:lnTo>
                  <a:pt x="0" y="0"/>
                </a:lnTo>
                <a:lnTo>
                  <a:pt x="0" y="268986"/>
                </a:lnTo>
                <a:lnTo>
                  <a:pt x="0" y="270510"/>
                </a:lnTo>
                <a:lnTo>
                  <a:pt x="1115555" y="270510"/>
                </a:lnTo>
                <a:lnTo>
                  <a:pt x="1115555" y="268986"/>
                </a:lnTo>
                <a:lnTo>
                  <a:pt x="1115555" y="0"/>
                </a:lnTo>
                <a:close/>
              </a:path>
              <a:path w="2028825" h="270510">
                <a:moveTo>
                  <a:pt x="2028444" y="0"/>
                </a:moveTo>
                <a:lnTo>
                  <a:pt x="1978152" y="0"/>
                </a:lnTo>
                <a:lnTo>
                  <a:pt x="1172718" y="0"/>
                </a:lnTo>
                <a:lnTo>
                  <a:pt x="1172718" y="268986"/>
                </a:lnTo>
                <a:lnTo>
                  <a:pt x="1172705" y="0"/>
                </a:lnTo>
                <a:lnTo>
                  <a:pt x="1123188" y="0"/>
                </a:lnTo>
                <a:lnTo>
                  <a:pt x="1123188" y="268986"/>
                </a:lnTo>
                <a:lnTo>
                  <a:pt x="1123188" y="270510"/>
                </a:lnTo>
                <a:lnTo>
                  <a:pt x="2028431" y="270510"/>
                </a:lnTo>
                <a:lnTo>
                  <a:pt x="2028431" y="268986"/>
                </a:lnTo>
                <a:lnTo>
                  <a:pt x="2028444" y="0"/>
                </a:lnTo>
                <a:close/>
              </a:path>
            </a:pathLst>
          </a:custGeom>
          <a:solidFill>
            <a:srgbClr val="9ACCFF"/>
          </a:solidFill>
        </p:spPr>
        <p:txBody>
          <a:bodyPr wrap="square" lIns="0" tIns="0" rIns="0" bIns="0" rtlCol="0"/>
          <a:lstStyle/>
          <a:p>
            <a:endParaRPr sz="1632"/>
          </a:p>
        </p:txBody>
      </p:sp>
      <p:sp>
        <p:nvSpPr>
          <p:cNvPr id="304" name="object 304"/>
          <p:cNvSpPr txBox="1"/>
          <p:nvPr/>
        </p:nvSpPr>
        <p:spPr>
          <a:xfrm>
            <a:off x="6546756" y="4341978"/>
            <a:ext cx="986377" cy="229639"/>
          </a:xfrm>
          <a:prstGeom prst="rect">
            <a:avLst/>
          </a:prstGeom>
        </p:spPr>
        <p:txBody>
          <a:bodyPr vert="horz" wrap="square" lIns="0" tIns="20154" rIns="0" bIns="0" rtlCol="0">
            <a:spAutoFit/>
          </a:bodyPr>
          <a:lstStyle/>
          <a:p>
            <a:pPr>
              <a:spcBef>
                <a:spcPts val="159"/>
              </a:spcBef>
              <a:tabLst>
                <a:tab pos="792900" algn="l"/>
              </a:tabLst>
            </a:pPr>
            <a:r>
              <a:rPr sz="1360" b="1" spc="-50" dirty="0">
                <a:latin typeface="Comic Sans MS"/>
                <a:cs typeface="Comic Sans MS"/>
              </a:rPr>
              <a:t>n</a:t>
            </a:r>
            <a:r>
              <a:rPr sz="1360" b="1" spc="-45" dirty="0">
                <a:latin typeface="Comic Sans MS"/>
                <a:cs typeface="Comic Sans MS"/>
              </a:rPr>
              <a:t>g</a:t>
            </a:r>
            <a:r>
              <a:rPr sz="1360" b="1" dirty="0">
                <a:latin typeface="Comic Sans MS"/>
                <a:cs typeface="Comic Sans MS"/>
              </a:rPr>
              <a:t>	</a:t>
            </a:r>
            <a:r>
              <a:rPr sz="1360" b="1" spc="-59" dirty="0">
                <a:solidFill>
                  <a:srgbClr val="008000"/>
                </a:solidFill>
                <a:latin typeface="Comic Sans MS"/>
                <a:cs typeface="Comic Sans MS"/>
              </a:rPr>
              <a:t>Ye</a:t>
            </a:r>
            <a:endParaRPr sz="1360">
              <a:latin typeface="Comic Sans MS"/>
              <a:cs typeface="Comic Sans MS"/>
            </a:endParaRPr>
          </a:p>
        </p:txBody>
      </p:sp>
      <p:sp>
        <p:nvSpPr>
          <p:cNvPr id="305" name="object 305"/>
          <p:cNvSpPr/>
          <p:nvPr/>
        </p:nvSpPr>
        <p:spPr>
          <a:xfrm>
            <a:off x="6874172" y="4342144"/>
            <a:ext cx="1203461" cy="245299"/>
          </a:xfrm>
          <a:custGeom>
            <a:avLst/>
            <a:gdLst/>
            <a:ahLst/>
            <a:cxnLst/>
            <a:rect l="l" t="t" r="r" b="b"/>
            <a:pathLst>
              <a:path w="1327150" h="270510">
                <a:moveTo>
                  <a:pt x="1326642" y="268986"/>
                </a:moveTo>
                <a:lnTo>
                  <a:pt x="1326629" y="0"/>
                </a:lnTo>
                <a:lnTo>
                  <a:pt x="1276350" y="0"/>
                </a:lnTo>
                <a:lnTo>
                  <a:pt x="50292" y="0"/>
                </a:lnTo>
                <a:lnTo>
                  <a:pt x="0" y="0"/>
                </a:lnTo>
                <a:lnTo>
                  <a:pt x="0" y="268986"/>
                </a:lnTo>
                <a:lnTo>
                  <a:pt x="0" y="270510"/>
                </a:lnTo>
                <a:lnTo>
                  <a:pt x="1326642" y="270510"/>
                </a:lnTo>
                <a:lnTo>
                  <a:pt x="1326642" y="268986"/>
                </a:lnTo>
                <a:close/>
              </a:path>
            </a:pathLst>
          </a:custGeom>
          <a:solidFill>
            <a:srgbClr val="9ACCFF"/>
          </a:solidFill>
        </p:spPr>
        <p:txBody>
          <a:bodyPr wrap="square" lIns="0" tIns="0" rIns="0" bIns="0" rtlCol="0"/>
          <a:lstStyle/>
          <a:p>
            <a:endParaRPr sz="1632"/>
          </a:p>
        </p:txBody>
      </p:sp>
      <p:grpSp>
        <p:nvGrpSpPr>
          <p:cNvPr id="306" name="object 306"/>
          <p:cNvGrpSpPr/>
          <p:nvPr/>
        </p:nvGrpSpPr>
        <p:grpSpPr>
          <a:xfrm>
            <a:off x="2236414" y="4334648"/>
            <a:ext cx="5847438" cy="503841"/>
            <a:chOff x="1090434" y="4780153"/>
            <a:chExt cx="6448425" cy="555625"/>
          </a:xfrm>
        </p:grpSpPr>
        <p:sp>
          <p:nvSpPr>
            <p:cNvPr id="307" name="object 307"/>
            <p:cNvSpPr/>
            <p:nvPr/>
          </p:nvSpPr>
          <p:spPr>
            <a:xfrm>
              <a:off x="1091069" y="4780788"/>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308" name="object 308"/>
            <p:cNvSpPr/>
            <p:nvPr/>
          </p:nvSpPr>
          <p:spPr>
            <a:xfrm>
              <a:off x="1097927" y="4780788"/>
              <a:ext cx="608965" cy="7620"/>
            </a:xfrm>
            <a:custGeom>
              <a:avLst/>
              <a:gdLst/>
              <a:ahLst/>
              <a:cxnLst/>
              <a:rect l="l" t="t" r="r" b="b"/>
              <a:pathLst>
                <a:path w="608964" h="7620">
                  <a:moveTo>
                    <a:pt x="608838" y="7620"/>
                  </a:moveTo>
                  <a:lnTo>
                    <a:pt x="608838" y="0"/>
                  </a:lnTo>
                  <a:lnTo>
                    <a:pt x="0" y="0"/>
                  </a:lnTo>
                  <a:lnTo>
                    <a:pt x="0" y="7620"/>
                  </a:lnTo>
                  <a:lnTo>
                    <a:pt x="608838" y="7620"/>
                  </a:lnTo>
                  <a:close/>
                </a:path>
              </a:pathLst>
            </a:custGeom>
            <a:solidFill>
              <a:srgbClr val="000000"/>
            </a:solidFill>
          </p:spPr>
          <p:txBody>
            <a:bodyPr wrap="square" lIns="0" tIns="0" rIns="0" bIns="0" rtlCol="0"/>
            <a:lstStyle/>
            <a:p>
              <a:endParaRPr sz="1632"/>
            </a:p>
          </p:txBody>
        </p:sp>
        <p:sp>
          <p:nvSpPr>
            <p:cNvPr id="309" name="object 309"/>
            <p:cNvSpPr/>
            <p:nvPr/>
          </p:nvSpPr>
          <p:spPr>
            <a:xfrm>
              <a:off x="1097927" y="4780788"/>
              <a:ext cx="608330" cy="0"/>
            </a:xfrm>
            <a:custGeom>
              <a:avLst/>
              <a:gdLst/>
              <a:ahLst/>
              <a:cxnLst/>
              <a:rect l="l" t="t" r="r" b="b"/>
              <a:pathLst>
                <a:path w="608330">
                  <a:moveTo>
                    <a:pt x="0" y="0"/>
                  </a:moveTo>
                  <a:lnTo>
                    <a:pt x="608076" y="0"/>
                  </a:lnTo>
                </a:path>
              </a:pathLst>
            </a:custGeom>
            <a:ln w="3175">
              <a:solidFill>
                <a:srgbClr val="000000"/>
              </a:solidFill>
            </a:ln>
          </p:spPr>
          <p:txBody>
            <a:bodyPr wrap="square" lIns="0" tIns="0" rIns="0" bIns="0" rtlCol="0"/>
            <a:lstStyle/>
            <a:p>
              <a:endParaRPr sz="1632"/>
            </a:p>
          </p:txBody>
        </p:sp>
        <p:sp>
          <p:nvSpPr>
            <p:cNvPr id="310" name="object 310"/>
            <p:cNvSpPr/>
            <p:nvPr/>
          </p:nvSpPr>
          <p:spPr>
            <a:xfrm>
              <a:off x="1706003" y="4780788"/>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311" name="object 311"/>
            <p:cNvSpPr/>
            <p:nvPr/>
          </p:nvSpPr>
          <p:spPr>
            <a:xfrm>
              <a:off x="1713623" y="4780788"/>
              <a:ext cx="910590" cy="7620"/>
            </a:xfrm>
            <a:custGeom>
              <a:avLst/>
              <a:gdLst/>
              <a:ahLst/>
              <a:cxnLst/>
              <a:rect l="l" t="t" r="r" b="b"/>
              <a:pathLst>
                <a:path w="910589" h="7620">
                  <a:moveTo>
                    <a:pt x="0" y="7620"/>
                  </a:moveTo>
                  <a:lnTo>
                    <a:pt x="910589" y="7620"/>
                  </a:lnTo>
                  <a:lnTo>
                    <a:pt x="910589" y="0"/>
                  </a:lnTo>
                  <a:lnTo>
                    <a:pt x="0" y="0"/>
                  </a:lnTo>
                  <a:lnTo>
                    <a:pt x="0" y="7620"/>
                  </a:lnTo>
                  <a:close/>
                </a:path>
              </a:pathLst>
            </a:custGeom>
            <a:solidFill>
              <a:srgbClr val="000000"/>
            </a:solidFill>
          </p:spPr>
          <p:txBody>
            <a:bodyPr wrap="square" lIns="0" tIns="0" rIns="0" bIns="0" rtlCol="0"/>
            <a:lstStyle/>
            <a:p>
              <a:endParaRPr sz="1632"/>
            </a:p>
          </p:txBody>
        </p:sp>
        <p:sp>
          <p:nvSpPr>
            <p:cNvPr id="312" name="object 312"/>
            <p:cNvSpPr/>
            <p:nvPr/>
          </p:nvSpPr>
          <p:spPr>
            <a:xfrm>
              <a:off x="1713623" y="4780788"/>
              <a:ext cx="910590" cy="0"/>
            </a:xfrm>
            <a:custGeom>
              <a:avLst/>
              <a:gdLst/>
              <a:ahLst/>
              <a:cxnLst/>
              <a:rect l="l" t="t" r="r" b="b"/>
              <a:pathLst>
                <a:path w="910589">
                  <a:moveTo>
                    <a:pt x="0" y="0"/>
                  </a:moveTo>
                  <a:lnTo>
                    <a:pt x="910589" y="0"/>
                  </a:lnTo>
                </a:path>
              </a:pathLst>
            </a:custGeom>
            <a:ln w="3175">
              <a:solidFill>
                <a:srgbClr val="000000"/>
              </a:solidFill>
            </a:ln>
          </p:spPr>
          <p:txBody>
            <a:bodyPr wrap="square" lIns="0" tIns="0" rIns="0" bIns="0" rtlCol="0"/>
            <a:lstStyle/>
            <a:p>
              <a:endParaRPr sz="1632"/>
            </a:p>
          </p:txBody>
        </p:sp>
        <p:sp>
          <p:nvSpPr>
            <p:cNvPr id="313" name="object 313"/>
            <p:cNvSpPr/>
            <p:nvPr/>
          </p:nvSpPr>
          <p:spPr>
            <a:xfrm>
              <a:off x="1091069" y="4788408"/>
              <a:ext cx="0" cy="269875"/>
            </a:xfrm>
            <a:custGeom>
              <a:avLst/>
              <a:gdLst/>
              <a:ahLst/>
              <a:cxnLst/>
              <a:rect l="l" t="t" r="r" b="b"/>
              <a:pathLst>
                <a:path h="269875">
                  <a:moveTo>
                    <a:pt x="0" y="0"/>
                  </a:moveTo>
                  <a:lnTo>
                    <a:pt x="0" y="269748"/>
                  </a:lnTo>
                </a:path>
              </a:pathLst>
            </a:custGeom>
            <a:ln w="3175">
              <a:solidFill>
                <a:srgbClr val="000000"/>
              </a:solidFill>
            </a:ln>
          </p:spPr>
          <p:txBody>
            <a:bodyPr wrap="square" lIns="0" tIns="0" rIns="0" bIns="0" rtlCol="0"/>
            <a:lstStyle/>
            <a:p>
              <a:endParaRPr sz="1632"/>
            </a:p>
          </p:txBody>
        </p:sp>
        <p:sp>
          <p:nvSpPr>
            <p:cNvPr id="314" name="object 314"/>
            <p:cNvSpPr/>
            <p:nvPr/>
          </p:nvSpPr>
          <p:spPr>
            <a:xfrm>
              <a:off x="1706003" y="4788408"/>
              <a:ext cx="0" cy="269875"/>
            </a:xfrm>
            <a:custGeom>
              <a:avLst/>
              <a:gdLst/>
              <a:ahLst/>
              <a:cxnLst/>
              <a:rect l="l" t="t" r="r" b="b"/>
              <a:pathLst>
                <a:path h="269875">
                  <a:moveTo>
                    <a:pt x="0" y="0"/>
                  </a:moveTo>
                  <a:lnTo>
                    <a:pt x="0" y="269748"/>
                  </a:lnTo>
                </a:path>
              </a:pathLst>
            </a:custGeom>
            <a:ln w="3175">
              <a:solidFill>
                <a:srgbClr val="000000"/>
              </a:solidFill>
            </a:ln>
          </p:spPr>
          <p:txBody>
            <a:bodyPr wrap="square" lIns="0" tIns="0" rIns="0" bIns="0" rtlCol="0"/>
            <a:lstStyle/>
            <a:p>
              <a:endParaRPr sz="1632"/>
            </a:p>
          </p:txBody>
        </p:sp>
        <p:sp>
          <p:nvSpPr>
            <p:cNvPr id="315" name="object 315"/>
            <p:cNvSpPr/>
            <p:nvPr/>
          </p:nvSpPr>
          <p:spPr>
            <a:xfrm>
              <a:off x="1097927" y="5066538"/>
              <a:ext cx="608965" cy="269240"/>
            </a:xfrm>
            <a:custGeom>
              <a:avLst/>
              <a:gdLst/>
              <a:ahLst/>
              <a:cxnLst/>
              <a:rect l="l" t="t" r="r" b="b"/>
              <a:pathLst>
                <a:path w="608964" h="269239">
                  <a:moveTo>
                    <a:pt x="608838" y="268986"/>
                  </a:moveTo>
                  <a:lnTo>
                    <a:pt x="608838" y="0"/>
                  </a:lnTo>
                  <a:lnTo>
                    <a:pt x="0" y="0"/>
                  </a:lnTo>
                  <a:lnTo>
                    <a:pt x="0" y="268986"/>
                  </a:lnTo>
                  <a:lnTo>
                    <a:pt x="608838" y="268986"/>
                  </a:lnTo>
                  <a:close/>
                </a:path>
              </a:pathLst>
            </a:custGeom>
            <a:solidFill>
              <a:srgbClr val="9ACCFF"/>
            </a:solidFill>
          </p:spPr>
          <p:txBody>
            <a:bodyPr wrap="square" lIns="0" tIns="0" rIns="0" bIns="0" rtlCol="0"/>
            <a:lstStyle/>
            <a:p>
              <a:endParaRPr sz="1632"/>
            </a:p>
          </p:txBody>
        </p:sp>
        <p:sp>
          <p:nvSpPr>
            <p:cNvPr id="316" name="object 316"/>
            <p:cNvSpPr/>
            <p:nvPr/>
          </p:nvSpPr>
          <p:spPr>
            <a:xfrm>
              <a:off x="2829191" y="4830318"/>
              <a:ext cx="7620" cy="8890"/>
            </a:xfrm>
            <a:custGeom>
              <a:avLst/>
              <a:gdLst/>
              <a:ahLst/>
              <a:cxnLst/>
              <a:rect l="l" t="t" r="r" b="b"/>
              <a:pathLst>
                <a:path w="7619" h="8889">
                  <a:moveTo>
                    <a:pt x="0" y="8381"/>
                  </a:moveTo>
                  <a:lnTo>
                    <a:pt x="7619" y="8381"/>
                  </a:lnTo>
                  <a:lnTo>
                    <a:pt x="7619" y="0"/>
                  </a:lnTo>
                  <a:lnTo>
                    <a:pt x="0" y="0"/>
                  </a:lnTo>
                  <a:lnTo>
                    <a:pt x="0" y="8381"/>
                  </a:lnTo>
                  <a:close/>
                </a:path>
              </a:pathLst>
            </a:custGeom>
            <a:solidFill>
              <a:srgbClr val="000000"/>
            </a:solidFill>
          </p:spPr>
          <p:txBody>
            <a:bodyPr wrap="square" lIns="0" tIns="0" rIns="0" bIns="0" rtlCol="0"/>
            <a:lstStyle/>
            <a:p>
              <a:endParaRPr sz="1632"/>
            </a:p>
          </p:txBody>
        </p:sp>
        <p:sp>
          <p:nvSpPr>
            <p:cNvPr id="317" name="object 317"/>
            <p:cNvSpPr/>
            <p:nvPr/>
          </p:nvSpPr>
          <p:spPr>
            <a:xfrm>
              <a:off x="2829191" y="4830318"/>
              <a:ext cx="0" cy="8890"/>
            </a:xfrm>
            <a:custGeom>
              <a:avLst/>
              <a:gdLst/>
              <a:ahLst/>
              <a:cxnLst/>
              <a:rect l="l" t="t" r="r" b="b"/>
              <a:pathLst>
                <a:path h="8889">
                  <a:moveTo>
                    <a:pt x="0" y="0"/>
                  </a:moveTo>
                  <a:lnTo>
                    <a:pt x="0" y="8381"/>
                  </a:lnTo>
                </a:path>
              </a:pathLst>
            </a:custGeom>
            <a:ln w="3175">
              <a:solidFill>
                <a:srgbClr val="000000"/>
              </a:solidFill>
            </a:ln>
          </p:spPr>
          <p:txBody>
            <a:bodyPr wrap="square" lIns="0" tIns="0" rIns="0" bIns="0" rtlCol="0"/>
            <a:lstStyle/>
            <a:p>
              <a:endParaRPr sz="1632"/>
            </a:p>
          </p:txBody>
        </p:sp>
        <p:sp>
          <p:nvSpPr>
            <p:cNvPr id="318" name="object 318"/>
            <p:cNvSpPr/>
            <p:nvPr/>
          </p:nvSpPr>
          <p:spPr>
            <a:xfrm>
              <a:off x="4162691" y="4830318"/>
              <a:ext cx="6985" cy="8890"/>
            </a:xfrm>
            <a:custGeom>
              <a:avLst/>
              <a:gdLst/>
              <a:ahLst/>
              <a:cxnLst/>
              <a:rect l="l" t="t" r="r" b="b"/>
              <a:pathLst>
                <a:path w="6985" h="8889">
                  <a:moveTo>
                    <a:pt x="0" y="8381"/>
                  </a:moveTo>
                  <a:lnTo>
                    <a:pt x="6858" y="8381"/>
                  </a:lnTo>
                  <a:lnTo>
                    <a:pt x="6858" y="0"/>
                  </a:lnTo>
                  <a:lnTo>
                    <a:pt x="0" y="0"/>
                  </a:lnTo>
                  <a:lnTo>
                    <a:pt x="0" y="8381"/>
                  </a:lnTo>
                  <a:close/>
                </a:path>
              </a:pathLst>
            </a:custGeom>
            <a:solidFill>
              <a:srgbClr val="000000"/>
            </a:solidFill>
          </p:spPr>
          <p:txBody>
            <a:bodyPr wrap="square" lIns="0" tIns="0" rIns="0" bIns="0" rtlCol="0"/>
            <a:lstStyle/>
            <a:p>
              <a:endParaRPr sz="1632"/>
            </a:p>
          </p:txBody>
        </p:sp>
        <p:sp>
          <p:nvSpPr>
            <p:cNvPr id="319" name="object 319"/>
            <p:cNvSpPr/>
            <p:nvPr/>
          </p:nvSpPr>
          <p:spPr>
            <a:xfrm>
              <a:off x="4161929" y="4830318"/>
              <a:ext cx="0" cy="8890"/>
            </a:xfrm>
            <a:custGeom>
              <a:avLst/>
              <a:gdLst/>
              <a:ahLst/>
              <a:cxnLst/>
              <a:rect l="l" t="t" r="r" b="b"/>
              <a:pathLst>
                <a:path h="8889">
                  <a:moveTo>
                    <a:pt x="0" y="0"/>
                  </a:moveTo>
                  <a:lnTo>
                    <a:pt x="0" y="8381"/>
                  </a:lnTo>
                </a:path>
              </a:pathLst>
            </a:custGeom>
            <a:ln w="3175">
              <a:solidFill>
                <a:srgbClr val="000000"/>
              </a:solidFill>
            </a:ln>
          </p:spPr>
          <p:txBody>
            <a:bodyPr wrap="square" lIns="0" tIns="0" rIns="0" bIns="0" rtlCol="0"/>
            <a:lstStyle/>
            <a:p>
              <a:endParaRPr sz="1632"/>
            </a:p>
          </p:txBody>
        </p:sp>
        <p:sp>
          <p:nvSpPr>
            <p:cNvPr id="320" name="object 320"/>
            <p:cNvSpPr/>
            <p:nvPr/>
          </p:nvSpPr>
          <p:spPr>
            <a:xfrm>
              <a:off x="5285117" y="4830318"/>
              <a:ext cx="7620" cy="8890"/>
            </a:xfrm>
            <a:custGeom>
              <a:avLst/>
              <a:gdLst/>
              <a:ahLst/>
              <a:cxnLst/>
              <a:rect l="l" t="t" r="r" b="b"/>
              <a:pathLst>
                <a:path w="7620" h="8889">
                  <a:moveTo>
                    <a:pt x="0" y="8381"/>
                  </a:moveTo>
                  <a:lnTo>
                    <a:pt x="7620" y="8381"/>
                  </a:lnTo>
                  <a:lnTo>
                    <a:pt x="7620" y="0"/>
                  </a:lnTo>
                  <a:lnTo>
                    <a:pt x="0" y="0"/>
                  </a:lnTo>
                  <a:lnTo>
                    <a:pt x="0" y="8381"/>
                  </a:lnTo>
                  <a:close/>
                </a:path>
              </a:pathLst>
            </a:custGeom>
            <a:solidFill>
              <a:srgbClr val="000000"/>
            </a:solidFill>
          </p:spPr>
          <p:txBody>
            <a:bodyPr wrap="square" lIns="0" tIns="0" rIns="0" bIns="0" rtlCol="0"/>
            <a:lstStyle/>
            <a:p>
              <a:endParaRPr sz="1632"/>
            </a:p>
          </p:txBody>
        </p:sp>
        <p:sp>
          <p:nvSpPr>
            <p:cNvPr id="321" name="object 321"/>
            <p:cNvSpPr/>
            <p:nvPr/>
          </p:nvSpPr>
          <p:spPr>
            <a:xfrm>
              <a:off x="5285117" y="4830318"/>
              <a:ext cx="0" cy="8890"/>
            </a:xfrm>
            <a:custGeom>
              <a:avLst/>
              <a:gdLst/>
              <a:ahLst/>
              <a:cxnLst/>
              <a:rect l="l" t="t" r="r" b="b"/>
              <a:pathLst>
                <a:path h="8889">
                  <a:moveTo>
                    <a:pt x="0" y="0"/>
                  </a:moveTo>
                  <a:lnTo>
                    <a:pt x="0" y="8381"/>
                  </a:lnTo>
                </a:path>
              </a:pathLst>
            </a:custGeom>
            <a:ln w="3175">
              <a:solidFill>
                <a:srgbClr val="000000"/>
              </a:solidFill>
            </a:ln>
          </p:spPr>
          <p:txBody>
            <a:bodyPr wrap="square" lIns="0" tIns="0" rIns="0" bIns="0" rtlCol="0"/>
            <a:lstStyle/>
            <a:p>
              <a:endParaRPr sz="1632"/>
            </a:p>
          </p:txBody>
        </p:sp>
        <p:sp>
          <p:nvSpPr>
            <p:cNvPr id="322" name="object 322"/>
            <p:cNvSpPr/>
            <p:nvPr/>
          </p:nvSpPr>
          <p:spPr>
            <a:xfrm>
              <a:off x="6197993" y="4830318"/>
              <a:ext cx="6985" cy="8890"/>
            </a:xfrm>
            <a:custGeom>
              <a:avLst/>
              <a:gdLst/>
              <a:ahLst/>
              <a:cxnLst/>
              <a:rect l="l" t="t" r="r" b="b"/>
              <a:pathLst>
                <a:path w="6985" h="8889">
                  <a:moveTo>
                    <a:pt x="0" y="8381"/>
                  </a:moveTo>
                  <a:lnTo>
                    <a:pt x="6858" y="8381"/>
                  </a:lnTo>
                  <a:lnTo>
                    <a:pt x="6858" y="0"/>
                  </a:lnTo>
                  <a:lnTo>
                    <a:pt x="0" y="0"/>
                  </a:lnTo>
                  <a:lnTo>
                    <a:pt x="0" y="8381"/>
                  </a:lnTo>
                  <a:close/>
                </a:path>
              </a:pathLst>
            </a:custGeom>
            <a:solidFill>
              <a:srgbClr val="000000"/>
            </a:solidFill>
          </p:spPr>
          <p:txBody>
            <a:bodyPr wrap="square" lIns="0" tIns="0" rIns="0" bIns="0" rtlCol="0"/>
            <a:lstStyle/>
            <a:p>
              <a:endParaRPr sz="1632"/>
            </a:p>
          </p:txBody>
        </p:sp>
        <p:sp>
          <p:nvSpPr>
            <p:cNvPr id="323" name="object 323"/>
            <p:cNvSpPr/>
            <p:nvPr/>
          </p:nvSpPr>
          <p:spPr>
            <a:xfrm>
              <a:off x="6197231" y="4830318"/>
              <a:ext cx="0" cy="8890"/>
            </a:xfrm>
            <a:custGeom>
              <a:avLst/>
              <a:gdLst/>
              <a:ahLst/>
              <a:cxnLst/>
              <a:rect l="l" t="t" r="r" b="b"/>
              <a:pathLst>
                <a:path h="8889">
                  <a:moveTo>
                    <a:pt x="0" y="0"/>
                  </a:moveTo>
                  <a:lnTo>
                    <a:pt x="0" y="8381"/>
                  </a:lnTo>
                </a:path>
              </a:pathLst>
            </a:custGeom>
            <a:ln w="3175">
              <a:solidFill>
                <a:srgbClr val="000000"/>
              </a:solidFill>
            </a:ln>
          </p:spPr>
          <p:txBody>
            <a:bodyPr wrap="square" lIns="0" tIns="0" rIns="0" bIns="0" rtlCol="0"/>
            <a:lstStyle/>
            <a:p>
              <a:endParaRPr sz="1632"/>
            </a:p>
          </p:txBody>
        </p:sp>
        <p:sp>
          <p:nvSpPr>
            <p:cNvPr id="324" name="object 324"/>
            <p:cNvSpPr/>
            <p:nvPr/>
          </p:nvSpPr>
          <p:spPr>
            <a:xfrm>
              <a:off x="7531493" y="4830318"/>
              <a:ext cx="6985" cy="8890"/>
            </a:xfrm>
            <a:custGeom>
              <a:avLst/>
              <a:gdLst/>
              <a:ahLst/>
              <a:cxnLst/>
              <a:rect l="l" t="t" r="r" b="b"/>
              <a:pathLst>
                <a:path w="6984" h="8889">
                  <a:moveTo>
                    <a:pt x="0" y="8381"/>
                  </a:moveTo>
                  <a:lnTo>
                    <a:pt x="6857" y="8381"/>
                  </a:lnTo>
                  <a:lnTo>
                    <a:pt x="6857" y="0"/>
                  </a:lnTo>
                  <a:lnTo>
                    <a:pt x="0" y="0"/>
                  </a:lnTo>
                  <a:lnTo>
                    <a:pt x="0" y="8381"/>
                  </a:lnTo>
                  <a:close/>
                </a:path>
              </a:pathLst>
            </a:custGeom>
            <a:solidFill>
              <a:srgbClr val="000000"/>
            </a:solidFill>
          </p:spPr>
          <p:txBody>
            <a:bodyPr wrap="square" lIns="0" tIns="0" rIns="0" bIns="0" rtlCol="0"/>
            <a:lstStyle/>
            <a:p>
              <a:endParaRPr sz="1632"/>
            </a:p>
          </p:txBody>
        </p:sp>
        <p:sp>
          <p:nvSpPr>
            <p:cNvPr id="325" name="object 325"/>
            <p:cNvSpPr/>
            <p:nvPr/>
          </p:nvSpPr>
          <p:spPr>
            <a:xfrm>
              <a:off x="7530731" y="4830318"/>
              <a:ext cx="0" cy="8890"/>
            </a:xfrm>
            <a:custGeom>
              <a:avLst/>
              <a:gdLst/>
              <a:ahLst/>
              <a:cxnLst/>
              <a:rect l="l" t="t" r="r" b="b"/>
              <a:pathLst>
                <a:path h="8889">
                  <a:moveTo>
                    <a:pt x="0" y="0"/>
                  </a:moveTo>
                  <a:lnTo>
                    <a:pt x="0" y="8381"/>
                  </a:lnTo>
                </a:path>
              </a:pathLst>
            </a:custGeom>
            <a:ln w="3175">
              <a:solidFill>
                <a:srgbClr val="000000"/>
              </a:solidFill>
            </a:ln>
          </p:spPr>
          <p:txBody>
            <a:bodyPr wrap="square" lIns="0" tIns="0" rIns="0" bIns="0" rtlCol="0"/>
            <a:lstStyle/>
            <a:p>
              <a:endParaRPr sz="1632"/>
            </a:p>
          </p:txBody>
        </p:sp>
        <p:sp>
          <p:nvSpPr>
            <p:cNvPr id="326" name="object 326"/>
            <p:cNvSpPr/>
            <p:nvPr/>
          </p:nvSpPr>
          <p:spPr>
            <a:xfrm>
              <a:off x="1713623" y="5066550"/>
              <a:ext cx="2449195" cy="269240"/>
            </a:xfrm>
            <a:custGeom>
              <a:avLst/>
              <a:gdLst/>
              <a:ahLst/>
              <a:cxnLst/>
              <a:rect l="l" t="t" r="r" b="b"/>
              <a:pathLst>
                <a:path w="2449195" h="269239">
                  <a:moveTo>
                    <a:pt x="1115568" y="0"/>
                  </a:moveTo>
                  <a:lnTo>
                    <a:pt x="0" y="0"/>
                  </a:lnTo>
                  <a:lnTo>
                    <a:pt x="0" y="268986"/>
                  </a:lnTo>
                  <a:lnTo>
                    <a:pt x="1115568" y="268986"/>
                  </a:lnTo>
                  <a:lnTo>
                    <a:pt x="1115568" y="0"/>
                  </a:lnTo>
                  <a:close/>
                </a:path>
                <a:path w="2449195" h="269239">
                  <a:moveTo>
                    <a:pt x="2449068" y="0"/>
                  </a:moveTo>
                  <a:lnTo>
                    <a:pt x="1123188" y="0"/>
                  </a:lnTo>
                  <a:lnTo>
                    <a:pt x="1123188" y="268986"/>
                  </a:lnTo>
                  <a:lnTo>
                    <a:pt x="2449068" y="268986"/>
                  </a:lnTo>
                  <a:lnTo>
                    <a:pt x="2449068" y="0"/>
                  </a:lnTo>
                  <a:close/>
                </a:path>
              </a:pathLst>
            </a:custGeom>
            <a:solidFill>
              <a:srgbClr val="9ACCFF"/>
            </a:solidFill>
          </p:spPr>
          <p:txBody>
            <a:bodyPr wrap="square" lIns="0" tIns="0" rIns="0" bIns="0" rtlCol="0"/>
            <a:lstStyle/>
            <a:p>
              <a:endParaRPr sz="1632"/>
            </a:p>
          </p:txBody>
        </p:sp>
      </p:grpSp>
      <p:sp>
        <p:nvSpPr>
          <p:cNvPr id="327" name="object 327"/>
          <p:cNvSpPr txBox="1"/>
          <p:nvPr/>
        </p:nvSpPr>
        <p:spPr>
          <a:xfrm>
            <a:off x="4321672" y="4594188"/>
            <a:ext cx="198657" cy="229639"/>
          </a:xfrm>
          <a:prstGeom prst="rect">
            <a:avLst/>
          </a:prstGeom>
        </p:spPr>
        <p:txBody>
          <a:bodyPr vert="horz" wrap="square" lIns="0" tIns="20154" rIns="0" bIns="0" rtlCol="0">
            <a:spAutoFit/>
          </a:bodyPr>
          <a:lstStyle/>
          <a:p>
            <a:pPr>
              <a:spcBef>
                <a:spcPts val="159"/>
              </a:spcBef>
            </a:pPr>
            <a:r>
              <a:rPr sz="1360" b="1" spc="-54" dirty="0">
                <a:latin typeface="Comic Sans MS"/>
                <a:cs typeface="Comic Sans MS"/>
              </a:rPr>
              <a:t>81</a:t>
            </a:r>
            <a:endParaRPr sz="1360">
              <a:latin typeface="Comic Sans MS"/>
              <a:cs typeface="Comic Sans MS"/>
            </a:endParaRPr>
          </a:p>
        </p:txBody>
      </p:sp>
      <p:sp>
        <p:nvSpPr>
          <p:cNvPr id="328" name="object 328"/>
          <p:cNvSpPr txBox="1"/>
          <p:nvPr/>
        </p:nvSpPr>
        <p:spPr>
          <a:xfrm>
            <a:off x="5434844" y="4594188"/>
            <a:ext cx="1047990" cy="229639"/>
          </a:xfrm>
          <a:prstGeom prst="rect">
            <a:avLst/>
          </a:prstGeom>
        </p:spPr>
        <p:txBody>
          <a:bodyPr vert="horz" wrap="square" lIns="0" tIns="20154" rIns="0" bIns="0" rtlCol="0">
            <a:spAutoFit/>
          </a:bodyPr>
          <a:lstStyle/>
          <a:p>
            <a:pPr>
              <a:spcBef>
                <a:spcPts val="159"/>
              </a:spcBef>
              <a:tabLst>
                <a:tab pos="826299" algn="l"/>
              </a:tabLst>
            </a:pPr>
            <a:r>
              <a:rPr sz="1360" b="1" spc="-54" dirty="0">
                <a:latin typeface="Comic Sans MS"/>
                <a:cs typeface="Comic Sans MS"/>
              </a:rPr>
              <a:t>75	</a:t>
            </a:r>
            <a:r>
              <a:rPr sz="1360" b="1" spc="-50" dirty="0">
                <a:latin typeface="Comic Sans MS"/>
                <a:cs typeface="Comic Sans MS"/>
              </a:rPr>
              <a:t>L</a:t>
            </a:r>
            <a:r>
              <a:rPr sz="1360" b="1" spc="-32" dirty="0">
                <a:latin typeface="Comic Sans MS"/>
                <a:cs typeface="Comic Sans MS"/>
              </a:rPr>
              <a:t>i</a:t>
            </a:r>
            <a:r>
              <a:rPr sz="1360" b="1" spc="-45" dirty="0">
                <a:latin typeface="Comic Sans MS"/>
                <a:cs typeface="Comic Sans MS"/>
              </a:rPr>
              <a:t>g</a:t>
            </a:r>
            <a:endParaRPr sz="1360">
              <a:latin typeface="Comic Sans MS"/>
              <a:cs typeface="Comic Sans MS"/>
            </a:endParaRPr>
          </a:p>
        </p:txBody>
      </p:sp>
      <p:sp>
        <p:nvSpPr>
          <p:cNvPr id="329" name="object 329"/>
          <p:cNvSpPr/>
          <p:nvPr/>
        </p:nvSpPr>
        <p:spPr>
          <a:xfrm>
            <a:off x="5028559" y="4594353"/>
            <a:ext cx="1839741" cy="244147"/>
          </a:xfrm>
          <a:custGeom>
            <a:avLst/>
            <a:gdLst/>
            <a:ahLst/>
            <a:cxnLst/>
            <a:rect l="l" t="t" r="r" b="b"/>
            <a:pathLst>
              <a:path w="2028825" h="269239">
                <a:moveTo>
                  <a:pt x="1115555" y="0"/>
                </a:moveTo>
                <a:lnTo>
                  <a:pt x="0" y="0"/>
                </a:lnTo>
                <a:lnTo>
                  <a:pt x="0" y="268986"/>
                </a:lnTo>
                <a:lnTo>
                  <a:pt x="1115555" y="268986"/>
                </a:lnTo>
                <a:lnTo>
                  <a:pt x="1115555" y="0"/>
                </a:lnTo>
                <a:close/>
              </a:path>
              <a:path w="2028825" h="269239">
                <a:moveTo>
                  <a:pt x="2028431" y="0"/>
                </a:moveTo>
                <a:lnTo>
                  <a:pt x="1123188" y="0"/>
                </a:lnTo>
                <a:lnTo>
                  <a:pt x="1123188" y="268986"/>
                </a:lnTo>
                <a:lnTo>
                  <a:pt x="2028431" y="268986"/>
                </a:lnTo>
                <a:lnTo>
                  <a:pt x="2028431" y="0"/>
                </a:lnTo>
                <a:close/>
              </a:path>
            </a:pathLst>
          </a:custGeom>
          <a:solidFill>
            <a:srgbClr val="9ACCFF"/>
          </a:solidFill>
        </p:spPr>
        <p:txBody>
          <a:bodyPr wrap="square" lIns="0" tIns="0" rIns="0" bIns="0" rtlCol="0"/>
          <a:lstStyle/>
          <a:p>
            <a:endParaRPr sz="1632"/>
          </a:p>
        </p:txBody>
      </p:sp>
      <p:sp>
        <p:nvSpPr>
          <p:cNvPr id="330" name="object 330"/>
          <p:cNvSpPr txBox="1"/>
          <p:nvPr/>
        </p:nvSpPr>
        <p:spPr>
          <a:xfrm>
            <a:off x="6575712" y="4594188"/>
            <a:ext cx="957586" cy="229639"/>
          </a:xfrm>
          <a:prstGeom prst="rect">
            <a:avLst/>
          </a:prstGeom>
        </p:spPr>
        <p:txBody>
          <a:bodyPr vert="horz" wrap="square" lIns="0" tIns="20154" rIns="0" bIns="0" rtlCol="0">
            <a:spAutoFit/>
          </a:bodyPr>
          <a:lstStyle/>
          <a:p>
            <a:pPr>
              <a:spcBef>
                <a:spcPts val="159"/>
              </a:spcBef>
              <a:tabLst>
                <a:tab pos="764110" algn="l"/>
              </a:tabLst>
            </a:pPr>
            <a:r>
              <a:rPr sz="1360" b="1" spc="-41" dirty="0">
                <a:latin typeface="Comic Sans MS"/>
                <a:cs typeface="Comic Sans MS"/>
              </a:rPr>
              <a:t>t	</a:t>
            </a:r>
            <a:r>
              <a:rPr sz="1360" b="1" spc="-59" dirty="0">
                <a:solidFill>
                  <a:srgbClr val="008000"/>
                </a:solidFill>
                <a:latin typeface="Comic Sans MS"/>
                <a:cs typeface="Comic Sans MS"/>
              </a:rPr>
              <a:t>Ye</a:t>
            </a:r>
            <a:endParaRPr sz="1360">
              <a:latin typeface="Comic Sans MS"/>
              <a:cs typeface="Comic Sans MS"/>
            </a:endParaRPr>
          </a:p>
        </p:txBody>
      </p:sp>
      <p:sp>
        <p:nvSpPr>
          <p:cNvPr id="331" name="object 331"/>
          <p:cNvSpPr/>
          <p:nvPr/>
        </p:nvSpPr>
        <p:spPr>
          <a:xfrm>
            <a:off x="6874172" y="4594342"/>
            <a:ext cx="1203461" cy="244147"/>
          </a:xfrm>
          <a:custGeom>
            <a:avLst/>
            <a:gdLst/>
            <a:ahLst/>
            <a:cxnLst/>
            <a:rect l="l" t="t" r="r" b="b"/>
            <a:pathLst>
              <a:path w="1327150" h="269239">
                <a:moveTo>
                  <a:pt x="1326642" y="268986"/>
                </a:moveTo>
                <a:lnTo>
                  <a:pt x="1326642" y="0"/>
                </a:lnTo>
                <a:lnTo>
                  <a:pt x="0" y="0"/>
                </a:lnTo>
                <a:lnTo>
                  <a:pt x="0" y="268986"/>
                </a:lnTo>
                <a:lnTo>
                  <a:pt x="1326642" y="268986"/>
                </a:lnTo>
                <a:close/>
              </a:path>
            </a:pathLst>
          </a:custGeom>
          <a:solidFill>
            <a:srgbClr val="9ACCFF"/>
          </a:solidFill>
        </p:spPr>
        <p:txBody>
          <a:bodyPr wrap="square" lIns="0" tIns="0" rIns="0" bIns="0" rtlCol="0"/>
          <a:lstStyle/>
          <a:p>
            <a:endParaRPr sz="1632"/>
          </a:p>
        </p:txBody>
      </p:sp>
      <p:grpSp>
        <p:nvGrpSpPr>
          <p:cNvPr id="332" name="object 332"/>
          <p:cNvGrpSpPr/>
          <p:nvPr/>
        </p:nvGrpSpPr>
        <p:grpSpPr>
          <a:xfrm>
            <a:off x="2236414" y="1320121"/>
            <a:ext cx="5847438" cy="3769309"/>
            <a:chOff x="1090434" y="1455800"/>
            <a:chExt cx="6448425" cy="4156710"/>
          </a:xfrm>
        </p:grpSpPr>
        <p:sp>
          <p:nvSpPr>
            <p:cNvPr id="333" name="object 333"/>
            <p:cNvSpPr/>
            <p:nvPr/>
          </p:nvSpPr>
          <p:spPr>
            <a:xfrm>
              <a:off x="1091069" y="5058155"/>
              <a:ext cx="0" cy="8890"/>
            </a:xfrm>
            <a:custGeom>
              <a:avLst/>
              <a:gdLst/>
              <a:ahLst/>
              <a:cxnLst/>
              <a:rect l="l" t="t" r="r" b="b"/>
              <a:pathLst>
                <a:path h="8889">
                  <a:moveTo>
                    <a:pt x="0" y="0"/>
                  </a:moveTo>
                  <a:lnTo>
                    <a:pt x="0" y="8382"/>
                  </a:lnTo>
                </a:path>
              </a:pathLst>
            </a:custGeom>
            <a:ln w="3175">
              <a:solidFill>
                <a:srgbClr val="000000"/>
              </a:solidFill>
            </a:ln>
          </p:spPr>
          <p:txBody>
            <a:bodyPr wrap="square" lIns="0" tIns="0" rIns="0" bIns="0" rtlCol="0"/>
            <a:lstStyle/>
            <a:p>
              <a:endParaRPr sz="1632"/>
            </a:p>
          </p:txBody>
        </p:sp>
        <p:sp>
          <p:nvSpPr>
            <p:cNvPr id="334" name="object 334"/>
            <p:cNvSpPr/>
            <p:nvPr/>
          </p:nvSpPr>
          <p:spPr>
            <a:xfrm>
              <a:off x="1097927" y="5058917"/>
              <a:ext cx="608965" cy="7620"/>
            </a:xfrm>
            <a:custGeom>
              <a:avLst/>
              <a:gdLst/>
              <a:ahLst/>
              <a:cxnLst/>
              <a:rect l="l" t="t" r="r" b="b"/>
              <a:pathLst>
                <a:path w="608964" h="7620">
                  <a:moveTo>
                    <a:pt x="608838" y="7620"/>
                  </a:moveTo>
                  <a:lnTo>
                    <a:pt x="608838" y="0"/>
                  </a:lnTo>
                  <a:lnTo>
                    <a:pt x="0" y="0"/>
                  </a:lnTo>
                  <a:lnTo>
                    <a:pt x="0" y="7620"/>
                  </a:lnTo>
                  <a:lnTo>
                    <a:pt x="608838" y="7620"/>
                  </a:lnTo>
                  <a:close/>
                </a:path>
              </a:pathLst>
            </a:custGeom>
            <a:solidFill>
              <a:srgbClr val="000000"/>
            </a:solidFill>
          </p:spPr>
          <p:txBody>
            <a:bodyPr wrap="square" lIns="0" tIns="0" rIns="0" bIns="0" rtlCol="0"/>
            <a:lstStyle/>
            <a:p>
              <a:endParaRPr sz="1632"/>
            </a:p>
          </p:txBody>
        </p:sp>
        <p:sp>
          <p:nvSpPr>
            <p:cNvPr id="335" name="object 335"/>
            <p:cNvSpPr/>
            <p:nvPr/>
          </p:nvSpPr>
          <p:spPr>
            <a:xfrm>
              <a:off x="1097927" y="5058155"/>
              <a:ext cx="608330" cy="0"/>
            </a:xfrm>
            <a:custGeom>
              <a:avLst/>
              <a:gdLst/>
              <a:ahLst/>
              <a:cxnLst/>
              <a:rect l="l" t="t" r="r" b="b"/>
              <a:pathLst>
                <a:path w="608330">
                  <a:moveTo>
                    <a:pt x="0" y="0"/>
                  </a:moveTo>
                  <a:lnTo>
                    <a:pt x="608076" y="0"/>
                  </a:lnTo>
                </a:path>
              </a:pathLst>
            </a:custGeom>
            <a:ln w="3175">
              <a:solidFill>
                <a:srgbClr val="000000"/>
              </a:solidFill>
            </a:ln>
          </p:spPr>
          <p:txBody>
            <a:bodyPr wrap="square" lIns="0" tIns="0" rIns="0" bIns="0" rtlCol="0"/>
            <a:lstStyle/>
            <a:p>
              <a:endParaRPr sz="1632"/>
            </a:p>
          </p:txBody>
        </p:sp>
        <p:sp>
          <p:nvSpPr>
            <p:cNvPr id="336" name="object 336"/>
            <p:cNvSpPr/>
            <p:nvPr/>
          </p:nvSpPr>
          <p:spPr>
            <a:xfrm>
              <a:off x="1706003" y="5058155"/>
              <a:ext cx="0" cy="8890"/>
            </a:xfrm>
            <a:custGeom>
              <a:avLst/>
              <a:gdLst/>
              <a:ahLst/>
              <a:cxnLst/>
              <a:rect l="l" t="t" r="r" b="b"/>
              <a:pathLst>
                <a:path h="8889">
                  <a:moveTo>
                    <a:pt x="0" y="0"/>
                  </a:moveTo>
                  <a:lnTo>
                    <a:pt x="0" y="8382"/>
                  </a:lnTo>
                </a:path>
              </a:pathLst>
            </a:custGeom>
            <a:ln w="3175">
              <a:solidFill>
                <a:srgbClr val="000000"/>
              </a:solidFill>
            </a:ln>
          </p:spPr>
          <p:txBody>
            <a:bodyPr wrap="square" lIns="0" tIns="0" rIns="0" bIns="0" rtlCol="0"/>
            <a:lstStyle/>
            <a:p>
              <a:endParaRPr sz="1632"/>
            </a:p>
          </p:txBody>
        </p:sp>
        <p:sp>
          <p:nvSpPr>
            <p:cNvPr id="337" name="object 337"/>
            <p:cNvSpPr/>
            <p:nvPr/>
          </p:nvSpPr>
          <p:spPr>
            <a:xfrm>
              <a:off x="1713623" y="5058917"/>
              <a:ext cx="910590" cy="7620"/>
            </a:xfrm>
            <a:custGeom>
              <a:avLst/>
              <a:gdLst/>
              <a:ahLst/>
              <a:cxnLst/>
              <a:rect l="l" t="t" r="r" b="b"/>
              <a:pathLst>
                <a:path w="910589" h="7620">
                  <a:moveTo>
                    <a:pt x="0" y="7620"/>
                  </a:moveTo>
                  <a:lnTo>
                    <a:pt x="910589" y="7620"/>
                  </a:lnTo>
                  <a:lnTo>
                    <a:pt x="910589" y="0"/>
                  </a:lnTo>
                  <a:lnTo>
                    <a:pt x="0" y="0"/>
                  </a:lnTo>
                  <a:lnTo>
                    <a:pt x="0" y="7620"/>
                  </a:lnTo>
                  <a:close/>
                </a:path>
              </a:pathLst>
            </a:custGeom>
            <a:solidFill>
              <a:srgbClr val="000000"/>
            </a:solidFill>
          </p:spPr>
          <p:txBody>
            <a:bodyPr wrap="square" lIns="0" tIns="0" rIns="0" bIns="0" rtlCol="0"/>
            <a:lstStyle/>
            <a:p>
              <a:endParaRPr sz="1632"/>
            </a:p>
          </p:txBody>
        </p:sp>
        <p:sp>
          <p:nvSpPr>
            <p:cNvPr id="338" name="object 338"/>
            <p:cNvSpPr/>
            <p:nvPr/>
          </p:nvSpPr>
          <p:spPr>
            <a:xfrm>
              <a:off x="1713623" y="5058155"/>
              <a:ext cx="910590" cy="0"/>
            </a:xfrm>
            <a:custGeom>
              <a:avLst/>
              <a:gdLst/>
              <a:ahLst/>
              <a:cxnLst/>
              <a:rect l="l" t="t" r="r" b="b"/>
              <a:pathLst>
                <a:path w="910589">
                  <a:moveTo>
                    <a:pt x="0" y="0"/>
                  </a:moveTo>
                  <a:lnTo>
                    <a:pt x="910589" y="0"/>
                  </a:lnTo>
                </a:path>
              </a:pathLst>
            </a:custGeom>
            <a:ln w="3175">
              <a:solidFill>
                <a:srgbClr val="000000"/>
              </a:solidFill>
            </a:ln>
          </p:spPr>
          <p:txBody>
            <a:bodyPr wrap="square" lIns="0" tIns="0" rIns="0" bIns="0" rtlCol="0"/>
            <a:lstStyle/>
            <a:p>
              <a:endParaRPr sz="1632"/>
            </a:p>
          </p:txBody>
        </p:sp>
        <p:sp>
          <p:nvSpPr>
            <p:cNvPr id="339" name="object 339"/>
            <p:cNvSpPr/>
            <p:nvPr/>
          </p:nvSpPr>
          <p:spPr>
            <a:xfrm>
              <a:off x="1091069" y="1455800"/>
              <a:ext cx="6985" cy="3887470"/>
            </a:xfrm>
            <a:custGeom>
              <a:avLst/>
              <a:gdLst/>
              <a:ahLst/>
              <a:cxnLst/>
              <a:rect l="l" t="t" r="r" b="b"/>
              <a:pathLst>
                <a:path w="6984" h="3887470">
                  <a:moveTo>
                    <a:pt x="0" y="0"/>
                  </a:moveTo>
                  <a:lnTo>
                    <a:pt x="0" y="3887342"/>
                  </a:lnTo>
                  <a:lnTo>
                    <a:pt x="6858" y="3887342"/>
                  </a:lnTo>
                  <a:lnTo>
                    <a:pt x="6858" y="0"/>
                  </a:lnTo>
                  <a:lnTo>
                    <a:pt x="0" y="0"/>
                  </a:lnTo>
                  <a:close/>
                </a:path>
              </a:pathLst>
            </a:custGeom>
            <a:solidFill>
              <a:srgbClr val="000000"/>
            </a:solidFill>
          </p:spPr>
          <p:txBody>
            <a:bodyPr wrap="square" lIns="0" tIns="0" rIns="0" bIns="0" rtlCol="0"/>
            <a:lstStyle/>
            <a:p>
              <a:endParaRPr sz="1632"/>
            </a:p>
          </p:txBody>
        </p:sp>
        <p:sp>
          <p:nvSpPr>
            <p:cNvPr id="340" name="object 340"/>
            <p:cNvSpPr/>
            <p:nvPr/>
          </p:nvSpPr>
          <p:spPr>
            <a:xfrm>
              <a:off x="1091069" y="5066537"/>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341" name="object 341"/>
            <p:cNvSpPr/>
            <p:nvPr/>
          </p:nvSpPr>
          <p:spPr>
            <a:xfrm>
              <a:off x="1706003" y="1456181"/>
              <a:ext cx="7620" cy="3887470"/>
            </a:xfrm>
            <a:custGeom>
              <a:avLst/>
              <a:gdLst/>
              <a:ahLst/>
              <a:cxnLst/>
              <a:rect l="l" t="t" r="r" b="b"/>
              <a:pathLst>
                <a:path w="7619" h="3887470">
                  <a:moveTo>
                    <a:pt x="0" y="0"/>
                  </a:moveTo>
                  <a:lnTo>
                    <a:pt x="0" y="3886961"/>
                  </a:lnTo>
                  <a:lnTo>
                    <a:pt x="7620" y="3886961"/>
                  </a:lnTo>
                  <a:lnTo>
                    <a:pt x="7620" y="0"/>
                  </a:lnTo>
                  <a:lnTo>
                    <a:pt x="0" y="0"/>
                  </a:lnTo>
                  <a:close/>
                </a:path>
              </a:pathLst>
            </a:custGeom>
            <a:solidFill>
              <a:srgbClr val="000000"/>
            </a:solidFill>
          </p:spPr>
          <p:txBody>
            <a:bodyPr wrap="square" lIns="0" tIns="0" rIns="0" bIns="0" rtlCol="0"/>
            <a:lstStyle/>
            <a:p>
              <a:endParaRPr sz="1632"/>
            </a:p>
          </p:txBody>
        </p:sp>
        <p:sp>
          <p:nvSpPr>
            <p:cNvPr id="342" name="object 342"/>
            <p:cNvSpPr/>
            <p:nvPr/>
          </p:nvSpPr>
          <p:spPr>
            <a:xfrm>
              <a:off x="1706003" y="5066537"/>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343" name="object 343"/>
            <p:cNvSpPr/>
            <p:nvPr/>
          </p:nvSpPr>
          <p:spPr>
            <a:xfrm>
              <a:off x="1097927" y="5343143"/>
              <a:ext cx="608965" cy="269240"/>
            </a:xfrm>
            <a:custGeom>
              <a:avLst/>
              <a:gdLst/>
              <a:ahLst/>
              <a:cxnLst/>
              <a:rect l="l" t="t" r="r" b="b"/>
              <a:pathLst>
                <a:path w="608964" h="269239">
                  <a:moveTo>
                    <a:pt x="608838" y="268986"/>
                  </a:moveTo>
                  <a:lnTo>
                    <a:pt x="608838" y="0"/>
                  </a:lnTo>
                  <a:lnTo>
                    <a:pt x="0" y="0"/>
                  </a:lnTo>
                  <a:lnTo>
                    <a:pt x="0" y="268986"/>
                  </a:lnTo>
                  <a:lnTo>
                    <a:pt x="608838" y="268986"/>
                  </a:lnTo>
                  <a:close/>
                </a:path>
              </a:pathLst>
            </a:custGeom>
            <a:solidFill>
              <a:srgbClr val="9ACCFF"/>
            </a:solidFill>
          </p:spPr>
          <p:txBody>
            <a:bodyPr wrap="square" lIns="0" tIns="0" rIns="0" bIns="0" rtlCol="0"/>
            <a:lstStyle/>
            <a:p>
              <a:endParaRPr sz="1632"/>
            </a:p>
          </p:txBody>
        </p:sp>
        <p:sp>
          <p:nvSpPr>
            <p:cNvPr id="344" name="object 344"/>
            <p:cNvSpPr/>
            <p:nvPr/>
          </p:nvSpPr>
          <p:spPr>
            <a:xfrm>
              <a:off x="2829191" y="5107685"/>
              <a:ext cx="7620" cy="7620"/>
            </a:xfrm>
            <a:custGeom>
              <a:avLst/>
              <a:gdLst/>
              <a:ahLst/>
              <a:cxnLst/>
              <a:rect l="l" t="t" r="r" b="b"/>
              <a:pathLst>
                <a:path w="7619" h="7620">
                  <a:moveTo>
                    <a:pt x="0" y="7619"/>
                  </a:moveTo>
                  <a:lnTo>
                    <a:pt x="7619" y="7619"/>
                  </a:lnTo>
                  <a:lnTo>
                    <a:pt x="7619" y="0"/>
                  </a:lnTo>
                  <a:lnTo>
                    <a:pt x="0" y="0"/>
                  </a:lnTo>
                  <a:lnTo>
                    <a:pt x="0" y="7619"/>
                  </a:lnTo>
                  <a:close/>
                </a:path>
              </a:pathLst>
            </a:custGeom>
            <a:solidFill>
              <a:srgbClr val="000000"/>
            </a:solidFill>
          </p:spPr>
          <p:txBody>
            <a:bodyPr wrap="square" lIns="0" tIns="0" rIns="0" bIns="0" rtlCol="0"/>
            <a:lstStyle/>
            <a:p>
              <a:endParaRPr sz="1632"/>
            </a:p>
          </p:txBody>
        </p:sp>
        <p:sp>
          <p:nvSpPr>
            <p:cNvPr id="345" name="object 345"/>
            <p:cNvSpPr/>
            <p:nvPr/>
          </p:nvSpPr>
          <p:spPr>
            <a:xfrm>
              <a:off x="2829191" y="5107685"/>
              <a:ext cx="0" cy="7620"/>
            </a:xfrm>
            <a:custGeom>
              <a:avLst/>
              <a:gdLst/>
              <a:ahLst/>
              <a:cxnLst/>
              <a:rect l="l" t="t" r="r" b="b"/>
              <a:pathLst>
                <a:path h="7620">
                  <a:moveTo>
                    <a:pt x="0" y="0"/>
                  </a:moveTo>
                  <a:lnTo>
                    <a:pt x="0" y="7619"/>
                  </a:lnTo>
                </a:path>
              </a:pathLst>
            </a:custGeom>
            <a:ln w="3175">
              <a:solidFill>
                <a:srgbClr val="000000"/>
              </a:solidFill>
            </a:ln>
          </p:spPr>
          <p:txBody>
            <a:bodyPr wrap="square" lIns="0" tIns="0" rIns="0" bIns="0" rtlCol="0"/>
            <a:lstStyle/>
            <a:p>
              <a:endParaRPr sz="1632"/>
            </a:p>
          </p:txBody>
        </p:sp>
        <p:sp>
          <p:nvSpPr>
            <p:cNvPr id="346" name="object 346"/>
            <p:cNvSpPr/>
            <p:nvPr/>
          </p:nvSpPr>
          <p:spPr>
            <a:xfrm>
              <a:off x="4162691" y="5107685"/>
              <a:ext cx="6985" cy="7620"/>
            </a:xfrm>
            <a:custGeom>
              <a:avLst/>
              <a:gdLst/>
              <a:ahLst/>
              <a:cxnLst/>
              <a:rect l="l" t="t" r="r" b="b"/>
              <a:pathLst>
                <a:path w="6985" h="7620">
                  <a:moveTo>
                    <a:pt x="0" y="7619"/>
                  </a:moveTo>
                  <a:lnTo>
                    <a:pt x="6858" y="7619"/>
                  </a:lnTo>
                  <a:lnTo>
                    <a:pt x="6858" y="0"/>
                  </a:lnTo>
                  <a:lnTo>
                    <a:pt x="0" y="0"/>
                  </a:lnTo>
                  <a:lnTo>
                    <a:pt x="0" y="7619"/>
                  </a:lnTo>
                  <a:close/>
                </a:path>
              </a:pathLst>
            </a:custGeom>
            <a:solidFill>
              <a:srgbClr val="000000"/>
            </a:solidFill>
          </p:spPr>
          <p:txBody>
            <a:bodyPr wrap="square" lIns="0" tIns="0" rIns="0" bIns="0" rtlCol="0"/>
            <a:lstStyle/>
            <a:p>
              <a:endParaRPr sz="1632"/>
            </a:p>
          </p:txBody>
        </p:sp>
        <p:sp>
          <p:nvSpPr>
            <p:cNvPr id="347" name="object 347"/>
            <p:cNvSpPr/>
            <p:nvPr/>
          </p:nvSpPr>
          <p:spPr>
            <a:xfrm>
              <a:off x="4161929" y="5107685"/>
              <a:ext cx="0" cy="7620"/>
            </a:xfrm>
            <a:custGeom>
              <a:avLst/>
              <a:gdLst/>
              <a:ahLst/>
              <a:cxnLst/>
              <a:rect l="l" t="t" r="r" b="b"/>
              <a:pathLst>
                <a:path h="7620">
                  <a:moveTo>
                    <a:pt x="0" y="0"/>
                  </a:moveTo>
                  <a:lnTo>
                    <a:pt x="0" y="7619"/>
                  </a:lnTo>
                </a:path>
              </a:pathLst>
            </a:custGeom>
            <a:ln w="3175">
              <a:solidFill>
                <a:srgbClr val="000000"/>
              </a:solidFill>
            </a:ln>
          </p:spPr>
          <p:txBody>
            <a:bodyPr wrap="square" lIns="0" tIns="0" rIns="0" bIns="0" rtlCol="0"/>
            <a:lstStyle/>
            <a:p>
              <a:endParaRPr sz="1632"/>
            </a:p>
          </p:txBody>
        </p:sp>
        <p:sp>
          <p:nvSpPr>
            <p:cNvPr id="348" name="object 348"/>
            <p:cNvSpPr/>
            <p:nvPr/>
          </p:nvSpPr>
          <p:spPr>
            <a:xfrm>
              <a:off x="5285117" y="5107685"/>
              <a:ext cx="7620" cy="7620"/>
            </a:xfrm>
            <a:custGeom>
              <a:avLst/>
              <a:gdLst/>
              <a:ahLst/>
              <a:cxnLst/>
              <a:rect l="l" t="t" r="r" b="b"/>
              <a:pathLst>
                <a:path w="7620" h="7620">
                  <a:moveTo>
                    <a:pt x="0" y="7619"/>
                  </a:moveTo>
                  <a:lnTo>
                    <a:pt x="7620" y="7619"/>
                  </a:lnTo>
                  <a:lnTo>
                    <a:pt x="7620" y="0"/>
                  </a:lnTo>
                  <a:lnTo>
                    <a:pt x="0" y="0"/>
                  </a:lnTo>
                  <a:lnTo>
                    <a:pt x="0" y="7619"/>
                  </a:lnTo>
                  <a:close/>
                </a:path>
              </a:pathLst>
            </a:custGeom>
            <a:solidFill>
              <a:srgbClr val="000000"/>
            </a:solidFill>
          </p:spPr>
          <p:txBody>
            <a:bodyPr wrap="square" lIns="0" tIns="0" rIns="0" bIns="0" rtlCol="0"/>
            <a:lstStyle/>
            <a:p>
              <a:endParaRPr sz="1632"/>
            </a:p>
          </p:txBody>
        </p:sp>
        <p:sp>
          <p:nvSpPr>
            <p:cNvPr id="349" name="object 349"/>
            <p:cNvSpPr/>
            <p:nvPr/>
          </p:nvSpPr>
          <p:spPr>
            <a:xfrm>
              <a:off x="5285117" y="5107685"/>
              <a:ext cx="0" cy="7620"/>
            </a:xfrm>
            <a:custGeom>
              <a:avLst/>
              <a:gdLst/>
              <a:ahLst/>
              <a:cxnLst/>
              <a:rect l="l" t="t" r="r" b="b"/>
              <a:pathLst>
                <a:path h="7620">
                  <a:moveTo>
                    <a:pt x="0" y="0"/>
                  </a:moveTo>
                  <a:lnTo>
                    <a:pt x="0" y="7619"/>
                  </a:lnTo>
                </a:path>
              </a:pathLst>
            </a:custGeom>
            <a:ln w="3175">
              <a:solidFill>
                <a:srgbClr val="000000"/>
              </a:solidFill>
            </a:ln>
          </p:spPr>
          <p:txBody>
            <a:bodyPr wrap="square" lIns="0" tIns="0" rIns="0" bIns="0" rtlCol="0"/>
            <a:lstStyle/>
            <a:p>
              <a:endParaRPr sz="1632"/>
            </a:p>
          </p:txBody>
        </p:sp>
        <p:sp>
          <p:nvSpPr>
            <p:cNvPr id="350" name="object 350"/>
            <p:cNvSpPr/>
            <p:nvPr/>
          </p:nvSpPr>
          <p:spPr>
            <a:xfrm>
              <a:off x="6197993" y="5107685"/>
              <a:ext cx="6985" cy="7620"/>
            </a:xfrm>
            <a:custGeom>
              <a:avLst/>
              <a:gdLst/>
              <a:ahLst/>
              <a:cxnLst/>
              <a:rect l="l" t="t" r="r" b="b"/>
              <a:pathLst>
                <a:path w="6985" h="7620">
                  <a:moveTo>
                    <a:pt x="0" y="7619"/>
                  </a:moveTo>
                  <a:lnTo>
                    <a:pt x="6858" y="7619"/>
                  </a:lnTo>
                  <a:lnTo>
                    <a:pt x="6858" y="0"/>
                  </a:lnTo>
                  <a:lnTo>
                    <a:pt x="0" y="0"/>
                  </a:lnTo>
                  <a:lnTo>
                    <a:pt x="0" y="7619"/>
                  </a:lnTo>
                  <a:close/>
                </a:path>
              </a:pathLst>
            </a:custGeom>
            <a:solidFill>
              <a:srgbClr val="000000"/>
            </a:solidFill>
          </p:spPr>
          <p:txBody>
            <a:bodyPr wrap="square" lIns="0" tIns="0" rIns="0" bIns="0" rtlCol="0"/>
            <a:lstStyle/>
            <a:p>
              <a:endParaRPr sz="1632"/>
            </a:p>
          </p:txBody>
        </p:sp>
        <p:sp>
          <p:nvSpPr>
            <p:cNvPr id="351" name="object 351"/>
            <p:cNvSpPr/>
            <p:nvPr/>
          </p:nvSpPr>
          <p:spPr>
            <a:xfrm>
              <a:off x="6197231" y="5107685"/>
              <a:ext cx="0" cy="7620"/>
            </a:xfrm>
            <a:custGeom>
              <a:avLst/>
              <a:gdLst/>
              <a:ahLst/>
              <a:cxnLst/>
              <a:rect l="l" t="t" r="r" b="b"/>
              <a:pathLst>
                <a:path h="7620">
                  <a:moveTo>
                    <a:pt x="0" y="0"/>
                  </a:moveTo>
                  <a:lnTo>
                    <a:pt x="0" y="7619"/>
                  </a:lnTo>
                </a:path>
              </a:pathLst>
            </a:custGeom>
            <a:ln w="3175">
              <a:solidFill>
                <a:srgbClr val="000000"/>
              </a:solidFill>
            </a:ln>
          </p:spPr>
          <p:txBody>
            <a:bodyPr wrap="square" lIns="0" tIns="0" rIns="0" bIns="0" rtlCol="0"/>
            <a:lstStyle/>
            <a:p>
              <a:endParaRPr sz="1632"/>
            </a:p>
          </p:txBody>
        </p:sp>
        <p:sp>
          <p:nvSpPr>
            <p:cNvPr id="352" name="object 352"/>
            <p:cNvSpPr/>
            <p:nvPr/>
          </p:nvSpPr>
          <p:spPr>
            <a:xfrm>
              <a:off x="7531493" y="5107685"/>
              <a:ext cx="6985" cy="7620"/>
            </a:xfrm>
            <a:custGeom>
              <a:avLst/>
              <a:gdLst/>
              <a:ahLst/>
              <a:cxnLst/>
              <a:rect l="l" t="t" r="r" b="b"/>
              <a:pathLst>
                <a:path w="6984" h="7620">
                  <a:moveTo>
                    <a:pt x="0" y="7619"/>
                  </a:moveTo>
                  <a:lnTo>
                    <a:pt x="6857" y="7619"/>
                  </a:lnTo>
                  <a:lnTo>
                    <a:pt x="6857" y="0"/>
                  </a:lnTo>
                  <a:lnTo>
                    <a:pt x="0" y="0"/>
                  </a:lnTo>
                  <a:lnTo>
                    <a:pt x="0" y="7619"/>
                  </a:lnTo>
                  <a:close/>
                </a:path>
              </a:pathLst>
            </a:custGeom>
            <a:solidFill>
              <a:srgbClr val="000000"/>
            </a:solidFill>
          </p:spPr>
          <p:txBody>
            <a:bodyPr wrap="square" lIns="0" tIns="0" rIns="0" bIns="0" rtlCol="0"/>
            <a:lstStyle/>
            <a:p>
              <a:endParaRPr sz="1632"/>
            </a:p>
          </p:txBody>
        </p:sp>
        <p:sp>
          <p:nvSpPr>
            <p:cNvPr id="353" name="object 353"/>
            <p:cNvSpPr/>
            <p:nvPr/>
          </p:nvSpPr>
          <p:spPr>
            <a:xfrm>
              <a:off x="7530731" y="5107685"/>
              <a:ext cx="0" cy="7620"/>
            </a:xfrm>
            <a:custGeom>
              <a:avLst/>
              <a:gdLst/>
              <a:ahLst/>
              <a:cxnLst/>
              <a:rect l="l" t="t" r="r" b="b"/>
              <a:pathLst>
                <a:path h="7620">
                  <a:moveTo>
                    <a:pt x="0" y="0"/>
                  </a:moveTo>
                  <a:lnTo>
                    <a:pt x="0" y="7619"/>
                  </a:lnTo>
                </a:path>
              </a:pathLst>
            </a:custGeom>
            <a:ln w="3175">
              <a:solidFill>
                <a:srgbClr val="000000"/>
              </a:solidFill>
            </a:ln>
          </p:spPr>
          <p:txBody>
            <a:bodyPr wrap="square" lIns="0" tIns="0" rIns="0" bIns="0" rtlCol="0"/>
            <a:lstStyle/>
            <a:p>
              <a:endParaRPr sz="1632"/>
            </a:p>
          </p:txBody>
        </p:sp>
      </p:grpSp>
      <p:sp>
        <p:nvSpPr>
          <p:cNvPr id="354" name="object 354"/>
          <p:cNvSpPr txBox="1"/>
          <p:nvPr/>
        </p:nvSpPr>
        <p:spPr>
          <a:xfrm>
            <a:off x="2408583" y="4056762"/>
            <a:ext cx="1261043" cy="745422"/>
          </a:xfrm>
          <a:prstGeom prst="rect">
            <a:avLst/>
          </a:prstGeom>
        </p:spPr>
        <p:txBody>
          <a:bodyPr vert="horz" wrap="square" lIns="0" tIns="54127" rIns="0" bIns="0" rtlCol="0">
            <a:spAutoFit/>
          </a:bodyPr>
          <a:lstStyle/>
          <a:p>
            <a:pPr marL="11516">
              <a:spcBef>
                <a:spcPts val="426"/>
              </a:spcBef>
            </a:pPr>
            <a:r>
              <a:rPr sz="1360" b="1" spc="-54" dirty="0">
                <a:latin typeface="Comic Sans MS"/>
                <a:cs typeface="Comic Sans MS"/>
              </a:rPr>
              <a:t>11</a:t>
            </a:r>
            <a:endParaRPr sz="1360">
              <a:latin typeface="Comic Sans MS"/>
              <a:cs typeface="Comic Sans MS"/>
            </a:endParaRPr>
          </a:p>
          <a:p>
            <a:pPr marL="546451" indent="-535511">
              <a:spcBef>
                <a:spcPts val="345"/>
              </a:spcBef>
              <a:buAutoNum type="arabicPlain" startAt="12"/>
              <a:tabLst>
                <a:tab pos="546451" algn="l"/>
                <a:tab pos="547027" algn="l"/>
              </a:tabLst>
            </a:pPr>
            <a:r>
              <a:rPr sz="1360" b="1" spc="-54" dirty="0">
                <a:latin typeface="Comic Sans MS"/>
                <a:cs typeface="Comic Sans MS"/>
              </a:rPr>
              <a:t>Overcast</a:t>
            </a:r>
            <a:endParaRPr sz="1360">
              <a:latin typeface="Comic Sans MS"/>
              <a:cs typeface="Comic Sans MS"/>
            </a:endParaRPr>
          </a:p>
          <a:p>
            <a:pPr marL="11516" marR="4607">
              <a:lnSpc>
                <a:spcPct val="121000"/>
              </a:lnSpc>
              <a:spcBef>
                <a:spcPts val="9"/>
              </a:spcBef>
              <a:buAutoNum type="arabicPlain" startAt="12"/>
              <a:tabLst>
                <a:tab pos="546451" algn="l"/>
                <a:tab pos="547027" algn="l"/>
              </a:tabLst>
            </a:pPr>
            <a:r>
              <a:rPr sz="1360" b="1" spc="-50" dirty="0">
                <a:latin typeface="Comic Sans MS"/>
                <a:cs typeface="Comic Sans MS"/>
              </a:rPr>
              <a:t>Overcast  </a:t>
            </a:r>
            <a:r>
              <a:rPr sz="1360" b="1" spc="-54" dirty="0">
                <a:latin typeface="Comic Sans MS"/>
                <a:cs typeface="Comic Sans MS"/>
              </a:rPr>
              <a:t>14</a:t>
            </a:r>
            <a:endParaRPr sz="1360">
              <a:latin typeface="Comic Sans MS"/>
              <a:cs typeface="Comic Sans MS"/>
            </a:endParaRPr>
          </a:p>
        </p:txBody>
      </p:sp>
      <p:sp>
        <p:nvSpPr>
          <p:cNvPr id="355" name="object 355"/>
          <p:cNvSpPr/>
          <p:nvPr/>
        </p:nvSpPr>
        <p:spPr>
          <a:xfrm>
            <a:off x="2801523" y="4845168"/>
            <a:ext cx="1011713" cy="244147"/>
          </a:xfrm>
          <a:custGeom>
            <a:avLst/>
            <a:gdLst/>
            <a:ahLst/>
            <a:cxnLst/>
            <a:rect l="l" t="t" r="r" b="b"/>
            <a:pathLst>
              <a:path w="1115695" h="269239">
                <a:moveTo>
                  <a:pt x="1115568" y="268986"/>
                </a:moveTo>
                <a:lnTo>
                  <a:pt x="1115568" y="0"/>
                </a:lnTo>
                <a:lnTo>
                  <a:pt x="0" y="0"/>
                </a:lnTo>
                <a:lnTo>
                  <a:pt x="0" y="268986"/>
                </a:lnTo>
                <a:lnTo>
                  <a:pt x="1115568" y="268986"/>
                </a:lnTo>
                <a:close/>
              </a:path>
            </a:pathLst>
          </a:custGeom>
          <a:solidFill>
            <a:srgbClr val="9ACCFF"/>
          </a:solidFill>
        </p:spPr>
        <p:txBody>
          <a:bodyPr wrap="square" lIns="0" tIns="0" rIns="0" bIns="0" rtlCol="0"/>
          <a:lstStyle/>
          <a:p>
            <a:endParaRPr sz="1632"/>
          </a:p>
        </p:txBody>
      </p:sp>
      <p:sp>
        <p:nvSpPr>
          <p:cNvPr id="356" name="object 356"/>
          <p:cNvSpPr txBox="1"/>
          <p:nvPr/>
        </p:nvSpPr>
        <p:spPr>
          <a:xfrm>
            <a:off x="3134104" y="4851364"/>
            <a:ext cx="344915" cy="223243"/>
          </a:xfrm>
          <a:prstGeom prst="rect">
            <a:avLst/>
          </a:prstGeom>
        </p:spPr>
        <p:txBody>
          <a:bodyPr vert="horz" wrap="square" lIns="0" tIns="13820" rIns="0" bIns="0" rtlCol="0">
            <a:spAutoFit/>
          </a:bodyPr>
          <a:lstStyle/>
          <a:p>
            <a:pPr marL="11516">
              <a:spcBef>
                <a:spcPts val="109"/>
              </a:spcBef>
            </a:pPr>
            <a:r>
              <a:rPr sz="1360" b="1" spc="-50" dirty="0">
                <a:latin typeface="Comic Sans MS"/>
                <a:cs typeface="Comic Sans MS"/>
              </a:rPr>
              <a:t>Rain</a:t>
            </a:r>
            <a:endParaRPr sz="1360">
              <a:latin typeface="Comic Sans MS"/>
              <a:cs typeface="Comic Sans MS"/>
            </a:endParaRPr>
          </a:p>
        </p:txBody>
      </p:sp>
      <p:sp>
        <p:nvSpPr>
          <p:cNvPr id="357" name="object 357"/>
          <p:cNvSpPr/>
          <p:nvPr/>
        </p:nvSpPr>
        <p:spPr>
          <a:xfrm>
            <a:off x="3820030" y="4845168"/>
            <a:ext cx="1202309" cy="244147"/>
          </a:xfrm>
          <a:custGeom>
            <a:avLst/>
            <a:gdLst/>
            <a:ahLst/>
            <a:cxnLst/>
            <a:rect l="l" t="t" r="r" b="b"/>
            <a:pathLst>
              <a:path w="1325879" h="269239">
                <a:moveTo>
                  <a:pt x="1325879" y="268986"/>
                </a:moveTo>
                <a:lnTo>
                  <a:pt x="1325879" y="0"/>
                </a:lnTo>
                <a:lnTo>
                  <a:pt x="0" y="0"/>
                </a:lnTo>
                <a:lnTo>
                  <a:pt x="0" y="268986"/>
                </a:lnTo>
                <a:lnTo>
                  <a:pt x="1325879" y="268986"/>
                </a:lnTo>
                <a:close/>
              </a:path>
            </a:pathLst>
          </a:custGeom>
          <a:solidFill>
            <a:srgbClr val="9ACCFF"/>
          </a:solidFill>
        </p:spPr>
        <p:txBody>
          <a:bodyPr wrap="square" lIns="0" tIns="0" rIns="0" bIns="0" rtlCol="0"/>
          <a:lstStyle/>
          <a:p>
            <a:endParaRPr sz="1632"/>
          </a:p>
        </p:txBody>
      </p:sp>
      <p:sp>
        <p:nvSpPr>
          <p:cNvPr id="358" name="object 358"/>
          <p:cNvSpPr txBox="1"/>
          <p:nvPr/>
        </p:nvSpPr>
        <p:spPr>
          <a:xfrm>
            <a:off x="4321672" y="4845014"/>
            <a:ext cx="198657" cy="229639"/>
          </a:xfrm>
          <a:prstGeom prst="rect">
            <a:avLst/>
          </a:prstGeom>
        </p:spPr>
        <p:txBody>
          <a:bodyPr vert="horz" wrap="square" lIns="0" tIns="20154" rIns="0" bIns="0" rtlCol="0">
            <a:spAutoFit/>
          </a:bodyPr>
          <a:lstStyle/>
          <a:p>
            <a:pPr>
              <a:spcBef>
                <a:spcPts val="159"/>
              </a:spcBef>
            </a:pPr>
            <a:r>
              <a:rPr sz="1360" b="1" spc="-54" dirty="0">
                <a:latin typeface="Comic Sans MS"/>
                <a:cs typeface="Comic Sans MS"/>
              </a:rPr>
              <a:t>71</a:t>
            </a:r>
            <a:endParaRPr sz="1360">
              <a:latin typeface="Comic Sans MS"/>
              <a:cs typeface="Comic Sans MS"/>
            </a:endParaRPr>
          </a:p>
        </p:txBody>
      </p:sp>
      <p:sp>
        <p:nvSpPr>
          <p:cNvPr id="359" name="object 359"/>
          <p:cNvSpPr txBox="1"/>
          <p:nvPr/>
        </p:nvSpPr>
        <p:spPr>
          <a:xfrm>
            <a:off x="5434844" y="4845014"/>
            <a:ext cx="1027260" cy="229639"/>
          </a:xfrm>
          <a:prstGeom prst="rect">
            <a:avLst/>
          </a:prstGeom>
        </p:spPr>
        <p:txBody>
          <a:bodyPr vert="horz" wrap="square" lIns="0" tIns="20154" rIns="0" bIns="0" rtlCol="0">
            <a:spAutoFit/>
          </a:bodyPr>
          <a:lstStyle/>
          <a:p>
            <a:pPr>
              <a:spcBef>
                <a:spcPts val="159"/>
              </a:spcBef>
              <a:tabLst>
                <a:tab pos="760656" algn="l"/>
              </a:tabLst>
            </a:pPr>
            <a:r>
              <a:rPr sz="1360" b="1" spc="-54" dirty="0">
                <a:latin typeface="Comic Sans MS"/>
                <a:cs typeface="Comic Sans MS"/>
              </a:rPr>
              <a:t>91	Str</a:t>
            </a:r>
            <a:endParaRPr sz="1360">
              <a:latin typeface="Comic Sans MS"/>
              <a:cs typeface="Comic Sans MS"/>
            </a:endParaRPr>
          </a:p>
        </p:txBody>
      </p:sp>
      <p:sp>
        <p:nvSpPr>
          <p:cNvPr id="360" name="object 360"/>
          <p:cNvSpPr/>
          <p:nvPr/>
        </p:nvSpPr>
        <p:spPr>
          <a:xfrm>
            <a:off x="5028559" y="4845179"/>
            <a:ext cx="1839741" cy="244147"/>
          </a:xfrm>
          <a:custGeom>
            <a:avLst/>
            <a:gdLst/>
            <a:ahLst/>
            <a:cxnLst/>
            <a:rect l="l" t="t" r="r" b="b"/>
            <a:pathLst>
              <a:path w="2028825" h="269239">
                <a:moveTo>
                  <a:pt x="1115555" y="0"/>
                </a:moveTo>
                <a:lnTo>
                  <a:pt x="0" y="0"/>
                </a:lnTo>
                <a:lnTo>
                  <a:pt x="0" y="268986"/>
                </a:lnTo>
                <a:lnTo>
                  <a:pt x="1115555" y="268986"/>
                </a:lnTo>
                <a:lnTo>
                  <a:pt x="1115555" y="0"/>
                </a:lnTo>
                <a:close/>
              </a:path>
              <a:path w="2028825" h="269239">
                <a:moveTo>
                  <a:pt x="1172705" y="0"/>
                </a:moveTo>
                <a:lnTo>
                  <a:pt x="1123188" y="0"/>
                </a:lnTo>
                <a:lnTo>
                  <a:pt x="1123188" y="268986"/>
                </a:lnTo>
                <a:lnTo>
                  <a:pt x="1172705" y="268986"/>
                </a:lnTo>
                <a:lnTo>
                  <a:pt x="1172705" y="0"/>
                </a:lnTo>
                <a:close/>
              </a:path>
              <a:path w="2028825" h="269239">
                <a:moveTo>
                  <a:pt x="2028444" y="0"/>
                </a:moveTo>
                <a:lnTo>
                  <a:pt x="1172718" y="0"/>
                </a:lnTo>
                <a:lnTo>
                  <a:pt x="1172718" y="268986"/>
                </a:lnTo>
                <a:lnTo>
                  <a:pt x="2028444" y="268986"/>
                </a:lnTo>
                <a:lnTo>
                  <a:pt x="2028444" y="0"/>
                </a:lnTo>
                <a:close/>
              </a:path>
            </a:pathLst>
          </a:custGeom>
          <a:solidFill>
            <a:srgbClr val="9ACCFF"/>
          </a:solidFill>
        </p:spPr>
        <p:txBody>
          <a:bodyPr wrap="square" lIns="0" tIns="0" rIns="0" bIns="0" rtlCol="0"/>
          <a:lstStyle/>
          <a:p>
            <a:endParaRPr sz="1632"/>
          </a:p>
        </p:txBody>
      </p:sp>
      <p:sp>
        <p:nvSpPr>
          <p:cNvPr id="361" name="object 361"/>
          <p:cNvSpPr txBox="1"/>
          <p:nvPr/>
        </p:nvSpPr>
        <p:spPr>
          <a:xfrm>
            <a:off x="6546756" y="4845014"/>
            <a:ext cx="951828" cy="229639"/>
          </a:xfrm>
          <a:prstGeom prst="rect">
            <a:avLst/>
          </a:prstGeom>
        </p:spPr>
        <p:txBody>
          <a:bodyPr vert="horz" wrap="square" lIns="0" tIns="20154" rIns="0" bIns="0" rtlCol="0">
            <a:spAutoFit/>
          </a:bodyPr>
          <a:lstStyle/>
          <a:p>
            <a:pPr>
              <a:spcBef>
                <a:spcPts val="159"/>
              </a:spcBef>
              <a:tabLst>
                <a:tab pos="819965" algn="l"/>
              </a:tabLst>
            </a:pPr>
            <a:r>
              <a:rPr sz="1360" b="1" spc="-50" dirty="0">
                <a:latin typeface="Comic Sans MS"/>
                <a:cs typeface="Comic Sans MS"/>
              </a:rPr>
              <a:t>n</a:t>
            </a:r>
            <a:r>
              <a:rPr sz="1360" b="1" spc="-45" dirty="0">
                <a:latin typeface="Comic Sans MS"/>
                <a:cs typeface="Comic Sans MS"/>
              </a:rPr>
              <a:t>g</a:t>
            </a:r>
            <a:r>
              <a:rPr sz="1360" b="1" dirty="0">
                <a:latin typeface="Comic Sans MS"/>
                <a:cs typeface="Comic Sans MS"/>
              </a:rPr>
              <a:t>	</a:t>
            </a:r>
            <a:r>
              <a:rPr sz="1360" b="1" spc="-77" dirty="0">
                <a:solidFill>
                  <a:srgbClr val="FF0000"/>
                </a:solidFill>
                <a:latin typeface="Comic Sans MS"/>
                <a:cs typeface="Comic Sans MS"/>
              </a:rPr>
              <a:t>N</a:t>
            </a:r>
            <a:endParaRPr sz="1360">
              <a:latin typeface="Comic Sans MS"/>
              <a:cs typeface="Comic Sans MS"/>
            </a:endParaRPr>
          </a:p>
        </p:txBody>
      </p:sp>
      <p:sp>
        <p:nvSpPr>
          <p:cNvPr id="362" name="object 362"/>
          <p:cNvSpPr/>
          <p:nvPr/>
        </p:nvSpPr>
        <p:spPr>
          <a:xfrm>
            <a:off x="6874172" y="4845179"/>
            <a:ext cx="1203461" cy="244147"/>
          </a:xfrm>
          <a:custGeom>
            <a:avLst/>
            <a:gdLst/>
            <a:ahLst/>
            <a:cxnLst/>
            <a:rect l="l" t="t" r="r" b="b"/>
            <a:pathLst>
              <a:path w="1327150" h="269239">
                <a:moveTo>
                  <a:pt x="1326642" y="0"/>
                </a:moveTo>
                <a:lnTo>
                  <a:pt x="50292" y="0"/>
                </a:lnTo>
                <a:lnTo>
                  <a:pt x="0" y="0"/>
                </a:lnTo>
                <a:lnTo>
                  <a:pt x="0" y="268986"/>
                </a:lnTo>
                <a:lnTo>
                  <a:pt x="50292" y="268986"/>
                </a:lnTo>
                <a:lnTo>
                  <a:pt x="1326642" y="268986"/>
                </a:lnTo>
                <a:lnTo>
                  <a:pt x="1326642" y="0"/>
                </a:lnTo>
                <a:close/>
              </a:path>
            </a:pathLst>
          </a:custGeom>
          <a:solidFill>
            <a:srgbClr val="9ACCFF"/>
          </a:solidFill>
        </p:spPr>
        <p:txBody>
          <a:bodyPr wrap="square" lIns="0" tIns="0" rIns="0" bIns="0" rtlCol="0"/>
          <a:lstStyle/>
          <a:p>
            <a:endParaRPr sz="1632"/>
          </a:p>
        </p:txBody>
      </p:sp>
      <p:grpSp>
        <p:nvGrpSpPr>
          <p:cNvPr id="363" name="object 363"/>
          <p:cNvGrpSpPr/>
          <p:nvPr/>
        </p:nvGrpSpPr>
        <p:grpSpPr>
          <a:xfrm>
            <a:off x="2236414" y="2627115"/>
            <a:ext cx="5847438" cy="2469686"/>
            <a:chOff x="1090434" y="2897123"/>
            <a:chExt cx="6448425" cy="2723515"/>
          </a:xfrm>
        </p:grpSpPr>
        <p:sp>
          <p:nvSpPr>
            <p:cNvPr id="364" name="object 364"/>
            <p:cNvSpPr/>
            <p:nvPr/>
          </p:nvSpPr>
          <p:spPr>
            <a:xfrm>
              <a:off x="1091069" y="5335523"/>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365" name="object 365"/>
            <p:cNvSpPr/>
            <p:nvPr/>
          </p:nvSpPr>
          <p:spPr>
            <a:xfrm>
              <a:off x="1097927" y="5335523"/>
              <a:ext cx="608965" cy="7620"/>
            </a:xfrm>
            <a:custGeom>
              <a:avLst/>
              <a:gdLst/>
              <a:ahLst/>
              <a:cxnLst/>
              <a:rect l="l" t="t" r="r" b="b"/>
              <a:pathLst>
                <a:path w="608964" h="7620">
                  <a:moveTo>
                    <a:pt x="608838" y="7619"/>
                  </a:moveTo>
                  <a:lnTo>
                    <a:pt x="608838" y="0"/>
                  </a:lnTo>
                  <a:lnTo>
                    <a:pt x="0" y="0"/>
                  </a:lnTo>
                  <a:lnTo>
                    <a:pt x="0" y="7619"/>
                  </a:lnTo>
                  <a:lnTo>
                    <a:pt x="608838" y="7619"/>
                  </a:lnTo>
                  <a:close/>
                </a:path>
              </a:pathLst>
            </a:custGeom>
            <a:solidFill>
              <a:srgbClr val="000000"/>
            </a:solidFill>
          </p:spPr>
          <p:txBody>
            <a:bodyPr wrap="square" lIns="0" tIns="0" rIns="0" bIns="0" rtlCol="0"/>
            <a:lstStyle/>
            <a:p>
              <a:endParaRPr sz="1632"/>
            </a:p>
          </p:txBody>
        </p:sp>
        <p:sp>
          <p:nvSpPr>
            <p:cNvPr id="366" name="object 366"/>
            <p:cNvSpPr/>
            <p:nvPr/>
          </p:nvSpPr>
          <p:spPr>
            <a:xfrm>
              <a:off x="1097927" y="5335523"/>
              <a:ext cx="608330" cy="0"/>
            </a:xfrm>
            <a:custGeom>
              <a:avLst/>
              <a:gdLst/>
              <a:ahLst/>
              <a:cxnLst/>
              <a:rect l="l" t="t" r="r" b="b"/>
              <a:pathLst>
                <a:path w="608330">
                  <a:moveTo>
                    <a:pt x="0" y="0"/>
                  </a:moveTo>
                  <a:lnTo>
                    <a:pt x="608076" y="0"/>
                  </a:lnTo>
                </a:path>
              </a:pathLst>
            </a:custGeom>
            <a:ln w="3175">
              <a:solidFill>
                <a:srgbClr val="000000"/>
              </a:solidFill>
            </a:ln>
          </p:spPr>
          <p:txBody>
            <a:bodyPr wrap="square" lIns="0" tIns="0" rIns="0" bIns="0" rtlCol="0"/>
            <a:lstStyle/>
            <a:p>
              <a:endParaRPr sz="1632"/>
            </a:p>
          </p:txBody>
        </p:sp>
        <p:sp>
          <p:nvSpPr>
            <p:cNvPr id="367" name="object 367"/>
            <p:cNvSpPr/>
            <p:nvPr/>
          </p:nvSpPr>
          <p:spPr>
            <a:xfrm>
              <a:off x="1706003" y="5335523"/>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368" name="object 368"/>
            <p:cNvSpPr/>
            <p:nvPr/>
          </p:nvSpPr>
          <p:spPr>
            <a:xfrm>
              <a:off x="1713623" y="5335523"/>
              <a:ext cx="910590" cy="7620"/>
            </a:xfrm>
            <a:custGeom>
              <a:avLst/>
              <a:gdLst/>
              <a:ahLst/>
              <a:cxnLst/>
              <a:rect l="l" t="t" r="r" b="b"/>
              <a:pathLst>
                <a:path w="910589" h="7620">
                  <a:moveTo>
                    <a:pt x="0" y="7619"/>
                  </a:moveTo>
                  <a:lnTo>
                    <a:pt x="910589" y="7619"/>
                  </a:lnTo>
                  <a:lnTo>
                    <a:pt x="910589" y="0"/>
                  </a:lnTo>
                  <a:lnTo>
                    <a:pt x="0" y="0"/>
                  </a:lnTo>
                  <a:lnTo>
                    <a:pt x="0" y="7619"/>
                  </a:lnTo>
                  <a:close/>
                </a:path>
              </a:pathLst>
            </a:custGeom>
            <a:solidFill>
              <a:srgbClr val="000000"/>
            </a:solidFill>
          </p:spPr>
          <p:txBody>
            <a:bodyPr wrap="square" lIns="0" tIns="0" rIns="0" bIns="0" rtlCol="0"/>
            <a:lstStyle/>
            <a:p>
              <a:endParaRPr sz="1632"/>
            </a:p>
          </p:txBody>
        </p:sp>
        <p:sp>
          <p:nvSpPr>
            <p:cNvPr id="369" name="object 369"/>
            <p:cNvSpPr/>
            <p:nvPr/>
          </p:nvSpPr>
          <p:spPr>
            <a:xfrm>
              <a:off x="1713623" y="5335523"/>
              <a:ext cx="910590" cy="0"/>
            </a:xfrm>
            <a:custGeom>
              <a:avLst/>
              <a:gdLst/>
              <a:ahLst/>
              <a:cxnLst/>
              <a:rect l="l" t="t" r="r" b="b"/>
              <a:pathLst>
                <a:path w="910589">
                  <a:moveTo>
                    <a:pt x="0" y="0"/>
                  </a:moveTo>
                  <a:lnTo>
                    <a:pt x="910589" y="0"/>
                  </a:lnTo>
                </a:path>
              </a:pathLst>
            </a:custGeom>
            <a:ln w="3175">
              <a:solidFill>
                <a:srgbClr val="000000"/>
              </a:solidFill>
            </a:ln>
          </p:spPr>
          <p:txBody>
            <a:bodyPr wrap="square" lIns="0" tIns="0" rIns="0" bIns="0" rtlCol="0"/>
            <a:lstStyle/>
            <a:p>
              <a:endParaRPr sz="1632"/>
            </a:p>
          </p:txBody>
        </p:sp>
        <p:sp>
          <p:nvSpPr>
            <p:cNvPr id="370" name="object 370"/>
            <p:cNvSpPr/>
            <p:nvPr/>
          </p:nvSpPr>
          <p:spPr>
            <a:xfrm>
              <a:off x="1091069" y="5343144"/>
              <a:ext cx="6985" cy="276860"/>
            </a:xfrm>
            <a:custGeom>
              <a:avLst/>
              <a:gdLst/>
              <a:ahLst/>
              <a:cxnLst/>
              <a:rect l="l" t="t" r="r" b="b"/>
              <a:pathLst>
                <a:path w="6984" h="276860">
                  <a:moveTo>
                    <a:pt x="0" y="0"/>
                  </a:moveTo>
                  <a:lnTo>
                    <a:pt x="0" y="276606"/>
                  </a:lnTo>
                  <a:lnTo>
                    <a:pt x="6858" y="276606"/>
                  </a:lnTo>
                  <a:lnTo>
                    <a:pt x="6858" y="0"/>
                  </a:lnTo>
                  <a:lnTo>
                    <a:pt x="0" y="0"/>
                  </a:lnTo>
                  <a:close/>
                </a:path>
              </a:pathLst>
            </a:custGeom>
            <a:solidFill>
              <a:srgbClr val="000000"/>
            </a:solidFill>
          </p:spPr>
          <p:txBody>
            <a:bodyPr wrap="square" lIns="0" tIns="0" rIns="0" bIns="0" rtlCol="0"/>
            <a:lstStyle/>
            <a:p>
              <a:endParaRPr sz="1632"/>
            </a:p>
          </p:txBody>
        </p:sp>
        <p:sp>
          <p:nvSpPr>
            <p:cNvPr id="371" name="object 371"/>
            <p:cNvSpPr/>
            <p:nvPr/>
          </p:nvSpPr>
          <p:spPr>
            <a:xfrm>
              <a:off x="1091069" y="5343144"/>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372" name="object 372"/>
            <p:cNvSpPr/>
            <p:nvPr/>
          </p:nvSpPr>
          <p:spPr>
            <a:xfrm>
              <a:off x="1091069" y="5612129"/>
              <a:ext cx="0" cy="7620"/>
            </a:xfrm>
            <a:custGeom>
              <a:avLst/>
              <a:gdLst/>
              <a:ahLst/>
              <a:cxnLst/>
              <a:rect l="l" t="t" r="r" b="b"/>
              <a:pathLst>
                <a:path h="7620">
                  <a:moveTo>
                    <a:pt x="0" y="0"/>
                  </a:moveTo>
                  <a:lnTo>
                    <a:pt x="0" y="7620"/>
                  </a:lnTo>
                </a:path>
                <a:path h="7620">
                  <a:moveTo>
                    <a:pt x="0" y="0"/>
                  </a:moveTo>
                  <a:lnTo>
                    <a:pt x="0" y="7620"/>
                  </a:lnTo>
                </a:path>
              </a:pathLst>
            </a:custGeom>
            <a:ln w="3175">
              <a:solidFill>
                <a:srgbClr val="000000"/>
              </a:solidFill>
            </a:ln>
          </p:spPr>
          <p:txBody>
            <a:bodyPr wrap="square" lIns="0" tIns="0" rIns="0" bIns="0" rtlCol="0"/>
            <a:lstStyle/>
            <a:p>
              <a:endParaRPr sz="1632"/>
            </a:p>
          </p:txBody>
        </p:sp>
        <p:sp>
          <p:nvSpPr>
            <p:cNvPr id="373" name="object 373"/>
            <p:cNvSpPr/>
            <p:nvPr/>
          </p:nvSpPr>
          <p:spPr>
            <a:xfrm>
              <a:off x="1097927" y="5612129"/>
              <a:ext cx="608965" cy="7620"/>
            </a:xfrm>
            <a:custGeom>
              <a:avLst/>
              <a:gdLst/>
              <a:ahLst/>
              <a:cxnLst/>
              <a:rect l="l" t="t" r="r" b="b"/>
              <a:pathLst>
                <a:path w="608964" h="7620">
                  <a:moveTo>
                    <a:pt x="608838" y="7620"/>
                  </a:moveTo>
                  <a:lnTo>
                    <a:pt x="608838" y="0"/>
                  </a:lnTo>
                  <a:lnTo>
                    <a:pt x="0" y="0"/>
                  </a:lnTo>
                  <a:lnTo>
                    <a:pt x="0" y="7620"/>
                  </a:lnTo>
                  <a:lnTo>
                    <a:pt x="608838" y="7620"/>
                  </a:lnTo>
                  <a:close/>
                </a:path>
              </a:pathLst>
            </a:custGeom>
            <a:solidFill>
              <a:srgbClr val="000000"/>
            </a:solidFill>
          </p:spPr>
          <p:txBody>
            <a:bodyPr wrap="square" lIns="0" tIns="0" rIns="0" bIns="0" rtlCol="0"/>
            <a:lstStyle/>
            <a:p>
              <a:endParaRPr sz="1632"/>
            </a:p>
          </p:txBody>
        </p:sp>
        <p:sp>
          <p:nvSpPr>
            <p:cNvPr id="374" name="object 374"/>
            <p:cNvSpPr/>
            <p:nvPr/>
          </p:nvSpPr>
          <p:spPr>
            <a:xfrm>
              <a:off x="1097927" y="5612129"/>
              <a:ext cx="608330" cy="0"/>
            </a:xfrm>
            <a:custGeom>
              <a:avLst/>
              <a:gdLst/>
              <a:ahLst/>
              <a:cxnLst/>
              <a:rect l="l" t="t" r="r" b="b"/>
              <a:pathLst>
                <a:path w="608330">
                  <a:moveTo>
                    <a:pt x="0" y="0"/>
                  </a:moveTo>
                  <a:lnTo>
                    <a:pt x="608076" y="0"/>
                  </a:lnTo>
                </a:path>
              </a:pathLst>
            </a:custGeom>
            <a:ln w="3175">
              <a:solidFill>
                <a:srgbClr val="000000"/>
              </a:solidFill>
            </a:ln>
          </p:spPr>
          <p:txBody>
            <a:bodyPr wrap="square" lIns="0" tIns="0" rIns="0" bIns="0" rtlCol="0"/>
            <a:lstStyle/>
            <a:p>
              <a:endParaRPr sz="1632"/>
            </a:p>
          </p:txBody>
        </p:sp>
        <p:sp>
          <p:nvSpPr>
            <p:cNvPr id="375" name="object 375"/>
            <p:cNvSpPr/>
            <p:nvPr/>
          </p:nvSpPr>
          <p:spPr>
            <a:xfrm>
              <a:off x="1706003" y="5343144"/>
              <a:ext cx="7620" cy="276860"/>
            </a:xfrm>
            <a:custGeom>
              <a:avLst/>
              <a:gdLst/>
              <a:ahLst/>
              <a:cxnLst/>
              <a:rect l="l" t="t" r="r" b="b"/>
              <a:pathLst>
                <a:path w="7619" h="276860">
                  <a:moveTo>
                    <a:pt x="0" y="0"/>
                  </a:moveTo>
                  <a:lnTo>
                    <a:pt x="0" y="276606"/>
                  </a:lnTo>
                  <a:lnTo>
                    <a:pt x="7620" y="276606"/>
                  </a:lnTo>
                  <a:lnTo>
                    <a:pt x="7620" y="0"/>
                  </a:lnTo>
                  <a:lnTo>
                    <a:pt x="0" y="0"/>
                  </a:lnTo>
                  <a:close/>
                </a:path>
              </a:pathLst>
            </a:custGeom>
            <a:solidFill>
              <a:srgbClr val="000000"/>
            </a:solidFill>
          </p:spPr>
          <p:txBody>
            <a:bodyPr wrap="square" lIns="0" tIns="0" rIns="0" bIns="0" rtlCol="0"/>
            <a:lstStyle/>
            <a:p>
              <a:endParaRPr sz="1632"/>
            </a:p>
          </p:txBody>
        </p:sp>
        <p:sp>
          <p:nvSpPr>
            <p:cNvPr id="376" name="object 376"/>
            <p:cNvSpPr/>
            <p:nvPr/>
          </p:nvSpPr>
          <p:spPr>
            <a:xfrm>
              <a:off x="1706003" y="5343144"/>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377" name="object 377"/>
            <p:cNvSpPr/>
            <p:nvPr/>
          </p:nvSpPr>
          <p:spPr>
            <a:xfrm>
              <a:off x="1706003" y="5612129"/>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378" name="object 378"/>
            <p:cNvSpPr/>
            <p:nvPr/>
          </p:nvSpPr>
          <p:spPr>
            <a:xfrm>
              <a:off x="1713623" y="5612129"/>
              <a:ext cx="910590" cy="7620"/>
            </a:xfrm>
            <a:custGeom>
              <a:avLst/>
              <a:gdLst/>
              <a:ahLst/>
              <a:cxnLst/>
              <a:rect l="l" t="t" r="r" b="b"/>
              <a:pathLst>
                <a:path w="910589" h="7620">
                  <a:moveTo>
                    <a:pt x="0" y="7620"/>
                  </a:moveTo>
                  <a:lnTo>
                    <a:pt x="910589" y="7620"/>
                  </a:lnTo>
                  <a:lnTo>
                    <a:pt x="910589" y="0"/>
                  </a:lnTo>
                  <a:lnTo>
                    <a:pt x="0" y="0"/>
                  </a:lnTo>
                  <a:lnTo>
                    <a:pt x="0" y="7620"/>
                  </a:lnTo>
                  <a:close/>
                </a:path>
              </a:pathLst>
            </a:custGeom>
            <a:solidFill>
              <a:srgbClr val="000000"/>
            </a:solidFill>
          </p:spPr>
          <p:txBody>
            <a:bodyPr wrap="square" lIns="0" tIns="0" rIns="0" bIns="0" rtlCol="0"/>
            <a:lstStyle/>
            <a:p>
              <a:endParaRPr sz="1632"/>
            </a:p>
          </p:txBody>
        </p:sp>
        <p:sp>
          <p:nvSpPr>
            <p:cNvPr id="379" name="object 379"/>
            <p:cNvSpPr/>
            <p:nvPr/>
          </p:nvSpPr>
          <p:spPr>
            <a:xfrm>
              <a:off x="1713623" y="5612129"/>
              <a:ext cx="910590" cy="0"/>
            </a:xfrm>
            <a:custGeom>
              <a:avLst/>
              <a:gdLst/>
              <a:ahLst/>
              <a:cxnLst/>
              <a:rect l="l" t="t" r="r" b="b"/>
              <a:pathLst>
                <a:path w="910589">
                  <a:moveTo>
                    <a:pt x="0" y="0"/>
                  </a:moveTo>
                  <a:lnTo>
                    <a:pt x="910589" y="0"/>
                  </a:lnTo>
                </a:path>
              </a:pathLst>
            </a:custGeom>
            <a:ln w="3175">
              <a:solidFill>
                <a:srgbClr val="000000"/>
              </a:solidFill>
            </a:ln>
          </p:spPr>
          <p:txBody>
            <a:bodyPr wrap="square" lIns="0" tIns="0" rIns="0" bIns="0" rtlCol="0"/>
            <a:lstStyle/>
            <a:p>
              <a:endParaRPr sz="1632"/>
            </a:p>
          </p:txBody>
        </p:sp>
        <p:sp>
          <p:nvSpPr>
            <p:cNvPr id="380" name="object 380"/>
            <p:cNvSpPr/>
            <p:nvPr/>
          </p:nvSpPr>
          <p:spPr>
            <a:xfrm>
              <a:off x="2624213" y="2897136"/>
              <a:ext cx="1746885" cy="269240"/>
            </a:xfrm>
            <a:custGeom>
              <a:avLst/>
              <a:gdLst/>
              <a:ahLst/>
              <a:cxnLst/>
              <a:rect l="l" t="t" r="r" b="b"/>
              <a:pathLst>
                <a:path w="1746885" h="269239">
                  <a:moveTo>
                    <a:pt x="631698" y="268986"/>
                  </a:moveTo>
                  <a:lnTo>
                    <a:pt x="631685" y="0"/>
                  </a:lnTo>
                  <a:lnTo>
                    <a:pt x="579882" y="0"/>
                  </a:lnTo>
                  <a:lnTo>
                    <a:pt x="51816" y="0"/>
                  </a:lnTo>
                  <a:lnTo>
                    <a:pt x="0" y="0"/>
                  </a:lnTo>
                  <a:lnTo>
                    <a:pt x="0" y="268986"/>
                  </a:lnTo>
                  <a:lnTo>
                    <a:pt x="51816" y="268986"/>
                  </a:lnTo>
                  <a:lnTo>
                    <a:pt x="579882" y="268986"/>
                  </a:lnTo>
                  <a:lnTo>
                    <a:pt x="631698" y="268986"/>
                  </a:lnTo>
                  <a:close/>
                </a:path>
                <a:path w="1746885" h="269239">
                  <a:moveTo>
                    <a:pt x="1746491" y="0"/>
                  </a:moveTo>
                  <a:lnTo>
                    <a:pt x="691134" y="0"/>
                  </a:lnTo>
                  <a:lnTo>
                    <a:pt x="691134" y="268986"/>
                  </a:lnTo>
                  <a:lnTo>
                    <a:pt x="1746491" y="268986"/>
                  </a:lnTo>
                  <a:lnTo>
                    <a:pt x="1746491" y="0"/>
                  </a:lnTo>
                  <a:close/>
                </a:path>
              </a:pathLst>
            </a:custGeom>
            <a:solidFill>
              <a:srgbClr val="659AFF"/>
            </a:solidFill>
          </p:spPr>
          <p:txBody>
            <a:bodyPr wrap="square" lIns="0" tIns="0" rIns="0" bIns="0" rtlCol="0"/>
            <a:lstStyle/>
            <a:p>
              <a:endParaRPr sz="1632"/>
            </a:p>
          </p:txBody>
        </p:sp>
        <p:sp>
          <p:nvSpPr>
            <p:cNvPr id="381" name="object 381"/>
            <p:cNvSpPr/>
            <p:nvPr/>
          </p:nvSpPr>
          <p:spPr>
            <a:xfrm>
              <a:off x="2829191" y="5384291"/>
              <a:ext cx="7620" cy="9525"/>
            </a:xfrm>
            <a:custGeom>
              <a:avLst/>
              <a:gdLst/>
              <a:ahLst/>
              <a:cxnLst/>
              <a:rect l="l" t="t" r="r" b="b"/>
              <a:pathLst>
                <a:path w="7619" h="9525">
                  <a:moveTo>
                    <a:pt x="0" y="9144"/>
                  </a:moveTo>
                  <a:lnTo>
                    <a:pt x="7619" y="9144"/>
                  </a:lnTo>
                  <a:lnTo>
                    <a:pt x="7619" y="0"/>
                  </a:lnTo>
                  <a:lnTo>
                    <a:pt x="0" y="0"/>
                  </a:lnTo>
                  <a:lnTo>
                    <a:pt x="0" y="9144"/>
                  </a:lnTo>
                  <a:close/>
                </a:path>
              </a:pathLst>
            </a:custGeom>
            <a:solidFill>
              <a:srgbClr val="000000"/>
            </a:solidFill>
          </p:spPr>
          <p:txBody>
            <a:bodyPr wrap="square" lIns="0" tIns="0" rIns="0" bIns="0" rtlCol="0"/>
            <a:lstStyle/>
            <a:p>
              <a:endParaRPr sz="1632"/>
            </a:p>
          </p:txBody>
        </p:sp>
        <p:sp>
          <p:nvSpPr>
            <p:cNvPr id="382" name="object 382"/>
            <p:cNvSpPr/>
            <p:nvPr/>
          </p:nvSpPr>
          <p:spPr>
            <a:xfrm>
              <a:off x="2829191" y="5384291"/>
              <a:ext cx="0" cy="9525"/>
            </a:xfrm>
            <a:custGeom>
              <a:avLst/>
              <a:gdLst/>
              <a:ahLst/>
              <a:cxnLst/>
              <a:rect l="l" t="t" r="r" b="b"/>
              <a:pathLst>
                <a:path h="9525">
                  <a:moveTo>
                    <a:pt x="0" y="0"/>
                  </a:moveTo>
                  <a:lnTo>
                    <a:pt x="0" y="9144"/>
                  </a:lnTo>
                </a:path>
              </a:pathLst>
            </a:custGeom>
            <a:ln w="3175">
              <a:solidFill>
                <a:srgbClr val="000000"/>
              </a:solidFill>
            </a:ln>
          </p:spPr>
          <p:txBody>
            <a:bodyPr wrap="square" lIns="0" tIns="0" rIns="0" bIns="0" rtlCol="0"/>
            <a:lstStyle/>
            <a:p>
              <a:endParaRPr sz="1632"/>
            </a:p>
          </p:txBody>
        </p:sp>
        <p:sp>
          <p:nvSpPr>
            <p:cNvPr id="383" name="object 383"/>
            <p:cNvSpPr/>
            <p:nvPr/>
          </p:nvSpPr>
          <p:spPr>
            <a:xfrm>
              <a:off x="4162691" y="5384291"/>
              <a:ext cx="6985" cy="9525"/>
            </a:xfrm>
            <a:custGeom>
              <a:avLst/>
              <a:gdLst/>
              <a:ahLst/>
              <a:cxnLst/>
              <a:rect l="l" t="t" r="r" b="b"/>
              <a:pathLst>
                <a:path w="6985" h="9525">
                  <a:moveTo>
                    <a:pt x="0" y="9144"/>
                  </a:moveTo>
                  <a:lnTo>
                    <a:pt x="6858" y="9144"/>
                  </a:lnTo>
                  <a:lnTo>
                    <a:pt x="6858" y="0"/>
                  </a:lnTo>
                  <a:lnTo>
                    <a:pt x="0" y="0"/>
                  </a:lnTo>
                  <a:lnTo>
                    <a:pt x="0" y="9144"/>
                  </a:lnTo>
                  <a:close/>
                </a:path>
              </a:pathLst>
            </a:custGeom>
            <a:solidFill>
              <a:srgbClr val="000000"/>
            </a:solidFill>
          </p:spPr>
          <p:txBody>
            <a:bodyPr wrap="square" lIns="0" tIns="0" rIns="0" bIns="0" rtlCol="0"/>
            <a:lstStyle/>
            <a:p>
              <a:endParaRPr sz="1632"/>
            </a:p>
          </p:txBody>
        </p:sp>
        <p:sp>
          <p:nvSpPr>
            <p:cNvPr id="384" name="object 384"/>
            <p:cNvSpPr/>
            <p:nvPr/>
          </p:nvSpPr>
          <p:spPr>
            <a:xfrm>
              <a:off x="4161929" y="5384291"/>
              <a:ext cx="0" cy="9525"/>
            </a:xfrm>
            <a:custGeom>
              <a:avLst/>
              <a:gdLst/>
              <a:ahLst/>
              <a:cxnLst/>
              <a:rect l="l" t="t" r="r" b="b"/>
              <a:pathLst>
                <a:path h="9525">
                  <a:moveTo>
                    <a:pt x="0" y="0"/>
                  </a:moveTo>
                  <a:lnTo>
                    <a:pt x="0" y="9144"/>
                  </a:lnTo>
                </a:path>
              </a:pathLst>
            </a:custGeom>
            <a:ln w="3175">
              <a:solidFill>
                <a:srgbClr val="000000"/>
              </a:solidFill>
            </a:ln>
          </p:spPr>
          <p:txBody>
            <a:bodyPr wrap="square" lIns="0" tIns="0" rIns="0" bIns="0" rtlCol="0"/>
            <a:lstStyle/>
            <a:p>
              <a:endParaRPr sz="1632"/>
            </a:p>
          </p:txBody>
        </p:sp>
        <p:sp>
          <p:nvSpPr>
            <p:cNvPr id="385" name="object 385"/>
            <p:cNvSpPr/>
            <p:nvPr/>
          </p:nvSpPr>
          <p:spPr>
            <a:xfrm>
              <a:off x="5285117" y="5384291"/>
              <a:ext cx="7620" cy="9525"/>
            </a:xfrm>
            <a:custGeom>
              <a:avLst/>
              <a:gdLst/>
              <a:ahLst/>
              <a:cxnLst/>
              <a:rect l="l" t="t" r="r" b="b"/>
              <a:pathLst>
                <a:path w="7620" h="9525">
                  <a:moveTo>
                    <a:pt x="0" y="9144"/>
                  </a:moveTo>
                  <a:lnTo>
                    <a:pt x="7620" y="9144"/>
                  </a:lnTo>
                  <a:lnTo>
                    <a:pt x="7620" y="0"/>
                  </a:lnTo>
                  <a:lnTo>
                    <a:pt x="0" y="0"/>
                  </a:lnTo>
                  <a:lnTo>
                    <a:pt x="0" y="9144"/>
                  </a:lnTo>
                  <a:close/>
                </a:path>
              </a:pathLst>
            </a:custGeom>
            <a:solidFill>
              <a:srgbClr val="000000"/>
            </a:solidFill>
          </p:spPr>
          <p:txBody>
            <a:bodyPr wrap="square" lIns="0" tIns="0" rIns="0" bIns="0" rtlCol="0"/>
            <a:lstStyle/>
            <a:p>
              <a:endParaRPr sz="1632"/>
            </a:p>
          </p:txBody>
        </p:sp>
        <p:sp>
          <p:nvSpPr>
            <p:cNvPr id="386" name="object 386"/>
            <p:cNvSpPr/>
            <p:nvPr/>
          </p:nvSpPr>
          <p:spPr>
            <a:xfrm>
              <a:off x="5285117" y="5384291"/>
              <a:ext cx="0" cy="9525"/>
            </a:xfrm>
            <a:custGeom>
              <a:avLst/>
              <a:gdLst/>
              <a:ahLst/>
              <a:cxnLst/>
              <a:rect l="l" t="t" r="r" b="b"/>
              <a:pathLst>
                <a:path h="9525">
                  <a:moveTo>
                    <a:pt x="0" y="0"/>
                  </a:moveTo>
                  <a:lnTo>
                    <a:pt x="0" y="9144"/>
                  </a:lnTo>
                </a:path>
              </a:pathLst>
            </a:custGeom>
            <a:ln w="3175">
              <a:solidFill>
                <a:srgbClr val="000000"/>
              </a:solidFill>
            </a:ln>
          </p:spPr>
          <p:txBody>
            <a:bodyPr wrap="square" lIns="0" tIns="0" rIns="0" bIns="0" rtlCol="0"/>
            <a:lstStyle/>
            <a:p>
              <a:endParaRPr sz="1632"/>
            </a:p>
          </p:txBody>
        </p:sp>
        <p:sp>
          <p:nvSpPr>
            <p:cNvPr id="387" name="object 387"/>
            <p:cNvSpPr/>
            <p:nvPr/>
          </p:nvSpPr>
          <p:spPr>
            <a:xfrm>
              <a:off x="6197993" y="5384291"/>
              <a:ext cx="6985" cy="9525"/>
            </a:xfrm>
            <a:custGeom>
              <a:avLst/>
              <a:gdLst/>
              <a:ahLst/>
              <a:cxnLst/>
              <a:rect l="l" t="t" r="r" b="b"/>
              <a:pathLst>
                <a:path w="6985" h="9525">
                  <a:moveTo>
                    <a:pt x="0" y="9143"/>
                  </a:moveTo>
                  <a:lnTo>
                    <a:pt x="6858" y="9143"/>
                  </a:lnTo>
                  <a:lnTo>
                    <a:pt x="6858" y="0"/>
                  </a:lnTo>
                  <a:lnTo>
                    <a:pt x="0" y="0"/>
                  </a:lnTo>
                  <a:lnTo>
                    <a:pt x="0" y="9143"/>
                  </a:lnTo>
                  <a:close/>
                </a:path>
              </a:pathLst>
            </a:custGeom>
            <a:solidFill>
              <a:srgbClr val="000000"/>
            </a:solidFill>
          </p:spPr>
          <p:txBody>
            <a:bodyPr wrap="square" lIns="0" tIns="0" rIns="0" bIns="0" rtlCol="0"/>
            <a:lstStyle/>
            <a:p>
              <a:endParaRPr sz="1632"/>
            </a:p>
          </p:txBody>
        </p:sp>
        <p:sp>
          <p:nvSpPr>
            <p:cNvPr id="388" name="object 388"/>
            <p:cNvSpPr/>
            <p:nvPr/>
          </p:nvSpPr>
          <p:spPr>
            <a:xfrm>
              <a:off x="6197231" y="5384291"/>
              <a:ext cx="0" cy="9525"/>
            </a:xfrm>
            <a:custGeom>
              <a:avLst/>
              <a:gdLst/>
              <a:ahLst/>
              <a:cxnLst/>
              <a:rect l="l" t="t" r="r" b="b"/>
              <a:pathLst>
                <a:path h="9525">
                  <a:moveTo>
                    <a:pt x="0" y="0"/>
                  </a:moveTo>
                  <a:lnTo>
                    <a:pt x="0" y="9143"/>
                  </a:lnTo>
                </a:path>
              </a:pathLst>
            </a:custGeom>
            <a:ln w="3175">
              <a:solidFill>
                <a:srgbClr val="000000"/>
              </a:solidFill>
            </a:ln>
          </p:spPr>
          <p:txBody>
            <a:bodyPr wrap="square" lIns="0" tIns="0" rIns="0" bIns="0" rtlCol="0"/>
            <a:lstStyle/>
            <a:p>
              <a:endParaRPr sz="1632"/>
            </a:p>
          </p:txBody>
        </p:sp>
        <p:sp>
          <p:nvSpPr>
            <p:cNvPr id="389" name="object 389"/>
            <p:cNvSpPr/>
            <p:nvPr/>
          </p:nvSpPr>
          <p:spPr>
            <a:xfrm>
              <a:off x="7531493" y="5384291"/>
              <a:ext cx="6985" cy="9525"/>
            </a:xfrm>
            <a:custGeom>
              <a:avLst/>
              <a:gdLst/>
              <a:ahLst/>
              <a:cxnLst/>
              <a:rect l="l" t="t" r="r" b="b"/>
              <a:pathLst>
                <a:path w="6984" h="9525">
                  <a:moveTo>
                    <a:pt x="0" y="9144"/>
                  </a:moveTo>
                  <a:lnTo>
                    <a:pt x="6857" y="9144"/>
                  </a:lnTo>
                  <a:lnTo>
                    <a:pt x="6857" y="0"/>
                  </a:lnTo>
                  <a:lnTo>
                    <a:pt x="0" y="0"/>
                  </a:lnTo>
                  <a:lnTo>
                    <a:pt x="0" y="9144"/>
                  </a:lnTo>
                  <a:close/>
                </a:path>
              </a:pathLst>
            </a:custGeom>
            <a:solidFill>
              <a:srgbClr val="000000"/>
            </a:solidFill>
          </p:spPr>
          <p:txBody>
            <a:bodyPr wrap="square" lIns="0" tIns="0" rIns="0" bIns="0" rtlCol="0"/>
            <a:lstStyle/>
            <a:p>
              <a:endParaRPr sz="1632"/>
            </a:p>
          </p:txBody>
        </p:sp>
        <p:sp>
          <p:nvSpPr>
            <p:cNvPr id="390" name="object 390"/>
            <p:cNvSpPr/>
            <p:nvPr/>
          </p:nvSpPr>
          <p:spPr>
            <a:xfrm>
              <a:off x="7530731" y="5384291"/>
              <a:ext cx="0" cy="9525"/>
            </a:xfrm>
            <a:custGeom>
              <a:avLst/>
              <a:gdLst/>
              <a:ahLst/>
              <a:cxnLst/>
              <a:rect l="l" t="t" r="r" b="b"/>
              <a:pathLst>
                <a:path h="9525">
                  <a:moveTo>
                    <a:pt x="0" y="0"/>
                  </a:moveTo>
                  <a:lnTo>
                    <a:pt x="0" y="9144"/>
                  </a:lnTo>
                </a:path>
              </a:pathLst>
            </a:custGeom>
            <a:ln w="3175">
              <a:solidFill>
                <a:srgbClr val="000000"/>
              </a:solidFill>
            </a:ln>
          </p:spPr>
          <p:txBody>
            <a:bodyPr wrap="square" lIns="0" tIns="0" rIns="0" bIns="0" rtlCol="0"/>
            <a:lstStyle/>
            <a:p>
              <a:endParaRPr sz="1632"/>
            </a:p>
          </p:txBody>
        </p:sp>
      </p:grpSp>
      <p:sp>
        <p:nvSpPr>
          <p:cNvPr id="391" name="object 391"/>
          <p:cNvSpPr txBox="1">
            <a:spLocks noGrp="1"/>
          </p:cNvSpPr>
          <p:nvPr>
            <p:ph type="title"/>
          </p:nvPr>
        </p:nvSpPr>
        <p:spPr>
          <a:xfrm>
            <a:off x="2991082" y="281979"/>
            <a:ext cx="6243602" cy="1365265"/>
          </a:xfrm>
          <a:prstGeom prst="rect">
            <a:avLst/>
          </a:prstGeom>
        </p:spPr>
        <p:txBody>
          <a:bodyPr vert="horz" wrap="square" lIns="0" tIns="10941" rIns="0" bIns="0" rtlCol="0" anchor="ctr">
            <a:spAutoFit/>
          </a:bodyPr>
          <a:lstStyle/>
          <a:p>
            <a:pPr marL="11516">
              <a:lnSpc>
                <a:spcPct val="100000"/>
              </a:lnSpc>
              <a:spcBef>
                <a:spcPts val="86"/>
              </a:spcBef>
            </a:pPr>
            <a:r>
              <a:rPr spc="-5" dirty="0"/>
              <a:t>Types of Measurements:</a:t>
            </a:r>
            <a:r>
              <a:rPr spc="54" dirty="0"/>
              <a:t> </a:t>
            </a:r>
            <a:r>
              <a:rPr spc="-5" dirty="0"/>
              <a:t>Examples</a:t>
            </a:r>
          </a:p>
        </p:txBody>
      </p:sp>
      <p:sp>
        <p:nvSpPr>
          <p:cNvPr id="392" name="object 392"/>
          <p:cNvSpPr txBox="1"/>
          <p:nvPr/>
        </p:nvSpPr>
        <p:spPr>
          <a:xfrm>
            <a:off x="3749079" y="2632496"/>
            <a:ext cx="1303078" cy="223243"/>
          </a:xfrm>
          <a:prstGeom prst="rect">
            <a:avLst/>
          </a:prstGeom>
        </p:spPr>
        <p:txBody>
          <a:bodyPr vert="horz" wrap="square" lIns="0" tIns="13820" rIns="0" bIns="0" rtlCol="0">
            <a:spAutoFit/>
          </a:bodyPr>
          <a:lstStyle/>
          <a:p>
            <a:pPr marL="11516">
              <a:spcBef>
                <a:spcPts val="109"/>
              </a:spcBef>
              <a:tabLst>
                <a:tab pos="676010" algn="l"/>
              </a:tabLst>
            </a:pPr>
            <a:r>
              <a:rPr sz="1360" b="1" spc="-36" dirty="0">
                <a:solidFill>
                  <a:srgbClr val="000080"/>
                </a:solidFill>
                <a:latin typeface="Comic Sans MS"/>
                <a:cs typeface="Comic Sans MS"/>
              </a:rPr>
              <a:t>D</a:t>
            </a:r>
            <a:r>
              <a:rPr sz="1360" b="1" spc="-23" dirty="0">
                <a:solidFill>
                  <a:srgbClr val="000080"/>
                </a:solidFill>
                <a:latin typeface="Comic Sans MS"/>
                <a:cs typeface="Comic Sans MS"/>
              </a:rPr>
              <a:t>a</a:t>
            </a:r>
            <a:r>
              <a:rPr sz="1360" b="1" spc="9" dirty="0">
                <a:solidFill>
                  <a:srgbClr val="000080"/>
                </a:solidFill>
                <a:latin typeface="Comic Sans MS"/>
                <a:cs typeface="Comic Sans MS"/>
              </a:rPr>
              <a:t>y</a:t>
            </a:r>
            <a:r>
              <a:rPr sz="1360" b="1" dirty="0">
                <a:solidFill>
                  <a:srgbClr val="000080"/>
                </a:solidFill>
                <a:latin typeface="Comic Sans MS"/>
                <a:cs typeface="Comic Sans MS"/>
              </a:rPr>
              <a:t>	</a:t>
            </a:r>
            <a:r>
              <a:rPr sz="1360" b="1" spc="-36" dirty="0">
                <a:solidFill>
                  <a:srgbClr val="000080"/>
                </a:solidFill>
                <a:latin typeface="Comic Sans MS"/>
                <a:cs typeface="Comic Sans MS"/>
              </a:rPr>
              <a:t>O</a:t>
            </a:r>
            <a:r>
              <a:rPr sz="1360" b="1" spc="-18" dirty="0">
                <a:solidFill>
                  <a:srgbClr val="000080"/>
                </a:solidFill>
                <a:latin typeface="Comic Sans MS"/>
                <a:cs typeface="Comic Sans MS"/>
              </a:rPr>
              <a:t>u</a:t>
            </a:r>
            <a:r>
              <a:rPr sz="1360" b="1" spc="-23" dirty="0">
                <a:solidFill>
                  <a:srgbClr val="000080"/>
                </a:solidFill>
                <a:latin typeface="Comic Sans MS"/>
                <a:cs typeface="Comic Sans MS"/>
              </a:rPr>
              <a:t>t</a:t>
            </a:r>
            <a:r>
              <a:rPr sz="1360" b="1" spc="-18" dirty="0">
                <a:solidFill>
                  <a:srgbClr val="000080"/>
                </a:solidFill>
                <a:latin typeface="Comic Sans MS"/>
                <a:cs typeface="Comic Sans MS"/>
              </a:rPr>
              <a:t>l</a:t>
            </a:r>
            <a:r>
              <a:rPr sz="1360" b="1" spc="-23" dirty="0">
                <a:solidFill>
                  <a:srgbClr val="000080"/>
                </a:solidFill>
                <a:latin typeface="Comic Sans MS"/>
                <a:cs typeface="Comic Sans MS"/>
              </a:rPr>
              <a:t>ook</a:t>
            </a:r>
            <a:endParaRPr sz="1360">
              <a:latin typeface="Comic Sans MS"/>
              <a:cs typeface="Comic Sans MS"/>
            </a:endParaRPr>
          </a:p>
        </p:txBody>
      </p:sp>
      <p:sp>
        <p:nvSpPr>
          <p:cNvPr id="393" name="object 393"/>
          <p:cNvSpPr/>
          <p:nvPr/>
        </p:nvSpPr>
        <p:spPr>
          <a:xfrm>
            <a:off x="4206980" y="2627126"/>
            <a:ext cx="3318442" cy="244147"/>
          </a:xfrm>
          <a:custGeom>
            <a:avLst/>
            <a:gdLst/>
            <a:ahLst/>
            <a:cxnLst/>
            <a:rect l="l" t="t" r="r" b="b"/>
            <a:pathLst>
              <a:path w="3659504" h="269239">
                <a:moveTo>
                  <a:pt x="51816" y="0"/>
                </a:moveTo>
                <a:lnTo>
                  <a:pt x="0" y="0"/>
                </a:lnTo>
                <a:lnTo>
                  <a:pt x="0" y="268986"/>
                </a:lnTo>
                <a:lnTo>
                  <a:pt x="51816" y="268986"/>
                </a:lnTo>
                <a:lnTo>
                  <a:pt x="51816" y="0"/>
                </a:lnTo>
                <a:close/>
              </a:path>
              <a:path w="3659504" h="269239">
                <a:moveTo>
                  <a:pt x="1159002" y="0"/>
                </a:moveTo>
                <a:lnTo>
                  <a:pt x="1107186" y="0"/>
                </a:lnTo>
                <a:lnTo>
                  <a:pt x="1107186" y="268986"/>
                </a:lnTo>
                <a:lnTo>
                  <a:pt x="1159002" y="268986"/>
                </a:lnTo>
                <a:lnTo>
                  <a:pt x="1159002" y="0"/>
                </a:lnTo>
                <a:close/>
              </a:path>
              <a:path w="3659504" h="269239">
                <a:moveTo>
                  <a:pt x="2544318" y="0"/>
                </a:moveTo>
                <a:lnTo>
                  <a:pt x="2492502" y="0"/>
                </a:lnTo>
                <a:lnTo>
                  <a:pt x="1218438" y="0"/>
                </a:lnTo>
                <a:lnTo>
                  <a:pt x="1166622" y="0"/>
                </a:lnTo>
                <a:lnTo>
                  <a:pt x="1166622" y="268986"/>
                </a:lnTo>
                <a:lnTo>
                  <a:pt x="1218438" y="268986"/>
                </a:lnTo>
                <a:lnTo>
                  <a:pt x="2492502" y="268986"/>
                </a:lnTo>
                <a:lnTo>
                  <a:pt x="2544318" y="268986"/>
                </a:lnTo>
                <a:lnTo>
                  <a:pt x="2544318" y="0"/>
                </a:lnTo>
                <a:close/>
              </a:path>
              <a:path w="3659504" h="269239">
                <a:moveTo>
                  <a:pt x="3659124" y="0"/>
                </a:moveTo>
                <a:lnTo>
                  <a:pt x="2603754" y="0"/>
                </a:lnTo>
                <a:lnTo>
                  <a:pt x="2603754" y="268986"/>
                </a:lnTo>
                <a:lnTo>
                  <a:pt x="3659124" y="268986"/>
                </a:lnTo>
                <a:lnTo>
                  <a:pt x="3659124" y="0"/>
                </a:lnTo>
                <a:close/>
              </a:path>
            </a:pathLst>
          </a:custGeom>
          <a:solidFill>
            <a:srgbClr val="659AFF"/>
          </a:solidFill>
        </p:spPr>
        <p:txBody>
          <a:bodyPr wrap="square" lIns="0" tIns="0" rIns="0" bIns="0" rtlCol="0"/>
          <a:lstStyle/>
          <a:p>
            <a:endParaRPr sz="1632"/>
          </a:p>
        </p:txBody>
      </p:sp>
      <p:sp>
        <p:nvSpPr>
          <p:cNvPr id="394" name="object 394"/>
          <p:cNvSpPr txBox="1"/>
          <p:nvPr/>
        </p:nvSpPr>
        <p:spPr>
          <a:xfrm>
            <a:off x="5334653" y="2632496"/>
            <a:ext cx="2311336" cy="223243"/>
          </a:xfrm>
          <a:prstGeom prst="rect">
            <a:avLst/>
          </a:prstGeom>
        </p:spPr>
        <p:txBody>
          <a:bodyPr vert="horz" wrap="square" lIns="0" tIns="13820" rIns="0" bIns="0" rtlCol="0">
            <a:spAutoFit/>
          </a:bodyPr>
          <a:lstStyle/>
          <a:p>
            <a:pPr marL="34549">
              <a:spcBef>
                <a:spcPts val="109"/>
              </a:spcBef>
              <a:tabLst>
                <a:tab pos="2197897" algn="l"/>
              </a:tabLst>
            </a:pPr>
            <a:r>
              <a:rPr sz="1360" b="1" spc="-23" dirty="0">
                <a:solidFill>
                  <a:srgbClr val="000080"/>
                </a:solidFill>
                <a:latin typeface="Comic Sans MS"/>
                <a:cs typeface="Comic Sans MS"/>
              </a:rPr>
              <a:t>Temperature</a:t>
            </a:r>
            <a:r>
              <a:rPr sz="1360" b="1" spc="-41" dirty="0">
                <a:solidFill>
                  <a:srgbClr val="000080"/>
                </a:solidFill>
                <a:latin typeface="Comic Sans MS"/>
                <a:cs typeface="Comic Sans MS"/>
              </a:rPr>
              <a:t> </a:t>
            </a:r>
            <a:r>
              <a:rPr sz="2040" b="1" spc="-74" baseline="14814" dirty="0">
                <a:latin typeface="Comic Sans MS"/>
                <a:cs typeface="Comic Sans MS"/>
              </a:rPr>
              <a:t>h</a:t>
            </a:r>
            <a:r>
              <a:rPr sz="2040" b="1" spc="476" baseline="14814" dirty="0">
                <a:latin typeface="Comic Sans MS"/>
                <a:cs typeface="Comic Sans MS"/>
              </a:rPr>
              <a:t> </a:t>
            </a:r>
            <a:r>
              <a:rPr sz="1360" b="1" spc="-18" dirty="0">
                <a:solidFill>
                  <a:srgbClr val="000080"/>
                </a:solidFill>
                <a:latin typeface="Comic Sans MS"/>
                <a:cs typeface="Comic Sans MS"/>
              </a:rPr>
              <a:t>Humidity	</a:t>
            </a:r>
            <a:r>
              <a:rPr sz="2040" b="1" spc="-74" baseline="14814" dirty="0">
                <a:solidFill>
                  <a:srgbClr val="008000"/>
                </a:solidFill>
                <a:latin typeface="Comic Sans MS"/>
                <a:cs typeface="Comic Sans MS"/>
              </a:rPr>
              <a:t>s</a:t>
            </a:r>
            <a:endParaRPr sz="2040" baseline="14814">
              <a:latin typeface="Comic Sans MS"/>
              <a:cs typeface="Comic Sans MS"/>
            </a:endParaRPr>
          </a:p>
        </p:txBody>
      </p:sp>
      <p:sp>
        <p:nvSpPr>
          <p:cNvPr id="395" name="object 395"/>
          <p:cNvSpPr/>
          <p:nvPr/>
        </p:nvSpPr>
        <p:spPr>
          <a:xfrm>
            <a:off x="6521081" y="2627126"/>
            <a:ext cx="1863925" cy="244147"/>
          </a:xfrm>
          <a:custGeom>
            <a:avLst/>
            <a:gdLst/>
            <a:ahLst/>
            <a:cxnLst/>
            <a:rect l="l" t="t" r="r" b="b"/>
            <a:pathLst>
              <a:path w="2055495" h="269239">
                <a:moveTo>
                  <a:pt x="51816" y="0"/>
                </a:moveTo>
                <a:lnTo>
                  <a:pt x="0" y="0"/>
                </a:lnTo>
                <a:lnTo>
                  <a:pt x="0" y="268986"/>
                </a:lnTo>
                <a:lnTo>
                  <a:pt x="51816" y="268986"/>
                </a:lnTo>
                <a:lnTo>
                  <a:pt x="51816" y="0"/>
                </a:lnTo>
                <a:close/>
              </a:path>
              <a:path w="2055495" h="269239">
                <a:moveTo>
                  <a:pt x="1159002" y="0"/>
                </a:moveTo>
                <a:lnTo>
                  <a:pt x="1107186" y="0"/>
                </a:lnTo>
                <a:lnTo>
                  <a:pt x="1107186" y="268986"/>
                </a:lnTo>
                <a:lnTo>
                  <a:pt x="1159002" y="268986"/>
                </a:lnTo>
                <a:lnTo>
                  <a:pt x="1159002" y="0"/>
                </a:lnTo>
                <a:close/>
              </a:path>
              <a:path w="2055495" h="269239">
                <a:moveTo>
                  <a:pt x="2055114" y="0"/>
                </a:moveTo>
                <a:lnTo>
                  <a:pt x="1218438" y="0"/>
                </a:lnTo>
                <a:lnTo>
                  <a:pt x="1218438" y="268986"/>
                </a:lnTo>
                <a:lnTo>
                  <a:pt x="2055114" y="268986"/>
                </a:lnTo>
                <a:lnTo>
                  <a:pt x="2055114" y="0"/>
                </a:lnTo>
                <a:close/>
              </a:path>
            </a:pathLst>
          </a:custGeom>
          <a:solidFill>
            <a:srgbClr val="659AFF"/>
          </a:solidFill>
        </p:spPr>
        <p:txBody>
          <a:bodyPr wrap="square" lIns="0" tIns="0" rIns="0" bIns="0" rtlCol="0"/>
          <a:lstStyle/>
          <a:p>
            <a:endParaRPr sz="1632"/>
          </a:p>
        </p:txBody>
      </p:sp>
      <p:sp>
        <p:nvSpPr>
          <p:cNvPr id="396" name="object 396"/>
          <p:cNvSpPr txBox="1"/>
          <p:nvPr/>
        </p:nvSpPr>
        <p:spPr>
          <a:xfrm>
            <a:off x="7788560" y="2632496"/>
            <a:ext cx="436471" cy="223243"/>
          </a:xfrm>
          <a:prstGeom prst="rect">
            <a:avLst/>
          </a:prstGeom>
        </p:spPr>
        <p:txBody>
          <a:bodyPr vert="horz" wrap="square" lIns="0" tIns="13820" rIns="0" bIns="0" rtlCol="0">
            <a:spAutoFit/>
          </a:bodyPr>
          <a:lstStyle/>
          <a:p>
            <a:pPr marL="11516">
              <a:spcBef>
                <a:spcPts val="109"/>
              </a:spcBef>
            </a:pPr>
            <a:r>
              <a:rPr sz="1360" b="1" spc="-41" dirty="0">
                <a:solidFill>
                  <a:srgbClr val="000080"/>
                </a:solidFill>
                <a:latin typeface="Comic Sans MS"/>
                <a:cs typeface="Comic Sans MS"/>
              </a:rPr>
              <a:t>W</a:t>
            </a:r>
            <a:r>
              <a:rPr sz="1360" b="1" spc="-14" dirty="0">
                <a:solidFill>
                  <a:srgbClr val="000080"/>
                </a:solidFill>
                <a:latin typeface="Comic Sans MS"/>
                <a:cs typeface="Comic Sans MS"/>
              </a:rPr>
              <a:t>i</a:t>
            </a:r>
            <a:r>
              <a:rPr sz="1360" b="1" spc="-18" dirty="0">
                <a:solidFill>
                  <a:srgbClr val="000080"/>
                </a:solidFill>
                <a:latin typeface="Comic Sans MS"/>
                <a:cs typeface="Comic Sans MS"/>
              </a:rPr>
              <a:t>n</a:t>
            </a:r>
            <a:r>
              <a:rPr sz="1360" b="1" spc="9" dirty="0">
                <a:solidFill>
                  <a:srgbClr val="000080"/>
                </a:solidFill>
                <a:latin typeface="Comic Sans MS"/>
                <a:cs typeface="Comic Sans MS"/>
              </a:rPr>
              <a:t>d</a:t>
            </a:r>
            <a:endParaRPr sz="1360">
              <a:latin typeface="Comic Sans MS"/>
              <a:cs typeface="Comic Sans MS"/>
            </a:endParaRPr>
          </a:p>
        </p:txBody>
      </p:sp>
      <p:sp>
        <p:nvSpPr>
          <p:cNvPr id="397" name="object 397"/>
          <p:cNvSpPr/>
          <p:nvPr/>
        </p:nvSpPr>
        <p:spPr>
          <a:xfrm>
            <a:off x="7578974" y="2627126"/>
            <a:ext cx="2062007" cy="244147"/>
          </a:xfrm>
          <a:custGeom>
            <a:avLst/>
            <a:gdLst/>
            <a:ahLst/>
            <a:cxnLst/>
            <a:rect l="l" t="t" r="r" b="b"/>
            <a:pathLst>
              <a:path w="2273934" h="269239">
                <a:moveTo>
                  <a:pt x="51816" y="0"/>
                </a:moveTo>
                <a:lnTo>
                  <a:pt x="0" y="0"/>
                </a:lnTo>
                <a:lnTo>
                  <a:pt x="0" y="268986"/>
                </a:lnTo>
                <a:lnTo>
                  <a:pt x="51816" y="268986"/>
                </a:lnTo>
                <a:lnTo>
                  <a:pt x="51816" y="0"/>
                </a:lnTo>
                <a:close/>
              </a:path>
              <a:path w="2273934" h="269239">
                <a:moveTo>
                  <a:pt x="940295" y="0"/>
                </a:moveTo>
                <a:lnTo>
                  <a:pt x="888479" y="0"/>
                </a:lnTo>
                <a:lnTo>
                  <a:pt x="888479" y="268986"/>
                </a:lnTo>
                <a:lnTo>
                  <a:pt x="940295" y="268986"/>
                </a:lnTo>
                <a:lnTo>
                  <a:pt x="940295" y="0"/>
                </a:lnTo>
                <a:close/>
              </a:path>
              <a:path w="2273934" h="269239">
                <a:moveTo>
                  <a:pt x="2273795" y="0"/>
                </a:moveTo>
                <a:lnTo>
                  <a:pt x="999731" y="0"/>
                </a:lnTo>
                <a:lnTo>
                  <a:pt x="999731" y="268986"/>
                </a:lnTo>
                <a:lnTo>
                  <a:pt x="2273795" y="268986"/>
                </a:lnTo>
                <a:lnTo>
                  <a:pt x="2273795" y="0"/>
                </a:lnTo>
                <a:close/>
              </a:path>
            </a:pathLst>
          </a:custGeom>
          <a:solidFill>
            <a:srgbClr val="659AFF"/>
          </a:solidFill>
        </p:spPr>
        <p:txBody>
          <a:bodyPr wrap="square" lIns="0" tIns="0" rIns="0" bIns="0" rtlCol="0"/>
          <a:lstStyle/>
          <a:p>
            <a:endParaRPr sz="1632"/>
          </a:p>
        </p:txBody>
      </p:sp>
      <p:sp>
        <p:nvSpPr>
          <p:cNvPr id="398" name="object 398"/>
          <p:cNvSpPr txBox="1"/>
          <p:nvPr/>
        </p:nvSpPr>
        <p:spPr>
          <a:xfrm>
            <a:off x="8584584" y="2623913"/>
            <a:ext cx="959890" cy="235476"/>
          </a:xfrm>
          <a:prstGeom prst="rect">
            <a:avLst/>
          </a:prstGeom>
        </p:spPr>
        <p:txBody>
          <a:bodyPr vert="horz" wrap="square" lIns="0" tIns="12092" rIns="0" bIns="0" rtlCol="0">
            <a:spAutoFit/>
          </a:bodyPr>
          <a:lstStyle/>
          <a:p>
            <a:pPr marL="11516">
              <a:spcBef>
                <a:spcPts val="95"/>
              </a:spcBef>
            </a:pPr>
            <a:r>
              <a:rPr sz="1451" b="1" i="1" spc="-63" dirty="0">
                <a:solidFill>
                  <a:srgbClr val="000080"/>
                </a:solidFill>
                <a:latin typeface="Comic Sans MS"/>
                <a:cs typeface="Comic Sans MS"/>
              </a:rPr>
              <a:t>Pla</a:t>
            </a:r>
            <a:r>
              <a:rPr sz="1451" b="1" i="1" spc="-77" dirty="0">
                <a:solidFill>
                  <a:srgbClr val="000080"/>
                </a:solidFill>
                <a:latin typeface="Comic Sans MS"/>
                <a:cs typeface="Comic Sans MS"/>
              </a:rPr>
              <a:t>y</a:t>
            </a:r>
            <a:r>
              <a:rPr sz="1451" b="1" i="1" spc="-91" dirty="0">
                <a:solidFill>
                  <a:srgbClr val="000080"/>
                </a:solidFill>
                <a:latin typeface="Comic Sans MS"/>
                <a:cs typeface="Comic Sans MS"/>
              </a:rPr>
              <a:t>T</a:t>
            </a:r>
            <a:r>
              <a:rPr sz="1451" b="1" i="1" spc="-73" dirty="0">
                <a:solidFill>
                  <a:srgbClr val="000080"/>
                </a:solidFill>
                <a:latin typeface="Comic Sans MS"/>
                <a:cs typeface="Comic Sans MS"/>
              </a:rPr>
              <a:t>enn</a:t>
            </a:r>
            <a:r>
              <a:rPr sz="1451" b="1" i="1" spc="-41" dirty="0">
                <a:solidFill>
                  <a:srgbClr val="000080"/>
                </a:solidFill>
                <a:latin typeface="Comic Sans MS"/>
                <a:cs typeface="Comic Sans MS"/>
              </a:rPr>
              <a:t>i</a:t>
            </a:r>
            <a:r>
              <a:rPr sz="1451" b="1" i="1" spc="-63" dirty="0">
                <a:solidFill>
                  <a:srgbClr val="000080"/>
                </a:solidFill>
                <a:latin typeface="Comic Sans MS"/>
                <a:cs typeface="Comic Sans MS"/>
              </a:rPr>
              <a:t>s</a:t>
            </a:r>
            <a:r>
              <a:rPr sz="1360" b="1" spc="9" dirty="0">
                <a:solidFill>
                  <a:srgbClr val="000080"/>
                </a:solidFill>
                <a:latin typeface="Comic Sans MS"/>
                <a:cs typeface="Comic Sans MS"/>
              </a:rPr>
              <a:t>?</a:t>
            </a:r>
            <a:endParaRPr sz="1360">
              <a:latin typeface="Comic Sans MS"/>
              <a:cs typeface="Comic Sans MS"/>
            </a:endParaRPr>
          </a:p>
        </p:txBody>
      </p:sp>
      <p:grpSp>
        <p:nvGrpSpPr>
          <p:cNvPr id="399" name="object 399"/>
          <p:cNvGrpSpPr/>
          <p:nvPr/>
        </p:nvGrpSpPr>
        <p:grpSpPr>
          <a:xfrm>
            <a:off x="3619760" y="2619630"/>
            <a:ext cx="6075462" cy="3772188"/>
            <a:chOff x="2615958" y="2888869"/>
            <a:chExt cx="6699884" cy="4159885"/>
          </a:xfrm>
        </p:grpSpPr>
        <p:sp>
          <p:nvSpPr>
            <p:cNvPr id="400" name="object 400"/>
            <p:cNvSpPr/>
            <p:nvPr/>
          </p:nvSpPr>
          <p:spPr>
            <a:xfrm>
              <a:off x="7930020" y="2897136"/>
              <a:ext cx="1377950" cy="269240"/>
            </a:xfrm>
            <a:custGeom>
              <a:avLst/>
              <a:gdLst/>
              <a:ahLst/>
              <a:cxnLst/>
              <a:rect l="l" t="t" r="r" b="b"/>
              <a:pathLst>
                <a:path w="1377950" h="269239">
                  <a:moveTo>
                    <a:pt x="51816" y="0"/>
                  </a:moveTo>
                  <a:lnTo>
                    <a:pt x="0" y="0"/>
                  </a:lnTo>
                  <a:lnTo>
                    <a:pt x="0" y="268986"/>
                  </a:lnTo>
                  <a:lnTo>
                    <a:pt x="51816" y="268986"/>
                  </a:lnTo>
                  <a:lnTo>
                    <a:pt x="51816" y="0"/>
                  </a:lnTo>
                  <a:close/>
                </a:path>
                <a:path w="1377950" h="269239">
                  <a:moveTo>
                    <a:pt x="1377696" y="0"/>
                  </a:moveTo>
                  <a:lnTo>
                    <a:pt x="1325880" y="0"/>
                  </a:lnTo>
                  <a:lnTo>
                    <a:pt x="1325880" y="268986"/>
                  </a:lnTo>
                  <a:lnTo>
                    <a:pt x="1377696" y="268986"/>
                  </a:lnTo>
                  <a:lnTo>
                    <a:pt x="1377696" y="0"/>
                  </a:lnTo>
                  <a:close/>
                </a:path>
              </a:pathLst>
            </a:custGeom>
            <a:solidFill>
              <a:srgbClr val="659AFF"/>
            </a:solidFill>
          </p:spPr>
          <p:txBody>
            <a:bodyPr wrap="square" lIns="0" tIns="0" rIns="0" bIns="0" rtlCol="0"/>
            <a:lstStyle/>
            <a:p>
              <a:endParaRPr sz="1632"/>
            </a:p>
          </p:txBody>
        </p:sp>
        <p:sp>
          <p:nvSpPr>
            <p:cNvPr id="401" name="object 401"/>
            <p:cNvSpPr/>
            <p:nvPr/>
          </p:nvSpPr>
          <p:spPr>
            <a:xfrm>
              <a:off x="2616593" y="2889504"/>
              <a:ext cx="7620" cy="7620"/>
            </a:xfrm>
            <a:custGeom>
              <a:avLst/>
              <a:gdLst/>
              <a:ahLst/>
              <a:cxnLst/>
              <a:rect l="l" t="t" r="r" b="b"/>
              <a:pathLst>
                <a:path w="7619" h="7619">
                  <a:moveTo>
                    <a:pt x="0" y="0"/>
                  </a:moveTo>
                  <a:lnTo>
                    <a:pt x="7620" y="0"/>
                  </a:lnTo>
                </a:path>
                <a:path w="7619" h="7619">
                  <a:moveTo>
                    <a:pt x="0" y="0"/>
                  </a:moveTo>
                  <a:lnTo>
                    <a:pt x="0" y="7620"/>
                  </a:lnTo>
                </a:path>
                <a:path w="7619" h="7619">
                  <a:moveTo>
                    <a:pt x="0" y="0"/>
                  </a:moveTo>
                  <a:lnTo>
                    <a:pt x="7620" y="0"/>
                  </a:lnTo>
                </a:path>
                <a:path w="7619" h="7619">
                  <a:moveTo>
                    <a:pt x="0" y="0"/>
                  </a:moveTo>
                  <a:lnTo>
                    <a:pt x="0" y="7620"/>
                  </a:lnTo>
                </a:path>
              </a:pathLst>
            </a:custGeom>
            <a:ln w="3175">
              <a:solidFill>
                <a:srgbClr val="000000"/>
              </a:solidFill>
            </a:ln>
          </p:spPr>
          <p:txBody>
            <a:bodyPr wrap="square" lIns="0" tIns="0" rIns="0" bIns="0" rtlCol="0"/>
            <a:lstStyle/>
            <a:p>
              <a:endParaRPr sz="1632"/>
            </a:p>
          </p:txBody>
        </p:sp>
        <p:sp>
          <p:nvSpPr>
            <p:cNvPr id="402" name="object 402"/>
            <p:cNvSpPr/>
            <p:nvPr/>
          </p:nvSpPr>
          <p:spPr>
            <a:xfrm>
              <a:off x="2624213" y="2889504"/>
              <a:ext cx="631825" cy="7620"/>
            </a:xfrm>
            <a:custGeom>
              <a:avLst/>
              <a:gdLst/>
              <a:ahLst/>
              <a:cxnLst/>
              <a:rect l="l" t="t" r="r" b="b"/>
              <a:pathLst>
                <a:path w="631825" h="7619">
                  <a:moveTo>
                    <a:pt x="631697" y="7620"/>
                  </a:moveTo>
                  <a:lnTo>
                    <a:pt x="631697" y="0"/>
                  </a:lnTo>
                  <a:lnTo>
                    <a:pt x="0" y="0"/>
                  </a:lnTo>
                  <a:lnTo>
                    <a:pt x="0" y="7620"/>
                  </a:lnTo>
                  <a:lnTo>
                    <a:pt x="631697" y="7620"/>
                  </a:lnTo>
                  <a:close/>
                </a:path>
              </a:pathLst>
            </a:custGeom>
            <a:solidFill>
              <a:srgbClr val="000000"/>
            </a:solidFill>
          </p:spPr>
          <p:txBody>
            <a:bodyPr wrap="square" lIns="0" tIns="0" rIns="0" bIns="0" rtlCol="0"/>
            <a:lstStyle/>
            <a:p>
              <a:endParaRPr sz="1632"/>
            </a:p>
          </p:txBody>
        </p:sp>
        <p:sp>
          <p:nvSpPr>
            <p:cNvPr id="403" name="object 403"/>
            <p:cNvSpPr/>
            <p:nvPr/>
          </p:nvSpPr>
          <p:spPr>
            <a:xfrm>
              <a:off x="2624213" y="2889504"/>
              <a:ext cx="631825" cy="0"/>
            </a:xfrm>
            <a:custGeom>
              <a:avLst/>
              <a:gdLst/>
              <a:ahLst/>
              <a:cxnLst/>
              <a:rect l="l" t="t" r="r" b="b"/>
              <a:pathLst>
                <a:path w="631825">
                  <a:moveTo>
                    <a:pt x="0" y="0"/>
                  </a:moveTo>
                  <a:lnTo>
                    <a:pt x="631698" y="0"/>
                  </a:lnTo>
                </a:path>
              </a:pathLst>
            </a:custGeom>
            <a:ln w="3175">
              <a:solidFill>
                <a:srgbClr val="000000"/>
              </a:solidFill>
            </a:ln>
          </p:spPr>
          <p:txBody>
            <a:bodyPr wrap="square" lIns="0" tIns="0" rIns="0" bIns="0" rtlCol="0"/>
            <a:lstStyle/>
            <a:p>
              <a:endParaRPr sz="1632"/>
            </a:p>
          </p:txBody>
        </p:sp>
        <p:sp>
          <p:nvSpPr>
            <p:cNvPr id="404" name="object 404"/>
            <p:cNvSpPr/>
            <p:nvPr/>
          </p:nvSpPr>
          <p:spPr>
            <a:xfrm>
              <a:off x="3255911" y="2889504"/>
              <a:ext cx="7620" cy="7620"/>
            </a:xfrm>
            <a:custGeom>
              <a:avLst/>
              <a:gdLst/>
              <a:ahLst/>
              <a:cxnLst/>
              <a:rect l="l" t="t" r="r" b="b"/>
              <a:pathLst>
                <a:path w="7620" h="7619">
                  <a:moveTo>
                    <a:pt x="0" y="0"/>
                  </a:moveTo>
                  <a:lnTo>
                    <a:pt x="7620" y="0"/>
                  </a:lnTo>
                </a:path>
                <a:path w="7620" h="7619">
                  <a:moveTo>
                    <a:pt x="0" y="0"/>
                  </a:moveTo>
                  <a:lnTo>
                    <a:pt x="0" y="7620"/>
                  </a:lnTo>
                </a:path>
              </a:pathLst>
            </a:custGeom>
            <a:ln w="3175">
              <a:solidFill>
                <a:srgbClr val="000000"/>
              </a:solidFill>
            </a:ln>
          </p:spPr>
          <p:txBody>
            <a:bodyPr wrap="square" lIns="0" tIns="0" rIns="0" bIns="0" rtlCol="0"/>
            <a:lstStyle/>
            <a:p>
              <a:endParaRPr sz="1632"/>
            </a:p>
          </p:txBody>
        </p:sp>
        <p:sp>
          <p:nvSpPr>
            <p:cNvPr id="405" name="object 405"/>
            <p:cNvSpPr/>
            <p:nvPr/>
          </p:nvSpPr>
          <p:spPr>
            <a:xfrm>
              <a:off x="3263531" y="2889504"/>
              <a:ext cx="1159510" cy="7620"/>
            </a:xfrm>
            <a:custGeom>
              <a:avLst/>
              <a:gdLst/>
              <a:ahLst/>
              <a:cxnLst/>
              <a:rect l="l" t="t" r="r" b="b"/>
              <a:pathLst>
                <a:path w="1159510" h="7619">
                  <a:moveTo>
                    <a:pt x="1159002" y="7620"/>
                  </a:moveTo>
                  <a:lnTo>
                    <a:pt x="1159002" y="0"/>
                  </a:lnTo>
                  <a:lnTo>
                    <a:pt x="0" y="0"/>
                  </a:lnTo>
                  <a:lnTo>
                    <a:pt x="0" y="7620"/>
                  </a:lnTo>
                  <a:lnTo>
                    <a:pt x="1159002" y="7620"/>
                  </a:lnTo>
                  <a:close/>
                </a:path>
              </a:pathLst>
            </a:custGeom>
            <a:solidFill>
              <a:srgbClr val="000000"/>
            </a:solidFill>
          </p:spPr>
          <p:txBody>
            <a:bodyPr wrap="square" lIns="0" tIns="0" rIns="0" bIns="0" rtlCol="0"/>
            <a:lstStyle/>
            <a:p>
              <a:endParaRPr sz="1632"/>
            </a:p>
          </p:txBody>
        </p:sp>
        <p:sp>
          <p:nvSpPr>
            <p:cNvPr id="406" name="object 406"/>
            <p:cNvSpPr/>
            <p:nvPr/>
          </p:nvSpPr>
          <p:spPr>
            <a:xfrm>
              <a:off x="3263531" y="2889504"/>
              <a:ext cx="1159510" cy="0"/>
            </a:xfrm>
            <a:custGeom>
              <a:avLst/>
              <a:gdLst/>
              <a:ahLst/>
              <a:cxnLst/>
              <a:rect l="l" t="t" r="r" b="b"/>
              <a:pathLst>
                <a:path w="1159510">
                  <a:moveTo>
                    <a:pt x="0" y="0"/>
                  </a:moveTo>
                  <a:lnTo>
                    <a:pt x="1159002" y="0"/>
                  </a:lnTo>
                </a:path>
              </a:pathLst>
            </a:custGeom>
            <a:ln w="3175">
              <a:solidFill>
                <a:srgbClr val="000000"/>
              </a:solidFill>
            </a:ln>
          </p:spPr>
          <p:txBody>
            <a:bodyPr wrap="square" lIns="0" tIns="0" rIns="0" bIns="0" rtlCol="0"/>
            <a:lstStyle/>
            <a:p>
              <a:endParaRPr sz="1632"/>
            </a:p>
          </p:txBody>
        </p:sp>
        <p:sp>
          <p:nvSpPr>
            <p:cNvPr id="407" name="object 407"/>
            <p:cNvSpPr/>
            <p:nvPr/>
          </p:nvSpPr>
          <p:spPr>
            <a:xfrm>
              <a:off x="4422533" y="2889504"/>
              <a:ext cx="0" cy="7620"/>
            </a:xfrm>
            <a:custGeom>
              <a:avLst/>
              <a:gdLst/>
              <a:ahLst/>
              <a:cxnLst/>
              <a:rect l="l" t="t" r="r" b="b"/>
              <a:pathLst>
                <a:path h="7619">
                  <a:moveTo>
                    <a:pt x="0" y="0"/>
                  </a:moveTo>
                  <a:lnTo>
                    <a:pt x="0" y="7620"/>
                  </a:lnTo>
                </a:path>
              </a:pathLst>
            </a:custGeom>
            <a:ln w="3175">
              <a:solidFill>
                <a:srgbClr val="000000"/>
              </a:solidFill>
            </a:ln>
          </p:spPr>
          <p:txBody>
            <a:bodyPr wrap="square" lIns="0" tIns="0" rIns="0" bIns="0" rtlCol="0"/>
            <a:lstStyle/>
            <a:p>
              <a:endParaRPr sz="1632"/>
            </a:p>
          </p:txBody>
        </p:sp>
        <p:sp>
          <p:nvSpPr>
            <p:cNvPr id="408" name="object 408"/>
            <p:cNvSpPr/>
            <p:nvPr/>
          </p:nvSpPr>
          <p:spPr>
            <a:xfrm>
              <a:off x="4430153" y="2889504"/>
              <a:ext cx="1377950" cy="7620"/>
            </a:xfrm>
            <a:custGeom>
              <a:avLst/>
              <a:gdLst/>
              <a:ahLst/>
              <a:cxnLst/>
              <a:rect l="l" t="t" r="r" b="b"/>
              <a:pathLst>
                <a:path w="1377950" h="7619">
                  <a:moveTo>
                    <a:pt x="1377696" y="7620"/>
                  </a:moveTo>
                  <a:lnTo>
                    <a:pt x="1377696" y="0"/>
                  </a:lnTo>
                  <a:lnTo>
                    <a:pt x="0" y="0"/>
                  </a:lnTo>
                  <a:lnTo>
                    <a:pt x="0" y="7620"/>
                  </a:lnTo>
                  <a:lnTo>
                    <a:pt x="1377696" y="7620"/>
                  </a:lnTo>
                  <a:close/>
                </a:path>
              </a:pathLst>
            </a:custGeom>
            <a:solidFill>
              <a:srgbClr val="000000"/>
            </a:solidFill>
          </p:spPr>
          <p:txBody>
            <a:bodyPr wrap="square" lIns="0" tIns="0" rIns="0" bIns="0" rtlCol="0"/>
            <a:lstStyle/>
            <a:p>
              <a:endParaRPr sz="1632"/>
            </a:p>
          </p:txBody>
        </p:sp>
        <p:sp>
          <p:nvSpPr>
            <p:cNvPr id="409" name="object 409"/>
            <p:cNvSpPr/>
            <p:nvPr/>
          </p:nvSpPr>
          <p:spPr>
            <a:xfrm>
              <a:off x="4430153" y="2889504"/>
              <a:ext cx="1377950" cy="0"/>
            </a:xfrm>
            <a:custGeom>
              <a:avLst/>
              <a:gdLst/>
              <a:ahLst/>
              <a:cxnLst/>
              <a:rect l="l" t="t" r="r" b="b"/>
              <a:pathLst>
                <a:path w="1377950">
                  <a:moveTo>
                    <a:pt x="0" y="0"/>
                  </a:moveTo>
                  <a:lnTo>
                    <a:pt x="1377696" y="0"/>
                  </a:lnTo>
                </a:path>
              </a:pathLst>
            </a:custGeom>
            <a:ln w="3175">
              <a:solidFill>
                <a:srgbClr val="000000"/>
              </a:solidFill>
            </a:ln>
          </p:spPr>
          <p:txBody>
            <a:bodyPr wrap="square" lIns="0" tIns="0" rIns="0" bIns="0" rtlCol="0"/>
            <a:lstStyle/>
            <a:p>
              <a:endParaRPr sz="1632"/>
            </a:p>
          </p:txBody>
        </p:sp>
        <p:sp>
          <p:nvSpPr>
            <p:cNvPr id="410" name="object 410"/>
            <p:cNvSpPr/>
            <p:nvPr/>
          </p:nvSpPr>
          <p:spPr>
            <a:xfrm>
              <a:off x="5807849" y="2889504"/>
              <a:ext cx="0" cy="7620"/>
            </a:xfrm>
            <a:custGeom>
              <a:avLst/>
              <a:gdLst/>
              <a:ahLst/>
              <a:cxnLst/>
              <a:rect l="l" t="t" r="r" b="b"/>
              <a:pathLst>
                <a:path h="7619">
                  <a:moveTo>
                    <a:pt x="0" y="0"/>
                  </a:moveTo>
                  <a:lnTo>
                    <a:pt x="0" y="7620"/>
                  </a:lnTo>
                </a:path>
              </a:pathLst>
            </a:custGeom>
            <a:ln w="3175">
              <a:solidFill>
                <a:srgbClr val="000000"/>
              </a:solidFill>
            </a:ln>
          </p:spPr>
          <p:txBody>
            <a:bodyPr wrap="square" lIns="0" tIns="0" rIns="0" bIns="0" rtlCol="0"/>
            <a:lstStyle/>
            <a:p>
              <a:endParaRPr sz="1632"/>
            </a:p>
          </p:txBody>
        </p:sp>
        <p:sp>
          <p:nvSpPr>
            <p:cNvPr id="411" name="object 411"/>
            <p:cNvSpPr/>
            <p:nvPr/>
          </p:nvSpPr>
          <p:spPr>
            <a:xfrm>
              <a:off x="5815469" y="2889504"/>
              <a:ext cx="1159510" cy="7620"/>
            </a:xfrm>
            <a:custGeom>
              <a:avLst/>
              <a:gdLst/>
              <a:ahLst/>
              <a:cxnLst/>
              <a:rect l="l" t="t" r="r" b="b"/>
              <a:pathLst>
                <a:path w="1159509" h="7619">
                  <a:moveTo>
                    <a:pt x="1159002" y="7620"/>
                  </a:moveTo>
                  <a:lnTo>
                    <a:pt x="1159002" y="0"/>
                  </a:lnTo>
                  <a:lnTo>
                    <a:pt x="0" y="0"/>
                  </a:lnTo>
                  <a:lnTo>
                    <a:pt x="0" y="7620"/>
                  </a:lnTo>
                  <a:lnTo>
                    <a:pt x="1159002" y="7620"/>
                  </a:lnTo>
                  <a:close/>
                </a:path>
              </a:pathLst>
            </a:custGeom>
            <a:solidFill>
              <a:srgbClr val="000000"/>
            </a:solidFill>
          </p:spPr>
          <p:txBody>
            <a:bodyPr wrap="square" lIns="0" tIns="0" rIns="0" bIns="0" rtlCol="0"/>
            <a:lstStyle/>
            <a:p>
              <a:endParaRPr sz="1632"/>
            </a:p>
          </p:txBody>
        </p:sp>
        <p:sp>
          <p:nvSpPr>
            <p:cNvPr id="412" name="object 412"/>
            <p:cNvSpPr/>
            <p:nvPr/>
          </p:nvSpPr>
          <p:spPr>
            <a:xfrm>
              <a:off x="5815469" y="2889504"/>
              <a:ext cx="1159510" cy="0"/>
            </a:xfrm>
            <a:custGeom>
              <a:avLst/>
              <a:gdLst/>
              <a:ahLst/>
              <a:cxnLst/>
              <a:rect l="l" t="t" r="r" b="b"/>
              <a:pathLst>
                <a:path w="1159509">
                  <a:moveTo>
                    <a:pt x="0" y="0"/>
                  </a:moveTo>
                  <a:lnTo>
                    <a:pt x="1159002" y="0"/>
                  </a:lnTo>
                </a:path>
              </a:pathLst>
            </a:custGeom>
            <a:ln w="3175">
              <a:solidFill>
                <a:srgbClr val="000000"/>
              </a:solidFill>
            </a:ln>
          </p:spPr>
          <p:txBody>
            <a:bodyPr wrap="square" lIns="0" tIns="0" rIns="0" bIns="0" rtlCol="0"/>
            <a:lstStyle/>
            <a:p>
              <a:endParaRPr sz="1632"/>
            </a:p>
          </p:txBody>
        </p:sp>
        <p:sp>
          <p:nvSpPr>
            <p:cNvPr id="413" name="object 413"/>
            <p:cNvSpPr/>
            <p:nvPr/>
          </p:nvSpPr>
          <p:spPr>
            <a:xfrm>
              <a:off x="6974471" y="2889504"/>
              <a:ext cx="0" cy="7620"/>
            </a:xfrm>
            <a:custGeom>
              <a:avLst/>
              <a:gdLst/>
              <a:ahLst/>
              <a:cxnLst/>
              <a:rect l="l" t="t" r="r" b="b"/>
              <a:pathLst>
                <a:path h="7619">
                  <a:moveTo>
                    <a:pt x="0" y="0"/>
                  </a:moveTo>
                  <a:lnTo>
                    <a:pt x="0" y="7620"/>
                  </a:lnTo>
                </a:path>
              </a:pathLst>
            </a:custGeom>
            <a:ln w="3175">
              <a:solidFill>
                <a:srgbClr val="000000"/>
              </a:solidFill>
            </a:ln>
          </p:spPr>
          <p:txBody>
            <a:bodyPr wrap="square" lIns="0" tIns="0" rIns="0" bIns="0" rtlCol="0"/>
            <a:lstStyle/>
            <a:p>
              <a:endParaRPr sz="1632"/>
            </a:p>
          </p:txBody>
        </p:sp>
        <p:sp>
          <p:nvSpPr>
            <p:cNvPr id="414" name="object 414"/>
            <p:cNvSpPr/>
            <p:nvPr/>
          </p:nvSpPr>
          <p:spPr>
            <a:xfrm>
              <a:off x="6982091" y="2889504"/>
              <a:ext cx="940435" cy="7620"/>
            </a:xfrm>
            <a:custGeom>
              <a:avLst/>
              <a:gdLst/>
              <a:ahLst/>
              <a:cxnLst/>
              <a:rect l="l" t="t" r="r" b="b"/>
              <a:pathLst>
                <a:path w="940434" h="7619">
                  <a:moveTo>
                    <a:pt x="940307" y="7620"/>
                  </a:moveTo>
                  <a:lnTo>
                    <a:pt x="940307" y="0"/>
                  </a:lnTo>
                  <a:lnTo>
                    <a:pt x="0" y="0"/>
                  </a:lnTo>
                  <a:lnTo>
                    <a:pt x="0" y="7620"/>
                  </a:lnTo>
                  <a:lnTo>
                    <a:pt x="940307" y="7620"/>
                  </a:lnTo>
                  <a:close/>
                </a:path>
              </a:pathLst>
            </a:custGeom>
            <a:solidFill>
              <a:srgbClr val="000000"/>
            </a:solidFill>
          </p:spPr>
          <p:txBody>
            <a:bodyPr wrap="square" lIns="0" tIns="0" rIns="0" bIns="0" rtlCol="0"/>
            <a:lstStyle/>
            <a:p>
              <a:endParaRPr sz="1632"/>
            </a:p>
          </p:txBody>
        </p:sp>
        <p:sp>
          <p:nvSpPr>
            <p:cNvPr id="415" name="object 415"/>
            <p:cNvSpPr/>
            <p:nvPr/>
          </p:nvSpPr>
          <p:spPr>
            <a:xfrm>
              <a:off x="6982091" y="2889504"/>
              <a:ext cx="940435" cy="0"/>
            </a:xfrm>
            <a:custGeom>
              <a:avLst/>
              <a:gdLst/>
              <a:ahLst/>
              <a:cxnLst/>
              <a:rect l="l" t="t" r="r" b="b"/>
              <a:pathLst>
                <a:path w="940434">
                  <a:moveTo>
                    <a:pt x="0" y="0"/>
                  </a:moveTo>
                  <a:lnTo>
                    <a:pt x="940308" y="0"/>
                  </a:lnTo>
                </a:path>
              </a:pathLst>
            </a:custGeom>
            <a:ln w="3175">
              <a:solidFill>
                <a:srgbClr val="000000"/>
              </a:solidFill>
            </a:ln>
          </p:spPr>
          <p:txBody>
            <a:bodyPr wrap="square" lIns="0" tIns="0" rIns="0" bIns="0" rtlCol="0"/>
            <a:lstStyle/>
            <a:p>
              <a:endParaRPr sz="1632"/>
            </a:p>
          </p:txBody>
        </p:sp>
        <p:sp>
          <p:nvSpPr>
            <p:cNvPr id="416" name="object 416"/>
            <p:cNvSpPr/>
            <p:nvPr/>
          </p:nvSpPr>
          <p:spPr>
            <a:xfrm>
              <a:off x="7922387" y="2889504"/>
              <a:ext cx="0" cy="7620"/>
            </a:xfrm>
            <a:custGeom>
              <a:avLst/>
              <a:gdLst/>
              <a:ahLst/>
              <a:cxnLst/>
              <a:rect l="l" t="t" r="r" b="b"/>
              <a:pathLst>
                <a:path h="7619">
                  <a:moveTo>
                    <a:pt x="0" y="0"/>
                  </a:moveTo>
                  <a:lnTo>
                    <a:pt x="0" y="7620"/>
                  </a:lnTo>
                </a:path>
              </a:pathLst>
            </a:custGeom>
            <a:ln w="3175">
              <a:solidFill>
                <a:srgbClr val="000000"/>
              </a:solidFill>
            </a:ln>
          </p:spPr>
          <p:txBody>
            <a:bodyPr wrap="square" lIns="0" tIns="0" rIns="0" bIns="0" rtlCol="0"/>
            <a:lstStyle/>
            <a:p>
              <a:endParaRPr sz="1632"/>
            </a:p>
          </p:txBody>
        </p:sp>
        <p:sp>
          <p:nvSpPr>
            <p:cNvPr id="417" name="object 417"/>
            <p:cNvSpPr/>
            <p:nvPr/>
          </p:nvSpPr>
          <p:spPr>
            <a:xfrm>
              <a:off x="7930019" y="2889504"/>
              <a:ext cx="1377950" cy="7620"/>
            </a:xfrm>
            <a:custGeom>
              <a:avLst/>
              <a:gdLst/>
              <a:ahLst/>
              <a:cxnLst/>
              <a:rect l="l" t="t" r="r" b="b"/>
              <a:pathLst>
                <a:path w="1377950" h="7619">
                  <a:moveTo>
                    <a:pt x="1377696" y="7620"/>
                  </a:moveTo>
                  <a:lnTo>
                    <a:pt x="1377696" y="0"/>
                  </a:lnTo>
                  <a:lnTo>
                    <a:pt x="0" y="0"/>
                  </a:lnTo>
                  <a:lnTo>
                    <a:pt x="0" y="7620"/>
                  </a:lnTo>
                  <a:lnTo>
                    <a:pt x="1377696" y="7620"/>
                  </a:lnTo>
                  <a:close/>
                </a:path>
              </a:pathLst>
            </a:custGeom>
            <a:solidFill>
              <a:srgbClr val="000000"/>
            </a:solidFill>
          </p:spPr>
          <p:txBody>
            <a:bodyPr wrap="square" lIns="0" tIns="0" rIns="0" bIns="0" rtlCol="0"/>
            <a:lstStyle/>
            <a:p>
              <a:endParaRPr sz="1632"/>
            </a:p>
          </p:txBody>
        </p:sp>
        <p:sp>
          <p:nvSpPr>
            <p:cNvPr id="418" name="object 418"/>
            <p:cNvSpPr/>
            <p:nvPr/>
          </p:nvSpPr>
          <p:spPr>
            <a:xfrm>
              <a:off x="7930019" y="2889504"/>
              <a:ext cx="1377950" cy="0"/>
            </a:xfrm>
            <a:custGeom>
              <a:avLst/>
              <a:gdLst/>
              <a:ahLst/>
              <a:cxnLst/>
              <a:rect l="l" t="t" r="r" b="b"/>
              <a:pathLst>
                <a:path w="1377950">
                  <a:moveTo>
                    <a:pt x="0" y="0"/>
                  </a:moveTo>
                  <a:lnTo>
                    <a:pt x="1377696" y="0"/>
                  </a:lnTo>
                </a:path>
              </a:pathLst>
            </a:custGeom>
            <a:ln w="3175">
              <a:solidFill>
                <a:srgbClr val="000000"/>
              </a:solidFill>
            </a:ln>
          </p:spPr>
          <p:txBody>
            <a:bodyPr wrap="square" lIns="0" tIns="0" rIns="0" bIns="0" rtlCol="0"/>
            <a:lstStyle/>
            <a:p>
              <a:endParaRPr sz="1632"/>
            </a:p>
          </p:txBody>
        </p:sp>
        <p:sp>
          <p:nvSpPr>
            <p:cNvPr id="419" name="object 419"/>
            <p:cNvSpPr/>
            <p:nvPr/>
          </p:nvSpPr>
          <p:spPr>
            <a:xfrm>
              <a:off x="9307715" y="2889504"/>
              <a:ext cx="0" cy="7620"/>
            </a:xfrm>
            <a:custGeom>
              <a:avLst/>
              <a:gdLst/>
              <a:ahLst/>
              <a:cxnLst/>
              <a:rect l="l" t="t" r="r" b="b"/>
              <a:pathLst>
                <a:path h="7619">
                  <a:moveTo>
                    <a:pt x="0" y="0"/>
                  </a:moveTo>
                  <a:lnTo>
                    <a:pt x="0" y="7620"/>
                  </a:lnTo>
                </a:path>
                <a:path h="7619">
                  <a:moveTo>
                    <a:pt x="0" y="0"/>
                  </a:moveTo>
                  <a:lnTo>
                    <a:pt x="0" y="7620"/>
                  </a:lnTo>
                </a:path>
              </a:pathLst>
            </a:custGeom>
            <a:ln w="3175">
              <a:solidFill>
                <a:srgbClr val="000000"/>
              </a:solidFill>
            </a:ln>
          </p:spPr>
          <p:txBody>
            <a:bodyPr wrap="square" lIns="0" tIns="0" rIns="0" bIns="0" rtlCol="0"/>
            <a:lstStyle/>
            <a:p>
              <a:endParaRPr sz="1632"/>
            </a:p>
          </p:txBody>
        </p:sp>
        <p:sp>
          <p:nvSpPr>
            <p:cNvPr id="420" name="object 420"/>
            <p:cNvSpPr/>
            <p:nvPr/>
          </p:nvSpPr>
          <p:spPr>
            <a:xfrm>
              <a:off x="2616593" y="2897124"/>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421" name="object 421"/>
            <p:cNvSpPr/>
            <p:nvPr/>
          </p:nvSpPr>
          <p:spPr>
            <a:xfrm>
              <a:off x="3255911" y="2897124"/>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422" name="object 422"/>
            <p:cNvSpPr/>
            <p:nvPr/>
          </p:nvSpPr>
          <p:spPr>
            <a:xfrm>
              <a:off x="4422533" y="2897124"/>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423" name="object 423"/>
            <p:cNvSpPr/>
            <p:nvPr/>
          </p:nvSpPr>
          <p:spPr>
            <a:xfrm>
              <a:off x="5807849" y="2897124"/>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424" name="object 424"/>
            <p:cNvSpPr/>
            <p:nvPr/>
          </p:nvSpPr>
          <p:spPr>
            <a:xfrm>
              <a:off x="6974471" y="2897124"/>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425" name="object 425"/>
            <p:cNvSpPr/>
            <p:nvPr/>
          </p:nvSpPr>
          <p:spPr>
            <a:xfrm>
              <a:off x="7922387" y="2897124"/>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426" name="object 426"/>
            <p:cNvSpPr/>
            <p:nvPr/>
          </p:nvSpPr>
          <p:spPr>
            <a:xfrm>
              <a:off x="9307715" y="2897124"/>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427" name="object 427"/>
            <p:cNvSpPr/>
            <p:nvPr/>
          </p:nvSpPr>
          <p:spPr>
            <a:xfrm>
              <a:off x="2624213" y="3174504"/>
              <a:ext cx="580390" cy="269240"/>
            </a:xfrm>
            <a:custGeom>
              <a:avLst/>
              <a:gdLst/>
              <a:ahLst/>
              <a:cxnLst/>
              <a:rect l="l" t="t" r="r" b="b"/>
              <a:pathLst>
                <a:path w="580389" h="269239">
                  <a:moveTo>
                    <a:pt x="579882" y="0"/>
                  </a:moveTo>
                  <a:lnTo>
                    <a:pt x="51816" y="0"/>
                  </a:lnTo>
                  <a:lnTo>
                    <a:pt x="0" y="0"/>
                  </a:lnTo>
                  <a:lnTo>
                    <a:pt x="0" y="268986"/>
                  </a:lnTo>
                  <a:lnTo>
                    <a:pt x="51816" y="268986"/>
                  </a:lnTo>
                  <a:lnTo>
                    <a:pt x="579882" y="268986"/>
                  </a:lnTo>
                  <a:lnTo>
                    <a:pt x="579882" y="0"/>
                  </a:lnTo>
                  <a:close/>
                </a:path>
              </a:pathLst>
            </a:custGeom>
            <a:solidFill>
              <a:srgbClr val="9ACCFF"/>
            </a:solidFill>
          </p:spPr>
          <p:txBody>
            <a:bodyPr wrap="square" lIns="0" tIns="0" rIns="0" bIns="0" rtlCol="0"/>
            <a:lstStyle/>
            <a:p>
              <a:endParaRPr sz="1632"/>
            </a:p>
          </p:txBody>
        </p:sp>
        <p:sp>
          <p:nvSpPr>
            <p:cNvPr id="428" name="object 428"/>
            <p:cNvSpPr/>
            <p:nvPr/>
          </p:nvSpPr>
          <p:spPr>
            <a:xfrm>
              <a:off x="2616593" y="3166110"/>
              <a:ext cx="0" cy="8890"/>
            </a:xfrm>
            <a:custGeom>
              <a:avLst/>
              <a:gdLst/>
              <a:ahLst/>
              <a:cxnLst/>
              <a:rect l="l" t="t" r="r" b="b"/>
              <a:pathLst>
                <a:path h="8889">
                  <a:moveTo>
                    <a:pt x="0" y="0"/>
                  </a:moveTo>
                  <a:lnTo>
                    <a:pt x="0" y="8382"/>
                  </a:lnTo>
                </a:path>
              </a:pathLst>
            </a:custGeom>
            <a:ln w="3175">
              <a:solidFill>
                <a:srgbClr val="000000"/>
              </a:solidFill>
            </a:ln>
          </p:spPr>
          <p:txBody>
            <a:bodyPr wrap="square" lIns="0" tIns="0" rIns="0" bIns="0" rtlCol="0"/>
            <a:lstStyle/>
            <a:p>
              <a:endParaRPr sz="1632"/>
            </a:p>
          </p:txBody>
        </p:sp>
        <p:sp>
          <p:nvSpPr>
            <p:cNvPr id="429" name="object 429"/>
            <p:cNvSpPr/>
            <p:nvPr/>
          </p:nvSpPr>
          <p:spPr>
            <a:xfrm>
              <a:off x="3204095" y="3174504"/>
              <a:ext cx="6103620" cy="269240"/>
            </a:xfrm>
            <a:custGeom>
              <a:avLst/>
              <a:gdLst/>
              <a:ahLst/>
              <a:cxnLst/>
              <a:rect l="l" t="t" r="r" b="b"/>
              <a:pathLst>
                <a:path w="6103620" h="269239">
                  <a:moveTo>
                    <a:pt x="51816" y="0"/>
                  </a:moveTo>
                  <a:lnTo>
                    <a:pt x="0" y="0"/>
                  </a:lnTo>
                  <a:lnTo>
                    <a:pt x="0" y="268986"/>
                  </a:lnTo>
                  <a:lnTo>
                    <a:pt x="51816" y="268986"/>
                  </a:lnTo>
                  <a:lnTo>
                    <a:pt x="51816" y="0"/>
                  </a:lnTo>
                  <a:close/>
                </a:path>
                <a:path w="6103620" h="269239">
                  <a:moveTo>
                    <a:pt x="1166609" y="0"/>
                  </a:moveTo>
                  <a:lnTo>
                    <a:pt x="111252" y="0"/>
                  </a:lnTo>
                  <a:lnTo>
                    <a:pt x="59436" y="0"/>
                  </a:lnTo>
                  <a:lnTo>
                    <a:pt x="59436" y="268986"/>
                  </a:lnTo>
                  <a:lnTo>
                    <a:pt x="111252" y="268986"/>
                  </a:lnTo>
                  <a:lnTo>
                    <a:pt x="1166609" y="268986"/>
                  </a:lnTo>
                  <a:lnTo>
                    <a:pt x="1166609" y="0"/>
                  </a:lnTo>
                  <a:close/>
                </a:path>
                <a:path w="6103620" h="269239">
                  <a:moveTo>
                    <a:pt x="1218438" y="0"/>
                  </a:moveTo>
                  <a:lnTo>
                    <a:pt x="1166622" y="0"/>
                  </a:lnTo>
                  <a:lnTo>
                    <a:pt x="1166622" y="268986"/>
                  </a:lnTo>
                  <a:lnTo>
                    <a:pt x="1218438" y="268986"/>
                  </a:lnTo>
                  <a:lnTo>
                    <a:pt x="1218438" y="0"/>
                  </a:lnTo>
                  <a:close/>
                </a:path>
                <a:path w="6103620" h="269239">
                  <a:moveTo>
                    <a:pt x="2603754" y="0"/>
                  </a:moveTo>
                  <a:lnTo>
                    <a:pt x="2551938" y="0"/>
                  </a:lnTo>
                  <a:lnTo>
                    <a:pt x="1277874" y="0"/>
                  </a:lnTo>
                  <a:lnTo>
                    <a:pt x="1226058" y="0"/>
                  </a:lnTo>
                  <a:lnTo>
                    <a:pt x="1226058" y="268986"/>
                  </a:lnTo>
                  <a:lnTo>
                    <a:pt x="1277874" y="268986"/>
                  </a:lnTo>
                  <a:lnTo>
                    <a:pt x="2551938" y="268986"/>
                  </a:lnTo>
                  <a:lnTo>
                    <a:pt x="2603754" y="268986"/>
                  </a:lnTo>
                  <a:lnTo>
                    <a:pt x="2603754" y="0"/>
                  </a:lnTo>
                  <a:close/>
                </a:path>
                <a:path w="6103620" h="269239">
                  <a:moveTo>
                    <a:pt x="3770376" y="0"/>
                  </a:moveTo>
                  <a:lnTo>
                    <a:pt x="3718560" y="0"/>
                  </a:lnTo>
                  <a:lnTo>
                    <a:pt x="2663190" y="0"/>
                  </a:lnTo>
                  <a:lnTo>
                    <a:pt x="2611374" y="0"/>
                  </a:lnTo>
                  <a:lnTo>
                    <a:pt x="2611374" y="268986"/>
                  </a:lnTo>
                  <a:lnTo>
                    <a:pt x="2663190" y="268986"/>
                  </a:lnTo>
                  <a:lnTo>
                    <a:pt x="3718560" y="268986"/>
                  </a:lnTo>
                  <a:lnTo>
                    <a:pt x="3770376" y="268986"/>
                  </a:lnTo>
                  <a:lnTo>
                    <a:pt x="3770376" y="0"/>
                  </a:lnTo>
                  <a:close/>
                </a:path>
                <a:path w="6103620" h="269239">
                  <a:moveTo>
                    <a:pt x="4718291" y="0"/>
                  </a:moveTo>
                  <a:lnTo>
                    <a:pt x="4666488" y="0"/>
                  </a:lnTo>
                  <a:lnTo>
                    <a:pt x="3829812" y="0"/>
                  </a:lnTo>
                  <a:lnTo>
                    <a:pt x="3777996" y="0"/>
                  </a:lnTo>
                  <a:lnTo>
                    <a:pt x="3777996" y="268986"/>
                  </a:lnTo>
                  <a:lnTo>
                    <a:pt x="3829812" y="268986"/>
                  </a:lnTo>
                  <a:lnTo>
                    <a:pt x="4666475" y="268986"/>
                  </a:lnTo>
                  <a:lnTo>
                    <a:pt x="4718291" y="268986"/>
                  </a:lnTo>
                  <a:lnTo>
                    <a:pt x="4718291" y="0"/>
                  </a:lnTo>
                  <a:close/>
                </a:path>
                <a:path w="6103620" h="269239">
                  <a:moveTo>
                    <a:pt x="6051791" y="0"/>
                  </a:moveTo>
                  <a:lnTo>
                    <a:pt x="4777740" y="0"/>
                  </a:lnTo>
                  <a:lnTo>
                    <a:pt x="4725924" y="0"/>
                  </a:lnTo>
                  <a:lnTo>
                    <a:pt x="4725924" y="268986"/>
                  </a:lnTo>
                  <a:lnTo>
                    <a:pt x="4777727" y="268986"/>
                  </a:lnTo>
                  <a:lnTo>
                    <a:pt x="6051791" y="268986"/>
                  </a:lnTo>
                  <a:lnTo>
                    <a:pt x="6051791" y="0"/>
                  </a:lnTo>
                  <a:close/>
                </a:path>
                <a:path w="6103620" h="269239">
                  <a:moveTo>
                    <a:pt x="6103620" y="0"/>
                  </a:moveTo>
                  <a:lnTo>
                    <a:pt x="6051804" y="0"/>
                  </a:lnTo>
                  <a:lnTo>
                    <a:pt x="6051804" y="268986"/>
                  </a:lnTo>
                  <a:lnTo>
                    <a:pt x="6103620" y="268986"/>
                  </a:lnTo>
                  <a:lnTo>
                    <a:pt x="6103620" y="0"/>
                  </a:lnTo>
                  <a:close/>
                </a:path>
              </a:pathLst>
            </a:custGeom>
            <a:solidFill>
              <a:srgbClr val="9ACCFF"/>
            </a:solidFill>
          </p:spPr>
          <p:txBody>
            <a:bodyPr wrap="square" lIns="0" tIns="0" rIns="0" bIns="0" rtlCol="0"/>
            <a:lstStyle/>
            <a:p>
              <a:endParaRPr sz="1632"/>
            </a:p>
          </p:txBody>
        </p:sp>
        <p:sp>
          <p:nvSpPr>
            <p:cNvPr id="430" name="object 430"/>
            <p:cNvSpPr/>
            <p:nvPr/>
          </p:nvSpPr>
          <p:spPr>
            <a:xfrm>
              <a:off x="2624213" y="3166110"/>
              <a:ext cx="631825" cy="8890"/>
            </a:xfrm>
            <a:custGeom>
              <a:avLst/>
              <a:gdLst/>
              <a:ahLst/>
              <a:cxnLst/>
              <a:rect l="l" t="t" r="r" b="b"/>
              <a:pathLst>
                <a:path w="631825" h="8889">
                  <a:moveTo>
                    <a:pt x="631697" y="8382"/>
                  </a:moveTo>
                  <a:lnTo>
                    <a:pt x="631697" y="0"/>
                  </a:lnTo>
                  <a:lnTo>
                    <a:pt x="0" y="0"/>
                  </a:lnTo>
                  <a:lnTo>
                    <a:pt x="0" y="8382"/>
                  </a:lnTo>
                  <a:lnTo>
                    <a:pt x="631697" y="8382"/>
                  </a:lnTo>
                  <a:close/>
                </a:path>
              </a:pathLst>
            </a:custGeom>
            <a:solidFill>
              <a:srgbClr val="000000"/>
            </a:solidFill>
          </p:spPr>
          <p:txBody>
            <a:bodyPr wrap="square" lIns="0" tIns="0" rIns="0" bIns="0" rtlCol="0"/>
            <a:lstStyle/>
            <a:p>
              <a:endParaRPr sz="1632"/>
            </a:p>
          </p:txBody>
        </p:sp>
        <p:sp>
          <p:nvSpPr>
            <p:cNvPr id="431" name="object 431"/>
            <p:cNvSpPr/>
            <p:nvPr/>
          </p:nvSpPr>
          <p:spPr>
            <a:xfrm>
              <a:off x="2624213" y="3166110"/>
              <a:ext cx="631825" cy="0"/>
            </a:xfrm>
            <a:custGeom>
              <a:avLst/>
              <a:gdLst/>
              <a:ahLst/>
              <a:cxnLst/>
              <a:rect l="l" t="t" r="r" b="b"/>
              <a:pathLst>
                <a:path w="631825">
                  <a:moveTo>
                    <a:pt x="0" y="0"/>
                  </a:moveTo>
                  <a:lnTo>
                    <a:pt x="631698" y="0"/>
                  </a:lnTo>
                </a:path>
              </a:pathLst>
            </a:custGeom>
            <a:ln w="3175">
              <a:solidFill>
                <a:srgbClr val="000000"/>
              </a:solidFill>
            </a:ln>
          </p:spPr>
          <p:txBody>
            <a:bodyPr wrap="square" lIns="0" tIns="0" rIns="0" bIns="0" rtlCol="0"/>
            <a:lstStyle/>
            <a:p>
              <a:endParaRPr sz="1632"/>
            </a:p>
          </p:txBody>
        </p:sp>
        <p:sp>
          <p:nvSpPr>
            <p:cNvPr id="432" name="object 432"/>
            <p:cNvSpPr/>
            <p:nvPr/>
          </p:nvSpPr>
          <p:spPr>
            <a:xfrm>
              <a:off x="2616593" y="3174492"/>
              <a:ext cx="0" cy="270510"/>
            </a:xfrm>
            <a:custGeom>
              <a:avLst/>
              <a:gdLst/>
              <a:ahLst/>
              <a:cxnLst/>
              <a:rect l="l" t="t" r="r" b="b"/>
              <a:pathLst>
                <a:path h="270510">
                  <a:moveTo>
                    <a:pt x="0" y="0"/>
                  </a:moveTo>
                  <a:lnTo>
                    <a:pt x="0" y="270510"/>
                  </a:lnTo>
                </a:path>
              </a:pathLst>
            </a:custGeom>
            <a:ln w="3175">
              <a:solidFill>
                <a:srgbClr val="000000"/>
              </a:solidFill>
            </a:ln>
          </p:spPr>
          <p:txBody>
            <a:bodyPr wrap="square" lIns="0" tIns="0" rIns="0" bIns="0" rtlCol="0"/>
            <a:lstStyle/>
            <a:p>
              <a:endParaRPr sz="1632"/>
            </a:p>
          </p:txBody>
        </p:sp>
        <p:sp>
          <p:nvSpPr>
            <p:cNvPr id="433" name="object 433"/>
            <p:cNvSpPr/>
            <p:nvPr/>
          </p:nvSpPr>
          <p:spPr>
            <a:xfrm>
              <a:off x="2624213" y="3452634"/>
              <a:ext cx="580390" cy="269240"/>
            </a:xfrm>
            <a:custGeom>
              <a:avLst/>
              <a:gdLst/>
              <a:ahLst/>
              <a:cxnLst/>
              <a:rect l="l" t="t" r="r" b="b"/>
              <a:pathLst>
                <a:path w="580389" h="269239">
                  <a:moveTo>
                    <a:pt x="579882" y="0"/>
                  </a:moveTo>
                  <a:lnTo>
                    <a:pt x="51816" y="0"/>
                  </a:lnTo>
                  <a:lnTo>
                    <a:pt x="0" y="0"/>
                  </a:lnTo>
                  <a:lnTo>
                    <a:pt x="0" y="268986"/>
                  </a:lnTo>
                  <a:lnTo>
                    <a:pt x="51816" y="268986"/>
                  </a:lnTo>
                  <a:lnTo>
                    <a:pt x="579882" y="268986"/>
                  </a:lnTo>
                  <a:lnTo>
                    <a:pt x="579882" y="0"/>
                  </a:lnTo>
                  <a:close/>
                </a:path>
              </a:pathLst>
            </a:custGeom>
            <a:solidFill>
              <a:srgbClr val="9ACCFF"/>
            </a:solidFill>
          </p:spPr>
          <p:txBody>
            <a:bodyPr wrap="square" lIns="0" tIns="0" rIns="0" bIns="0" rtlCol="0"/>
            <a:lstStyle/>
            <a:p>
              <a:endParaRPr sz="1632"/>
            </a:p>
          </p:txBody>
        </p:sp>
        <p:sp>
          <p:nvSpPr>
            <p:cNvPr id="434" name="object 434"/>
            <p:cNvSpPr/>
            <p:nvPr/>
          </p:nvSpPr>
          <p:spPr>
            <a:xfrm>
              <a:off x="2616593" y="3445002"/>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435" name="object 435"/>
            <p:cNvSpPr/>
            <p:nvPr/>
          </p:nvSpPr>
          <p:spPr>
            <a:xfrm>
              <a:off x="3255911" y="3166110"/>
              <a:ext cx="0" cy="8890"/>
            </a:xfrm>
            <a:custGeom>
              <a:avLst/>
              <a:gdLst/>
              <a:ahLst/>
              <a:cxnLst/>
              <a:rect l="l" t="t" r="r" b="b"/>
              <a:pathLst>
                <a:path h="8889">
                  <a:moveTo>
                    <a:pt x="0" y="0"/>
                  </a:moveTo>
                  <a:lnTo>
                    <a:pt x="0" y="8382"/>
                  </a:lnTo>
                </a:path>
              </a:pathLst>
            </a:custGeom>
            <a:ln w="3175">
              <a:solidFill>
                <a:srgbClr val="000000"/>
              </a:solidFill>
            </a:ln>
          </p:spPr>
          <p:txBody>
            <a:bodyPr wrap="square" lIns="0" tIns="0" rIns="0" bIns="0" rtlCol="0"/>
            <a:lstStyle/>
            <a:p>
              <a:endParaRPr sz="1632"/>
            </a:p>
          </p:txBody>
        </p:sp>
        <p:sp>
          <p:nvSpPr>
            <p:cNvPr id="436" name="object 436"/>
            <p:cNvSpPr/>
            <p:nvPr/>
          </p:nvSpPr>
          <p:spPr>
            <a:xfrm>
              <a:off x="3263531" y="3166110"/>
              <a:ext cx="1159510" cy="8890"/>
            </a:xfrm>
            <a:custGeom>
              <a:avLst/>
              <a:gdLst/>
              <a:ahLst/>
              <a:cxnLst/>
              <a:rect l="l" t="t" r="r" b="b"/>
              <a:pathLst>
                <a:path w="1159510" h="8889">
                  <a:moveTo>
                    <a:pt x="1159002" y="8382"/>
                  </a:moveTo>
                  <a:lnTo>
                    <a:pt x="1159002" y="0"/>
                  </a:lnTo>
                  <a:lnTo>
                    <a:pt x="0" y="0"/>
                  </a:lnTo>
                  <a:lnTo>
                    <a:pt x="0" y="8382"/>
                  </a:lnTo>
                  <a:lnTo>
                    <a:pt x="1159002" y="8382"/>
                  </a:lnTo>
                  <a:close/>
                </a:path>
              </a:pathLst>
            </a:custGeom>
            <a:solidFill>
              <a:srgbClr val="000000"/>
            </a:solidFill>
          </p:spPr>
          <p:txBody>
            <a:bodyPr wrap="square" lIns="0" tIns="0" rIns="0" bIns="0" rtlCol="0"/>
            <a:lstStyle/>
            <a:p>
              <a:endParaRPr sz="1632"/>
            </a:p>
          </p:txBody>
        </p:sp>
        <p:sp>
          <p:nvSpPr>
            <p:cNvPr id="437" name="object 437"/>
            <p:cNvSpPr/>
            <p:nvPr/>
          </p:nvSpPr>
          <p:spPr>
            <a:xfrm>
              <a:off x="3263531" y="3166110"/>
              <a:ext cx="1159510" cy="0"/>
            </a:xfrm>
            <a:custGeom>
              <a:avLst/>
              <a:gdLst/>
              <a:ahLst/>
              <a:cxnLst/>
              <a:rect l="l" t="t" r="r" b="b"/>
              <a:pathLst>
                <a:path w="1159510">
                  <a:moveTo>
                    <a:pt x="0" y="0"/>
                  </a:moveTo>
                  <a:lnTo>
                    <a:pt x="1159002" y="0"/>
                  </a:lnTo>
                </a:path>
              </a:pathLst>
            </a:custGeom>
            <a:ln w="3175">
              <a:solidFill>
                <a:srgbClr val="000000"/>
              </a:solidFill>
            </a:ln>
          </p:spPr>
          <p:txBody>
            <a:bodyPr wrap="square" lIns="0" tIns="0" rIns="0" bIns="0" rtlCol="0"/>
            <a:lstStyle/>
            <a:p>
              <a:endParaRPr sz="1632"/>
            </a:p>
          </p:txBody>
        </p:sp>
        <p:sp>
          <p:nvSpPr>
            <p:cNvPr id="438" name="object 438"/>
            <p:cNvSpPr/>
            <p:nvPr/>
          </p:nvSpPr>
          <p:spPr>
            <a:xfrm>
              <a:off x="4422533" y="3166110"/>
              <a:ext cx="0" cy="8890"/>
            </a:xfrm>
            <a:custGeom>
              <a:avLst/>
              <a:gdLst/>
              <a:ahLst/>
              <a:cxnLst/>
              <a:rect l="l" t="t" r="r" b="b"/>
              <a:pathLst>
                <a:path h="8889">
                  <a:moveTo>
                    <a:pt x="0" y="0"/>
                  </a:moveTo>
                  <a:lnTo>
                    <a:pt x="0" y="8382"/>
                  </a:lnTo>
                </a:path>
              </a:pathLst>
            </a:custGeom>
            <a:ln w="3175">
              <a:solidFill>
                <a:srgbClr val="000000"/>
              </a:solidFill>
            </a:ln>
          </p:spPr>
          <p:txBody>
            <a:bodyPr wrap="square" lIns="0" tIns="0" rIns="0" bIns="0" rtlCol="0"/>
            <a:lstStyle/>
            <a:p>
              <a:endParaRPr sz="1632"/>
            </a:p>
          </p:txBody>
        </p:sp>
        <p:sp>
          <p:nvSpPr>
            <p:cNvPr id="439" name="object 439"/>
            <p:cNvSpPr/>
            <p:nvPr/>
          </p:nvSpPr>
          <p:spPr>
            <a:xfrm>
              <a:off x="4430153" y="3166110"/>
              <a:ext cx="1377950" cy="8890"/>
            </a:xfrm>
            <a:custGeom>
              <a:avLst/>
              <a:gdLst/>
              <a:ahLst/>
              <a:cxnLst/>
              <a:rect l="l" t="t" r="r" b="b"/>
              <a:pathLst>
                <a:path w="1377950" h="8889">
                  <a:moveTo>
                    <a:pt x="1377696" y="8382"/>
                  </a:moveTo>
                  <a:lnTo>
                    <a:pt x="1377696" y="0"/>
                  </a:lnTo>
                  <a:lnTo>
                    <a:pt x="0" y="0"/>
                  </a:lnTo>
                  <a:lnTo>
                    <a:pt x="0" y="8382"/>
                  </a:lnTo>
                  <a:lnTo>
                    <a:pt x="1377696" y="8382"/>
                  </a:lnTo>
                  <a:close/>
                </a:path>
              </a:pathLst>
            </a:custGeom>
            <a:solidFill>
              <a:srgbClr val="000000"/>
            </a:solidFill>
          </p:spPr>
          <p:txBody>
            <a:bodyPr wrap="square" lIns="0" tIns="0" rIns="0" bIns="0" rtlCol="0"/>
            <a:lstStyle/>
            <a:p>
              <a:endParaRPr sz="1632"/>
            </a:p>
          </p:txBody>
        </p:sp>
        <p:sp>
          <p:nvSpPr>
            <p:cNvPr id="440" name="object 440"/>
            <p:cNvSpPr/>
            <p:nvPr/>
          </p:nvSpPr>
          <p:spPr>
            <a:xfrm>
              <a:off x="4430153" y="3166110"/>
              <a:ext cx="1377950" cy="0"/>
            </a:xfrm>
            <a:custGeom>
              <a:avLst/>
              <a:gdLst/>
              <a:ahLst/>
              <a:cxnLst/>
              <a:rect l="l" t="t" r="r" b="b"/>
              <a:pathLst>
                <a:path w="1377950">
                  <a:moveTo>
                    <a:pt x="0" y="0"/>
                  </a:moveTo>
                  <a:lnTo>
                    <a:pt x="1377696" y="0"/>
                  </a:lnTo>
                </a:path>
              </a:pathLst>
            </a:custGeom>
            <a:ln w="3175">
              <a:solidFill>
                <a:srgbClr val="000000"/>
              </a:solidFill>
            </a:ln>
          </p:spPr>
          <p:txBody>
            <a:bodyPr wrap="square" lIns="0" tIns="0" rIns="0" bIns="0" rtlCol="0"/>
            <a:lstStyle/>
            <a:p>
              <a:endParaRPr sz="1632"/>
            </a:p>
          </p:txBody>
        </p:sp>
        <p:sp>
          <p:nvSpPr>
            <p:cNvPr id="441" name="object 441"/>
            <p:cNvSpPr/>
            <p:nvPr/>
          </p:nvSpPr>
          <p:spPr>
            <a:xfrm>
              <a:off x="5807849" y="3166110"/>
              <a:ext cx="0" cy="8890"/>
            </a:xfrm>
            <a:custGeom>
              <a:avLst/>
              <a:gdLst/>
              <a:ahLst/>
              <a:cxnLst/>
              <a:rect l="l" t="t" r="r" b="b"/>
              <a:pathLst>
                <a:path h="8889">
                  <a:moveTo>
                    <a:pt x="0" y="0"/>
                  </a:moveTo>
                  <a:lnTo>
                    <a:pt x="0" y="8382"/>
                  </a:lnTo>
                </a:path>
              </a:pathLst>
            </a:custGeom>
            <a:ln w="3175">
              <a:solidFill>
                <a:srgbClr val="000000"/>
              </a:solidFill>
            </a:ln>
          </p:spPr>
          <p:txBody>
            <a:bodyPr wrap="square" lIns="0" tIns="0" rIns="0" bIns="0" rtlCol="0"/>
            <a:lstStyle/>
            <a:p>
              <a:endParaRPr sz="1632"/>
            </a:p>
          </p:txBody>
        </p:sp>
        <p:sp>
          <p:nvSpPr>
            <p:cNvPr id="442" name="object 442"/>
            <p:cNvSpPr/>
            <p:nvPr/>
          </p:nvSpPr>
          <p:spPr>
            <a:xfrm>
              <a:off x="5815469" y="3166110"/>
              <a:ext cx="1159510" cy="8890"/>
            </a:xfrm>
            <a:custGeom>
              <a:avLst/>
              <a:gdLst/>
              <a:ahLst/>
              <a:cxnLst/>
              <a:rect l="l" t="t" r="r" b="b"/>
              <a:pathLst>
                <a:path w="1159509" h="8889">
                  <a:moveTo>
                    <a:pt x="1159002" y="8382"/>
                  </a:moveTo>
                  <a:lnTo>
                    <a:pt x="1159002" y="0"/>
                  </a:lnTo>
                  <a:lnTo>
                    <a:pt x="0" y="0"/>
                  </a:lnTo>
                  <a:lnTo>
                    <a:pt x="0" y="8382"/>
                  </a:lnTo>
                  <a:lnTo>
                    <a:pt x="1159002" y="8382"/>
                  </a:lnTo>
                  <a:close/>
                </a:path>
              </a:pathLst>
            </a:custGeom>
            <a:solidFill>
              <a:srgbClr val="000000"/>
            </a:solidFill>
          </p:spPr>
          <p:txBody>
            <a:bodyPr wrap="square" lIns="0" tIns="0" rIns="0" bIns="0" rtlCol="0"/>
            <a:lstStyle/>
            <a:p>
              <a:endParaRPr sz="1632"/>
            </a:p>
          </p:txBody>
        </p:sp>
        <p:sp>
          <p:nvSpPr>
            <p:cNvPr id="443" name="object 443"/>
            <p:cNvSpPr/>
            <p:nvPr/>
          </p:nvSpPr>
          <p:spPr>
            <a:xfrm>
              <a:off x="5815469" y="3166110"/>
              <a:ext cx="1159510" cy="0"/>
            </a:xfrm>
            <a:custGeom>
              <a:avLst/>
              <a:gdLst/>
              <a:ahLst/>
              <a:cxnLst/>
              <a:rect l="l" t="t" r="r" b="b"/>
              <a:pathLst>
                <a:path w="1159509">
                  <a:moveTo>
                    <a:pt x="0" y="0"/>
                  </a:moveTo>
                  <a:lnTo>
                    <a:pt x="1159002" y="0"/>
                  </a:lnTo>
                </a:path>
              </a:pathLst>
            </a:custGeom>
            <a:ln w="3175">
              <a:solidFill>
                <a:srgbClr val="000000"/>
              </a:solidFill>
            </a:ln>
          </p:spPr>
          <p:txBody>
            <a:bodyPr wrap="square" lIns="0" tIns="0" rIns="0" bIns="0" rtlCol="0"/>
            <a:lstStyle/>
            <a:p>
              <a:endParaRPr sz="1632"/>
            </a:p>
          </p:txBody>
        </p:sp>
        <p:sp>
          <p:nvSpPr>
            <p:cNvPr id="444" name="object 444"/>
            <p:cNvSpPr/>
            <p:nvPr/>
          </p:nvSpPr>
          <p:spPr>
            <a:xfrm>
              <a:off x="6974471" y="3166110"/>
              <a:ext cx="0" cy="8890"/>
            </a:xfrm>
            <a:custGeom>
              <a:avLst/>
              <a:gdLst/>
              <a:ahLst/>
              <a:cxnLst/>
              <a:rect l="l" t="t" r="r" b="b"/>
              <a:pathLst>
                <a:path h="8889">
                  <a:moveTo>
                    <a:pt x="0" y="0"/>
                  </a:moveTo>
                  <a:lnTo>
                    <a:pt x="0" y="8382"/>
                  </a:lnTo>
                </a:path>
              </a:pathLst>
            </a:custGeom>
            <a:ln w="3175">
              <a:solidFill>
                <a:srgbClr val="000000"/>
              </a:solidFill>
            </a:ln>
          </p:spPr>
          <p:txBody>
            <a:bodyPr wrap="square" lIns="0" tIns="0" rIns="0" bIns="0" rtlCol="0"/>
            <a:lstStyle/>
            <a:p>
              <a:endParaRPr sz="1632"/>
            </a:p>
          </p:txBody>
        </p:sp>
        <p:sp>
          <p:nvSpPr>
            <p:cNvPr id="445" name="object 445"/>
            <p:cNvSpPr/>
            <p:nvPr/>
          </p:nvSpPr>
          <p:spPr>
            <a:xfrm>
              <a:off x="6982091" y="3166110"/>
              <a:ext cx="940435" cy="8890"/>
            </a:xfrm>
            <a:custGeom>
              <a:avLst/>
              <a:gdLst/>
              <a:ahLst/>
              <a:cxnLst/>
              <a:rect l="l" t="t" r="r" b="b"/>
              <a:pathLst>
                <a:path w="940434" h="8889">
                  <a:moveTo>
                    <a:pt x="940307" y="8382"/>
                  </a:moveTo>
                  <a:lnTo>
                    <a:pt x="940307" y="0"/>
                  </a:lnTo>
                  <a:lnTo>
                    <a:pt x="0" y="0"/>
                  </a:lnTo>
                  <a:lnTo>
                    <a:pt x="0" y="8382"/>
                  </a:lnTo>
                  <a:lnTo>
                    <a:pt x="940307" y="8382"/>
                  </a:lnTo>
                  <a:close/>
                </a:path>
              </a:pathLst>
            </a:custGeom>
            <a:solidFill>
              <a:srgbClr val="000000"/>
            </a:solidFill>
          </p:spPr>
          <p:txBody>
            <a:bodyPr wrap="square" lIns="0" tIns="0" rIns="0" bIns="0" rtlCol="0"/>
            <a:lstStyle/>
            <a:p>
              <a:endParaRPr sz="1632"/>
            </a:p>
          </p:txBody>
        </p:sp>
        <p:sp>
          <p:nvSpPr>
            <p:cNvPr id="446" name="object 446"/>
            <p:cNvSpPr/>
            <p:nvPr/>
          </p:nvSpPr>
          <p:spPr>
            <a:xfrm>
              <a:off x="6982091" y="3166110"/>
              <a:ext cx="940435" cy="0"/>
            </a:xfrm>
            <a:custGeom>
              <a:avLst/>
              <a:gdLst/>
              <a:ahLst/>
              <a:cxnLst/>
              <a:rect l="l" t="t" r="r" b="b"/>
              <a:pathLst>
                <a:path w="940434">
                  <a:moveTo>
                    <a:pt x="0" y="0"/>
                  </a:moveTo>
                  <a:lnTo>
                    <a:pt x="940308" y="0"/>
                  </a:lnTo>
                </a:path>
              </a:pathLst>
            </a:custGeom>
            <a:ln w="3175">
              <a:solidFill>
                <a:srgbClr val="000000"/>
              </a:solidFill>
            </a:ln>
          </p:spPr>
          <p:txBody>
            <a:bodyPr wrap="square" lIns="0" tIns="0" rIns="0" bIns="0" rtlCol="0"/>
            <a:lstStyle/>
            <a:p>
              <a:endParaRPr sz="1632"/>
            </a:p>
          </p:txBody>
        </p:sp>
        <p:sp>
          <p:nvSpPr>
            <p:cNvPr id="447" name="object 447"/>
            <p:cNvSpPr/>
            <p:nvPr/>
          </p:nvSpPr>
          <p:spPr>
            <a:xfrm>
              <a:off x="7922387" y="3166110"/>
              <a:ext cx="0" cy="8890"/>
            </a:xfrm>
            <a:custGeom>
              <a:avLst/>
              <a:gdLst/>
              <a:ahLst/>
              <a:cxnLst/>
              <a:rect l="l" t="t" r="r" b="b"/>
              <a:pathLst>
                <a:path h="8889">
                  <a:moveTo>
                    <a:pt x="0" y="0"/>
                  </a:moveTo>
                  <a:lnTo>
                    <a:pt x="0" y="8382"/>
                  </a:lnTo>
                </a:path>
              </a:pathLst>
            </a:custGeom>
            <a:ln w="3175">
              <a:solidFill>
                <a:srgbClr val="000000"/>
              </a:solidFill>
            </a:ln>
          </p:spPr>
          <p:txBody>
            <a:bodyPr wrap="square" lIns="0" tIns="0" rIns="0" bIns="0" rtlCol="0"/>
            <a:lstStyle/>
            <a:p>
              <a:endParaRPr sz="1632"/>
            </a:p>
          </p:txBody>
        </p:sp>
        <p:sp>
          <p:nvSpPr>
            <p:cNvPr id="448" name="object 448"/>
            <p:cNvSpPr/>
            <p:nvPr/>
          </p:nvSpPr>
          <p:spPr>
            <a:xfrm>
              <a:off x="7930019" y="3166110"/>
              <a:ext cx="1377950" cy="8890"/>
            </a:xfrm>
            <a:custGeom>
              <a:avLst/>
              <a:gdLst/>
              <a:ahLst/>
              <a:cxnLst/>
              <a:rect l="l" t="t" r="r" b="b"/>
              <a:pathLst>
                <a:path w="1377950" h="8889">
                  <a:moveTo>
                    <a:pt x="1377696" y="8381"/>
                  </a:moveTo>
                  <a:lnTo>
                    <a:pt x="1377696" y="0"/>
                  </a:lnTo>
                  <a:lnTo>
                    <a:pt x="0" y="0"/>
                  </a:lnTo>
                  <a:lnTo>
                    <a:pt x="0" y="8382"/>
                  </a:lnTo>
                  <a:lnTo>
                    <a:pt x="1377696" y="8381"/>
                  </a:lnTo>
                  <a:close/>
                </a:path>
              </a:pathLst>
            </a:custGeom>
            <a:solidFill>
              <a:srgbClr val="000000"/>
            </a:solidFill>
          </p:spPr>
          <p:txBody>
            <a:bodyPr wrap="square" lIns="0" tIns="0" rIns="0" bIns="0" rtlCol="0"/>
            <a:lstStyle/>
            <a:p>
              <a:endParaRPr sz="1632"/>
            </a:p>
          </p:txBody>
        </p:sp>
        <p:sp>
          <p:nvSpPr>
            <p:cNvPr id="449" name="object 449"/>
            <p:cNvSpPr/>
            <p:nvPr/>
          </p:nvSpPr>
          <p:spPr>
            <a:xfrm>
              <a:off x="7930019" y="3166110"/>
              <a:ext cx="1377950" cy="0"/>
            </a:xfrm>
            <a:custGeom>
              <a:avLst/>
              <a:gdLst/>
              <a:ahLst/>
              <a:cxnLst/>
              <a:rect l="l" t="t" r="r" b="b"/>
              <a:pathLst>
                <a:path w="1377950">
                  <a:moveTo>
                    <a:pt x="0" y="0"/>
                  </a:moveTo>
                  <a:lnTo>
                    <a:pt x="1377696" y="0"/>
                  </a:lnTo>
                </a:path>
              </a:pathLst>
            </a:custGeom>
            <a:ln w="3175">
              <a:solidFill>
                <a:srgbClr val="000000"/>
              </a:solidFill>
            </a:ln>
          </p:spPr>
          <p:txBody>
            <a:bodyPr wrap="square" lIns="0" tIns="0" rIns="0" bIns="0" rtlCol="0"/>
            <a:lstStyle/>
            <a:p>
              <a:endParaRPr sz="1632"/>
            </a:p>
          </p:txBody>
        </p:sp>
        <p:sp>
          <p:nvSpPr>
            <p:cNvPr id="450" name="object 450"/>
            <p:cNvSpPr/>
            <p:nvPr/>
          </p:nvSpPr>
          <p:spPr>
            <a:xfrm>
              <a:off x="9307715" y="3166110"/>
              <a:ext cx="0" cy="8890"/>
            </a:xfrm>
            <a:custGeom>
              <a:avLst/>
              <a:gdLst/>
              <a:ahLst/>
              <a:cxnLst/>
              <a:rect l="l" t="t" r="r" b="b"/>
              <a:pathLst>
                <a:path h="8889">
                  <a:moveTo>
                    <a:pt x="0" y="0"/>
                  </a:moveTo>
                  <a:lnTo>
                    <a:pt x="0" y="8382"/>
                  </a:lnTo>
                </a:path>
              </a:pathLst>
            </a:custGeom>
            <a:ln w="3175">
              <a:solidFill>
                <a:srgbClr val="000000"/>
              </a:solidFill>
            </a:ln>
          </p:spPr>
          <p:txBody>
            <a:bodyPr wrap="square" lIns="0" tIns="0" rIns="0" bIns="0" rtlCol="0"/>
            <a:lstStyle/>
            <a:p>
              <a:endParaRPr sz="1632"/>
            </a:p>
          </p:txBody>
        </p:sp>
        <p:sp>
          <p:nvSpPr>
            <p:cNvPr id="451" name="object 451"/>
            <p:cNvSpPr/>
            <p:nvPr/>
          </p:nvSpPr>
          <p:spPr>
            <a:xfrm>
              <a:off x="3255911" y="3174492"/>
              <a:ext cx="0" cy="270510"/>
            </a:xfrm>
            <a:custGeom>
              <a:avLst/>
              <a:gdLst/>
              <a:ahLst/>
              <a:cxnLst/>
              <a:rect l="l" t="t" r="r" b="b"/>
              <a:pathLst>
                <a:path h="270510">
                  <a:moveTo>
                    <a:pt x="0" y="0"/>
                  </a:moveTo>
                  <a:lnTo>
                    <a:pt x="0" y="270510"/>
                  </a:lnTo>
                </a:path>
              </a:pathLst>
            </a:custGeom>
            <a:ln w="3175">
              <a:solidFill>
                <a:srgbClr val="000000"/>
              </a:solidFill>
            </a:ln>
          </p:spPr>
          <p:txBody>
            <a:bodyPr wrap="square" lIns="0" tIns="0" rIns="0" bIns="0" rtlCol="0"/>
            <a:lstStyle/>
            <a:p>
              <a:endParaRPr sz="1632"/>
            </a:p>
          </p:txBody>
        </p:sp>
        <p:sp>
          <p:nvSpPr>
            <p:cNvPr id="452" name="object 452"/>
            <p:cNvSpPr/>
            <p:nvPr/>
          </p:nvSpPr>
          <p:spPr>
            <a:xfrm>
              <a:off x="4422533" y="3174492"/>
              <a:ext cx="0" cy="270510"/>
            </a:xfrm>
            <a:custGeom>
              <a:avLst/>
              <a:gdLst/>
              <a:ahLst/>
              <a:cxnLst/>
              <a:rect l="l" t="t" r="r" b="b"/>
              <a:pathLst>
                <a:path h="270510">
                  <a:moveTo>
                    <a:pt x="0" y="0"/>
                  </a:moveTo>
                  <a:lnTo>
                    <a:pt x="0" y="270510"/>
                  </a:lnTo>
                </a:path>
              </a:pathLst>
            </a:custGeom>
            <a:ln w="3175">
              <a:solidFill>
                <a:srgbClr val="000000"/>
              </a:solidFill>
            </a:ln>
          </p:spPr>
          <p:txBody>
            <a:bodyPr wrap="square" lIns="0" tIns="0" rIns="0" bIns="0" rtlCol="0"/>
            <a:lstStyle/>
            <a:p>
              <a:endParaRPr sz="1632"/>
            </a:p>
          </p:txBody>
        </p:sp>
        <p:sp>
          <p:nvSpPr>
            <p:cNvPr id="453" name="object 453"/>
            <p:cNvSpPr/>
            <p:nvPr/>
          </p:nvSpPr>
          <p:spPr>
            <a:xfrm>
              <a:off x="5807849" y="3174492"/>
              <a:ext cx="0" cy="270510"/>
            </a:xfrm>
            <a:custGeom>
              <a:avLst/>
              <a:gdLst/>
              <a:ahLst/>
              <a:cxnLst/>
              <a:rect l="l" t="t" r="r" b="b"/>
              <a:pathLst>
                <a:path h="270510">
                  <a:moveTo>
                    <a:pt x="0" y="0"/>
                  </a:moveTo>
                  <a:lnTo>
                    <a:pt x="0" y="270510"/>
                  </a:lnTo>
                </a:path>
              </a:pathLst>
            </a:custGeom>
            <a:ln w="3175">
              <a:solidFill>
                <a:srgbClr val="000000"/>
              </a:solidFill>
            </a:ln>
          </p:spPr>
          <p:txBody>
            <a:bodyPr wrap="square" lIns="0" tIns="0" rIns="0" bIns="0" rtlCol="0"/>
            <a:lstStyle/>
            <a:p>
              <a:endParaRPr sz="1632"/>
            </a:p>
          </p:txBody>
        </p:sp>
        <p:sp>
          <p:nvSpPr>
            <p:cNvPr id="454" name="object 454"/>
            <p:cNvSpPr/>
            <p:nvPr/>
          </p:nvSpPr>
          <p:spPr>
            <a:xfrm>
              <a:off x="6974471" y="3174492"/>
              <a:ext cx="0" cy="270510"/>
            </a:xfrm>
            <a:custGeom>
              <a:avLst/>
              <a:gdLst/>
              <a:ahLst/>
              <a:cxnLst/>
              <a:rect l="l" t="t" r="r" b="b"/>
              <a:pathLst>
                <a:path h="270510">
                  <a:moveTo>
                    <a:pt x="0" y="0"/>
                  </a:moveTo>
                  <a:lnTo>
                    <a:pt x="0" y="270510"/>
                  </a:lnTo>
                </a:path>
              </a:pathLst>
            </a:custGeom>
            <a:ln w="3175">
              <a:solidFill>
                <a:srgbClr val="000000"/>
              </a:solidFill>
            </a:ln>
          </p:spPr>
          <p:txBody>
            <a:bodyPr wrap="square" lIns="0" tIns="0" rIns="0" bIns="0" rtlCol="0"/>
            <a:lstStyle/>
            <a:p>
              <a:endParaRPr sz="1632"/>
            </a:p>
          </p:txBody>
        </p:sp>
        <p:sp>
          <p:nvSpPr>
            <p:cNvPr id="455" name="object 455"/>
            <p:cNvSpPr/>
            <p:nvPr/>
          </p:nvSpPr>
          <p:spPr>
            <a:xfrm>
              <a:off x="7922387" y="3174492"/>
              <a:ext cx="0" cy="270510"/>
            </a:xfrm>
            <a:custGeom>
              <a:avLst/>
              <a:gdLst/>
              <a:ahLst/>
              <a:cxnLst/>
              <a:rect l="l" t="t" r="r" b="b"/>
              <a:pathLst>
                <a:path h="270510">
                  <a:moveTo>
                    <a:pt x="0" y="0"/>
                  </a:moveTo>
                  <a:lnTo>
                    <a:pt x="0" y="270510"/>
                  </a:lnTo>
                </a:path>
              </a:pathLst>
            </a:custGeom>
            <a:ln w="3175">
              <a:solidFill>
                <a:srgbClr val="000000"/>
              </a:solidFill>
            </a:ln>
          </p:spPr>
          <p:txBody>
            <a:bodyPr wrap="square" lIns="0" tIns="0" rIns="0" bIns="0" rtlCol="0"/>
            <a:lstStyle/>
            <a:p>
              <a:endParaRPr sz="1632"/>
            </a:p>
          </p:txBody>
        </p:sp>
        <p:sp>
          <p:nvSpPr>
            <p:cNvPr id="456" name="object 456"/>
            <p:cNvSpPr/>
            <p:nvPr/>
          </p:nvSpPr>
          <p:spPr>
            <a:xfrm>
              <a:off x="9307715" y="3174492"/>
              <a:ext cx="0" cy="270510"/>
            </a:xfrm>
            <a:custGeom>
              <a:avLst/>
              <a:gdLst/>
              <a:ahLst/>
              <a:cxnLst/>
              <a:rect l="l" t="t" r="r" b="b"/>
              <a:pathLst>
                <a:path h="270510">
                  <a:moveTo>
                    <a:pt x="0" y="0"/>
                  </a:moveTo>
                  <a:lnTo>
                    <a:pt x="0" y="270510"/>
                  </a:lnTo>
                </a:path>
              </a:pathLst>
            </a:custGeom>
            <a:ln w="3175">
              <a:solidFill>
                <a:srgbClr val="000000"/>
              </a:solidFill>
            </a:ln>
          </p:spPr>
          <p:txBody>
            <a:bodyPr wrap="square" lIns="0" tIns="0" rIns="0" bIns="0" rtlCol="0"/>
            <a:lstStyle/>
            <a:p>
              <a:endParaRPr sz="1632"/>
            </a:p>
          </p:txBody>
        </p:sp>
        <p:sp>
          <p:nvSpPr>
            <p:cNvPr id="457" name="object 457"/>
            <p:cNvSpPr/>
            <p:nvPr/>
          </p:nvSpPr>
          <p:spPr>
            <a:xfrm>
              <a:off x="3204095" y="3452634"/>
              <a:ext cx="6103620" cy="269240"/>
            </a:xfrm>
            <a:custGeom>
              <a:avLst/>
              <a:gdLst/>
              <a:ahLst/>
              <a:cxnLst/>
              <a:rect l="l" t="t" r="r" b="b"/>
              <a:pathLst>
                <a:path w="6103620" h="269239">
                  <a:moveTo>
                    <a:pt x="51816" y="0"/>
                  </a:moveTo>
                  <a:lnTo>
                    <a:pt x="0" y="0"/>
                  </a:lnTo>
                  <a:lnTo>
                    <a:pt x="0" y="268986"/>
                  </a:lnTo>
                  <a:lnTo>
                    <a:pt x="51816" y="268986"/>
                  </a:lnTo>
                  <a:lnTo>
                    <a:pt x="51816" y="0"/>
                  </a:lnTo>
                  <a:close/>
                </a:path>
                <a:path w="6103620" h="269239">
                  <a:moveTo>
                    <a:pt x="1166609" y="0"/>
                  </a:moveTo>
                  <a:lnTo>
                    <a:pt x="111252" y="0"/>
                  </a:lnTo>
                  <a:lnTo>
                    <a:pt x="59436" y="0"/>
                  </a:lnTo>
                  <a:lnTo>
                    <a:pt x="59436" y="268986"/>
                  </a:lnTo>
                  <a:lnTo>
                    <a:pt x="111252" y="268986"/>
                  </a:lnTo>
                  <a:lnTo>
                    <a:pt x="1166609" y="268986"/>
                  </a:lnTo>
                  <a:lnTo>
                    <a:pt x="1166609" y="0"/>
                  </a:lnTo>
                  <a:close/>
                </a:path>
                <a:path w="6103620" h="269239">
                  <a:moveTo>
                    <a:pt x="1218438" y="0"/>
                  </a:moveTo>
                  <a:lnTo>
                    <a:pt x="1166622" y="0"/>
                  </a:lnTo>
                  <a:lnTo>
                    <a:pt x="1166622" y="268986"/>
                  </a:lnTo>
                  <a:lnTo>
                    <a:pt x="1218438" y="268986"/>
                  </a:lnTo>
                  <a:lnTo>
                    <a:pt x="1218438" y="0"/>
                  </a:lnTo>
                  <a:close/>
                </a:path>
                <a:path w="6103620" h="269239">
                  <a:moveTo>
                    <a:pt x="2603754" y="0"/>
                  </a:moveTo>
                  <a:lnTo>
                    <a:pt x="2551938" y="0"/>
                  </a:lnTo>
                  <a:lnTo>
                    <a:pt x="1277874" y="0"/>
                  </a:lnTo>
                  <a:lnTo>
                    <a:pt x="1226058" y="0"/>
                  </a:lnTo>
                  <a:lnTo>
                    <a:pt x="1226058" y="268986"/>
                  </a:lnTo>
                  <a:lnTo>
                    <a:pt x="1277874" y="268986"/>
                  </a:lnTo>
                  <a:lnTo>
                    <a:pt x="2551938" y="268986"/>
                  </a:lnTo>
                  <a:lnTo>
                    <a:pt x="2603754" y="268986"/>
                  </a:lnTo>
                  <a:lnTo>
                    <a:pt x="2603754" y="0"/>
                  </a:lnTo>
                  <a:close/>
                </a:path>
                <a:path w="6103620" h="269239">
                  <a:moveTo>
                    <a:pt x="3770376" y="0"/>
                  </a:moveTo>
                  <a:lnTo>
                    <a:pt x="3718560" y="0"/>
                  </a:lnTo>
                  <a:lnTo>
                    <a:pt x="2663190" y="0"/>
                  </a:lnTo>
                  <a:lnTo>
                    <a:pt x="2611374" y="0"/>
                  </a:lnTo>
                  <a:lnTo>
                    <a:pt x="2611374" y="268986"/>
                  </a:lnTo>
                  <a:lnTo>
                    <a:pt x="2663190" y="268986"/>
                  </a:lnTo>
                  <a:lnTo>
                    <a:pt x="3718560" y="268986"/>
                  </a:lnTo>
                  <a:lnTo>
                    <a:pt x="3770376" y="268986"/>
                  </a:lnTo>
                  <a:lnTo>
                    <a:pt x="3770376" y="0"/>
                  </a:lnTo>
                  <a:close/>
                </a:path>
                <a:path w="6103620" h="269239">
                  <a:moveTo>
                    <a:pt x="4718291" y="0"/>
                  </a:moveTo>
                  <a:lnTo>
                    <a:pt x="4666488" y="0"/>
                  </a:lnTo>
                  <a:lnTo>
                    <a:pt x="3829812" y="0"/>
                  </a:lnTo>
                  <a:lnTo>
                    <a:pt x="3777996" y="0"/>
                  </a:lnTo>
                  <a:lnTo>
                    <a:pt x="3777996" y="268986"/>
                  </a:lnTo>
                  <a:lnTo>
                    <a:pt x="3829812" y="268986"/>
                  </a:lnTo>
                  <a:lnTo>
                    <a:pt x="4666475" y="268986"/>
                  </a:lnTo>
                  <a:lnTo>
                    <a:pt x="4718291" y="268986"/>
                  </a:lnTo>
                  <a:lnTo>
                    <a:pt x="4718291" y="0"/>
                  </a:lnTo>
                  <a:close/>
                </a:path>
                <a:path w="6103620" h="269239">
                  <a:moveTo>
                    <a:pt x="6051791" y="0"/>
                  </a:moveTo>
                  <a:lnTo>
                    <a:pt x="4777740" y="0"/>
                  </a:lnTo>
                  <a:lnTo>
                    <a:pt x="4725924" y="0"/>
                  </a:lnTo>
                  <a:lnTo>
                    <a:pt x="4725924" y="268986"/>
                  </a:lnTo>
                  <a:lnTo>
                    <a:pt x="4777727" y="268986"/>
                  </a:lnTo>
                  <a:lnTo>
                    <a:pt x="6051791" y="268986"/>
                  </a:lnTo>
                  <a:lnTo>
                    <a:pt x="6051791" y="0"/>
                  </a:lnTo>
                  <a:close/>
                </a:path>
                <a:path w="6103620" h="269239">
                  <a:moveTo>
                    <a:pt x="6103620" y="0"/>
                  </a:moveTo>
                  <a:lnTo>
                    <a:pt x="6051804" y="0"/>
                  </a:lnTo>
                  <a:lnTo>
                    <a:pt x="6051804" y="268986"/>
                  </a:lnTo>
                  <a:lnTo>
                    <a:pt x="6103620" y="268986"/>
                  </a:lnTo>
                  <a:lnTo>
                    <a:pt x="6103620" y="0"/>
                  </a:lnTo>
                  <a:close/>
                </a:path>
              </a:pathLst>
            </a:custGeom>
            <a:solidFill>
              <a:srgbClr val="9ACCFF"/>
            </a:solidFill>
          </p:spPr>
          <p:txBody>
            <a:bodyPr wrap="square" lIns="0" tIns="0" rIns="0" bIns="0" rtlCol="0"/>
            <a:lstStyle/>
            <a:p>
              <a:endParaRPr sz="1632"/>
            </a:p>
          </p:txBody>
        </p:sp>
        <p:sp>
          <p:nvSpPr>
            <p:cNvPr id="458" name="object 458"/>
            <p:cNvSpPr/>
            <p:nvPr/>
          </p:nvSpPr>
          <p:spPr>
            <a:xfrm>
              <a:off x="2624213" y="3445002"/>
              <a:ext cx="631825" cy="7620"/>
            </a:xfrm>
            <a:custGeom>
              <a:avLst/>
              <a:gdLst/>
              <a:ahLst/>
              <a:cxnLst/>
              <a:rect l="l" t="t" r="r" b="b"/>
              <a:pathLst>
                <a:path w="631825" h="7620">
                  <a:moveTo>
                    <a:pt x="631697" y="7620"/>
                  </a:moveTo>
                  <a:lnTo>
                    <a:pt x="631697" y="0"/>
                  </a:lnTo>
                  <a:lnTo>
                    <a:pt x="0" y="0"/>
                  </a:lnTo>
                  <a:lnTo>
                    <a:pt x="0" y="7620"/>
                  </a:lnTo>
                  <a:lnTo>
                    <a:pt x="631697" y="7620"/>
                  </a:lnTo>
                  <a:close/>
                </a:path>
              </a:pathLst>
            </a:custGeom>
            <a:solidFill>
              <a:srgbClr val="000000"/>
            </a:solidFill>
          </p:spPr>
          <p:txBody>
            <a:bodyPr wrap="square" lIns="0" tIns="0" rIns="0" bIns="0" rtlCol="0"/>
            <a:lstStyle/>
            <a:p>
              <a:endParaRPr sz="1632"/>
            </a:p>
          </p:txBody>
        </p:sp>
        <p:sp>
          <p:nvSpPr>
            <p:cNvPr id="459" name="object 459"/>
            <p:cNvSpPr/>
            <p:nvPr/>
          </p:nvSpPr>
          <p:spPr>
            <a:xfrm>
              <a:off x="2624213" y="3445002"/>
              <a:ext cx="631825" cy="0"/>
            </a:xfrm>
            <a:custGeom>
              <a:avLst/>
              <a:gdLst/>
              <a:ahLst/>
              <a:cxnLst/>
              <a:rect l="l" t="t" r="r" b="b"/>
              <a:pathLst>
                <a:path w="631825">
                  <a:moveTo>
                    <a:pt x="0" y="0"/>
                  </a:moveTo>
                  <a:lnTo>
                    <a:pt x="631698" y="0"/>
                  </a:lnTo>
                </a:path>
              </a:pathLst>
            </a:custGeom>
            <a:ln w="3175">
              <a:solidFill>
                <a:srgbClr val="000000"/>
              </a:solidFill>
            </a:ln>
          </p:spPr>
          <p:txBody>
            <a:bodyPr wrap="square" lIns="0" tIns="0" rIns="0" bIns="0" rtlCol="0"/>
            <a:lstStyle/>
            <a:p>
              <a:endParaRPr sz="1632"/>
            </a:p>
          </p:txBody>
        </p:sp>
        <p:sp>
          <p:nvSpPr>
            <p:cNvPr id="460" name="object 460"/>
            <p:cNvSpPr/>
            <p:nvPr/>
          </p:nvSpPr>
          <p:spPr>
            <a:xfrm>
              <a:off x="2616593" y="3452622"/>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461" name="object 461"/>
            <p:cNvSpPr/>
            <p:nvPr/>
          </p:nvSpPr>
          <p:spPr>
            <a:xfrm>
              <a:off x="2624213" y="3729240"/>
              <a:ext cx="580390" cy="269240"/>
            </a:xfrm>
            <a:custGeom>
              <a:avLst/>
              <a:gdLst/>
              <a:ahLst/>
              <a:cxnLst/>
              <a:rect l="l" t="t" r="r" b="b"/>
              <a:pathLst>
                <a:path w="580389" h="269239">
                  <a:moveTo>
                    <a:pt x="579882" y="0"/>
                  </a:moveTo>
                  <a:lnTo>
                    <a:pt x="51816" y="0"/>
                  </a:lnTo>
                  <a:lnTo>
                    <a:pt x="0" y="0"/>
                  </a:lnTo>
                  <a:lnTo>
                    <a:pt x="0" y="268986"/>
                  </a:lnTo>
                  <a:lnTo>
                    <a:pt x="51816" y="268986"/>
                  </a:lnTo>
                  <a:lnTo>
                    <a:pt x="579882" y="268986"/>
                  </a:lnTo>
                  <a:lnTo>
                    <a:pt x="579882" y="0"/>
                  </a:lnTo>
                  <a:close/>
                </a:path>
              </a:pathLst>
            </a:custGeom>
            <a:solidFill>
              <a:srgbClr val="9ACCFF"/>
            </a:solidFill>
          </p:spPr>
          <p:txBody>
            <a:bodyPr wrap="square" lIns="0" tIns="0" rIns="0" bIns="0" rtlCol="0"/>
            <a:lstStyle/>
            <a:p>
              <a:endParaRPr sz="1632"/>
            </a:p>
          </p:txBody>
        </p:sp>
        <p:sp>
          <p:nvSpPr>
            <p:cNvPr id="462" name="object 462"/>
            <p:cNvSpPr/>
            <p:nvPr/>
          </p:nvSpPr>
          <p:spPr>
            <a:xfrm>
              <a:off x="2616593" y="3721608"/>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463" name="object 463"/>
            <p:cNvSpPr/>
            <p:nvPr/>
          </p:nvSpPr>
          <p:spPr>
            <a:xfrm>
              <a:off x="3255911" y="3445002"/>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464" name="object 464"/>
            <p:cNvSpPr/>
            <p:nvPr/>
          </p:nvSpPr>
          <p:spPr>
            <a:xfrm>
              <a:off x="3263531" y="3445002"/>
              <a:ext cx="1159510" cy="7620"/>
            </a:xfrm>
            <a:custGeom>
              <a:avLst/>
              <a:gdLst/>
              <a:ahLst/>
              <a:cxnLst/>
              <a:rect l="l" t="t" r="r" b="b"/>
              <a:pathLst>
                <a:path w="1159510" h="7620">
                  <a:moveTo>
                    <a:pt x="1159002" y="7620"/>
                  </a:moveTo>
                  <a:lnTo>
                    <a:pt x="1159002" y="0"/>
                  </a:lnTo>
                  <a:lnTo>
                    <a:pt x="0" y="0"/>
                  </a:lnTo>
                  <a:lnTo>
                    <a:pt x="0" y="7620"/>
                  </a:lnTo>
                  <a:lnTo>
                    <a:pt x="1159002" y="7620"/>
                  </a:lnTo>
                  <a:close/>
                </a:path>
              </a:pathLst>
            </a:custGeom>
            <a:solidFill>
              <a:srgbClr val="000000"/>
            </a:solidFill>
          </p:spPr>
          <p:txBody>
            <a:bodyPr wrap="square" lIns="0" tIns="0" rIns="0" bIns="0" rtlCol="0"/>
            <a:lstStyle/>
            <a:p>
              <a:endParaRPr sz="1632"/>
            </a:p>
          </p:txBody>
        </p:sp>
        <p:sp>
          <p:nvSpPr>
            <p:cNvPr id="465" name="object 465"/>
            <p:cNvSpPr/>
            <p:nvPr/>
          </p:nvSpPr>
          <p:spPr>
            <a:xfrm>
              <a:off x="3263531" y="3445002"/>
              <a:ext cx="1159510" cy="0"/>
            </a:xfrm>
            <a:custGeom>
              <a:avLst/>
              <a:gdLst/>
              <a:ahLst/>
              <a:cxnLst/>
              <a:rect l="l" t="t" r="r" b="b"/>
              <a:pathLst>
                <a:path w="1159510">
                  <a:moveTo>
                    <a:pt x="0" y="0"/>
                  </a:moveTo>
                  <a:lnTo>
                    <a:pt x="1159002" y="0"/>
                  </a:lnTo>
                </a:path>
              </a:pathLst>
            </a:custGeom>
            <a:ln w="3175">
              <a:solidFill>
                <a:srgbClr val="000000"/>
              </a:solidFill>
            </a:ln>
          </p:spPr>
          <p:txBody>
            <a:bodyPr wrap="square" lIns="0" tIns="0" rIns="0" bIns="0" rtlCol="0"/>
            <a:lstStyle/>
            <a:p>
              <a:endParaRPr sz="1632"/>
            </a:p>
          </p:txBody>
        </p:sp>
        <p:sp>
          <p:nvSpPr>
            <p:cNvPr id="466" name="object 466"/>
            <p:cNvSpPr/>
            <p:nvPr/>
          </p:nvSpPr>
          <p:spPr>
            <a:xfrm>
              <a:off x="4422533" y="3445002"/>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467" name="object 467"/>
            <p:cNvSpPr/>
            <p:nvPr/>
          </p:nvSpPr>
          <p:spPr>
            <a:xfrm>
              <a:off x="4430153" y="3445002"/>
              <a:ext cx="1377950" cy="7620"/>
            </a:xfrm>
            <a:custGeom>
              <a:avLst/>
              <a:gdLst/>
              <a:ahLst/>
              <a:cxnLst/>
              <a:rect l="l" t="t" r="r" b="b"/>
              <a:pathLst>
                <a:path w="1377950" h="7620">
                  <a:moveTo>
                    <a:pt x="1377696" y="7620"/>
                  </a:moveTo>
                  <a:lnTo>
                    <a:pt x="1377696" y="0"/>
                  </a:lnTo>
                  <a:lnTo>
                    <a:pt x="0" y="0"/>
                  </a:lnTo>
                  <a:lnTo>
                    <a:pt x="0" y="7620"/>
                  </a:lnTo>
                  <a:lnTo>
                    <a:pt x="1377696" y="7620"/>
                  </a:lnTo>
                  <a:close/>
                </a:path>
              </a:pathLst>
            </a:custGeom>
            <a:solidFill>
              <a:srgbClr val="000000"/>
            </a:solidFill>
          </p:spPr>
          <p:txBody>
            <a:bodyPr wrap="square" lIns="0" tIns="0" rIns="0" bIns="0" rtlCol="0"/>
            <a:lstStyle/>
            <a:p>
              <a:endParaRPr sz="1632"/>
            </a:p>
          </p:txBody>
        </p:sp>
        <p:sp>
          <p:nvSpPr>
            <p:cNvPr id="468" name="object 468"/>
            <p:cNvSpPr/>
            <p:nvPr/>
          </p:nvSpPr>
          <p:spPr>
            <a:xfrm>
              <a:off x="4430153" y="3445002"/>
              <a:ext cx="1377950" cy="0"/>
            </a:xfrm>
            <a:custGeom>
              <a:avLst/>
              <a:gdLst/>
              <a:ahLst/>
              <a:cxnLst/>
              <a:rect l="l" t="t" r="r" b="b"/>
              <a:pathLst>
                <a:path w="1377950">
                  <a:moveTo>
                    <a:pt x="0" y="0"/>
                  </a:moveTo>
                  <a:lnTo>
                    <a:pt x="1377696" y="0"/>
                  </a:lnTo>
                </a:path>
              </a:pathLst>
            </a:custGeom>
            <a:ln w="3175">
              <a:solidFill>
                <a:srgbClr val="000000"/>
              </a:solidFill>
            </a:ln>
          </p:spPr>
          <p:txBody>
            <a:bodyPr wrap="square" lIns="0" tIns="0" rIns="0" bIns="0" rtlCol="0"/>
            <a:lstStyle/>
            <a:p>
              <a:endParaRPr sz="1632"/>
            </a:p>
          </p:txBody>
        </p:sp>
        <p:sp>
          <p:nvSpPr>
            <p:cNvPr id="469" name="object 469"/>
            <p:cNvSpPr/>
            <p:nvPr/>
          </p:nvSpPr>
          <p:spPr>
            <a:xfrm>
              <a:off x="5807849" y="3445002"/>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470" name="object 470"/>
            <p:cNvSpPr/>
            <p:nvPr/>
          </p:nvSpPr>
          <p:spPr>
            <a:xfrm>
              <a:off x="5815469" y="3445002"/>
              <a:ext cx="1159510" cy="7620"/>
            </a:xfrm>
            <a:custGeom>
              <a:avLst/>
              <a:gdLst/>
              <a:ahLst/>
              <a:cxnLst/>
              <a:rect l="l" t="t" r="r" b="b"/>
              <a:pathLst>
                <a:path w="1159509" h="7620">
                  <a:moveTo>
                    <a:pt x="1159002" y="7620"/>
                  </a:moveTo>
                  <a:lnTo>
                    <a:pt x="1159002" y="0"/>
                  </a:lnTo>
                  <a:lnTo>
                    <a:pt x="0" y="0"/>
                  </a:lnTo>
                  <a:lnTo>
                    <a:pt x="0" y="7620"/>
                  </a:lnTo>
                  <a:lnTo>
                    <a:pt x="1159002" y="7620"/>
                  </a:lnTo>
                  <a:close/>
                </a:path>
              </a:pathLst>
            </a:custGeom>
            <a:solidFill>
              <a:srgbClr val="000000"/>
            </a:solidFill>
          </p:spPr>
          <p:txBody>
            <a:bodyPr wrap="square" lIns="0" tIns="0" rIns="0" bIns="0" rtlCol="0"/>
            <a:lstStyle/>
            <a:p>
              <a:endParaRPr sz="1632"/>
            </a:p>
          </p:txBody>
        </p:sp>
        <p:sp>
          <p:nvSpPr>
            <p:cNvPr id="471" name="object 471"/>
            <p:cNvSpPr/>
            <p:nvPr/>
          </p:nvSpPr>
          <p:spPr>
            <a:xfrm>
              <a:off x="5815469" y="3445002"/>
              <a:ext cx="1159510" cy="0"/>
            </a:xfrm>
            <a:custGeom>
              <a:avLst/>
              <a:gdLst/>
              <a:ahLst/>
              <a:cxnLst/>
              <a:rect l="l" t="t" r="r" b="b"/>
              <a:pathLst>
                <a:path w="1159509">
                  <a:moveTo>
                    <a:pt x="0" y="0"/>
                  </a:moveTo>
                  <a:lnTo>
                    <a:pt x="1159002" y="0"/>
                  </a:lnTo>
                </a:path>
              </a:pathLst>
            </a:custGeom>
            <a:ln w="3175">
              <a:solidFill>
                <a:srgbClr val="000000"/>
              </a:solidFill>
            </a:ln>
          </p:spPr>
          <p:txBody>
            <a:bodyPr wrap="square" lIns="0" tIns="0" rIns="0" bIns="0" rtlCol="0"/>
            <a:lstStyle/>
            <a:p>
              <a:endParaRPr sz="1632"/>
            </a:p>
          </p:txBody>
        </p:sp>
        <p:sp>
          <p:nvSpPr>
            <p:cNvPr id="472" name="object 472"/>
            <p:cNvSpPr/>
            <p:nvPr/>
          </p:nvSpPr>
          <p:spPr>
            <a:xfrm>
              <a:off x="6974471" y="3445002"/>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473" name="object 473"/>
            <p:cNvSpPr/>
            <p:nvPr/>
          </p:nvSpPr>
          <p:spPr>
            <a:xfrm>
              <a:off x="6982091" y="3445002"/>
              <a:ext cx="940435" cy="7620"/>
            </a:xfrm>
            <a:custGeom>
              <a:avLst/>
              <a:gdLst/>
              <a:ahLst/>
              <a:cxnLst/>
              <a:rect l="l" t="t" r="r" b="b"/>
              <a:pathLst>
                <a:path w="940434" h="7620">
                  <a:moveTo>
                    <a:pt x="940307" y="7620"/>
                  </a:moveTo>
                  <a:lnTo>
                    <a:pt x="940307" y="0"/>
                  </a:lnTo>
                  <a:lnTo>
                    <a:pt x="0" y="0"/>
                  </a:lnTo>
                  <a:lnTo>
                    <a:pt x="0" y="7620"/>
                  </a:lnTo>
                  <a:lnTo>
                    <a:pt x="940307" y="7620"/>
                  </a:lnTo>
                  <a:close/>
                </a:path>
              </a:pathLst>
            </a:custGeom>
            <a:solidFill>
              <a:srgbClr val="000000"/>
            </a:solidFill>
          </p:spPr>
          <p:txBody>
            <a:bodyPr wrap="square" lIns="0" tIns="0" rIns="0" bIns="0" rtlCol="0"/>
            <a:lstStyle/>
            <a:p>
              <a:endParaRPr sz="1632"/>
            </a:p>
          </p:txBody>
        </p:sp>
        <p:sp>
          <p:nvSpPr>
            <p:cNvPr id="474" name="object 474"/>
            <p:cNvSpPr/>
            <p:nvPr/>
          </p:nvSpPr>
          <p:spPr>
            <a:xfrm>
              <a:off x="6982091" y="3445002"/>
              <a:ext cx="940435" cy="0"/>
            </a:xfrm>
            <a:custGeom>
              <a:avLst/>
              <a:gdLst/>
              <a:ahLst/>
              <a:cxnLst/>
              <a:rect l="l" t="t" r="r" b="b"/>
              <a:pathLst>
                <a:path w="940434">
                  <a:moveTo>
                    <a:pt x="0" y="0"/>
                  </a:moveTo>
                  <a:lnTo>
                    <a:pt x="940308" y="0"/>
                  </a:lnTo>
                </a:path>
              </a:pathLst>
            </a:custGeom>
            <a:ln w="3175">
              <a:solidFill>
                <a:srgbClr val="000000"/>
              </a:solidFill>
            </a:ln>
          </p:spPr>
          <p:txBody>
            <a:bodyPr wrap="square" lIns="0" tIns="0" rIns="0" bIns="0" rtlCol="0"/>
            <a:lstStyle/>
            <a:p>
              <a:endParaRPr sz="1632"/>
            </a:p>
          </p:txBody>
        </p:sp>
        <p:sp>
          <p:nvSpPr>
            <p:cNvPr id="475" name="object 475"/>
            <p:cNvSpPr/>
            <p:nvPr/>
          </p:nvSpPr>
          <p:spPr>
            <a:xfrm>
              <a:off x="7922387" y="3445002"/>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476" name="object 476"/>
            <p:cNvSpPr/>
            <p:nvPr/>
          </p:nvSpPr>
          <p:spPr>
            <a:xfrm>
              <a:off x="7930019" y="3445002"/>
              <a:ext cx="1377950" cy="7620"/>
            </a:xfrm>
            <a:custGeom>
              <a:avLst/>
              <a:gdLst/>
              <a:ahLst/>
              <a:cxnLst/>
              <a:rect l="l" t="t" r="r" b="b"/>
              <a:pathLst>
                <a:path w="1377950" h="7620">
                  <a:moveTo>
                    <a:pt x="1377696" y="7620"/>
                  </a:moveTo>
                  <a:lnTo>
                    <a:pt x="1377696" y="0"/>
                  </a:lnTo>
                  <a:lnTo>
                    <a:pt x="0" y="0"/>
                  </a:lnTo>
                  <a:lnTo>
                    <a:pt x="0" y="7620"/>
                  </a:lnTo>
                  <a:lnTo>
                    <a:pt x="1377696" y="7620"/>
                  </a:lnTo>
                  <a:close/>
                </a:path>
              </a:pathLst>
            </a:custGeom>
            <a:solidFill>
              <a:srgbClr val="000000"/>
            </a:solidFill>
          </p:spPr>
          <p:txBody>
            <a:bodyPr wrap="square" lIns="0" tIns="0" rIns="0" bIns="0" rtlCol="0"/>
            <a:lstStyle/>
            <a:p>
              <a:endParaRPr sz="1632"/>
            </a:p>
          </p:txBody>
        </p:sp>
        <p:sp>
          <p:nvSpPr>
            <p:cNvPr id="477" name="object 477"/>
            <p:cNvSpPr/>
            <p:nvPr/>
          </p:nvSpPr>
          <p:spPr>
            <a:xfrm>
              <a:off x="7930019" y="3445002"/>
              <a:ext cx="1377950" cy="0"/>
            </a:xfrm>
            <a:custGeom>
              <a:avLst/>
              <a:gdLst/>
              <a:ahLst/>
              <a:cxnLst/>
              <a:rect l="l" t="t" r="r" b="b"/>
              <a:pathLst>
                <a:path w="1377950">
                  <a:moveTo>
                    <a:pt x="0" y="0"/>
                  </a:moveTo>
                  <a:lnTo>
                    <a:pt x="1377696" y="0"/>
                  </a:lnTo>
                </a:path>
              </a:pathLst>
            </a:custGeom>
            <a:ln w="3175">
              <a:solidFill>
                <a:srgbClr val="000000"/>
              </a:solidFill>
            </a:ln>
          </p:spPr>
          <p:txBody>
            <a:bodyPr wrap="square" lIns="0" tIns="0" rIns="0" bIns="0" rtlCol="0"/>
            <a:lstStyle/>
            <a:p>
              <a:endParaRPr sz="1632"/>
            </a:p>
          </p:txBody>
        </p:sp>
        <p:sp>
          <p:nvSpPr>
            <p:cNvPr id="478" name="object 478"/>
            <p:cNvSpPr/>
            <p:nvPr/>
          </p:nvSpPr>
          <p:spPr>
            <a:xfrm>
              <a:off x="9307715" y="3445002"/>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479" name="object 479"/>
            <p:cNvSpPr/>
            <p:nvPr/>
          </p:nvSpPr>
          <p:spPr>
            <a:xfrm>
              <a:off x="3255911" y="3452622"/>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480" name="object 480"/>
            <p:cNvSpPr/>
            <p:nvPr/>
          </p:nvSpPr>
          <p:spPr>
            <a:xfrm>
              <a:off x="4422533" y="3452622"/>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481" name="object 481"/>
            <p:cNvSpPr/>
            <p:nvPr/>
          </p:nvSpPr>
          <p:spPr>
            <a:xfrm>
              <a:off x="5807849" y="3452622"/>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482" name="object 482"/>
            <p:cNvSpPr/>
            <p:nvPr/>
          </p:nvSpPr>
          <p:spPr>
            <a:xfrm>
              <a:off x="6974471" y="3452622"/>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483" name="object 483"/>
            <p:cNvSpPr/>
            <p:nvPr/>
          </p:nvSpPr>
          <p:spPr>
            <a:xfrm>
              <a:off x="7922387" y="3452622"/>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484" name="object 484"/>
            <p:cNvSpPr/>
            <p:nvPr/>
          </p:nvSpPr>
          <p:spPr>
            <a:xfrm>
              <a:off x="9307715" y="3452622"/>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485" name="object 485"/>
            <p:cNvSpPr/>
            <p:nvPr/>
          </p:nvSpPr>
          <p:spPr>
            <a:xfrm>
              <a:off x="3204095" y="3729240"/>
              <a:ext cx="6103620" cy="269240"/>
            </a:xfrm>
            <a:custGeom>
              <a:avLst/>
              <a:gdLst/>
              <a:ahLst/>
              <a:cxnLst/>
              <a:rect l="l" t="t" r="r" b="b"/>
              <a:pathLst>
                <a:path w="6103620" h="269239">
                  <a:moveTo>
                    <a:pt x="51816" y="0"/>
                  </a:moveTo>
                  <a:lnTo>
                    <a:pt x="0" y="0"/>
                  </a:lnTo>
                  <a:lnTo>
                    <a:pt x="0" y="268986"/>
                  </a:lnTo>
                  <a:lnTo>
                    <a:pt x="51816" y="268986"/>
                  </a:lnTo>
                  <a:lnTo>
                    <a:pt x="51816" y="0"/>
                  </a:lnTo>
                  <a:close/>
                </a:path>
                <a:path w="6103620" h="269239">
                  <a:moveTo>
                    <a:pt x="1166609" y="0"/>
                  </a:moveTo>
                  <a:lnTo>
                    <a:pt x="111252" y="0"/>
                  </a:lnTo>
                  <a:lnTo>
                    <a:pt x="59436" y="0"/>
                  </a:lnTo>
                  <a:lnTo>
                    <a:pt x="59436" y="268986"/>
                  </a:lnTo>
                  <a:lnTo>
                    <a:pt x="111252" y="268986"/>
                  </a:lnTo>
                  <a:lnTo>
                    <a:pt x="1166609" y="268986"/>
                  </a:lnTo>
                  <a:lnTo>
                    <a:pt x="1166609" y="0"/>
                  </a:lnTo>
                  <a:close/>
                </a:path>
                <a:path w="6103620" h="269239">
                  <a:moveTo>
                    <a:pt x="1218438" y="0"/>
                  </a:moveTo>
                  <a:lnTo>
                    <a:pt x="1166622" y="0"/>
                  </a:lnTo>
                  <a:lnTo>
                    <a:pt x="1166622" y="268986"/>
                  </a:lnTo>
                  <a:lnTo>
                    <a:pt x="1218438" y="268986"/>
                  </a:lnTo>
                  <a:lnTo>
                    <a:pt x="1218438" y="0"/>
                  </a:lnTo>
                  <a:close/>
                </a:path>
                <a:path w="6103620" h="269239">
                  <a:moveTo>
                    <a:pt x="2603754" y="0"/>
                  </a:moveTo>
                  <a:lnTo>
                    <a:pt x="2551938" y="0"/>
                  </a:lnTo>
                  <a:lnTo>
                    <a:pt x="1277874" y="0"/>
                  </a:lnTo>
                  <a:lnTo>
                    <a:pt x="1226058" y="0"/>
                  </a:lnTo>
                  <a:lnTo>
                    <a:pt x="1226058" y="268986"/>
                  </a:lnTo>
                  <a:lnTo>
                    <a:pt x="1277874" y="268986"/>
                  </a:lnTo>
                  <a:lnTo>
                    <a:pt x="2551938" y="268986"/>
                  </a:lnTo>
                  <a:lnTo>
                    <a:pt x="2603754" y="268986"/>
                  </a:lnTo>
                  <a:lnTo>
                    <a:pt x="2603754" y="0"/>
                  </a:lnTo>
                  <a:close/>
                </a:path>
                <a:path w="6103620" h="269239">
                  <a:moveTo>
                    <a:pt x="3770376" y="0"/>
                  </a:moveTo>
                  <a:lnTo>
                    <a:pt x="3718560" y="0"/>
                  </a:lnTo>
                  <a:lnTo>
                    <a:pt x="2663190" y="0"/>
                  </a:lnTo>
                  <a:lnTo>
                    <a:pt x="2611374" y="0"/>
                  </a:lnTo>
                  <a:lnTo>
                    <a:pt x="2611374" y="268986"/>
                  </a:lnTo>
                  <a:lnTo>
                    <a:pt x="2663190" y="268986"/>
                  </a:lnTo>
                  <a:lnTo>
                    <a:pt x="3718560" y="268986"/>
                  </a:lnTo>
                  <a:lnTo>
                    <a:pt x="3770376" y="268986"/>
                  </a:lnTo>
                  <a:lnTo>
                    <a:pt x="3770376" y="0"/>
                  </a:lnTo>
                  <a:close/>
                </a:path>
                <a:path w="6103620" h="269239">
                  <a:moveTo>
                    <a:pt x="4718291" y="0"/>
                  </a:moveTo>
                  <a:lnTo>
                    <a:pt x="4666488" y="0"/>
                  </a:lnTo>
                  <a:lnTo>
                    <a:pt x="3829812" y="0"/>
                  </a:lnTo>
                  <a:lnTo>
                    <a:pt x="3777996" y="0"/>
                  </a:lnTo>
                  <a:lnTo>
                    <a:pt x="3777996" y="268986"/>
                  </a:lnTo>
                  <a:lnTo>
                    <a:pt x="3829812" y="268986"/>
                  </a:lnTo>
                  <a:lnTo>
                    <a:pt x="4666475" y="268986"/>
                  </a:lnTo>
                  <a:lnTo>
                    <a:pt x="4718291" y="268986"/>
                  </a:lnTo>
                  <a:lnTo>
                    <a:pt x="4718291" y="0"/>
                  </a:lnTo>
                  <a:close/>
                </a:path>
                <a:path w="6103620" h="269239">
                  <a:moveTo>
                    <a:pt x="6051791" y="0"/>
                  </a:moveTo>
                  <a:lnTo>
                    <a:pt x="4777740" y="0"/>
                  </a:lnTo>
                  <a:lnTo>
                    <a:pt x="4725924" y="0"/>
                  </a:lnTo>
                  <a:lnTo>
                    <a:pt x="4725924" y="268986"/>
                  </a:lnTo>
                  <a:lnTo>
                    <a:pt x="4777727" y="268986"/>
                  </a:lnTo>
                  <a:lnTo>
                    <a:pt x="6051791" y="268986"/>
                  </a:lnTo>
                  <a:lnTo>
                    <a:pt x="6051791" y="0"/>
                  </a:lnTo>
                  <a:close/>
                </a:path>
                <a:path w="6103620" h="269239">
                  <a:moveTo>
                    <a:pt x="6103620" y="0"/>
                  </a:moveTo>
                  <a:lnTo>
                    <a:pt x="6051804" y="0"/>
                  </a:lnTo>
                  <a:lnTo>
                    <a:pt x="6051804" y="268986"/>
                  </a:lnTo>
                  <a:lnTo>
                    <a:pt x="6103620" y="268986"/>
                  </a:lnTo>
                  <a:lnTo>
                    <a:pt x="6103620" y="0"/>
                  </a:lnTo>
                  <a:close/>
                </a:path>
              </a:pathLst>
            </a:custGeom>
            <a:solidFill>
              <a:srgbClr val="9ACCFF"/>
            </a:solidFill>
          </p:spPr>
          <p:txBody>
            <a:bodyPr wrap="square" lIns="0" tIns="0" rIns="0" bIns="0" rtlCol="0"/>
            <a:lstStyle/>
            <a:p>
              <a:endParaRPr sz="1632"/>
            </a:p>
          </p:txBody>
        </p:sp>
        <p:sp>
          <p:nvSpPr>
            <p:cNvPr id="486" name="object 486"/>
            <p:cNvSpPr/>
            <p:nvPr/>
          </p:nvSpPr>
          <p:spPr>
            <a:xfrm>
              <a:off x="2624213" y="3721608"/>
              <a:ext cx="631825" cy="7620"/>
            </a:xfrm>
            <a:custGeom>
              <a:avLst/>
              <a:gdLst/>
              <a:ahLst/>
              <a:cxnLst/>
              <a:rect l="l" t="t" r="r" b="b"/>
              <a:pathLst>
                <a:path w="631825" h="7620">
                  <a:moveTo>
                    <a:pt x="631697" y="7620"/>
                  </a:moveTo>
                  <a:lnTo>
                    <a:pt x="631697" y="0"/>
                  </a:lnTo>
                  <a:lnTo>
                    <a:pt x="0" y="0"/>
                  </a:lnTo>
                  <a:lnTo>
                    <a:pt x="0" y="7620"/>
                  </a:lnTo>
                  <a:lnTo>
                    <a:pt x="631697" y="7620"/>
                  </a:lnTo>
                  <a:close/>
                </a:path>
              </a:pathLst>
            </a:custGeom>
            <a:solidFill>
              <a:srgbClr val="000000"/>
            </a:solidFill>
          </p:spPr>
          <p:txBody>
            <a:bodyPr wrap="square" lIns="0" tIns="0" rIns="0" bIns="0" rtlCol="0"/>
            <a:lstStyle/>
            <a:p>
              <a:endParaRPr sz="1632"/>
            </a:p>
          </p:txBody>
        </p:sp>
        <p:sp>
          <p:nvSpPr>
            <p:cNvPr id="487" name="object 487"/>
            <p:cNvSpPr/>
            <p:nvPr/>
          </p:nvSpPr>
          <p:spPr>
            <a:xfrm>
              <a:off x="2624213" y="3721608"/>
              <a:ext cx="631825" cy="0"/>
            </a:xfrm>
            <a:custGeom>
              <a:avLst/>
              <a:gdLst/>
              <a:ahLst/>
              <a:cxnLst/>
              <a:rect l="l" t="t" r="r" b="b"/>
              <a:pathLst>
                <a:path w="631825">
                  <a:moveTo>
                    <a:pt x="0" y="0"/>
                  </a:moveTo>
                  <a:lnTo>
                    <a:pt x="631698" y="0"/>
                  </a:lnTo>
                </a:path>
              </a:pathLst>
            </a:custGeom>
            <a:ln w="3175">
              <a:solidFill>
                <a:srgbClr val="000000"/>
              </a:solidFill>
            </a:ln>
          </p:spPr>
          <p:txBody>
            <a:bodyPr wrap="square" lIns="0" tIns="0" rIns="0" bIns="0" rtlCol="0"/>
            <a:lstStyle/>
            <a:p>
              <a:endParaRPr sz="1632"/>
            </a:p>
          </p:txBody>
        </p:sp>
        <p:sp>
          <p:nvSpPr>
            <p:cNvPr id="488" name="object 488"/>
            <p:cNvSpPr/>
            <p:nvPr/>
          </p:nvSpPr>
          <p:spPr>
            <a:xfrm>
              <a:off x="2616593" y="3729227"/>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489" name="object 489"/>
            <p:cNvSpPr/>
            <p:nvPr/>
          </p:nvSpPr>
          <p:spPr>
            <a:xfrm>
              <a:off x="2624213" y="4006608"/>
              <a:ext cx="580390" cy="269240"/>
            </a:xfrm>
            <a:custGeom>
              <a:avLst/>
              <a:gdLst/>
              <a:ahLst/>
              <a:cxnLst/>
              <a:rect l="l" t="t" r="r" b="b"/>
              <a:pathLst>
                <a:path w="580389" h="269239">
                  <a:moveTo>
                    <a:pt x="579882" y="0"/>
                  </a:moveTo>
                  <a:lnTo>
                    <a:pt x="51816" y="0"/>
                  </a:lnTo>
                  <a:lnTo>
                    <a:pt x="0" y="0"/>
                  </a:lnTo>
                  <a:lnTo>
                    <a:pt x="0" y="268986"/>
                  </a:lnTo>
                  <a:lnTo>
                    <a:pt x="51816" y="268986"/>
                  </a:lnTo>
                  <a:lnTo>
                    <a:pt x="579882" y="268986"/>
                  </a:lnTo>
                  <a:lnTo>
                    <a:pt x="579882" y="0"/>
                  </a:lnTo>
                  <a:close/>
                </a:path>
              </a:pathLst>
            </a:custGeom>
            <a:solidFill>
              <a:srgbClr val="9ACCFF"/>
            </a:solidFill>
          </p:spPr>
          <p:txBody>
            <a:bodyPr wrap="square" lIns="0" tIns="0" rIns="0" bIns="0" rtlCol="0"/>
            <a:lstStyle/>
            <a:p>
              <a:endParaRPr sz="1632"/>
            </a:p>
          </p:txBody>
        </p:sp>
        <p:sp>
          <p:nvSpPr>
            <p:cNvPr id="490" name="object 490"/>
            <p:cNvSpPr/>
            <p:nvPr/>
          </p:nvSpPr>
          <p:spPr>
            <a:xfrm>
              <a:off x="2616593" y="3998213"/>
              <a:ext cx="0" cy="8890"/>
            </a:xfrm>
            <a:custGeom>
              <a:avLst/>
              <a:gdLst/>
              <a:ahLst/>
              <a:cxnLst/>
              <a:rect l="l" t="t" r="r" b="b"/>
              <a:pathLst>
                <a:path h="8889">
                  <a:moveTo>
                    <a:pt x="0" y="0"/>
                  </a:moveTo>
                  <a:lnTo>
                    <a:pt x="0" y="8382"/>
                  </a:lnTo>
                </a:path>
              </a:pathLst>
            </a:custGeom>
            <a:ln w="3175">
              <a:solidFill>
                <a:srgbClr val="000000"/>
              </a:solidFill>
            </a:ln>
          </p:spPr>
          <p:txBody>
            <a:bodyPr wrap="square" lIns="0" tIns="0" rIns="0" bIns="0" rtlCol="0"/>
            <a:lstStyle/>
            <a:p>
              <a:endParaRPr sz="1632"/>
            </a:p>
          </p:txBody>
        </p:sp>
        <p:sp>
          <p:nvSpPr>
            <p:cNvPr id="491" name="object 491"/>
            <p:cNvSpPr/>
            <p:nvPr/>
          </p:nvSpPr>
          <p:spPr>
            <a:xfrm>
              <a:off x="3255911" y="3721608"/>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492" name="object 492"/>
            <p:cNvSpPr/>
            <p:nvPr/>
          </p:nvSpPr>
          <p:spPr>
            <a:xfrm>
              <a:off x="3263531" y="3721608"/>
              <a:ext cx="1159510" cy="7620"/>
            </a:xfrm>
            <a:custGeom>
              <a:avLst/>
              <a:gdLst/>
              <a:ahLst/>
              <a:cxnLst/>
              <a:rect l="l" t="t" r="r" b="b"/>
              <a:pathLst>
                <a:path w="1159510" h="7620">
                  <a:moveTo>
                    <a:pt x="1159002" y="7620"/>
                  </a:moveTo>
                  <a:lnTo>
                    <a:pt x="1159002" y="0"/>
                  </a:lnTo>
                  <a:lnTo>
                    <a:pt x="0" y="0"/>
                  </a:lnTo>
                  <a:lnTo>
                    <a:pt x="0" y="7620"/>
                  </a:lnTo>
                  <a:lnTo>
                    <a:pt x="1159002" y="7620"/>
                  </a:lnTo>
                  <a:close/>
                </a:path>
              </a:pathLst>
            </a:custGeom>
            <a:solidFill>
              <a:srgbClr val="000000"/>
            </a:solidFill>
          </p:spPr>
          <p:txBody>
            <a:bodyPr wrap="square" lIns="0" tIns="0" rIns="0" bIns="0" rtlCol="0"/>
            <a:lstStyle/>
            <a:p>
              <a:endParaRPr sz="1632"/>
            </a:p>
          </p:txBody>
        </p:sp>
        <p:sp>
          <p:nvSpPr>
            <p:cNvPr id="493" name="object 493"/>
            <p:cNvSpPr/>
            <p:nvPr/>
          </p:nvSpPr>
          <p:spPr>
            <a:xfrm>
              <a:off x="3263531" y="3721608"/>
              <a:ext cx="1159510" cy="0"/>
            </a:xfrm>
            <a:custGeom>
              <a:avLst/>
              <a:gdLst/>
              <a:ahLst/>
              <a:cxnLst/>
              <a:rect l="l" t="t" r="r" b="b"/>
              <a:pathLst>
                <a:path w="1159510">
                  <a:moveTo>
                    <a:pt x="0" y="0"/>
                  </a:moveTo>
                  <a:lnTo>
                    <a:pt x="1159002" y="0"/>
                  </a:lnTo>
                </a:path>
              </a:pathLst>
            </a:custGeom>
            <a:ln w="3175">
              <a:solidFill>
                <a:srgbClr val="000000"/>
              </a:solidFill>
            </a:ln>
          </p:spPr>
          <p:txBody>
            <a:bodyPr wrap="square" lIns="0" tIns="0" rIns="0" bIns="0" rtlCol="0"/>
            <a:lstStyle/>
            <a:p>
              <a:endParaRPr sz="1632"/>
            </a:p>
          </p:txBody>
        </p:sp>
        <p:sp>
          <p:nvSpPr>
            <p:cNvPr id="494" name="object 494"/>
            <p:cNvSpPr/>
            <p:nvPr/>
          </p:nvSpPr>
          <p:spPr>
            <a:xfrm>
              <a:off x="4422533" y="3721608"/>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495" name="object 495"/>
            <p:cNvSpPr/>
            <p:nvPr/>
          </p:nvSpPr>
          <p:spPr>
            <a:xfrm>
              <a:off x="4430153" y="3721608"/>
              <a:ext cx="1377950" cy="7620"/>
            </a:xfrm>
            <a:custGeom>
              <a:avLst/>
              <a:gdLst/>
              <a:ahLst/>
              <a:cxnLst/>
              <a:rect l="l" t="t" r="r" b="b"/>
              <a:pathLst>
                <a:path w="1377950" h="7620">
                  <a:moveTo>
                    <a:pt x="1377696" y="7620"/>
                  </a:moveTo>
                  <a:lnTo>
                    <a:pt x="1377696" y="0"/>
                  </a:lnTo>
                  <a:lnTo>
                    <a:pt x="0" y="0"/>
                  </a:lnTo>
                  <a:lnTo>
                    <a:pt x="0" y="7620"/>
                  </a:lnTo>
                  <a:lnTo>
                    <a:pt x="1377696" y="7620"/>
                  </a:lnTo>
                  <a:close/>
                </a:path>
              </a:pathLst>
            </a:custGeom>
            <a:solidFill>
              <a:srgbClr val="000000"/>
            </a:solidFill>
          </p:spPr>
          <p:txBody>
            <a:bodyPr wrap="square" lIns="0" tIns="0" rIns="0" bIns="0" rtlCol="0"/>
            <a:lstStyle/>
            <a:p>
              <a:endParaRPr sz="1632"/>
            </a:p>
          </p:txBody>
        </p:sp>
        <p:sp>
          <p:nvSpPr>
            <p:cNvPr id="496" name="object 496"/>
            <p:cNvSpPr/>
            <p:nvPr/>
          </p:nvSpPr>
          <p:spPr>
            <a:xfrm>
              <a:off x="4430153" y="3721608"/>
              <a:ext cx="1377950" cy="0"/>
            </a:xfrm>
            <a:custGeom>
              <a:avLst/>
              <a:gdLst/>
              <a:ahLst/>
              <a:cxnLst/>
              <a:rect l="l" t="t" r="r" b="b"/>
              <a:pathLst>
                <a:path w="1377950">
                  <a:moveTo>
                    <a:pt x="0" y="0"/>
                  </a:moveTo>
                  <a:lnTo>
                    <a:pt x="1377696" y="0"/>
                  </a:lnTo>
                </a:path>
              </a:pathLst>
            </a:custGeom>
            <a:ln w="3175">
              <a:solidFill>
                <a:srgbClr val="000000"/>
              </a:solidFill>
            </a:ln>
          </p:spPr>
          <p:txBody>
            <a:bodyPr wrap="square" lIns="0" tIns="0" rIns="0" bIns="0" rtlCol="0"/>
            <a:lstStyle/>
            <a:p>
              <a:endParaRPr sz="1632"/>
            </a:p>
          </p:txBody>
        </p:sp>
        <p:sp>
          <p:nvSpPr>
            <p:cNvPr id="497" name="object 497"/>
            <p:cNvSpPr/>
            <p:nvPr/>
          </p:nvSpPr>
          <p:spPr>
            <a:xfrm>
              <a:off x="5807849" y="3721608"/>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498" name="object 498"/>
            <p:cNvSpPr/>
            <p:nvPr/>
          </p:nvSpPr>
          <p:spPr>
            <a:xfrm>
              <a:off x="5815469" y="3721608"/>
              <a:ext cx="1159510" cy="7620"/>
            </a:xfrm>
            <a:custGeom>
              <a:avLst/>
              <a:gdLst/>
              <a:ahLst/>
              <a:cxnLst/>
              <a:rect l="l" t="t" r="r" b="b"/>
              <a:pathLst>
                <a:path w="1159509" h="7620">
                  <a:moveTo>
                    <a:pt x="1159002" y="7620"/>
                  </a:moveTo>
                  <a:lnTo>
                    <a:pt x="1159002" y="0"/>
                  </a:lnTo>
                  <a:lnTo>
                    <a:pt x="0" y="0"/>
                  </a:lnTo>
                  <a:lnTo>
                    <a:pt x="0" y="7620"/>
                  </a:lnTo>
                  <a:lnTo>
                    <a:pt x="1159002" y="7620"/>
                  </a:lnTo>
                  <a:close/>
                </a:path>
              </a:pathLst>
            </a:custGeom>
            <a:solidFill>
              <a:srgbClr val="000000"/>
            </a:solidFill>
          </p:spPr>
          <p:txBody>
            <a:bodyPr wrap="square" lIns="0" tIns="0" rIns="0" bIns="0" rtlCol="0"/>
            <a:lstStyle/>
            <a:p>
              <a:endParaRPr sz="1632"/>
            </a:p>
          </p:txBody>
        </p:sp>
        <p:sp>
          <p:nvSpPr>
            <p:cNvPr id="499" name="object 499"/>
            <p:cNvSpPr/>
            <p:nvPr/>
          </p:nvSpPr>
          <p:spPr>
            <a:xfrm>
              <a:off x="5815469" y="3721608"/>
              <a:ext cx="1159510" cy="0"/>
            </a:xfrm>
            <a:custGeom>
              <a:avLst/>
              <a:gdLst/>
              <a:ahLst/>
              <a:cxnLst/>
              <a:rect l="l" t="t" r="r" b="b"/>
              <a:pathLst>
                <a:path w="1159509">
                  <a:moveTo>
                    <a:pt x="0" y="0"/>
                  </a:moveTo>
                  <a:lnTo>
                    <a:pt x="1159002" y="0"/>
                  </a:lnTo>
                </a:path>
              </a:pathLst>
            </a:custGeom>
            <a:ln w="3175">
              <a:solidFill>
                <a:srgbClr val="000000"/>
              </a:solidFill>
            </a:ln>
          </p:spPr>
          <p:txBody>
            <a:bodyPr wrap="square" lIns="0" tIns="0" rIns="0" bIns="0" rtlCol="0"/>
            <a:lstStyle/>
            <a:p>
              <a:endParaRPr sz="1632"/>
            </a:p>
          </p:txBody>
        </p:sp>
        <p:sp>
          <p:nvSpPr>
            <p:cNvPr id="500" name="object 500"/>
            <p:cNvSpPr/>
            <p:nvPr/>
          </p:nvSpPr>
          <p:spPr>
            <a:xfrm>
              <a:off x="6974471" y="3721608"/>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501" name="object 501"/>
            <p:cNvSpPr/>
            <p:nvPr/>
          </p:nvSpPr>
          <p:spPr>
            <a:xfrm>
              <a:off x="6982091" y="3721608"/>
              <a:ext cx="940435" cy="7620"/>
            </a:xfrm>
            <a:custGeom>
              <a:avLst/>
              <a:gdLst/>
              <a:ahLst/>
              <a:cxnLst/>
              <a:rect l="l" t="t" r="r" b="b"/>
              <a:pathLst>
                <a:path w="940434" h="7620">
                  <a:moveTo>
                    <a:pt x="940307" y="7620"/>
                  </a:moveTo>
                  <a:lnTo>
                    <a:pt x="940307" y="0"/>
                  </a:lnTo>
                  <a:lnTo>
                    <a:pt x="0" y="0"/>
                  </a:lnTo>
                  <a:lnTo>
                    <a:pt x="0" y="7620"/>
                  </a:lnTo>
                  <a:lnTo>
                    <a:pt x="940307" y="7620"/>
                  </a:lnTo>
                  <a:close/>
                </a:path>
              </a:pathLst>
            </a:custGeom>
            <a:solidFill>
              <a:srgbClr val="000000"/>
            </a:solidFill>
          </p:spPr>
          <p:txBody>
            <a:bodyPr wrap="square" lIns="0" tIns="0" rIns="0" bIns="0" rtlCol="0"/>
            <a:lstStyle/>
            <a:p>
              <a:endParaRPr sz="1632"/>
            </a:p>
          </p:txBody>
        </p:sp>
        <p:sp>
          <p:nvSpPr>
            <p:cNvPr id="502" name="object 502"/>
            <p:cNvSpPr/>
            <p:nvPr/>
          </p:nvSpPr>
          <p:spPr>
            <a:xfrm>
              <a:off x="6982091" y="3721608"/>
              <a:ext cx="940435" cy="0"/>
            </a:xfrm>
            <a:custGeom>
              <a:avLst/>
              <a:gdLst/>
              <a:ahLst/>
              <a:cxnLst/>
              <a:rect l="l" t="t" r="r" b="b"/>
              <a:pathLst>
                <a:path w="940434">
                  <a:moveTo>
                    <a:pt x="0" y="0"/>
                  </a:moveTo>
                  <a:lnTo>
                    <a:pt x="940308" y="0"/>
                  </a:lnTo>
                </a:path>
              </a:pathLst>
            </a:custGeom>
            <a:ln w="3175">
              <a:solidFill>
                <a:srgbClr val="000000"/>
              </a:solidFill>
            </a:ln>
          </p:spPr>
          <p:txBody>
            <a:bodyPr wrap="square" lIns="0" tIns="0" rIns="0" bIns="0" rtlCol="0"/>
            <a:lstStyle/>
            <a:p>
              <a:endParaRPr sz="1632"/>
            </a:p>
          </p:txBody>
        </p:sp>
        <p:sp>
          <p:nvSpPr>
            <p:cNvPr id="503" name="object 503"/>
            <p:cNvSpPr/>
            <p:nvPr/>
          </p:nvSpPr>
          <p:spPr>
            <a:xfrm>
              <a:off x="7922387" y="3721608"/>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504" name="object 504"/>
            <p:cNvSpPr/>
            <p:nvPr/>
          </p:nvSpPr>
          <p:spPr>
            <a:xfrm>
              <a:off x="7930019" y="3721608"/>
              <a:ext cx="1377950" cy="7620"/>
            </a:xfrm>
            <a:custGeom>
              <a:avLst/>
              <a:gdLst/>
              <a:ahLst/>
              <a:cxnLst/>
              <a:rect l="l" t="t" r="r" b="b"/>
              <a:pathLst>
                <a:path w="1377950" h="7620">
                  <a:moveTo>
                    <a:pt x="1377696" y="7620"/>
                  </a:moveTo>
                  <a:lnTo>
                    <a:pt x="1377696" y="0"/>
                  </a:lnTo>
                  <a:lnTo>
                    <a:pt x="0" y="0"/>
                  </a:lnTo>
                  <a:lnTo>
                    <a:pt x="0" y="7620"/>
                  </a:lnTo>
                  <a:lnTo>
                    <a:pt x="1377696" y="7620"/>
                  </a:lnTo>
                  <a:close/>
                </a:path>
              </a:pathLst>
            </a:custGeom>
            <a:solidFill>
              <a:srgbClr val="000000"/>
            </a:solidFill>
          </p:spPr>
          <p:txBody>
            <a:bodyPr wrap="square" lIns="0" tIns="0" rIns="0" bIns="0" rtlCol="0"/>
            <a:lstStyle/>
            <a:p>
              <a:endParaRPr sz="1632"/>
            </a:p>
          </p:txBody>
        </p:sp>
        <p:sp>
          <p:nvSpPr>
            <p:cNvPr id="505" name="object 505"/>
            <p:cNvSpPr/>
            <p:nvPr/>
          </p:nvSpPr>
          <p:spPr>
            <a:xfrm>
              <a:off x="7930019" y="3721608"/>
              <a:ext cx="1377950" cy="0"/>
            </a:xfrm>
            <a:custGeom>
              <a:avLst/>
              <a:gdLst/>
              <a:ahLst/>
              <a:cxnLst/>
              <a:rect l="l" t="t" r="r" b="b"/>
              <a:pathLst>
                <a:path w="1377950">
                  <a:moveTo>
                    <a:pt x="0" y="0"/>
                  </a:moveTo>
                  <a:lnTo>
                    <a:pt x="1377696" y="0"/>
                  </a:lnTo>
                </a:path>
              </a:pathLst>
            </a:custGeom>
            <a:ln w="3175">
              <a:solidFill>
                <a:srgbClr val="000000"/>
              </a:solidFill>
            </a:ln>
          </p:spPr>
          <p:txBody>
            <a:bodyPr wrap="square" lIns="0" tIns="0" rIns="0" bIns="0" rtlCol="0"/>
            <a:lstStyle/>
            <a:p>
              <a:endParaRPr sz="1632"/>
            </a:p>
          </p:txBody>
        </p:sp>
        <p:sp>
          <p:nvSpPr>
            <p:cNvPr id="506" name="object 506"/>
            <p:cNvSpPr/>
            <p:nvPr/>
          </p:nvSpPr>
          <p:spPr>
            <a:xfrm>
              <a:off x="9307715" y="3721608"/>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507" name="object 507"/>
            <p:cNvSpPr/>
            <p:nvPr/>
          </p:nvSpPr>
          <p:spPr>
            <a:xfrm>
              <a:off x="3255911" y="3729227"/>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508" name="object 508"/>
            <p:cNvSpPr/>
            <p:nvPr/>
          </p:nvSpPr>
          <p:spPr>
            <a:xfrm>
              <a:off x="4422533" y="3729227"/>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509" name="object 509"/>
            <p:cNvSpPr/>
            <p:nvPr/>
          </p:nvSpPr>
          <p:spPr>
            <a:xfrm>
              <a:off x="5807849" y="3729227"/>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510" name="object 510"/>
            <p:cNvSpPr/>
            <p:nvPr/>
          </p:nvSpPr>
          <p:spPr>
            <a:xfrm>
              <a:off x="6974471" y="3729227"/>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511" name="object 511"/>
            <p:cNvSpPr/>
            <p:nvPr/>
          </p:nvSpPr>
          <p:spPr>
            <a:xfrm>
              <a:off x="7922387" y="3729227"/>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512" name="object 512"/>
            <p:cNvSpPr/>
            <p:nvPr/>
          </p:nvSpPr>
          <p:spPr>
            <a:xfrm>
              <a:off x="9307715" y="3729227"/>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513" name="object 513"/>
            <p:cNvSpPr/>
            <p:nvPr/>
          </p:nvSpPr>
          <p:spPr>
            <a:xfrm>
              <a:off x="3204095" y="4006608"/>
              <a:ext cx="6103620" cy="269240"/>
            </a:xfrm>
            <a:custGeom>
              <a:avLst/>
              <a:gdLst/>
              <a:ahLst/>
              <a:cxnLst/>
              <a:rect l="l" t="t" r="r" b="b"/>
              <a:pathLst>
                <a:path w="6103620" h="269239">
                  <a:moveTo>
                    <a:pt x="51816" y="0"/>
                  </a:moveTo>
                  <a:lnTo>
                    <a:pt x="0" y="0"/>
                  </a:lnTo>
                  <a:lnTo>
                    <a:pt x="0" y="268986"/>
                  </a:lnTo>
                  <a:lnTo>
                    <a:pt x="51816" y="268986"/>
                  </a:lnTo>
                  <a:lnTo>
                    <a:pt x="51816" y="0"/>
                  </a:lnTo>
                  <a:close/>
                </a:path>
                <a:path w="6103620" h="269239">
                  <a:moveTo>
                    <a:pt x="1166609" y="0"/>
                  </a:moveTo>
                  <a:lnTo>
                    <a:pt x="111252" y="0"/>
                  </a:lnTo>
                  <a:lnTo>
                    <a:pt x="59436" y="0"/>
                  </a:lnTo>
                  <a:lnTo>
                    <a:pt x="59436" y="268986"/>
                  </a:lnTo>
                  <a:lnTo>
                    <a:pt x="111252" y="268986"/>
                  </a:lnTo>
                  <a:lnTo>
                    <a:pt x="1166609" y="268986"/>
                  </a:lnTo>
                  <a:lnTo>
                    <a:pt x="1166609" y="0"/>
                  </a:lnTo>
                  <a:close/>
                </a:path>
                <a:path w="6103620" h="269239">
                  <a:moveTo>
                    <a:pt x="1218438" y="0"/>
                  </a:moveTo>
                  <a:lnTo>
                    <a:pt x="1166622" y="0"/>
                  </a:lnTo>
                  <a:lnTo>
                    <a:pt x="1166622" y="268986"/>
                  </a:lnTo>
                  <a:lnTo>
                    <a:pt x="1218438" y="268986"/>
                  </a:lnTo>
                  <a:lnTo>
                    <a:pt x="1218438" y="0"/>
                  </a:lnTo>
                  <a:close/>
                </a:path>
                <a:path w="6103620" h="269239">
                  <a:moveTo>
                    <a:pt x="2603754" y="0"/>
                  </a:moveTo>
                  <a:lnTo>
                    <a:pt x="2551938" y="0"/>
                  </a:lnTo>
                  <a:lnTo>
                    <a:pt x="1277874" y="0"/>
                  </a:lnTo>
                  <a:lnTo>
                    <a:pt x="1226058" y="0"/>
                  </a:lnTo>
                  <a:lnTo>
                    <a:pt x="1226058" y="268986"/>
                  </a:lnTo>
                  <a:lnTo>
                    <a:pt x="1277874" y="268986"/>
                  </a:lnTo>
                  <a:lnTo>
                    <a:pt x="2551938" y="268986"/>
                  </a:lnTo>
                  <a:lnTo>
                    <a:pt x="2603754" y="268986"/>
                  </a:lnTo>
                  <a:lnTo>
                    <a:pt x="2603754" y="0"/>
                  </a:lnTo>
                  <a:close/>
                </a:path>
                <a:path w="6103620" h="269239">
                  <a:moveTo>
                    <a:pt x="3770376" y="0"/>
                  </a:moveTo>
                  <a:lnTo>
                    <a:pt x="3718560" y="0"/>
                  </a:lnTo>
                  <a:lnTo>
                    <a:pt x="2663190" y="0"/>
                  </a:lnTo>
                  <a:lnTo>
                    <a:pt x="2611374" y="0"/>
                  </a:lnTo>
                  <a:lnTo>
                    <a:pt x="2611374" y="268986"/>
                  </a:lnTo>
                  <a:lnTo>
                    <a:pt x="2663190" y="268986"/>
                  </a:lnTo>
                  <a:lnTo>
                    <a:pt x="3718560" y="268986"/>
                  </a:lnTo>
                  <a:lnTo>
                    <a:pt x="3770376" y="268986"/>
                  </a:lnTo>
                  <a:lnTo>
                    <a:pt x="3770376" y="0"/>
                  </a:lnTo>
                  <a:close/>
                </a:path>
                <a:path w="6103620" h="269239">
                  <a:moveTo>
                    <a:pt x="4718291" y="0"/>
                  </a:moveTo>
                  <a:lnTo>
                    <a:pt x="4666488" y="0"/>
                  </a:lnTo>
                  <a:lnTo>
                    <a:pt x="3829812" y="0"/>
                  </a:lnTo>
                  <a:lnTo>
                    <a:pt x="3777996" y="0"/>
                  </a:lnTo>
                  <a:lnTo>
                    <a:pt x="3777996" y="268986"/>
                  </a:lnTo>
                  <a:lnTo>
                    <a:pt x="3829812" y="268986"/>
                  </a:lnTo>
                  <a:lnTo>
                    <a:pt x="4666475" y="268986"/>
                  </a:lnTo>
                  <a:lnTo>
                    <a:pt x="4718291" y="268986"/>
                  </a:lnTo>
                  <a:lnTo>
                    <a:pt x="4718291" y="0"/>
                  </a:lnTo>
                  <a:close/>
                </a:path>
                <a:path w="6103620" h="269239">
                  <a:moveTo>
                    <a:pt x="6051791" y="0"/>
                  </a:moveTo>
                  <a:lnTo>
                    <a:pt x="4777740" y="0"/>
                  </a:lnTo>
                  <a:lnTo>
                    <a:pt x="4725924" y="0"/>
                  </a:lnTo>
                  <a:lnTo>
                    <a:pt x="4725924" y="268986"/>
                  </a:lnTo>
                  <a:lnTo>
                    <a:pt x="4777727" y="268986"/>
                  </a:lnTo>
                  <a:lnTo>
                    <a:pt x="6051791" y="268986"/>
                  </a:lnTo>
                  <a:lnTo>
                    <a:pt x="6051791" y="0"/>
                  </a:lnTo>
                  <a:close/>
                </a:path>
                <a:path w="6103620" h="269239">
                  <a:moveTo>
                    <a:pt x="6103620" y="0"/>
                  </a:moveTo>
                  <a:lnTo>
                    <a:pt x="6051804" y="0"/>
                  </a:lnTo>
                  <a:lnTo>
                    <a:pt x="6051804" y="268986"/>
                  </a:lnTo>
                  <a:lnTo>
                    <a:pt x="6103620" y="268986"/>
                  </a:lnTo>
                  <a:lnTo>
                    <a:pt x="6103620" y="0"/>
                  </a:lnTo>
                  <a:close/>
                </a:path>
              </a:pathLst>
            </a:custGeom>
            <a:solidFill>
              <a:srgbClr val="9ACCFF"/>
            </a:solidFill>
          </p:spPr>
          <p:txBody>
            <a:bodyPr wrap="square" lIns="0" tIns="0" rIns="0" bIns="0" rtlCol="0"/>
            <a:lstStyle/>
            <a:p>
              <a:endParaRPr sz="1632"/>
            </a:p>
          </p:txBody>
        </p:sp>
        <p:sp>
          <p:nvSpPr>
            <p:cNvPr id="514" name="object 514"/>
            <p:cNvSpPr/>
            <p:nvPr/>
          </p:nvSpPr>
          <p:spPr>
            <a:xfrm>
              <a:off x="2624213" y="3998213"/>
              <a:ext cx="631825" cy="8890"/>
            </a:xfrm>
            <a:custGeom>
              <a:avLst/>
              <a:gdLst/>
              <a:ahLst/>
              <a:cxnLst/>
              <a:rect l="l" t="t" r="r" b="b"/>
              <a:pathLst>
                <a:path w="631825" h="8889">
                  <a:moveTo>
                    <a:pt x="631697" y="8382"/>
                  </a:moveTo>
                  <a:lnTo>
                    <a:pt x="631697" y="0"/>
                  </a:lnTo>
                  <a:lnTo>
                    <a:pt x="0" y="0"/>
                  </a:lnTo>
                  <a:lnTo>
                    <a:pt x="0" y="8382"/>
                  </a:lnTo>
                  <a:lnTo>
                    <a:pt x="631697" y="8382"/>
                  </a:lnTo>
                  <a:close/>
                </a:path>
              </a:pathLst>
            </a:custGeom>
            <a:solidFill>
              <a:srgbClr val="000000"/>
            </a:solidFill>
          </p:spPr>
          <p:txBody>
            <a:bodyPr wrap="square" lIns="0" tIns="0" rIns="0" bIns="0" rtlCol="0"/>
            <a:lstStyle/>
            <a:p>
              <a:endParaRPr sz="1632"/>
            </a:p>
          </p:txBody>
        </p:sp>
        <p:sp>
          <p:nvSpPr>
            <p:cNvPr id="515" name="object 515"/>
            <p:cNvSpPr/>
            <p:nvPr/>
          </p:nvSpPr>
          <p:spPr>
            <a:xfrm>
              <a:off x="2624213" y="3998213"/>
              <a:ext cx="631825" cy="0"/>
            </a:xfrm>
            <a:custGeom>
              <a:avLst/>
              <a:gdLst/>
              <a:ahLst/>
              <a:cxnLst/>
              <a:rect l="l" t="t" r="r" b="b"/>
              <a:pathLst>
                <a:path w="631825">
                  <a:moveTo>
                    <a:pt x="0" y="0"/>
                  </a:moveTo>
                  <a:lnTo>
                    <a:pt x="631698" y="0"/>
                  </a:lnTo>
                </a:path>
              </a:pathLst>
            </a:custGeom>
            <a:ln w="3175">
              <a:solidFill>
                <a:srgbClr val="000000"/>
              </a:solidFill>
            </a:ln>
          </p:spPr>
          <p:txBody>
            <a:bodyPr wrap="square" lIns="0" tIns="0" rIns="0" bIns="0" rtlCol="0"/>
            <a:lstStyle/>
            <a:p>
              <a:endParaRPr sz="1632"/>
            </a:p>
          </p:txBody>
        </p:sp>
        <p:sp>
          <p:nvSpPr>
            <p:cNvPr id="516" name="object 516"/>
            <p:cNvSpPr/>
            <p:nvPr/>
          </p:nvSpPr>
          <p:spPr>
            <a:xfrm>
              <a:off x="2616593" y="4006596"/>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517" name="object 517"/>
            <p:cNvSpPr/>
            <p:nvPr/>
          </p:nvSpPr>
          <p:spPr>
            <a:xfrm>
              <a:off x="2624213" y="4283214"/>
              <a:ext cx="580390" cy="269240"/>
            </a:xfrm>
            <a:custGeom>
              <a:avLst/>
              <a:gdLst/>
              <a:ahLst/>
              <a:cxnLst/>
              <a:rect l="l" t="t" r="r" b="b"/>
              <a:pathLst>
                <a:path w="580389" h="269239">
                  <a:moveTo>
                    <a:pt x="579882" y="0"/>
                  </a:moveTo>
                  <a:lnTo>
                    <a:pt x="51816" y="0"/>
                  </a:lnTo>
                  <a:lnTo>
                    <a:pt x="0" y="0"/>
                  </a:lnTo>
                  <a:lnTo>
                    <a:pt x="0" y="268986"/>
                  </a:lnTo>
                  <a:lnTo>
                    <a:pt x="51816" y="268986"/>
                  </a:lnTo>
                  <a:lnTo>
                    <a:pt x="579882" y="268986"/>
                  </a:lnTo>
                  <a:lnTo>
                    <a:pt x="579882" y="0"/>
                  </a:lnTo>
                  <a:close/>
                </a:path>
              </a:pathLst>
            </a:custGeom>
            <a:solidFill>
              <a:srgbClr val="9ACCFF"/>
            </a:solidFill>
          </p:spPr>
          <p:txBody>
            <a:bodyPr wrap="square" lIns="0" tIns="0" rIns="0" bIns="0" rtlCol="0"/>
            <a:lstStyle/>
            <a:p>
              <a:endParaRPr sz="1632"/>
            </a:p>
          </p:txBody>
        </p:sp>
        <p:sp>
          <p:nvSpPr>
            <p:cNvPr id="518" name="object 518"/>
            <p:cNvSpPr/>
            <p:nvPr/>
          </p:nvSpPr>
          <p:spPr>
            <a:xfrm>
              <a:off x="2616593" y="4275582"/>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519" name="object 519"/>
            <p:cNvSpPr/>
            <p:nvPr/>
          </p:nvSpPr>
          <p:spPr>
            <a:xfrm>
              <a:off x="3255911" y="3998213"/>
              <a:ext cx="0" cy="8890"/>
            </a:xfrm>
            <a:custGeom>
              <a:avLst/>
              <a:gdLst/>
              <a:ahLst/>
              <a:cxnLst/>
              <a:rect l="l" t="t" r="r" b="b"/>
              <a:pathLst>
                <a:path h="8889">
                  <a:moveTo>
                    <a:pt x="0" y="0"/>
                  </a:moveTo>
                  <a:lnTo>
                    <a:pt x="0" y="8382"/>
                  </a:lnTo>
                </a:path>
              </a:pathLst>
            </a:custGeom>
            <a:ln w="3175">
              <a:solidFill>
                <a:srgbClr val="000000"/>
              </a:solidFill>
            </a:ln>
          </p:spPr>
          <p:txBody>
            <a:bodyPr wrap="square" lIns="0" tIns="0" rIns="0" bIns="0" rtlCol="0"/>
            <a:lstStyle/>
            <a:p>
              <a:endParaRPr sz="1632"/>
            </a:p>
          </p:txBody>
        </p:sp>
        <p:sp>
          <p:nvSpPr>
            <p:cNvPr id="520" name="object 520"/>
            <p:cNvSpPr/>
            <p:nvPr/>
          </p:nvSpPr>
          <p:spPr>
            <a:xfrm>
              <a:off x="3263531" y="3998213"/>
              <a:ext cx="1159510" cy="8890"/>
            </a:xfrm>
            <a:custGeom>
              <a:avLst/>
              <a:gdLst/>
              <a:ahLst/>
              <a:cxnLst/>
              <a:rect l="l" t="t" r="r" b="b"/>
              <a:pathLst>
                <a:path w="1159510" h="8889">
                  <a:moveTo>
                    <a:pt x="1159002" y="8382"/>
                  </a:moveTo>
                  <a:lnTo>
                    <a:pt x="1159002" y="0"/>
                  </a:lnTo>
                  <a:lnTo>
                    <a:pt x="0" y="0"/>
                  </a:lnTo>
                  <a:lnTo>
                    <a:pt x="0" y="8382"/>
                  </a:lnTo>
                  <a:lnTo>
                    <a:pt x="1159002" y="8382"/>
                  </a:lnTo>
                  <a:close/>
                </a:path>
              </a:pathLst>
            </a:custGeom>
            <a:solidFill>
              <a:srgbClr val="000000"/>
            </a:solidFill>
          </p:spPr>
          <p:txBody>
            <a:bodyPr wrap="square" lIns="0" tIns="0" rIns="0" bIns="0" rtlCol="0"/>
            <a:lstStyle/>
            <a:p>
              <a:endParaRPr sz="1632"/>
            </a:p>
          </p:txBody>
        </p:sp>
        <p:sp>
          <p:nvSpPr>
            <p:cNvPr id="521" name="object 521"/>
            <p:cNvSpPr/>
            <p:nvPr/>
          </p:nvSpPr>
          <p:spPr>
            <a:xfrm>
              <a:off x="3263531" y="3998213"/>
              <a:ext cx="1159510" cy="0"/>
            </a:xfrm>
            <a:custGeom>
              <a:avLst/>
              <a:gdLst/>
              <a:ahLst/>
              <a:cxnLst/>
              <a:rect l="l" t="t" r="r" b="b"/>
              <a:pathLst>
                <a:path w="1159510">
                  <a:moveTo>
                    <a:pt x="0" y="0"/>
                  </a:moveTo>
                  <a:lnTo>
                    <a:pt x="1159002" y="0"/>
                  </a:lnTo>
                </a:path>
              </a:pathLst>
            </a:custGeom>
            <a:ln w="3175">
              <a:solidFill>
                <a:srgbClr val="000000"/>
              </a:solidFill>
            </a:ln>
          </p:spPr>
          <p:txBody>
            <a:bodyPr wrap="square" lIns="0" tIns="0" rIns="0" bIns="0" rtlCol="0"/>
            <a:lstStyle/>
            <a:p>
              <a:endParaRPr sz="1632"/>
            </a:p>
          </p:txBody>
        </p:sp>
        <p:sp>
          <p:nvSpPr>
            <p:cNvPr id="522" name="object 522"/>
            <p:cNvSpPr/>
            <p:nvPr/>
          </p:nvSpPr>
          <p:spPr>
            <a:xfrm>
              <a:off x="4422533" y="3998213"/>
              <a:ext cx="0" cy="8890"/>
            </a:xfrm>
            <a:custGeom>
              <a:avLst/>
              <a:gdLst/>
              <a:ahLst/>
              <a:cxnLst/>
              <a:rect l="l" t="t" r="r" b="b"/>
              <a:pathLst>
                <a:path h="8889">
                  <a:moveTo>
                    <a:pt x="0" y="0"/>
                  </a:moveTo>
                  <a:lnTo>
                    <a:pt x="0" y="8382"/>
                  </a:lnTo>
                </a:path>
              </a:pathLst>
            </a:custGeom>
            <a:ln w="3175">
              <a:solidFill>
                <a:srgbClr val="000000"/>
              </a:solidFill>
            </a:ln>
          </p:spPr>
          <p:txBody>
            <a:bodyPr wrap="square" lIns="0" tIns="0" rIns="0" bIns="0" rtlCol="0"/>
            <a:lstStyle/>
            <a:p>
              <a:endParaRPr sz="1632"/>
            </a:p>
          </p:txBody>
        </p:sp>
        <p:sp>
          <p:nvSpPr>
            <p:cNvPr id="523" name="object 523"/>
            <p:cNvSpPr/>
            <p:nvPr/>
          </p:nvSpPr>
          <p:spPr>
            <a:xfrm>
              <a:off x="4430153" y="3998213"/>
              <a:ext cx="1377950" cy="8890"/>
            </a:xfrm>
            <a:custGeom>
              <a:avLst/>
              <a:gdLst/>
              <a:ahLst/>
              <a:cxnLst/>
              <a:rect l="l" t="t" r="r" b="b"/>
              <a:pathLst>
                <a:path w="1377950" h="8889">
                  <a:moveTo>
                    <a:pt x="1377696" y="8382"/>
                  </a:moveTo>
                  <a:lnTo>
                    <a:pt x="1377696" y="0"/>
                  </a:lnTo>
                  <a:lnTo>
                    <a:pt x="0" y="0"/>
                  </a:lnTo>
                  <a:lnTo>
                    <a:pt x="0" y="8382"/>
                  </a:lnTo>
                  <a:lnTo>
                    <a:pt x="1377696" y="8382"/>
                  </a:lnTo>
                  <a:close/>
                </a:path>
              </a:pathLst>
            </a:custGeom>
            <a:solidFill>
              <a:srgbClr val="000000"/>
            </a:solidFill>
          </p:spPr>
          <p:txBody>
            <a:bodyPr wrap="square" lIns="0" tIns="0" rIns="0" bIns="0" rtlCol="0"/>
            <a:lstStyle/>
            <a:p>
              <a:endParaRPr sz="1632"/>
            </a:p>
          </p:txBody>
        </p:sp>
        <p:sp>
          <p:nvSpPr>
            <p:cNvPr id="524" name="object 524"/>
            <p:cNvSpPr/>
            <p:nvPr/>
          </p:nvSpPr>
          <p:spPr>
            <a:xfrm>
              <a:off x="4430153" y="3998213"/>
              <a:ext cx="1377950" cy="0"/>
            </a:xfrm>
            <a:custGeom>
              <a:avLst/>
              <a:gdLst/>
              <a:ahLst/>
              <a:cxnLst/>
              <a:rect l="l" t="t" r="r" b="b"/>
              <a:pathLst>
                <a:path w="1377950">
                  <a:moveTo>
                    <a:pt x="0" y="0"/>
                  </a:moveTo>
                  <a:lnTo>
                    <a:pt x="1377696" y="0"/>
                  </a:lnTo>
                </a:path>
              </a:pathLst>
            </a:custGeom>
            <a:ln w="3175">
              <a:solidFill>
                <a:srgbClr val="000000"/>
              </a:solidFill>
            </a:ln>
          </p:spPr>
          <p:txBody>
            <a:bodyPr wrap="square" lIns="0" tIns="0" rIns="0" bIns="0" rtlCol="0"/>
            <a:lstStyle/>
            <a:p>
              <a:endParaRPr sz="1632"/>
            </a:p>
          </p:txBody>
        </p:sp>
        <p:sp>
          <p:nvSpPr>
            <p:cNvPr id="525" name="object 525"/>
            <p:cNvSpPr/>
            <p:nvPr/>
          </p:nvSpPr>
          <p:spPr>
            <a:xfrm>
              <a:off x="5807849" y="3998213"/>
              <a:ext cx="0" cy="8890"/>
            </a:xfrm>
            <a:custGeom>
              <a:avLst/>
              <a:gdLst/>
              <a:ahLst/>
              <a:cxnLst/>
              <a:rect l="l" t="t" r="r" b="b"/>
              <a:pathLst>
                <a:path h="8889">
                  <a:moveTo>
                    <a:pt x="0" y="0"/>
                  </a:moveTo>
                  <a:lnTo>
                    <a:pt x="0" y="8382"/>
                  </a:lnTo>
                </a:path>
              </a:pathLst>
            </a:custGeom>
            <a:ln w="3175">
              <a:solidFill>
                <a:srgbClr val="000000"/>
              </a:solidFill>
            </a:ln>
          </p:spPr>
          <p:txBody>
            <a:bodyPr wrap="square" lIns="0" tIns="0" rIns="0" bIns="0" rtlCol="0"/>
            <a:lstStyle/>
            <a:p>
              <a:endParaRPr sz="1632"/>
            </a:p>
          </p:txBody>
        </p:sp>
        <p:sp>
          <p:nvSpPr>
            <p:cNvPr id="526" name="object 526"/>
            <p:cNvSpPr/>
            <p:nvPr/>
          </p:nvSpPr>
          <p:spPr>
            <a:xfrm>
              <a:off x="5815469" y="3998213"/>
              <a:ext cx="1159510" cy="8890"/>
            </a:xfrm>
            <a:custGeom>
              <a:avLst/>
              <a:gdLst/>
              <a:ahLst/>
              <a:cxnLst/>
              <a:rect l="l" t="t" r="r" b="b"/>
              <a:pathLst>
                <a:path w="1159509" h="8889">
                  <a:moveTo>
                    <a:pt x="1159002" y="8382"/>
                  </a:moveTo>
                  <a:lnTo>
                    <a:pt x="1159002" y="0"/>
                  </a:lnTo>
                  <a:lnTo>
                    <a:pt x="0" y="0"/>
                  </a:lnTo>
                  <a:lnTo>
                    <a:pt x="0" y="8382"/>
                  </a:lnTo>
                  <a:lnTo>
                    <a:pt x="1159002" y="8382"/>
                  </a:lnTo>
                  <a:close/>
                </a:path>
              </a:pathLst>
            </a:custGeom>
            <a:solidFill>
              <a:srgbClr val="000000"/>
            </a:solidFill>
          </p:spPr>
          <p:txBody>
            <a:bodyPr wrap="square" lIns="0" tIns="0" rIns="0" bIns="0" rtlCol="0"/>
            <a:lstStyle/>
            <a:p>
              <a:endParaRPr sz="1632"/>
            </a:p>
          </p:txBody>
        </p:sp>
        <p:sp>
          <p:nvSpPr>
            <p:cNvPr id="527" name="object 527"/>
            <p:cNvSpPr/>
            <p:nvPr/>
          </p:nvSpPr>
          <p:spPr>
            <a:xfrm>
              <a:off x="5815469" y="3998213"/>
              <a:ext cx="1159510" cy="0"/>
            </a:xfrm>
            <a:custGeom>
              <a:avLst/>
              <a:gdLst/>
              <a:ahLst/>
              <a:cxnLst/>
              <a:rect l="l" t="t" r="r" b="b"/>
              <a:pathLst>
                <a:path w="1159509">
                  <a:moveTo>
                    <a:pt x="0" y="0"/>
                  </a:moveTo>
                  <a:lnTo>
                    <a:pt x="1159002" y="0"/>
                  </a:lnTo>
                </a:path>
              </a:pathLst>
            </a:custGeom>
            <a:ln w="3175">
              <a:solidFill>
                <a:srgbClr val="000000"/>
              </a:solidFill>
            </a:ln>
          </p:spPr>
          <p:txBody>
            <a:bodyPr wrap="square" lIns="0" tIns="0" rIns="0" bIns="0" rtlCol="0"/>
            <a:lstStyle/>
            <a:p>
              <a:endParaRPr sz="1632"/>
            </a:p>
          </p:txBody>
        </p:sp>
        <p:sp>
          <p:nvSpPr>
            <p:cNvPr id="528" name="object 528"/>
            <p:cNvSpPr/>
            <p:nvPr/>
          </p:nvSpPr>
          <p:spPr>
            <a:xfrm>
              <a:off x="6974471" y="3998213"/>
              <a:ext cx="0" cy="8890"/>
            </a:xfrm>
            <a:custGeom>
              <a:avLst/>
              <a:gdLst/>
              <a:ahLst/>
              <a:cxnLst/>
              <a:rect l="l" t="t" r="r" b="b"/>
              <a:pathLst>
                <a:path h="8889">
                  <a:moveTo>
                    <a:pt x="0" y="0"/>
                  </a:moveTo>
                  <a:lnTo>
                    <a:pt x="0" y="8382"/>
                  </a:lnTo>
                </a:path>
              </a:pathLst>
            </a:custGeom>
            <a:ln w="3175">
              <a:solidFill>
                <a:srgbClr val="000000"/>
              </a:solidFill>
            </a:ln>
          </p:spPr>
          <p:txBody>
            <a:bodyPr wrap="square" lIns="0" tIns="0" rIns="0" bIns="0" rtlCol="0"/>
            <a:lstStyle/>
            <a:p>
              <a:endParaRPr sz="1632"/>
            </a:p>
          </p:txBody>
        </p:sp>
        <p:sp>
          <p:nvSpPr>
            <p:cNvPr id="529" name="object 529"/>
            <p:cNvSpPr/>
            <p:nvPr/>
          </p:nvSpPr>
          <p:spPr>
            <a:xfrm>
              <a:off x="6982091" y="3998213"/>
              <a:ext cx="940435" cy="8890"/>
            </a:xfrm>
            <a:custGeom>
              <a:avLst/>
              <a:gdLst/>
              <a:ahLst/>
              <a:cxnLst/>
              <a:rect l="l" t="t" r="r" b="b"/>
              <a:pathLst>
                <a:path w="940434" h="8889">
                  <a:moveTo>
                    <a:pt x="940307" y="8382"/>
                  </a:moveTo>
                  <a:lnTo>
                    <a:pt x="940307" y="0"/>
                  </a:lnTo>
                  <a:lnTo>
                    <a:pt x="0" y="0"/>
                  </a:lnTo>
                  <a:lnTo>
                    <a:pt x="0" y="8382"/>
                  </a:lnTo>
                  <a:lnTo>
                    <a:pt x="940307" y="8382"/>
                  </a:lnTo>
                  <a:close/>
                </a:path>
              </a:pathLst>
            </a:custGeom>
            <a:solidFill>
              <a:srgbClr val="000000"/>
            </a:solidFill>
          </p:spPr>
          <p:txBody>
            <a:bodyPr wrap="square" lIns="0" tIns="0" rIns="0" bIns="0" rtlCol="0"/>
            <a:lstStyle/>
            <a:p>
              <a:endParaRPr sz="1632"/>
            </a:p>
          </p:txBody>
        </p:sp>
        <p:sp>
          <p:nvSpPr>
            <p:cNvPr id="530" name="object 530"/>
            <p:cNvSpPr/>
            <p:nvPr/>
          </p:nvSpPr>
          <p:spPr>
            <a:xfrm>
              <a:off x="6982091" y="3998213"/>
              <a:ext cx="940435" cy="0"/>
            </a:xfrm>
            <a:custGeom>
              <a:avLst/>
              <a:gdLst/>
              <a:ahLst/>
              <a:cxnLst/>
              <a:rect l="l" t="t" r="r" b="b"/>
              <a:pathLst>
                <a:path w="940434">
                  <a:moveTo>
                    <a:pt x="0" y="0"/>
                  </a:moveTo>
                  <a:lnTo>
                    <a:pt x="940308" y="0"/>
                  </a:lnTo>
                </a:path>
              </a:pathLst>
            </a:custGeom>
            <a:ln w="3175">
              <a:solidFill>
                <a:srgbClr val="000000"/>
              </a:solidFill>
            </a:ln>
          </p:spPr>
          <p:txBody>
            <a:bodyPr wrap="square" lIns="0" tIns="0" rIns="0" bIns="0" rtlCol="0"/>
            <a:lstStyle/>
            <a:p>
              <a:endParaRPr sz="1632"/>
            </a:p>
          </p:txBody>
        </p:sp>
        <p:sp>
          <p:nvSpPr>
            <p:cNvPr id="531" name="object 531"/>
            <p:cNvSpPr/>
            <p:nvPr/>
          </p:nvSpPr>
          <p:spPr>
            <a:xfrm>
              <a:off x="7922387" y="3998213"/>
              <a:ext cx="0" cy="8890"/>
            </a:xfrm>
            <a:custGeom>
              <a:avLst/>
              <a:gdLst/>
              <a:ahLst/>
              <a:cxnLst/>
              <a:rect l="l" t="t" r="r" b="b"/>
              <a:pathLst>
                <a:path h="8889">
                  <a:moveTo>
                    <a:pt x="0" y="0"/>
                  </a:moveTo>
                  <a:lnTo>
                    <a:pt x="0" y="8382"/>
                  </a:lnTo>
                </a:path>
              </a:pathLst>
            </a:custGeom>
            <a:ln w="3175">
              <a:solidFill>
                <a:srgbClr val="000000"/>
              </a:solidFill>
            </a:ln>
          </p:spPr>
          <p:txBody>
            <a:bodyPr wrap="square" lIns="0" tIns="0" rIns="0" bIns="0" rtlCol="0"/>
            <a:lstStyle/>
            <a:p>
              <a:endParaRPr sz="1632"/>
            </a:p>
          </p:txBody>
        </p:sp>
        <p:sp>
          <p:nvSpPr>
            <p:cNvPr id="532" name="object 532"/>
            <p:cNvSpPr/>
            <p:nvPr/>
          </p:nvSpPr>
          <p:spPr>
            <a:xfrm>
              <a:off x="7930019" y="3998213"/>
              <a:ext cx="1377950" cy="8890"/>
            </a:xfrm>
            <a:custGeom>
              <a:avLst/>
              <a:gdLst/>
              <a:ahLst/>
              <a:cxnLst/>
              <a:rect l="l" t="t" r="r" b="b"/>
              <a:pathLst>
                <a:path w="1377950" h="8889">
                  <a:moveTo>
                    <a:pt x="1377696" y="8382"/>
                  </a:moveTo>
                  <a:lnTo>
                    <a:pt x="1377696" y="0"/>
                  </a:lnTo>
                  <a:lnTo>
                    <a:pt x="0" y="0"/>
                  </a:lnTo>
                  <a:lnTo>
                    <a:pt x="0" y="8382"/>
                  </a:lnTo>
                  <a:lnTo>
                    <a:pt x="1377696" y="8382"/>
                  </a:lnTo>
                  <a:close/>
                </a:path>
              </a:pathLst>
            </a:custGeom>
            <a:solidFill>
              <a:srgbClr val="000000"/>
            </a:solidFill>
          </p:spPr>
          <p:txBody>
            <a:bodyPr wrap="square" lIns="0" tIns="0" rIns="0" bIns="0" rtlCol="0"/>
            <a:lstStyle/>
            <a:p>
              <a:endParaRPr sz="1632"/>
            </a:p>
          </p:txBody>
        </p:sp>
        <p:sp>
          <p:nvSpPr>
            <p:cNvPr id="533" name="object 533"/>
            <p:cNvSpPr/>
            <p:nvPr/>
          </p:nvSpPr>
          <p:spPr>
            <a:xfrm>
              <a:off x="7930019" y="3998213"/>
              <a:ext cx="1377950" cy="0"/>
            </a:xfrm>
            <a:custGeom>
              <a:avLst/>
              <a:gdLst/>
              <a:ahLst/>
              <a:cxnLst/>
              <a:rect l="l" t="t" r="r" b="b"/>
              <a:pathLst>
                <a:path w="1377950">
                  <a:moveTo>
                    <a:pt x="0" y="0"/>
                  </a:moveTo>
                  <a:lnTo>
                    <a:pt x="1377696" y="0"/>
                  </a:lnTo>
                </a:path>
              </a:pathLst>
            </a:custGeom>
            <a:ln w="3175">
              <a:solidFill>
                <a:srgbClr val="000000"/>
              </a:solidFill>
            </a:ln>
          </p:spPr>
          <p:txBody>
            <a:bodyPr wrap="square" lIns="0" tIns="0" rIns="0" bIns="0" rtlCol="0"/>
            <a:lstStyle/>
            <a:p>
              <a:endParaRPr sz="1632"/>
            </a:p>
          </p:txBody>
        </p:sp>
        <p:sp>
          <p:nvSpPr>
            <p:cNvPr id="534" name="object 534"/>
            <p:cNvSpPr/>
            <p:nvPr/>
          </p:nvSpPr>
          <p:spPr>
            <a:xfrm>
              <a:off x="9307715" y="3998213"/>
              <a:ext cx="0" cy="8890"/>
            </a:xfrm>
            <a:custGeom>
              <a:avLst/>
              <a:gdLst/>
              <a:ahLst/>
              <a:cxnLst/>
              <a:rect l="l" t="t" r="r" b="b"/>
              <a:pathLst>
                <a:path h="8889">
                  <a:moveTo>
                    <a:pt x="0" y="0"/>
                  </a:moveTo>
                  <a:lnTo>
                    <a:pt x="0" y="8382"/>
                  </a:lnTo>
                </a:path>
              </a:pathLst>
            </a:custGeom>
            <a:ln w="3175">
              <a:solidFill>
                <a:srgbClr val="000000"/>
              </a:solidFill>
            </a:ln>
          </p:spPr>
          <p:txBody>
            <a:bodyPr wrap="square" lIns="0" tIns="0" rIns="0" bIns="0" rtlCol="0"/>
            <a:lstStyle/>
            <a:p>
              <a:endParaRPr sz="1632"/>
            </a:p>
          </p:txBody>
        </p:sp>
        <p:sp>
          <p:nvSpPr>
            <p:cNvPr id="535" name="object 535"/>
            <p:cNvSpPr/>
            <p:nvPr/>
          </p:nvSpPr>
          <p:spPr>
            <a:xfrm>
              <a:off x="3255911" y="4006596"/>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536" name="object 536"/>
            <p:cNvSpPr/>
            <p:nvPr/>
          </p:nvSpPr>
          <p:spPr>
            <a:xfrm>
              <a:off x="4422533" y="4006596"/>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537" name="object 537"/>
            <p:cNvSpPr/>
            <p:nvPr/>
          </p:nvSpPr>
          <p:spPr>
            <a:xfrm>
              <a:off x="5807849" y="4006596"/>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538" name="object 538"/>
            <p:cNvSpPr/>
            <p:nvPr/>
          </p:nvSpPr>
          <p:spPr>
            <a:xfrm>
              <a:off x="6974471" y="4006596"/>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539" name="object 539"/>
            <p:cNvSpPr/>
            <p:nvPr/>
          </p:nvSpPr>
          <p:spPr>
            <a:xfrm>
              <a:off x="7922387" y="4006596"/>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540" name="object 540"/>
            <p:cNvSpPr/>
            <p:nvPr/>
          </p:nvSpPr>
          <p:spPr>
            <a:xfrm>
              <a:off x="9307715" y="4006596"/>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541" name="object 541"/>
            <p:cNvSpPr/>
            <p:nvPr/>
          </p:nvSpPr>
          <p:spPr>
            <a:xfrm>
              <a:off x="3204095" y="4283214"/>
              <a:ext cx="6103620" cy="269240"/>
            </a:xfrm>
            <a:custGeom>
              <a:avLst/>
              <a:gdLst/>
              <a:ahLst/>
              <a:cxnLst/>
              <a:rect l="l" t="t" r="r" b="b"/>
              <a:pathLst>
                <a:path w="6103620" h="269239">
                  <a:moveTo>
                    <a:pt x="51816" y="0"/>
                  </a:moveTo>
                  <a:lnTo>
                    <a:pt x="0" y="0"/>
                  </a:lnTo>
                  <a:lnTo>
                    <a:pt x="0" y="268986"/>
                  </a:lnTo>
                  <a:lnTo>
                    <a:pt x="51816" y="268986"/>
                  </a:lnTo>
                  <a:lnTo>
                    <a:pt x="51816" y="0"/>
                  </a:lnTo>
                  <a:close/>
                </a:path>
                <a:path w="6103620" h="269239">
                  <a:moveTo>
                    <a:pt x="1166609" y="0"/>
                  </a:moveTo>
                  <a:lnTo>
                    <a:pt x="111252" y="0"/>
                  </a:lnTo>
                  <a:lnTo>
                    <a:pt x="59436" y="0"/>
                  </a:lnTo>
                  <a:lnTo>
                    <a:pt x="59436" y="268986"/>
                  </a:lnTo>
                  <a:lnTo>
                    <a:pt x="111252" y="268986"/>
                  </a:lnTo>
                  <a:lnTo>
                    <a:pt x="1166609" y="268986"/>
                  </a:lnTo>
                  <a:lnTo>
                    <a:pt x="1166609" y="0"/>
                  </a:lnTo>
                  <a:close/>
                </a:path>
                <a:path w="6103620" h="269239">
                  <a:moveTo>
                    <a:pt x="1218438" y="0"/>
                  </a:moveTo>
                  <a:lnTo>
                    <a:pt x="1166622" y="0"/>
                  </a:lnTo>
                  <a:lnTo>
                    <a:pt x="1166622" y="268986"/>
                  </a:lnTo>
                  <a:lnTo>
                    <a:pt x="1218438" y="268986"/>
                  </a:lnTo>
                  <a:lnTo>
                    <a:pt x="1218438" y="0"/>
                  </a:lnTo>
                  <a:close/>
                </a:path>
                <a:path w="6103620" h="269239">
                  <a:moveTo>
                    <a:pt x="2603754" y="0"/>
                  </a:moveTo>
                  <a:lnTo>
                    <a:pt x="2551938" y="0"/>
                  </a:lnTo>
                  <a:lnTo>
                    <a:pt x="1277874" y="0"/>
                  </a:lnTo>
                  <a:lnTo>
                    <a:pt x="1226058" y="0"/>
                  </a:lnTo>
                  <a:lnTo>
                    <a:pt x="1226058" y="268986"/>
                  </a:lnTo>
                  <a:lnTo>
                    <a:pt x="1277874" y="268986"/>
                  </a:lnTo>
                  <a:lnTo>
                    <a:pt x="2551938" y="268986"/>
                  </a:lnTo>
                  <a:lnTo>
                    <a:pt x="2603754" y="268986"/>
                  </a:lnTo>
                  <a:lnTo>
                    <a:pt x="2603754" y="0"/>
                  </a:lnTo>
                  <a:close/>
                </a:path>
                <a:path w="6103620" h="269239">
                  <a:moveTo>
                    <a:pt x="3770376" y="0"/>
                  </a:moveTo>
                  <a:lnTo>
                    <a:pt x="3718560" y="0"/>
                  </a:lnTo>
                  <a:lnTo>
                    <a:pt x="2663190" y="0"/>
                  </a:lnTo>
                  <a:lnTo>
                    <a:pt x="2611374" y="0"/>
                  </a:lnTo>
                  <a:lnTo>
                    <a:pt x="2611374" y="268986"/>
                  </a:lnTo>
                  <a:lnTo>
                    <a:pt x="2663190" y="268986"/>
                  </a:lnTo>
                  <a:lnTo>
                    <a:pt x="3718560" y="268986"/>
                  </a:lnTo>
                  <a:lnTo>
                    <a:pt x="3770376" y="268986"/>
                  </a:lnTo>
                  <a:lnTo>
                    <a:pt x="3770376" y="0"/>
                  </a:lnTo>
                  <a:close/>
                </a:path>
                <a:path w="6103620" h="269239">
                  <a:moveTo>
                    <a:pt x="4718291" y="0"/>
                  </a:moveTo>
                  <a:lnTo>
                    <a:pt x="4666488" y="0"/>
                  </a:lnTo>
                  <a:lnTo>
                    <a:pt x="3829812" y="0"/>
                  </a:lnTo>
                  <a:lnTo>
                    <a:pt x="3777996" y="0"/>
                  </a:lnTo>
                  <a:lnTo>
                    <a:pt x="3777996" y="268986"/>
                  </a:lnTo>
                  <a:lnTo>
                    <a:pt x="3829812" y="268986"/>
                  </a:lnTo>
                  <a:lnTo>
                    <a:pt x="4666475" y="268986"/>
                  </a:lnTo>
                  <a:lnTo>
                    <a:pt x="4718291" y="268986"/>
                  </a:lnTo>
                  <a:lnTo>
                    <a:pt x="4718291" y="0"/>
                  </a:lnTo>
                  <a:close/>
                </a:path>
                <a:path w="6103620" h="269239">
                  <a:moveTo>
                    <a:pt x="6051791" y="0"/>
                  </a:moveTo>
                  <a:lnTo>
                    <a:pt x="4777740" y="0"/>
                  </a:lnTo>
                  <a:lnTo>
                    <a:pt x="4725924" y="0"/>
                  </a:lnTo>
                  <a:lnTo>
                    <a:pt x="4725924" y="268986"/>
                  </a:lnTo>
                  <a:lnTo>
                    <a:pt x="4777727" y="268986"/>
                  </a:lnTo>
                  <a:lnTo>
                    <a:pt x="6051791" y="268986"/>
                  </a:lnTo>
                  <a:lnTo>
                    <a:pt x="6051791" y="0"/>
                  </a:lnTo>
                  <a:close/>
                </a:path>
                <a:path w="6103620" h="269239">
                  <a:moveTo>
                    <a:pt x="6103620" y="0"/>
                  </a:moveTo>
                  <a:lnTo>
                    <a:pt x="6051804" y="0"/>
                  </a:lnTo>
                  <a:lnTo>
                    <a:pt x="6051804" y="268986"/>
                  </a:lnTo>
                  <a:lnTo>
                    <a:pt x="6103620" y="268986"/>
                  </a:lnTo>
                  <a:lnTo>
                    <a:pt x="6103620" y="0"/>
                  </a:lnTo>
                  <a:close/>
                </a:path>
              </a:pathLst>
            </a:custGeom>
            <a:solidFill>
              <a:srgbClr val="9ACCFF"/>
            </a:solidFill>
          </p:spPr>
          <p:txBody>
            <a:bodyPr wrap="square" lIns="0" tIns="0" rIns="0" bIns="0" rtlCol="0"/>
            <a:lstStyle/>
            <a:p>
              <a:endParaRPr sz="1632"/>
            </a:p>
          </p:txBody>
        </p:sp>
        <p:sp>
          <p:nvSpPr>
            <p:cNvPr id="542" name="object 542"/>
            <p:cNvSpPr/>
            <p:nvPr/>
          </p:nvSpPr>
          <p:spPr>
            <a:xfrm>
              <a:off x="2624213" y="4275582"/>
              <a:ext cx="631825" cy="7620"/>
            </a:xfrm>
            <a:custGeom>
              <a:avLst/>
              <a:gdLst/>
              <a:ahLst/>
              <a:cxnLst/>
              <a:rect l="l" t="t" r="r" b="b"/>
              <a:pathLst>
                <a:path w="631825" h="7620">
                  <a:moveTo>
                    <a:pt x="631697" y="7620"/>
                  </a:moveTo>
                  <a:lnTo>
                    <a:pt x="631697" y="0"/>
                  </a:lnTo>
                  <a:lnTo>
                    <a:pt x="0" y="0"/>
                  </a:lnTo>
                  <a:lnTo>
                    <a:pt x="0" y="7620"/>
                  </a:lnTo>
                  <a:lnTo>
                    <a:pt x="631697" y="7620"/>
                  </a:lnTo>
                  <a:close/>
                </a:path>
              </a:pathLst>
            </a:custGeom>
            <a:solidFill>
              <a:srgbClr val="000000"/>
            </a:solidFill>
          </p:spPr>
          <p:txBody>
            <a:bodyPr wrap="square" lIns="0" tIns="0" rIns="0" bIns="0" rtlCol="0"/>
            <a:lstStyle/>
            <a:p>
              <a:endParaRPr sz="1632"/>
            </a:p>
          </p:txBody>
        </p:sp>
        <p:sp>
          <p:nvSpPr>
            <p:cNvPr id="543" name="object 543"/>
            <p:cNvSpPr/>
            <p:nvPr/>
          </p:nvSpPr>
          <p:spPr>
            <a:xfrm>
              <a:off x="2624213" y="4275582"/>
              <a:ext cx="631825" cy="0"/>
            </a:xfrm>
            <a:custGeom>
              <a:avLst/>
              <a:gdLst/>
              <a:ahLst/>
              <a:cxnLst/>
              <a:rect l="l" t="t" r="r" b="b"/>
              <a:pathLst>
                <a:path w="631825">
                  <a:moveTo>
                    <a:pt x="0" y="0"/>
                  </a:moveTo>
                  <a:lnTo>
                    <a:pt x="631698" y="0"/>
                  </a:lnTo>
                </a:path>
              </a:pathLst>
            </a:custGeom>
            <a:ln w="3175">
              <a:solidFill>
                <a:srgbClr val="000000"/>
              </a:solidFill>
            </a:ln>
          </p:spPr>
          <p:txBody>
            <a:bodyPr wrap="square" lIns="0" tIns="0" rIns="0" bIns="0" rtlCol="0"/>
            <a:lstStyle/>
            <a:p>
              <a:endParaRPr sz="1632"/>
            </a:p>
          </p:txBody>
        </p:sp>
        <p:sp>
          <p:nvSpPr>
            <p:cNvPr id="544" name="object 544"/>
            <p:cNvSpPr/>
            <p:nvPr/>
          </p:nvSpPr>
          <p:spPr>
            <a:xfrm>
              <a:off x="2616593" y="4283202"/>
              <a:ext cx="0" cy="270510"/>
            </a:xfrm>
            <a:custGeom>
              <a:avLst/>
              <a:gdLst/>
              <a:ahLst/>
              <a:cxnLst/>
              <a:rect l="l" t="t" r="r" b="b"/>
              <a:pathLst>
                <a:path h="270510">
                  <a:moveTo>
                    <a:pt x="0" y="0"/>
                  </a:moveTo>
                  <a:lnTo>
                    <a:pt x="0" y="270510"/>
                  </a:lnTo>
                </a:path>
              </a:pathLst>
            </a:custGeom>
            <a:ln w="3175">
              <a:solidFill>
                <a:srgbClr val="000000"/>
              </a:solidFill>
            </a:ln>
          </p:spPr>
          <p:txBody>
            <a:bodyPr wrap="square" lIns="0" tIns="0" rIns="0" bIns="0" rtlCol="0"/>
            <a:lstStyle/>
            <a:p>
              <a:endParaRPr sz="1632"/>
            </a:p>
          </p:txBody>
        </p:sp>
        <p:sp>
          <p:nvSpPr>
            <p:cNvPr id="545" name="object 545"/>
            <p:cNvSpPr/>
            <p:nvPr/>
          </p:nvSpPr>
          <p:spPr>
            <a:xfrm>
              <a:off x="2624213" y="4561344"/>
              <a:ext cx="580390" cy="269240"/>
            </a:xfrm>
            <a:custGeom>
              <a:avLst/>
              <a:gdLst/>
              <a:ahLst/>
              <a:cxnLst/>
              <a:rect l="l" t="t" r="r" b="b"/>
              <a:pathLst>
                <a:path w="580389" h="269239">
                  <a:moveTo>
                    <a:pt x="579882" y="0"/>
                  </a:moveTo>
                  <a:lnTo>
                    <a:pt x="51816" y="0"/>
                  </a:lnTo>
                  <a:lnTo>
                    <a:pt x="0" y="0"/>
                  </a:lnTo>
                  <a:lnTo>
                    <a:pt x="0" y="268986"/>
                  </a:lnTo>
                  <a:lnTo>
                    <a:pt x="51816" y="268986"/>
                  </a:lnTo>
                  <a:lnTo>
                    <a:pt x="579882" y="268986"/>
                  </a:lnTo>
                  <a:lnTo>
                    <a:pt x="579882" y="0"/>
                  </a:lnTo>
                  <a:close/>
                </a:path>
              </a:pathLst>
            </a:custGeom>
            <a:solidFill>
              <a:srgbClr val="9ACCFF"/>
            </a:solidFill>
          </p:spPr>
          <p:txBody>
            <a:bodyPr wrap="square" lIns="0" tIns="0" rIns="0" bIns="0" rtlCol="0"/>
            <a:lstStyle/>
            <a:p>
              <a:endParaRPr sz="1632"/>
            </a:p>
          </p:txBody>
        </p:sp>
        <p:sp>
          <p:nvSpPr>
            <p:cNvPr id="546" name="object 546"/>
            <p:cNvSpPr/>
            <p:nvPr/>
          </p:nvSpPr>
          <p:spPr>
            <a:xfrm>
              <a:off x="2616593" y="4553711"/>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547" name="object 547"/>
            <p:cNvSpPr/>
            <p:nvPr/>
          </p:nvSpPr>
          <p:spPr>
            <a:xfrm>
              <a:off x="3255911" y="4275582"/>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548" name="object 548"/>
            <p:cNvSpPr/>
            <p:nvPr/>
          </p:nvSpPr>
          <p:spPr>
            <a:xfrm>
              <a:off x="3263531" y="4275582"/>
              <a:ext cx="1159510" cy="7620"/>
            </a:xfrm>
            <a:custGeom>
              <a:avLst/>
              <a:gdLst/>
              <a:ahLst/>
              <a:cxnLst/>
              <a:rect l="l" t="t" r="r" b="b"/>
              <a:pathLst>
                <a:path w="1159510" h="7620">
                  <a:moveTo>
                    <a:pt x="1159002" y="7620"/>
                  </a:moveTo>
                  <a:lnTo>
                    <a:pt x="1159002" y="0"/>
                  </a:lnTo>
                  <a:lnTo>
                    <a:pt x="0" y="0"/>
                  </a:lnTo>
                  <a:lnTo>
                    <a:pt x="0" y="7620"/>
                  </a:lnTo>
                  <a:lnTo>
                    <a:pt x="1159002" y="7620"/>
                  </a:lnTo>
                  <a:close/>
                </a:path>
              </a:pathLst>
            </a:custGeom>
            <a:solidFill>
              <a:srgbClr val="000000"/>
            </a:solidFill>
          </p:spPr>
          <p:txBody>
            <a:bodyPr wrap="square" lIns="0" tIns="0" rIns="0" bIns="0" rtlCol="0"/>
            <a:lstStyle/>
            <a:p>
              <a:endParaRPr sz="1632"/>
            </a:p>
          </p:txBody>
        </p:sp>
        <p:sp>
          <p:nvSpPr>
            <p:cNvPr id="549" name="object 549"/>
            <p:cNvSpPr/>
            <p:nvPr/>
          </p:nvSpPr>
          <p:spPr>
            <a:xfrm>
              <a:off x="3263531" y="4275582"/>
              <a:ext cx="1159510" cy="0"/>
            </a:xfrm>
            <a:custGeom>
              <a:avLst/>
              <a:gdLst/>
              <a:ahLst/>
              <a:cxnLst/>
              <a:rect l="l" t="t" r="r" b="b"/>
              <a:pathLst>
                <a:path w="1159510">
                  <a:moveTo>
                    <a:pt x="0" y="0"/>
                  </a:moveTo>
                  <a:lnTo>
                    <a:pt x="1159002" y="0"/>
                  </a:lnTo>
                </a:path>
              </a:pathLst>
            </a:custGeom>
            <a:ln w="3175">
              <a:solidFill>
                <a:srgbClr val="000000"/>
              </a:solidFill>
            </a:ln>
          </p:spPr>
          <p:txBody>
            <a:bodyPr wrap="square" lIns="0" tIns="0" rIns="0" bIns="0" rtlCol="0"/>
            <a:lstStyle/>
            <a:p>
              <a:endParaRPr sz="1632"/>
            </a:p>
          </p:txBody>
        </p:sp>
        <p:sp>
          <p:nvSpPr>
            <p:cNvPr id="550" name="object 550"/>
            <p:cNvSpPr/>
            <p:nvPr/>
          </p:nvSpPr>
          <p:spPr>
            <a:xfrm>
              <a:off x="4422533" y="4275582"/>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551" name="object 551"/>
            <p:cNvSpPr/>
            <p:nvPr/>
          </p:nvSpPr>
          <p:spPr>
            <a:xfrm>
              <a:off x="4430153" y="4275582"/>
              <a:ext cx="1377950" cy="7620"/>
            </a:xfrm>
            <a:custGeom>
              <a:avLst/>
              <a:gdLst/>
              <a:ahLst/>
              <a:cxnLst/>
              <a:rect l="l" t="t" r="r" b="b"/>
              <a:pathLst>
                <a:path w="1377950" h="7620">
                  <a:moveTo>
                    <a:pt x="1377696" y="7620"/>
                  </a:moveTo>
                  <a:lnTo>
                    <a:pt x="1377696" y="0"/>
                  </a:lnTo>
                  <a:lnTo>
                    <a:pt x="0" y="0"/>
                  </a:lnTo>
                  <a:lnTo>
                    <a:pt x="0" y="7620"/>
                  </a:lnTo>
                  <a:lnTo>
                    <a:pt x="1377696" y="7620"/>
                  </a:lnTo>
                  <a:close/>
                </a:path>
              </a:pathLst>
            </a:custGeom>
            <a:solidFill>
              <a:srgbClr val="000000"/>
            </a:solidFill>
          </p:spPr>
          <p:txBody>
            <a:bodyPr wrap="square" lIns="0" tIns="0" rIns="0" bIns="0" rtlCol="0"/>
            <a:lstStyle/>
            <a:p>
              <a:endParaRPr sz="1632"/>
            </a:p>
          </p:txBody>
        </p:sp>
        <p:sp>
          <p:nvSpPr>
            <p:cNvPr id="552" name="object 552"/>
            <p:cNvSpPr/>
            <p:nvPr/>
          </p:nvSpPr>
          <p:spPr>
            <a:xfrm>
              <a:off x="4430153" y="4275582"/>
              <a:ext cx="1377950" cy="0"/>
            </a:xfrm>
            <a:custGeom>
              <a:avLst/>
              <a:gdLst/>
              <a:ahLst/>
              <a:cxnLst/>
              <a:rect l="l" t="t" r="r" b="b"/>
              <a:pathLst>
                <a:path w="1377950">
                  <a:moveTo>
                    <a:pt x="0" y="0"/>
                  </a:moveTo>
                  <a:lnTo>
                    <a:pt x="1377696" y="0"/>
                  </a:lnTo>
                </a:path>
              </a:pathLst>
            </a:custGeom>
            <a:ln w="3175">
              <a:solidFill>
                <a:srgbClr val="000000"/>
              </a:solidFill>
            </a:ln>
          </p:spPr>
          <p:txBody>
            <a:bodyPr wrap="square" lIns="0" tIns="0" rIns="0" bIns="0" rtlCol="0"/>
            <a:lstStyle/>
            <a:p>
              <a:endParaRPr sz="1632"/>
            </a:p>
          </p:txBody>
        </p:sp>
        <p:sp>
          <p:nvSpPr>
            <p:cNvPr id="553" name="object 553"/>
            <p:cNvSpPr/>
            <p:nvPr/>
          </p:nvSpPr>
          <p:spPr>
            <a:xfrm>
              <a:off x="5807849" y="4275582"/>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554" name="object 554"/>
            <p:cNvSpPr/>
            <p:nvPr/>
          </p:nvSpPr>
          <p:spPr>
            <a:xfrm>
              <a:off x="5815469" y="4275582"/>
              <a:ext cx="1159510" cy="7620"/>
            </a:xfrm>
            <a:custGeom>
              <a:avLst/>
              <a:gdLst/>
              <a:ahLst/>
              <a:cxnLst/>
              <a:rect l="l" t="t" r="r" b="b"/>
              <a:pathLst>
                <a:path w="1159509" h="7620">
                  <a:moveTo>
                    <a:pt x="1159002" y="7620"/>
                  </a:moveTo>
                  <a:lnTo>
                    <a:pt x="1159002" y="0"/>
                  </a:lnTo>
                  <a:lnTo>
                    <a:pt x="0" y="0"/>
                  </a:lnTo>
                  <a:lnTo>
                    <a:pt x="0" y="7620"/>
                  </a:lnTo>
                  <a:lnTo>
                    <a:pt x="1159002" y="7620"/>
                  </a:lnTo>
                  <a:close/>
                </a:path>
              </a:pathLst>
            </a:custGeom>
            <a:solidFill>
              <a:srgbClr val="000000"/>
            </a:solidFill>
          </p:spPr>
          <p:txBody>
            <a:bodyPr wrap="square" lIns="0" tIns="0" rIns="0" bIns="0" rtlCol="0"/>
            <a:lstStyle/>
            <a:p>
              <a:endParaRPr sz="1632"/>
            </a:p>
          </p:txBody>
        </p:sp>
        <p:sp>
          <p:nvSpPr>
            <p:cNvPr id="555" name="object 555"/>
            <p:cNvSpPr/>
            <p:nvPr/>
          </p:nvSpPr>
          <p:spPr>
            <a:xfrm>
              <a:off x="5815469" y="4275582"/>
              <a:ext cx="1159510" cy="0"/>
            </a:xfrm>
            <a:custGeom>
              <a:avLst/>
              <a:gdLst/>
              <a:ahLst/>
              <a:cxnLst/>
              <a:rect l="l" t="t" r="r" b="b"/>
              <a:pathLst>
                <a:path w="1159509">
                  <a:moveTo>
                    <a:pt x="0" y="0"/>
                  </a:moveTo>
                  <a:lnTo>
                    <a:pt x="1159002" y="0"/>
                  </a:lnTo>
                </a:path>
              </a:pathLst>
            </a:custGeom>
            <a:ln w="3175">
              <a:solidFill>
                <a:srgbClr val="000000"/>
              </a:solidFill>
            </a:ln>
          </p:spPr>
          <p:txBody>
            <a:bodyPr wrap="square" lIns="0" tIns="0" rIns="0" bIns="0" rtlCol="0"/>
            <a:lstStyle/>
            <a:p>
              <a:endParaRPr sz="1632"/>
            </a:p>
          </p:txBody>
        </p:sp>
        <p:sp>
          <p:nvSpPr>
            <p:cNvPr id="556" name="object 556"/>
            <p:cNvSpPr/>
            <p:nvPr/>
          </p:nvSpPr>
          <p:spPr>
            <a:xfrm>
              <a:off x="6974471" y="4275582"/>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557" name="object 557"/>
            <p:cNvSpPr/>
            <p:nvPr/>
          </p:nvSpPr>
          <p:spPr>
            <a:xfrm>
              <a:off x="6982091" y="4275582"/>
              <a:ext cx="940435" cy="7620"/>
            </a:xfrm>
            <a:custGeom>
              <a:avLst/>
              <a:gdLst/>
              <a:ahLst/>
              <a:cxnLst/>
              <a:rect l="l" t="t" r="r" b="b"/>
              <a:pathLst>
                <a:path w="940434" h="7620">
                  <a:moveTo>
                    <a:pt x="940307" y="7620"/>
                  </a:moveTo>
                  <a:lnTo>
                    <a:pt x="940307" y="0"/>
                  </a:lnTo>
                  <a:lnTo>
                    <a:pt x="0" y="0"/>
                  </a:lnTo>
                  <a:lnTo>
                    <a:pt x="0" y="7620"/>
                  </a:lnTo>
                  <a:lnTo>
                    <a:pt x="940307" y="7620"/>
                  </a:lnTo>
                  <a:close/>
                </a:path>
              </a:pathLst>
            </a:custGeom>
            <a:solidFill>
              <a:srgbClr val="000000"/>
            </a:solidFill>
          </p:spPr>
          <p:txBody>
            <a:bodyPr wrap="square" lIns="0" tIns="0" rIns="0" bIns="0" rtlCol="0"/>
            <a:lstStyle/>
            <a:p>
              <a:endParaRPr sz="1632"/>
            </a:p>
          </p:txBody>
        </p:sp>
        <p:sp>
          <p:nvSpPr>
            <p:cNvPr id="558" name="object 558"/>
            <p:cNvSpPr/>
            <p:nvPr/>
          </p:nvSpPr>
          <p:spPr>
            <a:xfrm>
              <a:off x="6982091" y="4275582"/>
              <a:ext cx="940435" cy="0"/>
            </a:xfrm>
            <a:custGeom>
              <a:avLst/>
              <a:gdLst/>
              <a:ahLst/>
              <a:cxnLst/>
              <a:rect l="l" t="t" r="r" b="b"/>
              <a:pathLst>
                <a:path w="940434">
                  <a:moveTo>
                    <a:pt x="0" y="0"/>
                  </a:moveTo>
                  <a:lnTo>
                    <a:pt x="940308" y="0"/>
                  </a:lnTo>
                </a:path>
              </a:pathLst>
            </a:custGeom>
            <a:ln w="3175">
              <a:solidFill>
                <a:srgbClr val="000000"/>
              </a:solidFill>
            </a:ln>
          </p:spPr>
          <p:txBody>
            <a:bodyPr wrap="square" lIns="0" tIns="0" rIns="0" bIns="0" rtlCol="0"/>
            <a:lstStyle/>
            <a:p>
              <a:endParaRPr sz="1632"/>
            </a:p>
          </p:txBody>
        </p:sp>
        <p:sp>
          <p:nvSpPr>
            <p:cNvPr id="559" name="object 559"/>
            <p:cNvSpPr/>
            <p:nvPr/>
          </p:nvSpPr>
          <p:spPr>
            <a:xfrm>
              <a:off x="7922387" y="4275582"/>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560" name="object 560"/>
            <p:cNvSpPr/>
            <p:nvPr/>
          </p:nvSpPr>
          <p:spPr>
            <a:xfrm>
              <a:off x="7930019" y="4275582"/>
              <a:ext cx="1377950" cy="7620"/>
            </a:xfrm>
            <a:custGeom>
              <a:avLst/>
              <a:gdLst/>
              <a:ahLst/>
              <a:cxnLst/>
              <a:rect l="l" t="t" r="r" b="b"/>
              <a:pathLst>
                <a:path w="1377950" h="7620">
                  <a:moveTo>
                    <a:pt x="1377696" y="7620"/>
                  </a:moveTo>
                  <a:lnTo>
                    <a:pt x="1377696" y="0"/>
                  </a:lnTo>
                  <a:lnTo>
                    <a:pt x="0" y="0"/>
                  </a:lnTo>
                  <a:lnTo>
                    <a:pt x="0" y="7620"/>
                  </a:lnTo>
                  <a:lnTo>
                    <a:pt x="1377696" y="7620"/>
                  </a:lnTo>
                  <a:close/>
                </a:path>
              </a:pathLst>
            </a:custGeom>
            <a:solidFill>
              <a:srgbClr val="000000"/>
            </a:solidFill>
          </p:spPr>
          <p:txBody>
            <a:bodyPr wrap="square" lIns="0" tIns="0" rIns="0" bIns="0" rtlCol="0"/>
            <a:lstStyle/>
            <a:p>
              <a:endParaRPr sz="1632"/>
            </a:p>
          </p:txBody>
        </p:sp>
        <p:sp>
          <p:nvSpPr>
            <p:cNvPr id="561" name="object 561"/>
            <p:cNvSpPr/>
            <p:nvPr/>
          </p:nvSpPr>
          <p:spPr>
            <a:xfrm>
              <a:off x="7930019" y="4275582"/>
              <a:ext cx="1377950" cy="0"/>
            </a:xfrm>
            <a:custGeom>
              <a:avLst/>
              <a:gdLst/>
              <a:ahLst/>
              <a:cxnLst/>
              <a:rect l="l" t="t" r="r" b="b"/>
              <a:pathLst>
                <a:path w="1377950">
                  <a:moveTo>
                    <a:pt x="0" y="0"/>
                  </a:moveTo>
                  <a:lnTo>
                    <a:pt x="1377696" y="0"/>
                  </a:lnTo>
                </a:path>
              </a:pathLst>
            </a:custGeom>
            <a:ln w="3175">
              <a:solidFill>
                <a:srgbClr val="000000"/>
              </a:solidFill>
            </a:ln>
          </p:spPr>
          <p:txBody>
            <a:bodyPr wrap="square" lIns="0" tIns="0" rIns="0" bIns="0" rtlCol="0"/>
            <a:lstStyle/>
            <a:p>
              <a:endParaRPr sz="1632"/>
            </a:p>
          </p:txBody>
        </p:sp>
        <p:sp>
          <p:nvSpPr>
            <p:cNvPr id="562" name="object 562"/>
            <p:cNvSpPr/>
            <p:nvPr/>
          </p:nvSpPr>
          <p:spPr>
            <a:xfrm>
              <a:off x="9307715" y="4275582"/>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563" name="object 563"/>
            <p:cNvSpPr/>
            <p:nvPr/>
          </p:nvSpPr>
          <p:spPr>
            <a:xfrm>
              <a:off x="3255911" y="4283202"/>
              <a:ext cx="0" cy="270510"/>
            </a:xfrm>
            <a:custGeom>
              <a:avLst/>
              <a:gdLst/>
              <a:ahLst/>
              <a:cxnLst/>
              <a:rect l="l" t="t" r="r" b="b"/>
              <a:pathLst>
                <a:path h="270510">
                  <a:moveTo>
                    <a:pt x="0" y="0"/>
                  </a:moveTo>
                  <a:lnTo>
                    <a:pt x="0" y="270510"/>
                  </a:lnTo>
                </a:path>
              </a:pathLst>
            </a:custGeom>
            <a:ln w="3175">
              <a:solidFill>
                <a:srgbClr val="000000"/>
              </a:solidFill>
            </a:ln>
          </p:spPr>
          <p:txBody>
            <a:bodyPr wrap="square" lIns="0" tIns="0" rIns="0" bIns="0" rtlCol="0"/>
            <a:lstStyle/>
            <a:p>
              <a:endParaRPr sz="1632"/>
            </a:p>
          </p:txBody>
        </p:sp>
        <p:sp>
          <p:nvSpPr>
            <p:cNvPr id="564" name="object 564"/>
            <p:cNvSpPr/>
            <p:nvPr/>
          </p:nvSpPr>
          <p:spPr>
            <a:xfrm>
              <a:off x="4422533" y="4283202"/>
              <a:ext cx="0" cy="270510"/>
            </a:xfrm>
            <a:custGeom>
              <a:avLst/>
              <a:gdLst/>
              <a:ahLst/>
              <a:cxnLst/>
              <a:rect l="l" t="t" r="r" b="b"/>
              <a:pathLst>
                <a:path h="270510">
                  <a:moveTo>
                    <a:pt x="0" y="0"/>
                  </a:moveTo>
                  <a:lnTo>
                    <a:pt x="0" y="270510"/>
                  </a:lnTo>
                </a:path>
              </a:pathLst>
            </a:custGeom>
            <a:ln w="3175">
              <a:solidFill>
                <a:srgbClr val="000000"/>
              </a:solidFill>
            </a:ln>
          </p:spPr>
          <p:txBody>
            <a:bodyPr wrap="square" lIns="0" tIns="0" rIns="0" bIns="0" rtlCol="0"/>
            <a:lstStyle/>
            <a:p>
              <a:endParaRPr sz="1632"/>
            </a:p>
          </p:txBody>
        </p:sp>
        <p:sp>
          <p:nvSpPr>
            <p:cNvPr id="565" name="object 565"/>
            <p:cNvSpPr/>
            <p:nvPr/>
          </p:nvSpPr>
          <p:spPr>
            <a:xfrm>
              <a:off x="5807849" y="4283202"/>
              <a:ext cx="0" cy="270510"/>
            </a:xfrm>
            <a:custGeom>
              <a:avLst/>
              <a:gdLst/>
              <a:ahLst/>
              <a:cxnLst/>
              <a:rect l="l" t="t" r="r" b="b"/>
              <a:pathLst>
                <a:path h="270510">
                  <a:moveTo>
                    <a:pt x="0" y="0"/>
                  </a:moveTo>
                  <a:lnTo>
                    <a:pt x="0" y="270510"/>
                  </a:lnTo>
                </a:path>
              </a:pathLst>
            </a:custGeom>
            <a:ln w="3175">
              <a:solidFill>
                <a:srgbClr val="000000"/>
              </a:solidFill>
            </a:ln>
          </p:spPr>
          <p:txBody>
            <a:bodyPr wrap="square" lIns="0" tIns="0" rIns="0" bIns="0" rtlCol="0"/>
            <a:lstStyle/>
            <a:p>
              <a:endParaRPr sz="1632"/>
            </a:p>
          </p:txBody>
        </p:sp>
        <p:sp>
          <p:nvSpPr>
            <p:cNvPr id="566" name="object 566"/>
            <p:cNvSpPr/>
            <p:nvPr/>
          </p:nvSpPr>
          <p:spPr>
            <a:xfrm>
              <a:off x="6974471" y="4283202"/>
              <a:ext cx="0" cy="270510"/>
            </a:xfrm>
            <a:custGeom>
              <a:avLst/>
              <a:gdLst/>
              <a:ahLst/>
              <a:cxnLst/>
              <a:rect l="l" t="t" r="r" b="b"/>
              <a:pathLst>
                <a:path h="270510">
                  <a:moveTo>
                    <a:pt x="0" y="0"/>
                  </a:moveTo>
                  <a:lnTo>
                    <a:pt x="0" y="270510"/>
                  </a:lnTo>
                </a:path>
              </a:pathLst>
            </a:custGeom>
            <a:ln w="3175">
              <a:solidFill>
                <a:srgbClr val="000000"/>
              </a:solidFill>
            </a:ln>
          </p:spPr>
          <p:txBody>
            <a:bodyPr wrap="square" lIns="0" tIns="0" rIns="0" bIns="0" rtlCol="0"/>
            <a:lstStyle/>
            <a:p>
              <a:endParaRPr sz="1632"/>
            </a:p>
          </p:txBody>
        </p:sp>
        <p:sp>
          <p:nvSpPr>
            <p:cNvPr id="567" name="object 567"/>
            <p:cNvSpPr/>
            <p:nvPr/>
          </p:nvSpPr>
          <p:spPr>
            <a:xfrm>
              <a:off x="7922387" y="4283202"/>
              <a:ext cx="0" cy="270510"/>
            </a:xfrm>
            <a:custGeom>
              <a:avLst/>
              <a:gdLst/>
              <a:ahLst/>
              <a:cxnLst/>
              <a:rect l="l" t="t" r="r" b="b"/>
              <a:pathLst>
                <a:path h="270510">
                  <a:moveTo>
                    <a:pt x="0" y="0"/>
                  </a:moveTo>
                  <a:lnTo>
                    <a:pt x="0" y="270510"/>
                  </a:lnTo>
                </a:path>
              </a:pathLst>
            </a:custGeom>
            <a:ln w="3175">
              <a:solidFill>
                <a:srgbClr val="000000"/>
              </a:solidFill>
            </a:ln>
          </p:spPr>
          <p:txBody>
            <a:bodyPr wrap="square" lIns="0" tIns="0" rIns="0" bIns="0" rtlCol="0"/>
            <a:lstStyle/>
            <a:p>
              <a:endParaRPr sz="1632"/>
            </a:p>
          </p:txBody>
        </p:sp>
        <p:sp>
          <p:nvSpPr>
            <p:cNvPr id="568" name="object 568"/>
            <p:cNvSpPr/>
            <p:nvPr/>
          </p:nvSpPr>
          <p:spPr>
            <a:xfrm>
              <a:off x="9307715" y="4283202"/>
              <a:ext cx="0" cy="270510"/>
            </a:xfrm>
            <a:custGeom>
              <a:avLst/>
              <a:gdLst/>
              <a:ahLst/>
              <a:cxnLst/>
              <a:rect l="l" t="t" r="r" b="b"/>
              <a:pathLst>
                <a:path h="270510">
                  <a:moveTo>
                    <a:pt x="0" y="0"/>
                  </a:moveTo>
                  <a:lnTo>
                    <a:pt x="0" y="270510"/>
                  </a:lnTo>
                </a:path>
              </a:pathLst>
            </a:custGeom>
            <a:ln w="3175">
              <a:solidFill>
                <a:srgbClr val="000000"/>
              </a:solidFill>
            </a:ln>
          </p:spPr>
          <p:txBody>
            <a:bodyPr wrap="square" lIns="0" tIns="0" rIns="0" bIns="0" rtlCol="0"/>
            <a:lstStyle/>
            <a:p>
              <a:endParaRPr sz="1632"/>
            </a:p>
          </p:txBody>
        </p:sp>
        <p:sp>
          <p:nvSpPr>
            <p:cNvPr id="569" name="object 569"/>
            <p:cNvSpPr/>
            <p:nvPr/>
          </p:nvSpPr>
          <p:spPr>
            <a:xfrm>
              <a:off x="3204095" y="4561344"/>
              <a:ext cx="6103620" cy="269240"/>
            </a:xfrm>
            <a:custGeom>
              <a:avLst/>
              <a:gdLst/>
              <a:ahLst/>
              <a:cxnLst/>
              <a:rect l="l" t="t" r="r" b="b"/>
              <a:pathLst>
                <a:path w="6103620" h="269239">
                  <a:moveTo>
                    <a:pt x="51816" y="0"/>
                  </a:moveTo>
                  <a:lnTo>
                    <a:pt x="0" y="0"/>
                  </a:lnTo>
                  <a:lnTo>
                    <a:pt x="0" y="268986"/>
                  </a:lnTo>
                  <a:lnTo>
                    <a:pt x="51816" y="268986"/>
                  </a:lnTo>
                  <a:lnTo>
                    <a:pt x="51816" y="0"/>
                  </a:lnTo>
                  <a:close/>
                </a:path>
                <a:path w="6103620" h="269239">
                  <a:moveTo>
                    <a:pt x="1166609" y="0"/>
                  </a:moveTo>
                  <a:lnTo>
                    <a:pt x="111252" y="0"/>
                  </a:lnTo>
                  <a:lnTo>
                    <a:pt x="59436" y="0"/>
                  </a:lnTo>
                  <a:lnTo>
                    <a:pt x="59436" y="268986"/>
                  </a:lnTo>
                  <a:lnTo>
                    <a:pt x="111252" y="268986"/>
                  </a:lnTo>
                  <a:lnTo>
                    <a:pt x="1166609" y="268986"/>
                  </a:lnTo>
                  <a:lnTo>
                    <a:pt x="1166609" y="0"/>
                  </a:lnTo>
                  <a:close/>
                </a:path>
                <a:path w="6103620" h="269239">
                  <a:moveTo>
                    <a:pt x="1218438" y="0"/>
                  </a:moveTo>
                  <a:lnTo>
                    <a:pt x="1166622" y="0"/>
                  </a:lnTo>
                  <a:lnTo>
                    <a:pt x="1166622" y="268986"/>
                  </a:lnTo>
                  <a:lnTo>
                    <a:pt x="1218438" y="268986"/>
                  </a:lnTo>
                  <a:lnTo>
                    <a:pt x="1218438" y="0"/>
                  </a:lnTo>
                  <a:close/>
                </a:path>
                <a:path w="6103620" h="269239">
                  <a:moveTo>
                    <a:pt x="2603754" y="0"/>
                  </a:moveTo>
                  <a:lnTo>
                    <a:pt x="2551938" y="0"/>
                  </a:lnTo>
                  <a:lnTo>
                    <a:pt x="1277874" y="0"/>
                  </a:lnTo>
                  <a:lnTo>
                    <a:pt x="1226058" y="0"/>
                  </a:lnTo>
                  <a:lnTo>
                    <a:pt x="1226058" y="268986"/>
                  </a:lnTo>
                  <a:lnTo>
                    <a:pt x="1277874" y="268986"/>
                  </a:lnTo>
                  <a:lnTo>
                    <a:pt x="2551938" y="268986"/>
                  </a:lnTo>
                  <a:lnTo>
                    <a:pt x="2603754" y="268986"/>
                  </a:lnTo>
                  <a:lnTo>
                    <a:pt x="2603754" y="0"/>
                  </a:lnTo>
                  <a:close/>
                </a:path>
                <a:path w="6103620" h="269239">
                  <a:moveTo>
                    <a:pt x="3770376" y="0"/>
                  </a:moveTo>
                  <a:lnTo>
                    <a:pt x="3718560" y="0"/>
                  </a:lnTo>
                  <a:lnTo>
                    <a:pt x="2663190" y="0"/>
                  </a:lnTo>
                  <a:lnTo>
                    <a:pt x="2611374" y="0"/>
                  </a:lnTo>
                  <a:lnTo>
                    <a:pt x="2611374" y="268986"/>
                  </a:lnTo>
                  <a:lnTo>
                    <a:pt x="2663190" y="268986"/>
                  </a:lnTo>
                  <a:lnTo>
                    <a:pt x="3718560" y="268986"/>
                  </a:lnTo>
                  <a:lnTo>
                    <a:pt x="3770376" y="268986"/>
                  </a:lnTo>
                  <a:lnTo>
                    <a:pt x="3770376" y="0"/>
                  </a:lnTo>
                  <a:close/>
                </a:path>
                <a:path w="6103620" h="269239">
                  <a:moveTo>
                    <a:pt x="4718291" y="0"/>
                  </a:moveTo>
                  <a:lnTo>
                    <a:pt x="4666488" y="0"/>
                  </a:lnTo>
                  <a:lnTo>
                    <a:pt x="3829812" y="0"/>
                  </a:lnTo>
                  <a:lnTo>
                    <a:pt x="3777996" y="0"/>
                  </a:lnTo>
                  <a:lnTo>
                    <a:pt x="3777996" y="268986"/>
                  </a:lnTo>
                  <a:lnTo>
                    <a:pt x="3829812" y="268986"/>
                  </a:lnTo>
                  <a:lnTo>
                    <a:pt x="4666475" y="268986"/>
                  </a:lnTo>
                  <a:lnTo>
                    <a:pt x="4718291" y="268986"/>
                  </a:lnTo>
                  <a:lnTo>
                    <a:pt x="4718291" y="0"/>
                  </a:lnTo>
                  <a:close/>
                </a:path>
                <a:path w="6103620" h="269239">
                  <a:moveTo>
                    <a:pt x="6051791" y="0"/>
                  </a:moveTo>
                  <a:lnTo>
                    <a:pt x="4777740" y="0"/>
                  </a:lnTo>
                  <a:lnTo>
                    <a:pt x="4725924" y="0"/>
                  </a:lnTo>
                  <a:lnTo>
                    <a:pt x="4725924" y="268986"/>
                  </a:lnTo>
                  <a:lnTo>
                    <a:pt x="4777727" y="268986"/>
                  </a:lnTo>
                  <a:lnTo>
                    <a:pt x="6051791" y="268986"/>
                  </a:lnTo>
                  <a:lnTo>
                    <a:pt x="6051791" y="0"/>
                  </a:lnTo>
                  <a:close/>
                </a:path>
                <a:path w="6103620" h="269239">
                  <a:moveTo>
                    <a:pt x="6103620" y="0"/>
                  </a:moveTo>
                  <a:lnTo>
                    <a:pt x="6051804" y="0"/>
                  </a:lnTo>
                  <a:lnTo>
                    <a:pt x="6051804" y="268986"/>
                  </a:lnTo>
                  <a:lnTo>
                    <a:pt x="6103620" y="268986"/>
                  </a:lnTo>
                  <a:lnTo>
                    <a:pt x="6103620" y="0"/>
                  </a:lnTo>
                  <a:close/>
                </a:path>
              </a:pathLst>
            </a:custGeom>
            <a:solidFill>
              <a:srgbClr val="9ACCFF"/>
            </a:solidFill>
          </p:spPr>
          <p:txBody>
            <a:bodyPr wrap="square" lIns="0" tIns="0" rIns="0" bIns="0" rtlCol="0"/>
            <a:lstStyle/>
            <a:p>
              <a:endParaRPr sz="1632"/>
            </a:p>
          </p:txBody>
        </p:sp>
        <p:sp>
          <p:nvSpPr>
            <p:cNvPr id="570" name="object 570"/>
            <p:cNvSpPr/>
            <p:nvPr/>
          </p:nvSpPr>
          <p:spPr>
            <a:xfrm>
              <a:off x="2624213" y="4553711"/>
              <a:ext cx="631825" cy="7620"/>
            </a:xfrm>
            <a:custGeom>
              <a:avLst/>
              <a:gdLst/>
              <a:ahLst/>
              <a:cxnLst/>
              <a:rect l="l" t="t" r="r" b="b"/>
              <a:pathLst>
                <a:path w="631825" h="7620">
                  <a:moveTo>
                    <a:pt x="631697" y="7620"/>
                  </a:moveTo>
                  <a:lnTo>
                    <a:pt x="631697" y="0"/>
                  </a:lnTo>
                  <a:lnTo>
                    <a:pt x="0" y="0"/>
                  </a:lnTo>
                  <a:lnTo>
                    <a:pt x="0" y="7620"/>
                  </a:lnTo>
                  <a:lnTo>
                    <a:pt x="631697" y="7620"/>
                  </a:lnTo>
                  <a:close/>
                </a:path>
              </a:pathLst>
            </a:custGeom>
            <a:solidFill>
              <a:srgbClr val="000000"/>
            </a:solidFill>
          </p:spPr>
          <p:txBody>
            <a:bodyPr wrap="square" lIns="0" tIns="0" rIns="0" bIns="0" rtlCol="0"/>
            <a:lstStyle/>
            <a:p>
              <a:endParaRPr sz="1632"/>
            </a:p>
          </p:txBody>
        </p:sp>
        <p:sp>
          <p:nvSpPr>
            <p:cNvPr id="571" name="object 571"/>
            <p:cNvSpPr/>
            <p:nvPr/>
          </p:nvSpPr>
          <p:spPr>
            <a:xfrm>
              <a:off x="2624213" y="4553711"/>
              <a:ext cx="631825" cy="0"/>
            </a:xfrm>
            <a:custGeom>
              <a:avLst/>
              <a:gdLst/>
              <a:ahLst/>
              <a:cxnLst/>
              <a:rect l="l" t="t" r="r" b="b"/>
              <a:pathLst>
                <a:path w="631825">
                  <a:moveTo>
                    <a:pt x="0" y="0"/>
                  </a:moveTo>
                  <a:lnTo>
                    <a:pt x="631698" y="0"/>
                  </a:lnTo>
                </a:path>
              </a:pathLst>
            </a:custGeom>
            <a:ln w="3175">
              <a:solidFill>
                <a:srgbClr val="000000"/>
              </a:solidFill>
            </a:ln>
          </p:spPr>
          <p:txBody>
            <a:bodyPr wrap="square" lIns="0" tIns="0" rIns="0" bIns="0" rtlCol="0"/>
            <a:lstStyle/>
            <a:p>
              <a:endParaRPr sz="1632"/>
            </a:p>
          </p:txBody>
        </p:sp>
        <p:sp>
          <p:nvSpPr>
            <p:cNvPr id="572" name="object 572"/>
            <p:cNvSpPr/>
            <p:nvPr/>
          </p:nvSpPr>
          <p:spPr>
            <a:xfrm>
              <a:off x="2616593" y="4561332"/>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573" name="object 573"/>
            <p:cNvSpPr/>
            <p:nvPr/>
          </p:nvSpPr>
          <p:spPr>
            <a:xfrm>
              <a:off x="2624213" y="4838712"/>
              <a:ext cx="580390" cy="269240"/>
            </a:xfrm>
            <a:custGeom>
              <a:avLst/>
              <a:gdLst/>
              <a:ahLst/>
              <a:cxnLst/>
              <a:rect l="l" t="t" r="r" b="b"/>
              <a:pathLst>
                <a:path w="580389" h="269239">
                  <a:moveTo>
                    <a:pt x="579882" y="0"/>
                  </a:moveTo>
                  <a:lnTo>
                    <a:pt x="51816" y="0"/>
                  </a:lnTo>
                  <a:lnTo>
                    <a:pt x="0" y="0"/>
                  </a:lnTo>
                  <a:lnTo>
                    <a:pt x="0" y="268986"/>
                  </a:lnTo>
                  <a:lnTo>
                    <a:pt x="51816" y="268986"/>
                  </a:lnTo>
                  <a:lnTo>
                    <a:pt x="579882" y="268986"/>
                  </a:lnTo>
                  <a:lnTo>
                    <a:pt x="579882" y="0"/>
                  </a:lnTo>
                  <a:close/>
                </a:path>
              </a:pathLst>
            </a:custGeom>
            <a:solidFill>
              <a:srgbClr val="9ACCFF"/>
            </a:solidFill>
          </p:spPr>
          <p:txBody>
            <a:bodyPr wrap="square" lIns="0" tIns="0" rIns="0" bIns="0" rtlCol="0"/>
            <a:lstStyle/>
            <a:p>
              <a:endParaRPr sz="1632"/>
            </a:p>
          </p:txBody>
        </p:sp>
        <p:sp>
          <p:nvSpPr>
            <p:cNvPr id="574" name="object 574"/>
            <p:cNvSpPr/>
            <p:nvPr/>
          </p:nvSpPr>
          <p:spPr>
            <a:xfrm>
              <a:off x="2616593" y="4830317"/>
              <a:ext cx="0" cy="8890"/>
            </a:xfrm>
            <a:custGeom>
              <a:avLst/>
              <a:gdLst/>
              <a:ahLst/>
              <a:cxnLst/>
              <a:rect l="l" t="t" r="r" b="b"/>
              <a:pathLst>
                <a:path h="8889">
                  <a:moveTo>
                    <a:pt x="0" y="0"/>
                  </a:moveTo>
                  <a:lnTo>
                    <a:pt x="0" y="8382"/>
                  </a:lnTo>
                </a:path>
              </a:pathLst>
            </a:custGeom>
            <a:ln w="3175">
              <a:solidFill>
                <a:srgbClr val="000000"/>
              </a:solidFill>
            </a:ln>
          </p:spPr>
          <p:txBody>
            <a:bodyPr wrap="square" lIns="0" tIns="0" rIns="0" bIns="0" rtlCol="0"/>
            <a:lstStyle/>
            <a:p>
              <a:endParaRPr sz="1632"/>
            </a:p>
          </p:txBody>
        </p:sp>
        <p:sp>
          <p:nvSpPr>
            <p:cNvPr id="575" name="object 575"/>
            <p:cNvSpPr/>
            <p:nvPr/>
          </p:nvSpPr>
          <p:spPr>
            <a:xfrm>
              <a:off x="3255911" y="4553711"/>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576" name="object 576"/>
            <p:cNvSpPr/>
            <p:nvPr/>
          </p:nvSpPr>
          <p:spPr>
            <a:xfrm>
              <a:off x="3263531" y="4553711"/>
              <a:ext cx="1159510" cy="7620"/>
            </a:xfrm>
            <a:custGeom>
              <a:avLst/>
              <a:gdLst/>
              <a:ahLst/>
              <a:cxnLst/>
              <a:rect l="l" t="t" r="r" b="b"/>
              <a:pathLst>
                <a:path w="1159510" h="7620">
                  <a:moveTo>
                    <a:pt x="1159002" y="7620"/>
                  </a:moveTo>
                  <a:lnTo>
                    <a:pt x="1159002" y="0"/>
                  </a:lnTo>
                  <a:lnTo>
                    <a:pt x="0" y="0"/>
                  </a:lnTo>
                  <a:lnTo>
                    <a:pt x="0" y="7620"/>
                  </a:lnTo>
                  <a:lnTo>
                    <a:pt x="1159002" y="7620"/>
                  </a:lnTo>
                  <a:close/>
                </a:path>
              </a:pathLst>
            </a:custGeom>
            <a:solidFill>
              <a:srgbClr val="000000"/>
            </a:solidFill>
          </p:spPr>
          <p:txBody>
            <a:bodyPr wrap="square" lIns="0" tIns="0" rIns="0" bIns="0" rtlCol="0"/>
            <a:lstStyle/>
            <a:p>
              <a:endParaRPr sz="1632"/>
            </a:p>
          </p:txBody>
        </p:sp>
        <p:sp>
          <p:nvSpPr>
            <p:cNvPr id="577" name="object 577"/>
            <p:cNvSpPr/>
            <p:nvPr/>
          </p:nvSpPr>
          <p:spPr>
            <a:xfrm>
              <a:off x="3263531" y="4553711"/>
              <a:ext cx="1159510" cy="0"/>
            </a:xfrm>
            <a:custGeom>
              <a:avLst/>
              <a:gdLst/>
              <a:ahLst/>
              <a:cxnLst/>
              <a:rect l="l" t="t" r="r" b="b"/>
              <a:pathLst>
                <a:path w="1159510">
                  <a:moveTo>
                    <a:pt x="0" y="0"/>
                  </a:moveTo>
                  <a:lnTo>
                    <a:pt x="1159002" y="0"/>
                  </a:lnTo>
                </a:path>
              </a:pathLst>
            </a:custGeom>
            <a:ln w="3175">
              <a:solidFill>
                <a:srgbClr val="000000"/>
              </a:solidFill>
            </a:ln>
          </p:spPr>
          <p:txBody>
            <a:bodyPr wrap="square" lIns="0" tIns="0" rIns="0" bIns="0" rtlCol="0"/>
            <a:lstStyle/>
            <a:p>
              <a:endParaRPr sz="1632"/>
            </a:p>
          </p:txBody>
        </p:sp>
        <p:sp>
          <p:nvSpPr>
            <p:cNvPr id="578" name="object 578"/>
            <p:cNvSpPr/>
            <p:nvPr/>
          </p:nvSpPr>
          <p:spPr>
            <a:xfrm>
              <a:off x="4422533" y="4553711"/>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579" name="object 579"/>
            <p:cNvSpPr/>
            <p:nvPr/>
          </p:nvSpPr>
          <p:spPr>
            <a:xfrm>
              <a:off x="4430153" y="4553711"/>
              <a:ext cx="1377950" cy="7620"/>
            </a:xfrm>
            <a:custGeom>
              <a:avLst/>
              <a:gdLst/>
              <a:ahLst/>
              <a:cxnLst/>
              <a:rect l="l" t="t" r="r" b="b"/>
              <a:pathLst>
                <a:path w="1377950" h="7620">
                  <a:moveTo>
                    <a:pt x="1377696" y="7620"/>
                  </a:moveTo>
                  <a:lnTo>
                    <a:pt x="1377696" y="0"/>
                  </a:lnTo>
                  <a:lnTo>
                    <a:pt x="0" y="0"/>
                  </a:lnTo>
                  <a:lnTo>
                    <a:pt x="0" y="7620"/>
                  </a:lnTo>
                  <a:lnTo>
                    <a:pt x="1377696" y="7620"/>
                  </a:lnTo>
                  <a:close/>
                </a:path>
              </a:pathLst>
            </a:custGeom>
            <a:solidFill>
              <a:srgbClr val="000000"/>
            </a:solidFill>
          </p:spPr>
          <p:txBody>
            <a:bodyPr wrap="square" lIns="0" tIns="0" rIns="0" bIns="0" rtlCol="0"/>
            <a:lstStyle/>
            <a:p>
              <a:endParaRPr sz="1632"/>
            </a:p>
          </p:txBody>
        </p:sp>
        <p:sp>
          <p:nvSpPr>
            <p:cNvPr id="580" name="object 580"/>
            <p:cNvSpPr/>
            <p:nvPr/>
          </p:nvSpPr>
          <p:spPr>
            <a:xfrm>
              <a:off x="4430153" y="4553711"/>
              <a:ext cx="1377950" cy="0"/>
            </a:xfrm>
            <a:custGeom>
              <a:avLst/>
              <a:gdLst/>
              <a:ahLst/>
              <a:cxnLst/>
              <a:rect l="l" t="t" r="r" b="b"/>
              <a:pathLst>
                <a:path w="1377950">
                  <a:moveTo>
                    <a:pt x="0" y="0"/>
                  </a:moveTo>
                  <a:lnTo>
                    <a:pt x="1377696" y="0"/>
                  </a:lnTo>
                </a:path>
              </a:pathLst>
            </a:custGeom>
            <a:ln w="3175">
              <a:solidFill>
                <a:srgbClr val="000000"/>
              </a:solidFill>
            </a:ln>
          </p:spPr>
          <p:txBody>
            <a:bodyPr wrap="square" lIns="0" tIns="0" rIns="0" bIns="0" rtlCol="0"/>
            <a:lstStyle/>
            <a:p>
              <a:endParaRPr sz="1632"/>
            </a:p>
          </p:txBody>
        </p:sp>
        <p:sp>
          <p:nvSpPr>
            <p:cNvPr id="581" name="object 581"/>
            <p:cNvSpPr/>
            <p:nvPr/>
          </p:nvSpPr>
          <p:spPr>
            <a:xfrm>
              <a:off x="5807849" y="4553711"/>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582" name="object 582"/>
            <p:cNvSpPr/>
            <p:nvPr/>
          </p:nvSpPr>
          <p:spPr>
            <a:xfrm>
              <a:off x="5815469" y="4553711"/>
              <a:ext cx="1159510" cy="7620"/>
            </a:xfrm>
            <a:custGeom>
              <a:avLst/>
              <a:gdLst/>
              <a:ahLst/>
              <a:cxnLst/>
              <a:rect l="l" t="t" r="r" b="b"/>
              <a:pathLst>
                <a:path w="1159509" h="7620">
                  <a:moveTo>
                    <a:pt x="1159002" y="7620"/>
                  </a:moveTo>
                  <a:lnTo>
                    <a:pt x="1159002" y="0"/>
                  </a:lnTo>
                  <a:lnTo>
                    <a:pt x="0" y="0"/>
                  </a:lnTo>
                  <a:lnTo>
                    <a:pt x="0" y="7620"/>
                  </a:lnTo>
                  <a:lnTo>
                    <a:pt x="1159002" y="7620"/>
                  </a:lnTo>
                  <a:close/>
                </a:path>
              </a:pathLst>
            </a:custGeom>
            <a:solidFill>
              <a:srgbClr val="000000"/>
            </a:solidFill>
          </p:spPr>
          <p:txBody>
            <a:bodyPr wrap="square" lIns="0" tIns="0" rIns="0" bIns="0" rtlCol="0"/>
            <a:lstStyle/>
            <a:p>
              <a:endParaRPr sz="1632"/>
            </a:p>
          </p:txBody>
        </p:sp>
        <p:sp>
          <p:nvSpPr>
            <p:cNvPr id="583" name="object 583"/>
            <p:cNvSpPr/>
            <p:nvPr/>
          </p:nvSpPr>
          <p:spPr>
            <a:xfrm>
              <a:off x="5815469" y="4553711"/>
              <a:ext cx="1159510" cy="0"/>
            </a:xfrm>
            <a:custGeom>
              <a:avLst/>
              <a:gdLst/>
              <a:ahLst/>
              <a:cxnLst/>
              <a:rect l="l" t="t" r="r" b="b"/>
              <a:pathLst>
                <a:path w="1159509">
                  <a:moveTo>
                    <a:pt x="0" y="0"/>
                  </a:moveTo>
                  <a:lnTo>
                    <a:pt x="1159002" y="0"/>
                  </a:lnTo>
                </a:path>
              </a:pathLst>
            </a:custGeom>
            <a:ln w="3175">
              <a:solidFill>
                <a:srgbClr val="000000"/>
              </a:solidFill>
            </a:ln>
          </p:spPr>
          <p:txBody>
            <a:bodyPr wrap="square" lIns="0" tIns="0" rIns="0" bIns="0" rtlCol="0"/>
            <a:lstStyle/>
            <a:p>
              <a:endParaRPr sz="1632"/>
            </a:p>
          </p:txBody>
        </p:sp>
        <p:sp>
          <p:nvSpPr>
            <p:cNvPr id="584" name="object 584"/>
            <p:cNvSpPr/>
            <p:nvPr/>
          </p:nvSpPr>
          <p:spPr>
            <a:xfrm>
              <a:off x="6974471" y="4553711"/>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585" name="object 585"/>
            <p:cNvSpPr/>
            <p:nvPr/>
          </p:nvSpPr>
          <p:spPr>
            <a:xfrm>
              <a:off x="6982091" y="4553711"/>
              <a:ext cx="940435" cy="7620"/>
            </a:xfrm>
            <a:custGeom>
              <a:avLst/>
              <a:gdLst/>
              <a:ahLst/>
              <a:cxnLst/>
              <a:rect l="l" t="t" r="r" b="b"/>
              <a:pathLst>
                <a:path w="940434" h="7620">
                  <a:moveTo>
                    <a:pt x="940307" y="7620"/>
                  </a:moveTo>
                  <a:lnTo>
                    <a:pt x="940307" y="0"/>
                  </a:lnTo>
                  <a:lnTo>
                    <a:pt x="0" y="0"/>
                  </a:lnTo>
                  <a:lnTo>
                    <a:pt x="0" y="7620"/>
                  </a:lnTo>
                  <a:lnTo>
                    <a:pt x="940307" y="7620"/>
                  </a:lnTo>
                  <a:close/>
                </a:path>
              </a:pathLst>
            </a:custGeom>
            <a:solidFill>
              <a:srgbClr val="000000"/>
            </a:solidFill>
          </p:spPr>
          <p:txBody>
            <a:bodyPr wrap="square" lIns="0" tIns="0" rIns="0" bIns="0" rtlCol="0"/>
            <a:lstStyle/>
            <a:p>
              <a:endParaRPr sz="1632"/>
            </a:p>
          </p:txBody>
        </p:sp>
        <p:sp>
          <p:nvSpPr>
            <p:cNvPr id="586" name="object 586"/>
            <p:cNvSpPr/>
            <p:nvPr/>
          </p:nvSpPr>
          <p:spPr>
            <a:xfrm>
              <a:off x="6982091" y="4553711"/>
              <a:ext cx="940435" cy="0"/>
            </a:xfrm>
            <a:custGeom>
              <a:avLst/>
              <a:gdLst/>
              <a:ahLst/>
              <a:cxnLst/>
              <a:rect l="l" t="t" r="r" b="b"/>
              <a:pathLst>
                <a:path w="940434">
                  <a:moveTo>
                    <a:pt x="0" y="0"/>
                  </a:moveTo>
                  <a:lnTo>
                    <a:pt x="940308" y="0"/>
                  </a:lnTo>
                </a:path>
              </a:pathLst>
            </a:custGeom>
            <a:ln w="3175">
              <a:solidFill>
                <a:srgbClr val="000000"/>
              </a:solidFill>
            </a:ln>
          </p:spPr>
          <p:txBody>
            <a:bodyPr wrap="square" lIns="0" tIns="0" rIns="0" bIns="0" rtlCol="0"/>
            <a:lstStyle/>
            <a:p>
              <a:endParaRPr sz="1632"/>
            </a:p>
          </p:txBody>
        </p:sp>
        <p:sp>
          <p:nvSpPr>
            <p:cNvPr id="587" name="object 587"/>
            <p:cNvSpPr/>
            <p:nvPr/>
          </p:nvSpPr>
          <p:spPr>
            <a:xfrm>
              <a:off x="7922387" y="4553711"/>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588" name="object 588"/>
            <p:cNvSpPr/>
            <p:nvPr/>
          </p:nvSpPr>
          <p:spPr>
            <a:xfrm>
              <a:off x="7930019" y="4553711"/>
              <a:ext cx="1377950" cy="7620"/>
            </a:xfrm>
            <a:custGeom>
              <a:avLst/>
              <a:gdLst/>
              <a:ahLst/>
              <a:cxnLst/>
              <a:rect l="l" t="t" r="r" b="b"/>
              <a:pathLst>
                <a:path w="1377950" h="7620">
                  <a:moveTo>
                    <a:pt x="1377696" y="7620"/>
                  </a:moveTo>
                  <a:lnTo>
                    <a:pt x="1377696" y="0"/>
                  </a:lnTo>
                  <a:lnTo>
                    <a:pt x="0" y="0"/>
                  </a:lnTo>
                  <a:lnTo>
                    <a:pt x="0" y="7620"/>
                  </a:lnTo>
                  <a:lnTo>
                    <a:pt x="1377696" y="7620"/>
                  </a:lnTo>
                  <a:close/>
                </a:path>
              </a:pathLst>
            </a:custGeom>
            <a:solidFill>
              <a:srgbClr val="000000"/>
            </a:solidFill>
          </p:spPr>
          <p:txBody>
            <a:bodyPr wrap="square" lIns="0" tIns="0" rIns="0" bIns="0" rtlCol="0"/>
            <a:lstStyle/>
            <a:p>
              <a:endParaRPr sz="1632"/>
            </a:p>
          </p:txBody>
        </p:sp>
        <p:sp>
          <p:nvSpPr>
            <p:cNvPr id="589" name="object 589"/>
            <p:cNvSpPr/>
            <p:nvPr/>
          </p:nvSpPr>
          <p:spPr>
            <a:xfrm>
              <a:off x="7930019" y="4553711"/>
              <a:ext cx="1377950" cy="0"/>
            </a:xfrm>
            <a:custGeom>
              <a:avLst/>
              <a:gdLst/>
              <a:ahLst/>
              <a:cxnLst/>
              <a:rect l="l" t="t" r="r" b="b"/>
              <a:pathLst>
                <a:path w="1377950">
                  <a:moveTo>
                    <a:pt x="0" y="0"/>
                  </a:moveTo>
                  <a:lnTo>
                    <a:pt x="1377696" y="0"/>
                  </a:lnTo>
                </a:path>
              </a:pathLst>
            </a:custGeom>
            <a:ln w="3175">
              <a:solidFill>
                <a:srgbClr val="000000"/>
              </a:solidFill>
            </a:ln>
          </p:spPr>
          <p:txBody>
            <a:bodyPr wrap="square" lIns="0" tIns="0" rIns="0" bIns="0" rtlCol="0"/>
            <a:lstStyle/>
            <a:p>
              <a:endParaRPr sz="1632"/>
            </a:p>
          </p:txBody>
        </p:sp>
        <p:sp>
          <p:nvSpPr>
            <p:cNvPr id="590" name="object 590"/>
            <p:cNvSpPr/>
            <p:nvPr/>
          </p:nvSpPr>
          <p:spPr>
            <a:xfrm>
              <a:off x="9307715" y="4553711"/>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591" name="object 591"/>
            <p:cNvSpPr/>
            <p:nvPr/>
          </p:nvSpPr>
          <p:spPr>
            <a:xfrm>
              <a:off x="3255911" y="4561332"/>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592" name="object 592"/>
            <p:cNvSpPr/>
            <p:nvPr/>
          </p:nvSpPr>
          <p:spPr>
            <a:xfrm>
              <a:off x="4422533" y="4561332"/>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593" name="object 593"/>
            <p:cNvSpPr/>
            <p:nvPr/>
          </p:nvSpPr>
          <p:spPr>
            <a:xfrm>
              <a:off x="5807849" y="4561332"/>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594" name="object 594"/>
            <p:cNvSpPr/>
            <p:nvPr/>
          </p:nvSpPr>
          <p:spPr>
            <a:xfrm>
              <a:off x="6974471" y="4561332"/>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595" name="object 595"/>
            <p:cNvSpPr/>
            <p:nvPr/>
          </p:nvSpPr>
          <p:spPr>
            <a:xfrm>
              <a:off x="7922387" y="4561332"/>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596" name="object 596"/>
            <p:cNvSpPr/>
            <p:nvPr/>
          </p:nvSpPr>
          <p:spPr>
            <a:xfrm>
              <a:off x="9307715" y="4561332"/>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597" name="object 597"/>
            <p:cNvSpPr/>
            <p:nvPr/>
          </p:nvSpPr>
          <p:spPr>
            <a:xfrm>
              <a:off x="3204095" y="4838712"/>
              <a:ext cx="6103620" cy="269240"/>
            </a:xfrm>
            <a:custGeom>
              <a:avLst/>
              <a:gdLst/>
              <a:ahLst/>
              <a:cxnLst/>
              <a:rect l="l" t="t" r="r" b="b"/>
              <a:pathLst>
                <a:path w="6103620" h="269239">
                  <a:moveTo>
                    <a:pt x="51816" y="0"/>
                  </a:moveTo>
                  <a:lnTo>
                    <a:pt x="0" y="0"/>
                  </a:lnTo>
                  <a:lnTo>
                    <a:pt x="0" y="268986"/>
                  </a:lnTo>
                  <a:lnTo>
                    <a:pt x="51816" y="268986"/>
                  </a:lnTo>
                  <a:lnTo>
                    <a:pt x="51816" y="0"/>
                  </a:lnTo>
                  <a:close/>
                </a:path>
                <a:path w="6103620" h="269239">
                  <a:moveTo>
                    <a:pt x="1166609" y="0"/>
                  </a:moveTo>
                  <a:lnTo>
                    <a:pt x="111252" y="0"/>
                  </a:lnTo>
                  <a:lnTo>
                    <a:pt x="59436" y="0"/>
                  </a:lnTo>
                  <a:lnTo>
                    <a:pt x="59436" y="268986"/>
                  </a:lnTo>
                  <a:lnTo>
                    <a:pt x="111252" y="268986"/>
                  </a:lnTo>
                  <a:lnTo>
                    <a:pt x="1166609" y="268986"/>
                  </a:lnTo>
                  <a:lnTo>
                    <a:pt x="1166609" y="0"/>
                  </a:lnTo>
                  <a:close/>
                </a:path>
                <a:path w="6103620" h="269239">
                  <a:moveTo>
                    <a:pt x="1218438" y="0"/>
                  </a:moveTo>
                  <a:lnTo>
                    <a:pt x="1166622" y="0"/>
                  </a:lnTo>
                  <a:lnTo>
                    <a:pt x="1166622" y="268986"/>
                  </a:lnTo>
                  <a:lnTo>
                    <a:pt x="1218438" y="268986"/>
                  </a:lnTo>
                  <a:lnTo>
                    <a:pt x="1218438" y="0"/>
                  </a:lnTo>
                  <a:close/>
                </a:path>
                <a:path w="6103620" h="269239">
                  <a:moveTo>
                    <a:pt x="2603754" y="0"/>
                  </a:moveTo>
                  <a:lnTo>
                    <a:pt x="2551938" y="0"/>
                  </a:lnTo>
                  <a:lnTo>
                    <a:pt x="1277874" y="0"/>
                  </a:lnTo>
                  <a:lnTo>
                    <a:pt x="1226058" y="0"/>
                  </a:lnTo>
                  <a:lnTo>
                    <a:pt x="1226058" y="268986"/>
                  </a:lnTo>
                  <a:lnTo>
                    <a:pt x="1277874" y="268986"/>
                  </a:lnTo>
                  <a:lnTo>
                    <a:pt x="2551938" y="268986"/>
                  </a:lnTo>
                  <a:lnTo>
                    <a:pt x="2603754" y="268986"/>
                  </a:lnTo>
                  <a:lnTo>
                    <a:pt x="2603754" y="0"/>
                  </a:lnTo>
                  <a:close/>
                </a:path>
                <a:path w="6103620" h="269239">
                  <a:moveTo>
                    <a:pt x="3770376" y="0"/>
                  </a:moveTo>
                  <a:lnTo>
                    <a:pt x="3718560" y="0"/>
                  </a:lnTo>
                  <a:lnTo>
                    <a:pt x="2663190" y="0"/>
                  </a:lnTo>
                  <a:lnTo>
                    <a:pt x="2611374" y="0"/>
                  </a:lnTo>
                  <a:lnTo>
                    <a:pt x="2611374" y="268986"/>
                  </a:lnTo>
                  <a:lnTo>
                    <a:pt x="2663190" y="268986"/>
                  </a:lnTo>
                  <a:lnTo>
                    <a:pt x="3718560" y="268986"/>
                  </a:lnTo>
                  <a:lnTo>
                    <a:pt x="3770376" y="268986"/>
                  </a:lnTo>
                  <a:lnTo>
                    <a:pt x="3770376" y="0"/>
                  </a:lnTo>
                  <a:close/>
                </a:path>
                <a:path w="6103620" h="269239">
                  <a:moveTo>
                    <a:pt x="4718291" y="0"/>
                  </a:moveTo>
                  <a:lnTo>
                    <a:pt x="4666488" y="0"/>
                  </a:lnTo>
                  <a:lnTo>
                    <a:pt x="3829812" y="0"/>
                  </a:lnTo>
                  <a:lnTo>
                    <a:pt x="3777996" y="0"/>
                  </a:lnTo>
                  <a:lnTo>
                    <a:pt x="3777996" y="268986"/>
                  </a:lnTo>
                  <a:lnTo>
                    <a:pt x="3829812" y="268986"/>
                  </a:lnTo>
                  <a:lnTo>
                    <a:pt x="4666475" y="268986"/>
                  </a:lnTo>
                  <a:lnTo>
                    <a:pt x="4718291" y="268986"/>
                  </a:lnTo>
                  <a:lnTo>
                    <a:pt x="4718291" y="0"/>
                  </a:lnTo>
                  <a:close/>
                </a:path>
                <a:path w="6103620" h="269239">
                  <a:moveTo>
                    <a:pt x="6051791" y="0"/>
                  </a:moveTo>
                  <a:lnTo>
                    <a:pt x="4777740" y="0"/>
                  </a:lnTo>
                  <a:lnTo>
                    <a:pt x="4725924" y="0"/>
                  </a:lnTo>
                  <a:lnTo>
                    <a:pt x="4725924" y="268986"/>
                  </a:lnTo>
                  <a:lnTo>
                    <a:pt x="4777727" y="268986"/>
                  </a:lnTo>
                  <a:lnTo>
                    <a:pt x="6051791" y="268986"/>
                  </a:lnTo>
                  <a:lnTo>
                    <a:pt x="6051791" y="0"/>
                  </a:lnTo>
                  <a:close/>
                </a:path>
                <a:path w="6103620" h="269239">
                  <a:moveTo>
                    <a:pt x="6103620" y="0"/>
                  </a:moveTo>
                  <a:lnTo>
                    <a:pt x="6051804" y="0"/>
                  </a:lnTo>
                  <a:lnTo>
                    <a:pt x="6051804" y="268986"/>
                  </a:lnTo>
                  <a:lnTo>
                    <a:pt x="6103620" y="268986"/>
                  </a:lnTo>
                  <a:lnTo>
                    <a:pt x="6103620" y="0"/>
                  </a:lnTo>
                  <a:close/>
                </a:path>
              </a:pathLst>
            </a:custGeom>
            <a:solidFill>
              <a:srgbClr val="9ACCFF"/>
            </a:solidFill>
          </p:spPr>
          <p:txBody>
            <a:bodyPr wrap="square" lIns="0" tIns="0" rIns="0" bIns="0" rtlCol="0"/>
            <a:lstStyle/>
            <a:p>
              <a:endParaRPr sz="1632"/>
            </a:p>
          </p:txBody>
        </p:sp>
        <p:sp>
          <p:nvSpPr>
            <p:cNvPr id="598" name="object 598"/>
            <p:cNvSpPr/>
            <p:nvPr/>
          </p:nvSpPr>
          <p:spPr>
            <a:xfrm>
              <a:off x="2624213" y="4830317"/>
              <a:ext cx="631825" cy="8890"/>
            </a:xfrm>
            <a:custGeom>
              <a:avLst/>
              <a:gdLst/>
              <a:ahLst/>
              <a:cxnLst/>
              <a:rect l="l" t="t" r="r" b="b"/>
              <a:pathLst>
                <a:path w="631825" h="8889">
                  <a:moveTo>
                    <a:pt x="631697" y="8382"/>
                  </a:moveTo>
                  <a:lnTo>
                    <a:pt x="631697" y="0"/>
                  </a:lnTo>
                  <a:lnTo>
                    <a:pt x="0" y="0"/>
                  </a:lnTo>
                  <a:lnTo>
                    <a:pt x="0" y="8382"/>
                  </a:lnTo>
                  <a:lnTo>
                    <a:pt x="631697" y="8382"/>
                  </a:lnTo>
                  <a:close/>
                </a:path>
              </a:pathLst>
            </a:custGeom>
            <a:solidFill>
              <a:srgbClr val="000000"/>
            </a:solidFill>
          </p:spPr>
          <p:txBody>
            <a:bodyPr wrap="square" lIns="0" tIns="0" rIns="0" bIns="0" rtlCol="0"/>
            <a:lstStyle/>
            <a:p>
              <a:endParaRPr sz="1632"/>
            </a:p>
          </p:txBody>
        </p:sp>
        <p:sp>
          <p:nvSpPr>
            <p:cNvPr id="599" name="object 599"/>
            <p:cNvSpPr/>
            <p:nvPr/>
          </p:nvSpPr>
          <p:spPr>
            <a:xfrm>
              <a:off x="2624213" y="4830317"/>
              <a:ext cx="631825" cy="0"/>
            </a:xfrm>
            <a:custGeom>
              <a:avLst/>
              <a:gdLst/>
              <a:ahLst/>
              <a:cxnLst/>
              <a:rect l="l" t="t" r="r" b="b"/>
              <a:pathLst>
                <a:path w="631825">
                  <a:moveTo>
                    <a:pt x="0" y="0"/>
                  </a:moveTo>
                  <a:lnTo>
                    <a:pt x="631698" y="0"/>
                  </a:lnTo>
                </a:path>
              </a:pathLst>
            </a:custGeom>
            <a:ln w="3175">
              <a:solidFill>
                <a:srgbClr val="000000"/>
              </a:solidFill>
            </a:ln>
          </p:spPr>
          <p:txBody>
            <a:bodyPr wrap="square" lIns="0" tIns="0" rIns="0" bIns="0" rtlCol="0"/>
            <a:lstStyle/>
            <a:p>
              <a:endParaRPr sz="1632"/>
            </a:p>
          </p:txBody>
        </p:sp>
        <p:sp>
          <p:nvSpPr>
            <p:cNvPr id="600" name="object 600"/>
            <p:cNvSpPr/>
            <p:nvPr/>
          </p:nvSpPr>
          <p:spPr>
            <a:xfrm>
              <a:off x="2616593" y="2889504"/>
              <a:ext cx="7620" cy="2226310"/>
            </a:xfrm>
            <a:custGeom>
              <a:avLst/>
              <a:gdLst/>
              <a:ahLst/>
              <a:cxnLst/>
              <a:rect l="l" t="t" r="r" b="b"/>
              <a:pathLst>
                <a:path w="7619" h="2226310">
                  <a:moveTo>
                    <a:pt x="0" y="0"/>
                  </a:moveTo>
                  <a:lnTo>
                    <a:pt x="0" y="2225801"/>
                  </a:lnTo>
                  <a:lnTo>
                    <a:pt x="7620" y="2225801"/>
                  </a:lnTo>
                  <a:lnTo>
                    <a:pt x="7620" y="0"/>
                  </a:lnTo>
                  <a:lnTo>
                    <a:pt x="0" y="0"/>
                  </a:lnTo>
                  <a:close/>
                </a:path>
              </a:pathLst>
            </a:custGeom>
            <a:solidFill>
              <a:srgbClr val="000000"/>
            </a:solidFill>
          </p:spPr>
          <p:txBody>
            <a:bodyPr wrap="square" lIns="0" tIns="0" rIns="0" bIns="0" rtlCol="0"/>
            <a:lstStyle/>
            <a:p>
              <a:endParaRPr sz="1632"/>
            </a:p>
          </p:txBody>
        </p:sp>
        <p:sp>
          <p:nvSpPr>
            <p:cNvPr id="601" name="object 601"/>
            <p:cNvSpPr/>
            <p:nvPr/>
          </p:nvSpPr>
          <p:spPr>
            <a:xfrm>
              <a:off x="2616593" y="4838700"/>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602" name="object 602"/>
            <p:cNvSpPr/>
            <p:nvPr/>
          </p:nvSpPr>
          <p:spPr>
            <a:xfrm>
              <a:off x="3255911" y="4830317"/>
              <a:ext cx="0" cy="8890"/>
            </a:xfrm>
            <a:custGeom>
              <a:avLst/>
              <a:gdLst/>
              <a:ahLst/>
              <a:cxnLst/>
              <a:rect l="l" t="t" r="r" b="b"/>
              <a:pathLst>
                <a:path h="8889">
                  <a:moveTo>
                    <a:pt x="0" y="0"/>
                  </a:moveTo>
                  <a:lnTo>
                    <a:pt x="0" y="8382"/>
                  </a:lnTo>
                </a:path>
              </a:pathLst>
            </a:custGeom>
            <a:ln w="3175">
              <a:solidFill>
                <a:srgbClr val="000000"/>
              </a:solidFill>
            </a:ln>
          </p:spPr>
          <p:txBody>
            <a:bodyPr wrap="square" lIns="0" tIns="0" rIns="0" bIns="0" rtlCol="0"/>
            <a:lstStyle/>
            <a:p>
              <a:endParaRPr sz="1632"/>
            </a:p>
          </p:txBody>
        </p:sp>
        <p:sp>
          <p:nvSpPr>
            <p:cNvPr id="603" name="object 603"/>
            <p:cNvSpPr/>
            <p:nvPr/>
          </p:nvSpPr>
          <p:spPr>
            <a:xfrm>
              <a:off x="3263531" y="4830317"/>
              <a:ext cx="1159510" cy="8890"/>
            </a:xfrm>
            <a:custGeom>
              <a:avLst/>
              <a:gdLst/>
              <a:ahLst/>
              <a:cxnLst/>
              <a:rect l="l" t="t" r="r" b="b"/>
              <a:pathLst>
                <a:path w="1159510" h="8889">
                  <a:moveTo>
                    <a:pt x="1159002" y="8382"/>
                  </a:moveTo>
                  <a:lnTo>
                    <a:pt x="1159002" y="0"/>
                  </a:lnTo>
                  <a:lnTo>
                    <a:pt x="0" y="0"/>
                  </a:lnTo>
                  <a:lnTo>
                    <a:pt x="0" y="8382"/>
                  </a:lnTo>
                  <a:lnTo>
                    <a:pt x="1159002" y="8382"/>
                  </a:lnTo>
                  <a:close/>
                </a:path>
              </a:pathLst>
            </a:custGeom>
            <a:solidFill>
              <a:srgbClr val="000000"/>
            </a:solidFill>
          </p:spPr>
          <p:txBody>
            <a:bodyPr wrap="square" lIns="0" tIns="0" rIns="0" bIns="0" rtlCol="0"/>
            <a:lstStyle/>
            <a:p>
              <a:endParaRPr sz="1632"/>
            </a:p>
          </p:txBody>
        </p:sp>
        <p:sp>
          <p:nvSpPr>
            <p:cNvPr id="604" name="object 604"/>
            <p:cNvSpPr/>
            <p:nvPr/>
          </p:nvSpPr>
          <p:spPr>
            <a:xfrm>
              <a:off x="3263531" y="4830317"/>
              <a:ext cx="1159510" cy="0"/>
            </a:xfrm>
            <a:custGeom>
              <a:avLst/>
              <a:gdLst/>
              <a:ahLst/>
              <a:cxnLst/>
              <a:rect l="l" t="t" r="r" b="b"/>
              <a:pathLst>
                <a:path w="1159510">
                  <a:moveTo>
                    <a:pt x="0" y="0"/>
                  </a:moveTo>
                  <a:lnTo>
                    <a:pt x="1159002" y="0"/>
                  </a:lnTo>
                </a:path>
              </a:pathLst>
            </a:custGeom>
            <a:ln w="3175">
              <a:solidFill>
                <a:srgbClr val="000000"/>
              </a:solidFill>
            </a:ln>
          </p:spPr>
          <p:txBody>
            <a:bodyPr wrap="square" lIns="0" tIns="0" rIns="0" bIns="0" rtlCol="0"/>
            <a:lstStyle/>
            <a:p>
              <a:endParaRPr sz="1632"/>
            </a:p>
          </p:txBody>
        </p:sp>
        <p:sp>
          <p:nvSpPr>
            <p:cNvPr id="605" name="object 605"/>
            <p:cNvSpPr/>
            <p:nvPr/>
          </p:nvSpPr>
          <p:spPr>
            <a:xfrm>
              <a:off x="4422533" y="4830317"/>
              <a:ext cx="0" cy="8890"/>
            </a:xfrm>
            <a:custGeom>
              <a:avLst/>
              <a:gdLst/>
              <a:ahLst/>
              <a:cxnLst/>
              <a:rect l="l" t="t" r="r" b="b"/>
              <a:pathLst>
                <a:path h="8889">
                  <a:moveTo>
                    <a:pt x="0" y="0"/>
                  </a:moveTo>
                  <a:lnTo>
                    <a:pt x="0" y="8382"/>
                  </a:lnTo>
                </a:path>
              </a:pathLst>
            </a:custGeom>
            <a:ln w="3175">
              <a:solidFill>
                <a:srgbClr val="000000"/>
              </a:solidFill>
            </a:ln>
          </p:spPr>
          <p:txBody>
            <a:bodyPr wrap="square" lIns="0" tIns="0" rIns="0" bIns="0" rtlCol="0"/>
            <a:lstStyle/>
            <a:p>
              <a:endParaRPr sz="1632"/>
            </a:p>
          </p:txBody>
        </p:sp>
        <p:sp>
          <p:nvSpPr>
            <p:cNvPr id="606" name="object 606"/>
            <p:cNvSpPr/>
            <p:nvPr/>
          </p:nvSpPr>
          <p:spPr>
            <a:xfrm>
              <a:off x="4430153" y="4830317"/>
              <a:ext cx="1377950" cy="8890"/>
            </a:xfrm>
            <a:custGeom>
              <a:avLst/>
              <a:gdLst/>
              <a:ahLst/>
              <a:cxnLst/>
              <a:rect l="l" t="t" r="r" b="b"/>
              <a:pathLst>
                <a:path w="1377950" h="8889">
                  <a:moveTo>
                    <a:pt x="1377696" y="8382"/>
                  </a:moveTo>
                  <a:lnTo>
                    <a:pt x="1377696" y="0"/>
                  </a:lnTo>
                  <a:lnTo>
                    <a:pt x="0" y="0"/>
                  </a:lnTo>
                  <a:lnTo>
                    <a:pt x="0" y="8382"/>
                  </a:lnTo>
                  <a:lnTo>
                    <a:pt x="1377696" y="8382"/>
                  </a:lnTo>
                  <a:close/>
                </a:path>
              </a:pathLst>
            </a:custGeom>
            <a:solidFill>
              <a:srgbClr val="000000"/>
            </a:solidFill>
          </p:spPr>
          <p:txBody>
            <a:bodyPr wrap="square" lIns="0" tIns="0" rIns="0" bIns="0" rtlCol="0"/>
            <a:lstStyle/>
            <a:p>
              <a:endParaRPr sz="1632"/>
            </a:p>
          </p:txBody>
        </p:sp>
        <p:sp>
          <p:nvSpPr>
            <p:cNvPr id="607" name="object 607"/>
            <p:cNvSpPr/>
            <p:nvPr/>
          </p:nvSpPr>
          <p:spPr>
            <a:xfrm>
              <a:off x="4430153" y="4830317"/>
              <a:ext cx="1377950" cy="0"/>
            </a:xfrm>
            <a:custGeom>
              <a:avLst/>
              <a:gdLst/>
              <a:ahLst/>
              <a:cxnLst/>
              <a:rect l="l" t="t" r="r" b="b"/>
              <a:pathLst>
                <a:path w="1377950">
                  <a:moveTo>
                    <a:pt x="0" y="0"/>
                  </a:moveTo>
                  <a:lnTo>
                    <a:pt x="1377696" y="0"/>
                  </a:lnTo>
                </a:path>
              </a:pathLst>
            </a:custGeom>
            <a:ln w="3175">
              <a:solidFill>
                <a:srgbClr val="000000"/>
              </a:solidFill>
            </a:ln>
          </p:spPr>
          <p:txBody>
            <a:bodyPr wrap="square" lIns="0" tIns="0" rIns="0" bIns="0" rtlCol="0"/>
            <a:lstStyle/>
            <a:p>
              <a:endParaRPr sz="1632"/>
            </a:p>
          </p:txBody>
        </p:sp>
        <p:sp>
          <p:nvSpPr>
            <p:cNvPr id="608" name="object 608"/>
            <p:cNvSpPr/>
            <p:nvPr/>
          </p:nvSpPr>
          <p:spPr>
            <a:xfrm>
              <a:off x="5807849" y="4830317"/>
              <a:ext cx="0" cy="8890"/>
            </a:xfrm>
            <a:custGeom>
              <a:avLst/>
              <a:gdLst/>
              <a:ahLst/>
              <a:cxnLst/>
              <a:rect l="l" t="t" r="r" b="b"/>
              <a:pathLst>
                <a:path h="8889">
                  <a:moveTo>
                    <a:pt x="0" y="0"/>
                  </a:moveTo>
                  <a:lnTo>
                    <a:pt x="0" y="8382"/>
                  </a:lnTo>
                </a:path>
              </a:pathLst>
            </a:custGeom>
            <a:ln w="3175">
              <a:solidFill>
                <a:srgbClr val="000000"/>
              </a:solidFill>
            </a:ln>
          </p:spPr>
          <p:txBody>
            <a:bodyPr wrap="square" lIns="0" tIns="0" rIns="0" bIns="0" rtlCol="0"/>
            <a:lstStyle/>
            <a:p>
              <a:endParaRPr sz="1632"/>
            </a:p>
          </p:txBody>
        </p:sp>
        <p:sp>
          <p:nvSpPr>
            <p:cNvPr id="609" name="object 609"/>
            <p:cNvSpPr/>
            <p:nvPr/>
          </p:nvSpPr>
          <p:spPr>
            <a:xfrm>
              <a:off x="5815469" y="4830317"/>
              <a:ext cx="1159510" cy="8890"/>
            </a:xfrm>
            <a:custGeom>
              <a:avLst/>
              <a:gdLst/>
              <a:ahLst/>
              <a:cxnLst/>
              <a:rect l="l" t="t" r="r" b="b"/>
              <a:pathLst>
                <a:path w="1159509" h="8889">
                  <a:moveTo>
                    <a:pt x="1159002" y="8382"/>
                  </a:moveTo>
                  <a:lnTo>
                    <a:pt x="1159002" y="0"/>
                  </a:lnTo>
                  <a:lnTo>
                    <a:pt x="0" y="0"/>
                  </a:lnTo>
                  <a:lnTo>
                    <a:pt x="0" y="8382"/>
                  </a:lnTo>
                  <a:lnTo>
                    <a:pt x="1159002" y="8382"/>
                  </a:lnTo>
                  <a:close/>
                </a:path>
              </a:pathLst>
            </a:custGeom>
            <a:solidFill>
              <a:srgbClr val="000000"/>
            </a:solidFill>
          </p:spPr>
          <p:txBody>
            <a:bodyPr wrap="square" lIns="0" tIns="0" rIns="0" bIns="0" rtlCol="0"/>
            <a:lstStyle/>
            <a:p>
              <a:endParaRPr sz="1632"/>
            </a:p>
          </p:txBody>
        </p:sp>
        <p:sp>
          <p:nvSpPr>
            <p:cNvPr id="610" name="object 610"/>
            <p:cNvSpPr/>
            <p:nvPr/>
          </p:nvSpPr>
          <p:spPr>
            <a:xfrm>
              <a:off x="5815469" y="4830317"/>
              <a:ext cx="1159510" cy="0"/>
            </a:xfrm>
            <a:custGeom>
              <a:avLst/>
              <a:gdLst/>
              <a:ahLst/>
              <a:cxnLst/>
              <a:rect l="l" t="t" r="r" b="b"/>
              <a:pathLst>
                <a:path w="1159509">
                  <a:moveTo>
                    <a:pt x="0" y="0"/>
                  </a:moveTo>
                  <a:lnTo>
                    <a:pt x="1159002" y="0"/>
                  </a:lnTo>
                </a:path>
              </a:pathLst>
            </a:custGeom>
            <a:ln w="3175">
              <a:solidFill>
                <a:srgbClr val="000000"/>
              </a:solidFill>
            </a:ln>
          </p:spPr>
          <p:txBody>
            <a:bodyPr wrap="square" lIns="0" tIns="0" rIns="0" bIns="0" rtlCol="0"/>
            <a:lstStyle/>
            <a:p>
              <a:endParaRPr sz="1632"/>
            </a:p>
          </p:txBody>
        </p:sp>
        <p:sp>
          <p:nvSpPr>
            <p:cNvPr id="611" name="object 611"/>
            <p:cNvSpPr/>
            <p:nvPr/>
          </p:nvSpPr>
          <p:spPr>
            <a:xfrm>
              <a:off x="6974471" y="4830317"/>
              <a:ext cx="0" cy="8890"/>
            </a:xfrm>
            <a:custGeom>
              <a:avLst/>
              <a:gdLst/>
              <a:ahLst/>
              <a:cxnLst/>
              <a:rect l="l" t="t" r="r" b="b"/>
              <a:pathLst>
                <a:path h="8889">
                  <a:moveTo>
                    <a:pt x="0" y="0"/>
                  </a:moveTo>
                  <a:lnTo>
                    <a:pt x="0" y="8382"/>
                  </a:lnTo>
                </a:path>
              </a:pathLst>
            </a:custGeom>
            <a:ln w="3175">
              <a:solidFill>
                <a:srgbClr val="000000"/>
              </a:solidFill>
            </a:ln>
          </p:spPr>
          <p:txBody>
            <a:bodyPr wrap="square" lIns="0" tIns="0" rIns="0" bIns="0" rtlCol="0"/>
            <a:lstStyle/>
            <a:p>
              <a:endParaRPr sz="1632"/>
            </a:p>
          </p:txBody>
        </p:sp>
        <p:sp>
          <p:nvSpPr>
            <p:cNvPr id="612" name="object 612"/>
            <p:cNvSpPr/>
            <p:nvPr/>
          </p:nvSpPr>
          <p:spPr>
            <a:xfrm>
              <a:off x="6982091" y="4830317"/>
              <a:ext cx="940435" cy="8890"/>
            </a:xfrm>
            <a:custGeom>
              <a:avLst/>
              <a:gdLst/>
              <a:ahLst/>
              <a:cxnLst/>
              <a:rect l="l" t="t" r="r" b="b"/>
              <a:pathLst>
                <a:path w="940434" h="8889">
                  <a:moveTo>
                    <a:pt x="940307" y="8382"/>
                  </a:moveTo>
                  <a:lnTo>
                    <a:pt x="940307" y="0"/>
                  </a:lnTo>
                  <a:lnTo>
                    <a:pt x="0" y="0"/>
                  </a:lnTo>
                  <a:lnTo>
                    <a:pt x="0" y="8382"/>
                  </a:lnTo>
                  <a:lnTo>
                    <a:pt x="940307" y="8382"/>
                  </a:lnTo>
                  <a:close/>
                </a:path>
              </a:pathLst>
            </a:custGeom>
            <a:solidFill>
              <a:srgbClr val="000000"/>
            </a:solidFill>
          </p:spPr>
          <p:txBody>
            <a:bodyPr wrap="square" lIns="0" tIns="0" rIns="0" bIns="0" rtlCol="0"/>
            <a:lstStyle/>
            <a:p>
              <a:endParaRPr sz="1632"/>
            </a:p>
          </p:txBody>
        </p:sp>
        <p:sp>
          <p:nvSpPr>
            <p:cNvPr id="613" name="object 613"/>
            <p:cNvSpPr/>
            <p:nvPr/>
          </p:nvSpPr>
          <p:spPr>
            <a:xfrm>
              <a:off x="6982091" y="4830317"/>
              <a:ext cx="940435" cy="0"/>
            </a:xfrm>
            <a:custGeom>
              <a:avLst/>
              <a:gdLst/>
              <a:ahLst/>
              <a:cxnLst/>
              <a:rect l="l" t="t" r="r" b="b"/>
              <a:pathLst>
                <a:path w="940434">
                  <a:moveTo>
                    <a:pt x="0" y="0"/>
                  </a:moveTo>
                  <a:lnTo>
                    <a:pt x="940308" y="0"/>
                  </a:lnTo>
                </a:path>
              </a:pathLst>
            </a:custGeom>
            <a:ln w="3175">
              <a:solidFill>
                <a:srgbClr val="000000"/>
              </a:solidFill>
            </a:ln>
          </p:spPr>
          <p:txBody>
            <a:bodyPr wrap="square" lIns="0" tIns="0" rIns="0" bIns="0" rtlCol="0"/>
            <a:lstStyle/>
            <a:p>
              <a:endParaRPr sz="1632"/>
            </a:p>
          </p:txBody>
        </p:sp>
        <p:sp>
          <p:nvSpPr>
            <p:cNvPr id="614" name="object 614"/>
            <p:cNvSpPr/>
            <p:nvPr/>
          </p:nvSpPr>
          <p:spPr>
            <a:xfrm>
              <a:off x="7922387" y="4830317"/>
              <a:ext cx="0" cy="8890"/>
            </a:xfrm>
            <a:custGeom>
              <a:avLst/>
              <a:gdLst/>
              <a:ahLst/>
              <a:cxnLst/>
              <a:rect l="l" t="t" r="r" b="b"/>
              <a:pathLst>
                <a:path h="8889">
                  <a:moveTo>
                    <a:pt x="0" y="0"/>
                  </a:moveTo>
                  <a:lnTo>
                    <a:pt x="0" y="8382"/>
                  </a:lnTo>
                </a:path>
              </a:pathLst>
            </a:custGeom>
            <a:ln w="3175">
              <a:solidFill>
                <a:srgbClr val="000000"/>
              </a:solidFill>
            </a:ln>
          </p:spPr>
          <p:txBody>
            <a:bodyPr wrap="square" lIns="0" tIns="0" rIns="0" bIns="0" rtlCol="0"/>
            <a:lstStyle/>
            <a:p>
              <a:endParaRPr sz="1632"/>
            </a:p>
          </p:txBody>
        </p:sp>
        <p:sp>
          <p:nvSpPr>
            <p:cNvPr id="615" name="object 615"/>
            <p:cNvSpPr/>
            <p:nvPr/>
          </p:nvSpPr>
          <p:spPr>
            <a:xfrm>
              <a:off x="7930019" y="4830317"/>
              <a:ext cx="1377950" cy="8890"/>
            </a:xfrm>
            <a:custGeom>
              <a:avLst/>
              <a:gdLst/>
              <a:ahLst/>
              <a:cxnLst/>
              <a:rect l="l" t="t" r="r" b="b"/>
              <a:pathLst>
                <a:path w="1377950" h="8889">
                  <a:moveTo>
                    <a:pt x="1377696" y="8382"/>
                  </a:moveTo>
                  <a:lnTo>
                    <a:pt x="1377696" y="0"/>
                  </a:lnTo>
                  <a:lnTo>
                    <a:pt x="0" y="0"/>
                  </a:lnTo>
                  <a:lnTo>
                    <a:pt x="0" y="8382"/>
                  </a:lnTo>
                  <a:lnTo>
                    <a:pt x="1377696" y="8382"/>
                  </a:lnTo>
                  <a:close/>
                </a:path>
              </a:pathLst>
            </a:custGeom>
            <a:solidFill>
              <a:srgbClr val="000000"/>
            </a:solidFill>
          </p:spPr>
          <p:txBody>
            <a:bodyPr wrap="square" lIns="0" tIns="0" rIns="0" bIns="0" rtlCol="0"/>
            <a:lstStyle/>
            <a:p>
              <a:endParaRPr sz="1632"/>
            </a:p>
          </p:txBody>
        </p:sp>
        <p:sp>
          <p:nvSpPr>
            <p:cNvPr id="616" name="object 616"/>
            <p:cNvSpPr/>
            <p:nvPr/>
          </p:nvSpPr>
          <p:spPr>
            <a:xfrm>
              <a:off x="7930019" y="4830317"/>
              <a:ext cx="1377950" cy="0"/>
            </a:xfrm>
            <a:custGeom>
              <a:avLst/>
              <a:gdLst/>
              <a:ahLst/>
              <a:cxnLst/>
              <a:rect l="l" t="t" r="r" b="b"/>
              <a:pathLst>
                <a:path w="1377950">
                  <a:moveTo>
                    <a:pt x="0" y="0"/>
                  </a:moveTo>
                  <a:lnTo>
                    <a:pt x="1377696" y="0"/>
                  </a:lnTo>
                </a:path>
              </a:pathLst>
            </a:custGeom>
            <a:ln w="3175">
              <a:solidFill>
                <a:srgbClr val="000000"/>
              </a:solidFill>
            </a:ln>
          </p:spPr>
          <p:txBody>
            <a:bodyPr wrap="square" lIns="0" tIns="0" rIns="0" bIns="0" rtlCol="0"/>
            <a:lstStyle/>
            <a:p>
              <a:endParaRPr sz="1632"/>
            </a:p>
          </p:txBody>
        </p:sp>
        <p:sp>
          <p:nvSpPr>
            <p:cNvPr id="617" name="object 617"/>
            <p:cNvSpPr/>
            <p:nvPr/>
          </p:nvSpPr>
          <p:spPr>
            <a:xfrm>
              <a:off x="9307715" y="4830317"/>
              <a:ext cx="0" cy="8890"/>
            </a:xfrm>
            <a:custGeom>
              <a:avLst/>
              <a:gdLst/>
              <a:ahLst/>
              <a:cxnLst/>
              <a:rect l="l" t="t" r="r" b="b"/>
              <a:pathLst>
                <a:path h="8889">
                  <a:moveTo>
                    <a:pt x="0" y="0"/>
                  </a:moveTo>
                  <a:lnTo>
                    <a:pt x="0" y="8382"/>
                  </a:lnTo>
                </a:path>
              </a:pathLst>
            </a:custGeom>
            <a:ln w="3175">
              <a:solidFill>
                <a:srgbClr val="000000"/>
              </a:solidFill>
            </a:ln>
          </p:spPr>
          <p:txBody>
            <a:bodyPr wrap="square" lIns="0" tIns="0" rIns="0" bIns="0" rtlCol="0"/>
            <a:lstStyle/>
            <a:p>
              <a:endParaRPr sz="1632"/>
            </a:p>
          </p:txBody>
        </p:sp>
        <p:sp>
          <p:nvSpPr>
            <p:cNvPr id="618" name="object 618"/>
            <p:cNvSpPr/>
            <p:nvPr/>
          </p:nvSpPr>
          <p:spPr>
            <a:xfrm>
              <a:off x="3255899" y="2889135"/>
              <a:ext cx="6059805" cy="2226310"/>
            </a:xfrm>
            <a:custGeom>
              <a:avLst/>
              <a:gdLst/>
              <a:ahLst/>
              <a:cxnLst/>
              <a:rect l="l" t="t" r="r" b="b"/>
              <a:pathLst>
                <a:path w="6059805" h="2226310">
                  <a:moveTo>
                    <a:pt x="7632" y="381"/>
                  </a:moveTo>
                  <a:lnTo>
                    <a:pt x="0" y="381"/>
                  </a:lnTo>
                  <a:lnTo>
                    <a:pt x="0" y="2226183"/>
                  </a:lnTo>
                  <a:lnTo>
                    <a:pt x="7632" y="2226183"/>
                  </a:lnTo>
                  <a:lnTo>
                    <a:pt x="7632" y="381"/>
                  </a:lnTo>
                  <a:close/>
                </a:path>
                <a:path w="6059805" h="2226310">
                  <a:moveTo>
                    <a:pt x="1174254" y="0"/>
                  </a:moveTo>
                  <a:lnTo>
                    <a:pt x="1166622" y="0"/>
                  </a:lnTo>
                  <a:lnTo>
                    <a:pt x="1166622" y="2226183"/>
                  </a:lnTo>
                  <a:lnTo>
                    <a:pt x="1174254" y="2226183"/>
                  </a:lnTo>
                  <a:lnTo>
                    <a:pt x="1174254" y="0"/>
                  </a:lnTo>
                  <a:close/>
                </a:path>
                <a:path w="6059805" h="2226310">
                  <a:moveTo>
                    <a:pt x="2559570" y="0"/>
                  </a:moveTo>
                  <a:lnTo>
                    <a:pt x="2551938" y="0"/>
                  </a:lnTo>
                  <a:lnTo>
                    <a:pt x="2551938" y="2226183"/>
                  </a:lnTo>
                  <a:lnTo>
                    <a:pt x="2559570" y="2226183"/>
                  </a:lnTo>
                  <a:lnTo>
                    <a:pt x="2559570" y="0"/>
                  </a:lnTo>
                  <a:close/>
                </a:path>
                <a:path w="6059805" h="2226310">
                  <a:moveTo>
                    <a:pt x="3726192" y="0"/>
                  </a:moveTo>
                  <a:lnTo>
                    <a:pt x="3718572" y="0"/>
                  </a:lnTo>
                  <a:lnTo>
                    <a:pt x="3718572" y="2226183"/>
                  </a:lnTo>
                  <a:lnTo>
                    <a:pt x="3726192" y="2226183"/>
                  </a:lnTo>
                  <a:lnTo>
                    <a:pt x="3726192" y="0"/>
                  </a:lnTo>
                  <a:close/>
                </a:path>
                <a:path w="6059805" h="2226310">
                  <a:moveTo>
                    <a:pt x="4674108" y="0"/>
                  </a:moveTo>
                  <a:lnTo>
                    <a:pt x="4666488" y="0"/>
                  </a:lnTo>
                  <a:lnTo>
                    <a:pt x="4666488" y="2226183"/>
                  </a:lnTo>
                  <a:lnTo>
                    <a:pt x="4674108" y="2226183"/>
                  </a:lnTo>
                  <a:lnTo>
                    <a:pt x="4674108" y="0"/>
                  </a:lnTo>
                  <a:close/>
                </a:path>
                <a:path w="6059805" h="2226310">
                  <a:moveTo>
                    <a:pt x="6059436" y="0"/>
                  </a:moveTo>
                  <a:lnTo>
                    <a:pt x="6051816" y="0"/>
                  </a:lnTo>
                  <a:lnTo>
                    <a:pt x="6051816" y="2226183"/>
                  </a:lnTo>
                  <a:lnTo>
                    <a:pt x="6059436" y="2226183"/>
                  </a:lnTo>
                  <a:lnTo>
                    <a:pt x="6059436" y="0"/>
                  </a:lnTo>
                  <a:close/>
                </a:path>
              </a:pathLst>
            </a:custGeom>
            <a:solidFill>
              <a:srgbClr val="000000"/>
            </a:solidFill>
          </p:spPr>
          <p:txBody>
            <a:bodyPr wrap="square" lIns="0" tIns="0" rIns="0" bIns="0" rtlCol="0"/>
            <a:lstStyle/>
            <a:p>
              <a:endParaRPr sz="1632"/>
            </a:p>
          </p:txBody>
        </p:sp>
        <p:sp>
          <p:nvSpPr>
            <p:cNvPr id="619" name="object 619"/>
            <p:cNvSpPr/>
            <p:nvPr/>
          </p:nvSpPr>
          <p:spPr>
            <a:xfrm>
              <a:off x="2624213" y="5115318"/>
              <a:ext cx="580390" cy="269240"/>
            </a:xfrm>
            <a:custGeom>
              <a:avLst/>
              <a:gdLst/>
              <a:ahLst/>
              <a:cxnLst/>
              <a:rect l="l" t="t" r="r" b="b"/>
              <a:pathLst>
                <a:path w="580389" h="269239">
                  <a:moveTo>
                    <a:pt x="579882" y="0"/>
                  </a:moveTo>
                  <a:lnTo>
                    <a:pt x="51816" y="0"/>
                  </a:lnTo>
                  <a:lnTo>
                    <a:pt x="0" y="0"/>
                  </a:lnTo>
                  <a:lnTo>
                    <a:pt x="0" y="268986"/>
                  </a:lnTo>
                  <a:lnTo>
                    <a:pt x="51816" y="268986"/>
                  </a:lnTo>
                  <a:lnTo>
                    <a:pt x="579882" y="268986"/>
                  </a:lnTo>
                  <a:lnTo>
                    <a:pt x="579882" y="0"/>
                  </a:lnTo>
                  <a:close/>
                </a:path>
              </a:pathLst>
            </a:custGeom>
            <a:solidFill>
              <a:srgbClr val="9ACCFF"/>
            </a:solidFill>
          </p:spPr>
          <p:txBody>
            <a:bodyPr wrap="square" lIns="0" tIns="0" rIns="0" bIns="0" rtlCol="0"/>
            <a:lstStyle/>
            <a:p>
              <a:endParaRPr sz="1632"/>
            </a:p>
          </p:txBody>
        </p:sp>
        <p:sp>
          <p:nvSpPr>
            <p:cNvPr id="620" name="object 620"/>
            <p:cNvSpPr/>
            <p:nvPr/>
          </p:nvSpPr>
          <p:spPr>
            <a:xfrm>
              <a:off x="2616593" y="5107686"/>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621" name="object 621"/>
            <p:cNvSpPr/>
            <p:nvPr/>
          </p:nvSpPr>
          <p:spPr>
            <a:xfrm>
              <a:off x="3255911" y="4838700"/>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622" name="object 622"/>
            <p:cNvSpPr/>
            <p:nvPr/>
          </p:nvSpPr>
          <p:spPr>
            <a:xfrm>
              <a:off x="3204095" y="5115318"/>
              <a:ext cx="1167130" cy="269240"/>
            </a:xfrm>
            <a:custGeom>
              <a:avLst/>
              <a:gdLst/>
              <a:ahLst/>
              <a:cxnLst/>
              <a:rect l="l" t="t" r="r" b="b"/>
              <a:pathLst>
                <a:path w="1167129" h="269239">
                  <a:moveTo>
                    <a:pt x="51816" y="0"/>
                  </a:moveTo>
                  <a:lnTo>
                    <a:pt x="0" y="0"/>
                  </a:lnTo>
                  <a:lnTo>
                    <a:pt x="0" y="268986"/>
                  </a:lnTo>
                  <a:lnTo>
                    <a:pt x="51816" y="268986"/>
                  </a:lnTo>
                  <a:lnTo>
                    <a:pt x="51816" y="0"/>
                  </a:lnTo>
                  <a:close/>
                </a:path>
                <a:path w="1167129" h="269239">
                  <a:moveTo>
                    <a:pt x="1166609" y="0"/>
                  </a:moveTo>
                  <a:lnTo>
                    <a:pt x="111252" y="0"/>
                  </a:lnTo>
                  <a:lnTo>
                    <a:pt x="59436" y="0"/>
                  </a:lnTo>
                  <a:lnTo>
                    <a:pt x="59436" y="268986"/>
                  </a:lnTo>
                  <a:lnTo>
                    <a:pt x="111252" y="268986"/>
                  </a:lnTo>
                  <a:lnTo>
                    <a:pt x="1166609" y="268986"/>
                  </a:lnTo>
                  <a:lnTo>
                    <a:pt x="1166609" y="0"/>
                  </a:lnTo>
                  <a:close/>
                </a:path>
              </a:pathLst>
            </a:custGeom>
            <a:solidFill>
              <a:srgbClr val="9ACCFF"/>
            </a:solidFill>
          </p:spPr>
          <p:txBody>
            <a:bodyPr wrap="square" lIns="0" tIns="0" rIns="0" bIns="0" rtlCol="0"/>
            <a:lstStyle/>
            <a:p>
              <a:endParaRPr sz="1632"/>
            </a:p>
          </p:txBody>
        </p:sp>
        <p:sp>
          <p:nvSpPr>
            <p:cNvPr id="623" name="object 623"/>
            <p:cNvSpPr/>
            <p:nvPr/>
          </p:nvSpPr>
          <p:spPr>
            <a:xfrm>
              <a:off x="4422533" y="4838700"/>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624" name="object 624"/>
            <p:cNvSpPr/>
            <p:nvPr/>
          </p:nvSpPr>
          <p:spPr>
            <a:xfrm>
              <a:off x="4370717" y="5115318"/>
              <a:ext cx="1385570" cy="269240"/>
            </a:xfrm>
            <a:custGeom>
              <a:avLst/>
              <a:gdLst/>
              <a:ahLst/>
              <a:cxnLst/>
              <a:rect l="l" t="t" r="r" b="b"/>
              <a:pathLst>
                <a:path w="1385570" h="269239">
                  <a:moveTo>
                    <a:pt x="51816" y="0"/>
                  </a:moveTo>
                  <a:lnTo>
                    <a:pt x="0" y="0"/>
                  </a:lnTo>
                  <a:lnTo>
                    <a:pt x="0" y="268986"/>
                  </a:lnTo>
                  <a:lnTo>
                    <a:pt x="51816" y="268986"/>
                  </a:lnTo>
                  <a:lnTo>
                    <a:pt x="51816" y="0"/>
                  </a:lnTo>
                  <a:close/>
                </a:path>
                <a:path w="1385570" h="269239">
                  <a:moveTo>
                    <a:pt x="1385316" y="0"/>
                  </a:moveTo>
                  <a:lnTo>
                    <a:pt x="111252" y="0"/>
                  </a:lnTo>
                  <a:lnTo>
                    <a:pt x="59436" y="0"/>
                  </a:lnTo>
                  <a:lnTo>
                    <a:pt x="59436" y="268986"/>
                  </a:lnTo>
                  <a:lnTo>
                    <a:pt x="111252" y="268986"/>
                  </a:lnTo>
                  <a:lnTo>
                    <a:pt x="1385316" y="268986"/>
                  </a:lnTo>
                  <a:lnTo>
                    <a:pt x="1385316" y="0"/>
                  </a:lnTo>
                  <a:close/>
                </a:path>
              </a:pathLst>
            </a:custGeom>
            <a:solidFill>
              <a:srgbClr val="9ACCFF"/>
            </a:solidFill>
          </p:spPr>
          <p:txBody>
            <a:bodyPr wrap="square" lIns="0" tIns="0" rIns="0" bIns="0" rtlCol="0"/>
            <a:lstStyle/>
            <a:p>
              <a:endParaRPr sz="1632"/>
            </a:p>
          </p:txBody>
        </p:sp>
        <p:sp>
          <p:nvSpPr>
            <p:cNvPr id="625" name="object 625"/>
            <p:cNvSpPr/>
            <p:nvPr/>
          </p:nvSpPr>
          <p:spPr>
            <a:xfrm>
              <a:off x="5807849" y="4838700"/>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626" name="object 626"/>
            <p:cNvSpPr/>
            <p:nvPr/>
          </p:nvSpPr>
          <p:spPr>
            <a:xfrm>
              <a:off x="5756033" y="5115318"/>
              <a:ext cx="1167130" cy="269240"/>
            </a:xfrm>
            <a:custGeom>
              <a:avLst/>
              <a:gdLst/>
              <a:ahLst/>
              <a:cxnLst/>
              <a:rect l="l" t="t" r="r" b="b"/>
              <a:pathLst>
                <a:path w="1167129" h="269239">
                  <a:moveTo>
                    <a:pt x="51816" y="0"/>
                  </a:moveTo>
                  <a:lnTo>
                    <a:pt x="0" y="0"/>
                  </a:lnTo>
                  <a:lnTo>
                    <a:pt x="0" y="268986"/>
                  </a:lnTo>
                  <a:lnTo>
                    <a:pt x="51816" y="268986"/>
                  </a:lnTo>
                  <a:lnTo>
                    <a:pt x="51816" y="0"/>
                  </a:lnTo>
                  <a:close/>
                </a:path>
                <a:path w="1167129" h="269239">
                  <a:moveTo>
                    <a:pt x="1166622" y="0"/>
                  </a:moveTo>
                  <a:lnTo>
                    <a:pt x="111252" y="0"/>
                  </a:lnTo>
                  <a:lnTo>
                    <a:pt x="59436" y="0"/>
                  </a:lnTo>
                  <a:lnTo>
                    <a:pt x="59436" y="268986"/>
                  </a:lnTo>
                  <a:lnTo>
                    <a:pt x="111252" y="268986"/>
                  </a:lnTo>
                  <a:lnTo>
                    <a:pt x="1166622" y="268986"/>
                  </a:lnTo>
                  <a:lnTo>
                    <a:pt x="1166622" y="0"/>
                  </a:lnTo>
                  <a:close/>
                </a:path>
              </a:pathLst>
            </a:custGeom>
            <a:solidFill>
              <a:srgbClr val="9ACCFF"/>
            </a:solidFill>
          </p:spPr>
          <p:txBody>
            <a:bodyPr wrap="square" lIns="0" tIns="0" rIns="0" bIns="0" rtlCol="0"/>
            <a:lstStyle/>
            <a:p>
              <a:endParaRPr sz="1632"/>
            </a:p>
          </p:txBody>
        </p:sp>
        <p:sp>
          <p:nvSpPr>
            <p:cNvPr id="627" name="object 627"/>
            <p:cNvSpPr/>
            <p:nvPr/>
          </p:nvSpPr>
          <p:spPr>
            <a:xfrm>
              <a:off x="6974471" y="4838700"/>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628" name="object 628"/>
            <p:cNvSpPr/>
            <p:nvPr/>
          </p:nvSpPr>
          <p:spPr>
            <a:xfrm>
              <a:off x="6922655" y="5115318"/>
              <a:ext cx="948055" cy="269240"/>
            </a:xfrm>
            <a:custGeom>
              <a:avLst/>
              <a:gdLst/>
              <a:ahLst/>
              <a:cxnLst/>
              <a:rect l="l" t="t" r="r" b="b"/>
              <a:pathLst>
                <a:path w="948054" h="269239">
                  <a:moveTo>
                    <a:pt x="51816" y="0"/>
                  </a:moveTo>
                  <a:lnTo>
                    <a:pt x="0" y="0"/>
                  </a:lnTo>
                  <a:lnTo>
                    <a:pt x="0" y="268986"/>
                  </a:lnTo>
                  <a:lnTo>
                    <a:pt x="51816" y="268986"/>
                  </a:lnTo>
                  <a:lnTo>
                    <a:pt x="51816" y="0"/>
                  </a:lnTo>
                  <a:close/>
                </a:path>
                <a:path w="948054" h="269239">
                  <a:moveTo>
                    <a:pt x="947928" y="0"/>
                  </a:moveTo>
                  <a:lnTo>
                    <a:pt x="111252" y="0"/>
                  </a:lnTo>
                  <a:lnTo>
                    <a:pt x="59436" y="0"/>
                  </a:lnTo>
                  <a:lnTo>
                    <a:pt x="59436" y="268986"/>
                  </a:lnTo>
                  <a:lnTo>
                    <a:pt x="111252" y="268986"/>
                  </a:lnTo>
                  <a:lnTo>
                    <a:pt x="947928" y="268986"/>
                  </a:lnTo>
                  <a:lnTo>
                    <a:pt x="947928" y="0"/>
                  </a:lnTo>
                  <a:close/>
                </a:path>
              </a:pathLst>
            </a:custGeom>
            <a:solidFill>
              <a:srgbClr val="9ACCFF"/>
            </a:solidFill>
          </p:spPr>
          <p:txBody>
            <a:bodyPr wrap="square" lIns="0" tIns="0" rIns="0" bIns="0" rtlCol="0"/>
            <a:lstStyle/>
            <a:p>
              <a:endParaRPr sz="1632"/>
            </a:p>
          </p:txBody>
        </p:sp>
        <p:sp>
          <p:nvSpPr>
            <p:cNvPr id="629" name="object 629"/>
            <p:cNvSpPr/>
            <p:nvPr/>
          </p:nvSpPr>
          <p:spPr>
            <a:xfrm>
              <a:off x="7922387" y="4838700"/>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630" name="object 630"/>
            <p:cNvSpPr/>
            <p:nvPr/>
          </p:nvSpPr>
          <p:spPr>
            <a:xfrm>
              <a:off x="7870571" y="5115318"/>
              <a:ext cx="1385570" cy="269240"/>
            </a:xfrm>
            <a:custGeom>
              <a:avLst/>
              <a:gdLst/>
              <a:ahLst/>
              <a:cxnLst/>
              <a:rect l="l" t="t" r="r" b="b"/>
              <a:pathLst>
                <a:path w="1385570" h="269239">
                  <a:moveTo>
                    <a:pt x="51816" y="0"/>
                  </a:moveTo>
                  <a:lnTo>
                    <a:pt x="0" y="0"/>
                  </a:lnTo>
                  <a:lnTo>
                    <a:pt x="0" y="268986"/>
                  </a:lnTo>
                  <a:lnTo>
                    <a:pt x="51816" y="268986"/>
                  </a:lnTo>
                  <a:lnTo>
                    <a:pt x="51816" y="0"/>
                  </a:lnTo>
                  <a:close/>
                </a:path>
                <a:path w="1385570" h="269239">
                  <a:moveTo>
                    <a:pt x="1385316" y="0"/>
                  </a:moveTo>
                  <a:lnTo>
                    <a:pt x="111264" y="0"/>
                  </a:lnTo>
                  <a:lnTo>
                    <a:pt x="59448" y="0"/>
                  </a:lnTo>
                  <a:lnTo>
                    <a:pt x="59448" y="268986"/>
                  </a:lnTo>
                  <a:lnTo>
                    <a:pt x="111252" y="268986"/>
                  </a:lnTo>
                  <a:lnTo>
                    <a:pt x="1385316" y="268986"/>
                  </a:lnTo>
                  <a:lnTo>
                    <a:pt x="1385316" y="0"/>
                  </a:lnTo>
                  <a:close/>
                </a:path>
              </a:pathLst>
            </a:custGeom>
            <a:solidFill>
              <a:srgbClr val="9ACCFF"/>
            </a:solidFill>
          </p:spPr>
          <p:txBody>
            <a:bodyPr wrap="square" lIns="0" tIns="0" rIns="0" bIns="0" rtlCol="0"/>
            <a:lstStyle/>
            <a:p>
              <a:endParaRPr sz="1632"/>
            </a:p>
          </p:txBody>
        </p:sp>
        <p:sp>
          <p:nvSpPr>
            <p:cNvPr id="631" name="object 631"/>
            <p:cNvSpPr/>
            <p:nvPr/>
          </p:nvSpPr>
          <p:spPr>
            <a:xfrm>
              <a:off x="9307715" y="4838700"/>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632" name="object 632"/>
            <p:cNvSpPr/>
            <p:nvPr/>
          </p:nvSpPr>
          <p:spPr>
            <a:xfrm>
              <a:off x="9255899" y="5115305"/>
              <a:ext cx="52069" cy="269240"/>
            </a:xfrm>
            <a:custGeom>
              <a:avLst/>
              <a:gdLst/>
              <a:ahLst/>
              <a:cxnLst/>
              <a:rect l="l" t="t" r="r" b="b"/>
              <a:pathLst>
                <a:path w="52070" h="269239">
                  <a:moveTo>
                    <a:pt x="51816" y="268986"/>
                  </a:moveTo>
                  <a:lnTo>
                    <a:pt x="51816" y="0"/>
                  </a:lnTo>
                  <a:lnTo>
                    <a:pt x="0" y="0"/>
                  </a:lnTo>
                  <a:lnTo>
                    <a:pt x="0" y="268986"/>
                  </a:lnTo>
                  <a:lnTo>
                    <a:pt x="51816" y="268986"/>
                  </a:lnTo>
                  <a:close/>
                </a:path>
              </a:pathLst>
            </a:custGeom>
            <a:solidFill>
              <a:srgbClr val="9ACCFF"/>
            </a:solidFill>
          </p:spPr>
          <p:txBody>
            <a:bodyPr wrap="square" lIns="0" tIns="0" rIns="0" bIns="0" rtlCol="0"/>
            <a:lstStyle/>
            <a:p>
              <a:endParaRPr sz="1632"/>
            </a:p>
          </p:txBody>
        </p:sp>
        <p:sp>
          <p:nvSpPr>
            <p:cNvPr id="633" name="object 633"/>
            <p:cNvSpPr/>
            <p:nvPr/>
          </p:nvSpPr>
          <p:spPr>
            <a:xfrm>
              <a:off x="2624213" y="5107686"/>
              <a:ext cx="631825" cy="7620"/>
            </a:xfrm>
            <a:custGeom>
              <a:avLst/>
              <a:gdLst/>
              <a:ahLst/>
              <a:cxnLst/>
              <a:rect l="l" t="t" r="r" b="b"/>
              <a:pathLst>
                <a:path w="631825" h="7620">
                  <a:moveTo>
                    <a:pt x="631697" y="7619"/>
                  </a:moveTo>
                  <a:lnTo>
                    <a:pt x="631697" y="0"/>
                  </a:lnTo>
                  <a:lnTo>
                    <a:pt x="0" y="0"/>
                  </a:lnTo>
                  <a:lnTo>
                    <a:pt x="0" y="7619"/>
                  </a:lnTo>
                  <a:lnTo>
                    <a:pt x="631697" y="7619"/>
                  </a:lnTo>
                  <a:close/>
                </a:path>
              </a:pathLst>
            </a:custGeom>
            <a:solidFill>
              <a:srgbClr val="000000"/>
            </a:solidFill>
          </p:spPr>
          <p:txBody>
            <a:bodyPr wrap="square" lIns="0" tIns="0" rIns="0" bIns="0" rtlCol="0"/>
            <a:lstStyle/>
            <a:p>
              <a:endParaRPr sz="1632"/>
            </a:p>
          </p:txBody>
        </p:sp>
        <p:sp>
          <p:nvSpPr>
            <p:cNvPr id="634" name="object 634"/>
            <p:cNvSpPr/>
            <p:nvPr/>
          </p:nvSpPr>
          <p:spPr>
            <a:xfrm>
              <a:off x="2624213" y="5107686"/>
              <a:ext cx="631825" cy="0"/>
            </a:xfrm>
            <a:custGeom>
              <a:avLst/>
              <a:gdLst/>
              <a:ahLst/>
              <a:cxnLst/>
              <a:rect l="l" t="t" r="r" b="b"/>
              <a:pathLst>
                <a:path w="631825">
                  <a:moveTo>
                    <a:pt x="0" y="0"/>
                  </a:moveTo>
                  <a:lnTo>
                    <a:pt x="631698" y="0"/>
                  </a:lnTo>
                </a:path>
              </a:pathLst>
            </a:custGeom>
            <a:ln w="3175">
              <a:solidFill>
                <a:srgbClr val="000000"/>
              </a:solidFill>
            </a:ln>
          </p:spPr>
          <p:txBody>
            <a:bodyPr wrap="square" lIns="0" tIns="0" rIns="0" bIns="0" rtlCol="0"/>
            <a:lstStyle/>
            <a:p>
              <a:endParaRPr sz="1632"/>
            </a:p>
          </p:txBody>
        </p:sp>
        <p:sp>
          <p:nvSpPr>
            <p:cNvPr id="635" name="object 635"/>
            <p:cNvSpPr/>
            <p:nvPr/>
          </p:nvSpPr>
          <p:spPr>
            <a:xfrm>
              <a:off x="2616593" y="5115305"/>
              <a:ext cx="0" cy="270510"/>
            </a:xfrm>
            <a:custGeom>
              <a:avLst/>
              <a:gdLst/>
              <a:ahLst/>
              <a:cxnLst/>
              <a:rect l="l" t="t" r="r" b="b"/>
              <a:pathLst>
                <a:path h="270510">
                  <a:moveTo>
                    <a:pt x="0" y="0"/>
                  </a:moveTo>
                  <a:lnTo>
                    <a:pt x="0" y="270510"/>
                  </a:lnTo>
                </a:path>
              </a:pathLst>
            </a:custGeom>
            <a:ln w="3175">
              <a:solidFill>
                <a:srgbClr val="000000"/>
              </a:solidFill>
            </a:ln>
          </p:spPr>
          <p:txBody>
            <a:bodyPr wrap="square" lIns="0" tIns="0" rIns="0" bIns="0" rtlCol="0"/>
            <a:lstStyle/>
            <a:p>
              <a:endParaRPr sz="1632"/>
            </a:p>
          </p:txBody>
        </p:sp>
        <p:sp>
          <p:nvSpPr>
            <p:cNvPr id="636" name="object 636"/>
            <p:cNvSpPr/>
            <p:nvPr/>
          </p:nvSpPr>
          <p:spPr>
            <a:xfrm>
              <a:off x="2624213" y="5393448"/>
              <a:ext cx="580390" cy="269240"/>
            </a:xfrm>
            <a:custGeom>
              <a:avLst/>
              <a:gdLst/>
              <a:ahLst/>
              <a:cxnLst/>
              <a:rect l="l" t="t" r="r" b="b"/>
              <a:pathLst>
                <a:path w="580389" h="269239">
                  <a:moveTo>
                    <a:pt x="579882" y="0"/>
                  </a:moveTo>
                  <a:lnTo>
                    <a:pt x="51816" y="0"/>
                  </a:lnTo>
                  <a:lnTo>
                    <a:pt x="0" y="0"/>
                  </a:lnTo>
                  <a:lnTo>
                    <a:pt x="0" y="268986"/>
                  </a:lnTo>
                  <a:lnTo>
                    <a:pt x="51816" y="268986"/>
                  </a:lnTo>
                  <a:lnTo>
                    <a:pt x="579882" y="268986"/>
                  </a:lnTo>
                  <a:lnTo>
                    <a:pt x="579882" y="0"/>
                  </a:lnTo>
                  <a:close/>
                </a:path>
              </a:pathLst>
            </a:custGeom>
            <a:solidFill>
              <a:srgbClr val="9ACCFF"/>
            </a:solidFill>
          </p:spPr>
          <p:txBody>
            <a:bodyPr wrap="square" lIns="0" tIns="0" rIns="0" bIns="0" rtlCol="0"/>
            <a:lstStyle/>
            <a:p>
              <a:endParaRPr sz="1632"/>
            </a:p>
          </p:txBody>
        </p:sp>
        <p:sp>
          <p:nvSpPr>
            <p:cNvPr id="637" name="object 637"/>
            <p:cNvSpPr/>
            <p:nvPr/>
          </p:nvSpPr>
          <p:spPr>
            <a:xfrm>
              <a:off x="2616593" y="5385816"/>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638" name="object 638"/>
            <p:cNvSpPr/>
            <p:nvPr/>
          </p:nvSpPr>
          <p:spPr>
            <a:xfrm>
              <a:off x="3255911" y="5107686"/>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639" name="object 639"/>
            <p:cNvSpPr/>
            <p:nvPr/>
          </p:nvSpPr>
          <p:spPr>
            <a:xfrm>
              <a:off x="3263531" y="5107686"/>
              <a:ext cx="1159510" cy="7620"/>
            </a:xfrm>
            <a:custGeom>
              <a:avLst/>
              <a:gdLst/>
              <a:ahLst/>
              <a:cxnLst/>
              <a:rect l="l" t="t" r="r" b="b"/>
              <a:pathLst>
                <a:path w="1159510" h="7620">
                  <a:moveTo>
                    <a:pt x="1159002" y="7619"/>
                  </a:moveTo>
                  <a:lnTo>
                    <a:pt x="1159002" y="0"/>
                  </a:lnTo>
                  <a:lnTo>
                    <a:pt x="0" y="0"/>
                  </a:lnTo>
                  <a:lnTo>
                    <a:pt x="0" y="7619"/>
                  </a:lnTo>
                  <a:lnTo>
                    <a:pt x="1159002" y="7619"/>
                  </a:lnTo>
                  <a:close/>
                </a:path>
              </a:pathLst>
            </a:custGeom>
            <a:solidFill>
              <a:srgbClr val="000000"/>
            </a:solidFill>
          </p:spPr>
          <p:txBody>
            <a:bodyPr wrap="square" lIns="0" tIns="0" rIns="0" bIns="0" rtlCol="0"/>
            <a:lstStyle/>
            <a:p>
              <a:endParaRPr sz="1632"/>
            </a:p>
          </p:txBody>
        </p:sp>
        <p:sp>
          <p:nvSpPr>
            <p:cNvPr id="640" name="object 640"/>
            <p:cNvSpPr/>
            <p:nvPr/>
          </p:nvSpPr>
          <p:spPr>
            <a:xfrm>
              <a:off x="3263531" y="5107686"/>
              <a:ext cx="1159510" cy="0"/>
            </a:xfrm>
            <a:custGeom>
              <a:avLst/>
              <a:gdLst/>
              <a:ahLst/>
              <a:cxnLst/>
              <a:rect l="l" t="t" r="r" b="b"/>
              <a:pathLst>
                <a:path w="1159510">
                  <a:moveTo>
                    <a:pt x="0" y="0"/>
                  </a:moveTo>
                  <a:lnTo>
                    <a:pt x="1159002" y="0"/>
                  </a:lnTo>
                </a:path>
              </a:pathLst>
            </a:custGeom>
            <a:ln w="3175">
              <a:solidFill>
                <a:srgbClr val="000000"/>
              </a:solidFill>
            </a:ln>
          </p:spPr>
          <p:txBody>
            <a:bodyPr wrap="square" lIns="0" tIns="0" rIns="0" bIns="0" rtlCol="0"/>
            <a:lstStyle/>
            <a:p>
              <a:endParaRPr sz="1632"/>
            </a:p>
          </p:txBody>
        </p:sp>
        <p:sp>
          <p:nvSpPr>
            <p:cNvPr id="641" name="object 641"/>
            <p:cNvSpPr/>
            <p:nvPr/>
          </p:nvSpPr>
          <p:spPr>
            <a:xfrm>
              <a:off x="4422533" y="5107686"/>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642" name="object 642"/>
            <p:cNvSpPr/>
            <p:nvPr/>
          </p:nvSpPr>
          <p:spPr>
            <a:xfrm>
              <a:off x="4430153" y="5107686"/>
              <a:ext cx="1377950" cy="7620"/>
            </a:xfrm>
            <a:custGeom>
              <a:avLst/>
              <a:gdLst/>
              <a:ahLst/>
              <a:cxnLst/>
              <a:rect l="l" t="t" r="r" b="b"/>
              <a:pathLst>
                <a:path w="1377950" h="7620">
                  <a:moveTo>
                    <a:pt x="1377696" y="7619"/>
                  </a:moveTo>
                  <a:lnTo>
                    <a:pt x="1377696" y="0"/>
                  </a:lnTo>
                  <a:lnTo>
                    <a:pt x="0" y="0"/>
                  </a:lnTo>
                  <a:lnTo>
                    <a:pt x="0" y="7619"/>
                  </a:lnTo>
                  <a:lnTo>
                    <a:pt x="1377696" y="7619"/>
                  </a:lnTo>
                  <a:close/>
                </a:path>
              </a:pathLst>
            </a:custGeom>
            <a:solidFill>
              <a:srgbClr val="000000"/>
            </a:solidFill>
          </p:spPr>
          <p:txBody>
            <a:bodyPr wrap="square" lIns="0" tIns="0" rIns="0" bIns="0" rtlCol="0"/>
            <a:lstStyle/>
            <a:p>
              <a:endParaRPr sz="1632"/>
            </a:p>
          </p:txBody>
        </p:sp>
        <p:sp>
          <p:nvSpPr>
            <p:cNvPr id="643" name="object 643"/>
            <p:cNvSpPr/>
            <p:nvPr/>
          </p:nvSpPr>
          <p:spPr>
            <a:xfrm>
              <a:off x="4430153" y="5107686"/>
              <a:ext cx="1377950" cy="0"/>
            </a:xfrm>
            <a:custGeom>
              <a:avLst/>
              <a:gdLst/>
              <a:ahLst/>
              <a:cxnLst/>
              <a:rect l="l" t="t" r="r" b="b"/>
              <a:pathLst>
                <a:path w="1377950">
                  <a:moveTo>
                    <a:pt x="0" y="0"/>
                  </a:moveTo>
                  <a:lnTo>
                    <a:pt x="1377696" y="0"/>
                  </a:lnTo>
                </a:path>
              </a:pathLst>
            </a:custGeom>
            <a:ln w="3175">
              <a:solidFill>
                <a:srgbClr val="000000"/>
              </a:solidFill>
            </a:ln>
          </p:spPr>
          <p:txBody>
            <a:bodyPr wrap="square" lIns="0" tIns="0" rIns="0" bIns="0" rtlCol="0"/>
            <a:lstStyle/>
            <a:p>
              <a:endParaRPr sz="1632"/>
            </a:p>
          </p:txBody>
        </p:sp>
        <p:sp>
          <p:nvSpPr>
            <p:cNvPr id="644" name="object 644"/>
            <p:cNvSpPr/>
            <p:nvPr/>
          </p:nvSpPr>
          <p:spPr>
            <a:xfrm>
              <a:off x="5807849" y="5107686"/>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645" name="object 645"/>
            <p:cNvSpPr/>
            <p:nvPr/>
          </p:nvSpPr>
          <p:spPr>
            <a:xfrm>
              <a:off x="5815469" y="5107686"/>
              <a:ext cx="1159510" cy="7620"/>
            </a:xfrm>
            <a:custGeom>
              <a:avLst/>
              <a:gdLst/>
              <a:ahLst/>
              <a:cxnLst/>
              <a:rect l="l" t="t" r="r" b="b"/>
              <a:pathLst>
                <a:path w="1159509" h="7620">
                  <a:moveTo>
                    <a:pt x="1159002" y="7619"/>
                  </a:moveTo>
                  <a:lnTo>
                    <a:pt x="1159002" y="0"/>
                  </a:lnTo>
                  <a:lnTo>
                    <a:pt x="0" y="0"/>
                  </a:lnTo>
                  <a:lnTo>
                    <a:pt x="0" y="7619"/>
                  </a:lnTo>
                  <a:lnTo>
                    <a:pt x="1159002" y="7619"/>
                  </a:lnTo>
                  <a:close/>
                </a:path>
              </a:pathLst>
            </a:custGeom>
            <a:solidFill>
              <a:srgbClr val="000000"/>
            </a:solidFill>
          </p:spPr>
          <p:txBody>
            <a:bodyPr wrap="square" lIns="0" tIns="0" rIns="0" bIns="0" rtlCol="0"/>
            <a:lstStyle/>
            <a:p>
              <a:endParaRPr sz="1632"/>
            </a:p>
          </p:txBody>
        </p:sp>
        <p:sp>
          <p:nvSpPr>
            <p:cNvPr id="646" name="object 646"/>
            <p:cNvSpPr/>
            <p:nvPr/>
          </p:nvSpPr>
          <p:spPr>
            <a:xfrm>
              <a:off x="5815469" y="5107686"/>
              <a:ext cx="1159510" cy="0"/>
            </a:xfrm>
            <a:custGeom>
              <a:avLst/>
              <a:gdLst/>
              <a:ahLst/>
              <a:cxnLst/>
              <a:rect l="l" t="t" r="r" b="b"/>
              <a:pathLst>
                <a:path w="1159509">
                  <a:moveTo>
                    <a:pt x="0" y="0"/>
                  </a:moveTo>
                  <a:lnTo>
                    <a:pt x="1159002" y="0"/>
                  </a:lnTo>
                </a:path>
              </a:pathLst>
            </a:custGeom>
            <a:ln w="3175">
              <a:solidFill>
                <a:srgbClr val="000000"/>
              </a:solidFill>
            </a:ln>
          </p:spPr>
          <p:txBody>
            <a:bodyPr wrap="square" lIns="0" tIns="0" rIns="0" bIns="0" rtlCol="0"/>
            <a:lstStyle/>
            <a:p>
              <a:endParaRPr sz="1632"/>
            </a:p>
          </p:txBody>
        </p:sp>
        <p:sp>
          <p:nvSpPr>
            <p:cNvPr id="647" name="object 647"/>
            <p:cNvSpPr/>
            <p:nvPr/>
          </p:nvSpPr>
          <p:spPr>
            <a:xfrm>
              <a:off x="6974471" y="5107686"/>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648" name="object 648"/>
            <p:cNvSpPr/>
            <p:nvPr/>
          </p:nvSpPr>
          <p:spPr>
            <a:xfrm>
              <a:off x="6982091" y="5107686"/>
              <a:ext cx="940435" cy="7620"/>
            </a:xfrm>
            <a:custGeom>
              <a:avLst/>
              <a:gdLst/>
              <a:ahLst/>
              <a:cxnLst/>
              <a:rect l="l" t="t" r="r" b="b"/>
              <a:pathLst>
                <a:path w="940434" h="7620">
                  <a:moveTo>
                    <a:pt x="940307" y="7619"/>
                  </a:moveTo>
                  <a:lnTo>
                    <a:pt x="940307" y="0"/>
                  </a:lnTo>
                  <a:lnTo>
                    <a:pt x="0" y="0"/>
                  </a:lnTo>
                  <a:lnTo>
                    <a:pt x="0" y="7619"/>
                  </a:lnTo>
                  <a:lnTo>
                    <a:pt x="940307" y="7619"/>
                  </a:lnTo>
                  <a:close/>
                </a:path>
              </a:pathLst>
            </a:custGeom>
            <a:solidFill>
              <a:srgbClr val="000000"/>
            </a:solidFill>
          </p:spPr>
          <p:txBody>
            <a:bodyPr wrap="square" lIns="0" tIns="0" rIns="0" bIns="0" rtlCol="0"/>
            <a:lstStyle/>
            <a:p>
              <a:endParaRPr sz="1632"/>
            </a:p>
          </p:txBody>
        </p:sp>
        <p:sp>
          <p:nvSpPr>
            <p:cNvPr id="649" name="object 649"/>
            <p:cNvSpPr/>
            <p:nvPr/>
          </p:nvSpPr>
          <p:spPr>
            <a:xfrm>
              <a:off x="6982091" y="5107686"/>
              <a:ext cx="940435" cy="0"/>
            </a:xfrm>
            <a:custGeom>
              <a:avLst/>
              <a:gdLst/>
              <a:ahLst/>
              <a:cxnLst/>
              <a:rect l="l" t="t" r="r" b="b"/>
              <a:pathLst>
                <a:path w="940434">
                  <a:moveTo>
                    <a:pt x="0" y="0"/>
                  </a:moveTo>
                  <a:lnTo>
                    <a:pt x="940308" y="0"/>
                  </a:lnTo>
                </a:path>
              </a:pathLst>
            </a:custGeom>
            <a:ln w="3175">
              <a:solidFill>
                <a:srgbClr val="000000"/>
              </a:solidFill>
            </a:ln>
          </p:spPr>
          <p:txBody>
            <a:bodyPr wrap="square" lIns="0" tIns="0" rIns="0" bIns="0" rtlCol="0"/>
            <a:lstStyle/>
            <a:p>
              <a:endParaRPr sz="1632"/>
            </a:p>
          </p:txBody>
        </p:sp>
        <p:sp>
          <p:nvSpPr>
            <p:cNvPr id="650" name="object 650"/>
            <p:cNvSpPr/>
            <p:nvPr/>
          </p:nvSpPr>
          <p:spPr>
            <a:xfrm>
              <a:off x="7922387" y="5107686"/>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651" name="object 651"/>
            <p:cNvSpPr/>
            <p:nvPr/>
          </p:nvSpPr>
          <p:spPr>
            <a:xfrm>
              <a:off x="7930019" y="5107686"/>
              <a:ext cx="1377950" cy="7620"/>
            </a:xfrm>
            <a:custGeom>
              <a:avLst/>
              <a:gdLst/>
              <a:ahLst/>
              <a:cxnLst/>
              <a:rect l="l" t="t" r="r" b="b"/>
              <a:pathLst>
                <a:path w="1377950" h="7620">
                  <a:moveTo>
                    <a:pt x="1377696" y="7619"/>
                  </a:moveTo>
                  <a:lnTo>
                    <a:pt x="1377696" y="0"/>
                  </a:lnTo>
                  <a:lnTo>
                    <a:pt x="0" y="0"/>
                  </a:lnTo>
                  <a:lnTo>
                    <a:pt x="0" y="7619"/>
                  </a:lnTo>
                  <a:lnTo>
                    <a:pt x="1377696" y="7619"/>
                  </a:lnTo>
                  <a:close/>
                </a:path>
              </a:pathLst>
            </a:custGeom>
            <a:solidFill>
              <a:srgbClr val="000000"/>
            </a:solidFill>
          </p:spPr>
          <p:txBody>
            <a:bodyPr wrap="square" lIns="0" tIns="0" rIns="0" bIns="0" rtlCol="0"/>
            <a:lstStyle/>
            <a:p>
              <a:endParaRPr sz="1632"/>
            </a:p>
          </p:txBody>
        </p:sp>
        <p:sp>
          <p:nvSpPr>
            <p:cNvPr id="652" name="object 652"/>
            <p:cNvSpPr/>
            <p:nvPr/>
          </p:nvSpPr>
          <p:spPr>
            <a:xfrm>
              <a:off x="7930019" y="5107686"/>
              <a:ext cx="1377950" cy="0"/>
            </a:xfrm>
            <a:custGeom>
              <a:avLst/>
              <a:gdLst/>
              <a:ahLst/>
              <a:cxnLst/>
              <a:rect l="l" t="t" r="r" b="b"/>
              <a:pathLst>
                <a:path w="1377950">
                  <a:moveTo>
                    <a:pt x="0" y="0"/>
                  </a:moveTo>
                  <a:lnTo>
                    <a:pt x="1377696" y="0"/>
                  </a:lnTo>
                </a:path>
              </a:pathLst>
            </a:custGeom>
            <a:ln w="3175">
              <a:solidFill>
                <a:srgbClr val="000000"/>
              </a:solidFill>
            </a:ln>
          </p:spPr>
          <p:txBody>
            <a:bodyPr wrap="square" lIns="0" tIns="0" rIns="0" bIns="0" rtlCol="0"/>
            <a:lstStyle/>
            <a:p>
              <a:endParaRPr sz="1632"/>
            </a:p>
          </p:txBody>
        </p:sp>
        <p:sp>
          <p:nvSpPr>
            <p:cNvPr id="653" name="object 653"/>
            <p:cNvSpPr/>
            <p:nvPr/>
          </p:nvSpPr>
          <p:spPr>
            <a:xfrm>
              <a:off x="9307715" y="5107686"/>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654" name="object 654"/>
            <p:cNvSpPr/>
            <p:nvPr/>
          </p:nvSpPr>
          <p:spPr>
            <a:xfrm>
              <a:off x="3255911" y="5115305"/>
              <a:ext cx="0" cy="270510"/>
            </a:xfrm>
            <a:custGeom>
              <a:avLst/>
              <a:gdLst/>
              <a:ahLst/>
              <a:cxnLst/>
              <a:rect l="l" t="t" r="r" b="b"/>
              <a:pathLst>
                <a:path h="270510">
                  <a:moveTo>
                    <a:pt x="0" y="0"/>
                  </a:moveTo>
                  <a:lnTo>
                    <a:pt x="0" y="270510"/>
                  </a:lnTo>
                </a:path>
              </a:pathLst>
            </a:custGeom>
            <a:ln w="3175">
              <a:solidFill>
                <a:srgbClr val="000000"/>
              </a:solidFill>
            </a:ln>
          </p:spPr>
          <p:txBody>
            <a:bodyPr wrap="square" lIns="0" tIns="0" rIns="0" bIns="0" rtlCol="0"/>
            <a:lstStyle/>
            <a:p>
              <a:endParaRPr sz="1632"/>
            </a:p>
          </p:txBody>
        </p:sp>
        <p:sp>
          <p:nvSpPr>
            <p:cNvPr id="655" name="object 655"/>
            <p:cNvSpPr/>
            <p:nvPr/>
          </p:nvSpPr>
          <p:spPr>
            <a:xfrm>
              <a:off x="4422533" y="5115305"/>
              <a:ext cx="0" cy="270510"/>
            </a:xfrm>
            <a:custGeom>
              <a:avLst/>
              <a:gdLst/>
              <a:ahLst/>
              <a:cxnLst/>
              <a:rect l="l" t="t" r="r" b="b"/>
              <a:pathLst>
                <a:path h="270510">
                  <a:moveTo>
                    <a:pt x="0" y="0"/>
                  </a:moveTo>
                  <a:lnTo>
                    <a:pt x="0" y="270510"/>
                  </a:lnTo>
                </a:path>
              </a:pathLst>
            </a:custGeom>
            <a:ln w="3175">
              <a:solidFill>
                <a:srgbClr val="000000"/>
              </a:solidFill>
            </a:ln>
          </p:spPr>
          <p:txBody>
            <a:bodyPr wrap="square" lIns="0" tIns="0" rIns="0" bIns="0" rtlCol="0"/>
            <a:lstStyle/>
            <a:p>
              <a:endParaRPr sz="1632"/>
            </a:p>
          </p:txBody>
        </p:sp>
        <p:sp>
          <p:nvSpPr>
            <p:cNvPr id="656" name="object 656"/>
            <p:cNvSpPr/>
            <p:nvPr/>
          </p:nvSpPr>
          <p:spPr>
            <a:xfrm>
              <a:off x="5807849" y="5115305"/>
              <a:ext cx="0" cy="270510"/>
            </a:xfrm>
            <a:custGeom>
              <a:avLst/>
              <a:gdLst/>
              <a:ahLst/>
              <a:cxnLst/>
              <a:rect l="l" t="t" r="r" b="b"/>
              <a:pathLst>
                <a:path h="270510">
                  <a:moveTo>
                    <a:pt x="0" y="0"/>
                  </a:moveTo>
                  <a:lnTo>
                    <a:pt x="0" y="270510"/>
                  </a:lnTo>
                </a:path>
              </a:pathLst>
            </a:custGeom>
            <a:ln w="3175">
              <a:solidFill>
                <a:srgbClr val="000000"/>
              </a:solidFill>
            </a:ln>
          </p:spPr>
          <p:txBody>
            <a:bodyPr wrap="square" lIns="0" tIns="0" rIns="0" bIns="0" rtlCol="0"/>
            <a:lstStyle/>
            <a:p>
              <a:endParaRPr sz="1632"/>
            </a:p>
          </p:txBody>
        </p:sp>
        <p:sp>
          <p:nvSpPr>
            <p:cNvPr id="657" name="object 657"/>
            <p:cNvSpPr/>
            <p:nvPr/>
          </p:nvSpPr>
          <p:spPr>
            <a:xfrm>
              <a:off x="6974471" y="5115305"/>
              <a:ext cx="0" cy="270510"/>
            </a:xfrm>
            <a:custGeom>
              <a:avLst/>
              <a:gdLst/>
              <a:ahLst/>
              <a:cxnLst/>
              <a:rect l="l" t="t" r="r" b="b"/>
              <a:pathLst>
                <a:path h="270510">
                  <a:moveTo>
                    <a:pt x="0" y="0"/>
                  </a:moveTo>
                  <a:lnTo>
                    <a:pt x="0" y="270510"/>
                  </a:lnTo>
                </a:path>
              </a:pathLst>
            </a:custGeom>
            <a:ln w="3175">
              <a:solidFill>
                <a:srgbClr val="000000"/>
              </a:solidFill>
            </a:ln>
          </p:spPr>
          <p:txBody>
            <a:bodyPr wrap="square" lIns="0" tIns="0" rIns="0" bIns="0" rtlCol="0"/>
            <a:lstStyle/>
            <a:p>
              <a:endParaRPr sz="1632"/>
            </a:p>
          </p:txBody>
        </p:sp>
        <p:sp>
          <p:nvSpPr>
            <p:cNvPr id="658" name="object 658"/>
            <p:cNvSpPr/>
            <p:nvPr/>
          </p:nvSpPr>
          <p:spPr>
            <a:xfrm>
              <a:off x="7922387" y="5115305"/>
              <a:ext cx="0" cy="270510"/>
            </a:xfrm>
            <a:custGeom>
              <a:avLst/>
              <a:gdLst/>
              <a:ahLst/>
              <a:cxnLst/>
              <a:rect l="l" t="t" r="r" b="b"/>
              <a:pathLst>
                <a:path h="270510">
                  <a:moveTo>
                    <a:pt x="0" y="0"/>
                  </a:moveTo>
                  <a:lnTo>
                    <a:pt x="0" y="270510"/>
                  </a:lnTo>
                </a:path>
              </a:pathLst>
            </a:custGeom>
            <a:ln w="3175">
              <a:solidFill>
                <a:srgbClr val="000000"/>
              </a:solidFill>
            </a:ln>
          </p:spPr>
          <p:txBody>
            <a:bodyPr wrap="square" lIns="0" tIns="0" rIns="0" bIns="0" rtlCol="0"/>
            <a:lstStyle/>
            <a:p>
              <a:endParaRPr sz="1632"/>
            </a:p>
          </p:txBody>
        </p:sp>
        <p:sp>
          <p:nvSpPr>
            <p:cNvPr id="659" name="object 659"/>
            <p:cNvSpPr/>
            <p:nvPr/>
          </p:nvSpPr>
          <p:spPr>
            <a:xfrm>
              <a:off x="9307715" y="5115305"/>
              <a:ext cx="0" cy="270510"/>
            </a:xfrm>
            <a:custGeom>
              <a:avLst/>
              <a:gdLst/>
              <a:ahLst/>
              <a:cxnLst/>
              <a:rect l="l" t="t" r="r" b="b"/>
              <a:pathLst>
                <a:path h="270510">
                  <a:moveTo>
                    <a:pt x="0" y="0"/>
                  </a:moveTo>
                  <a:lnTo>
                    <a:pt x="0" y="270510"/>
                  </a:lnTo>
                </a:path>
              </a:pathLst>
            </a:custGeom>
            <a:ln w="3175">
              <a:solidFill>
                <a:srgbClr val="000000"/>
              </a:solidFill>
            </a:ln>
          </p:spPr>
          <p:txBody>
            <a:bodyPr wrap="square" lIns="0" tIns="0" rIns="0" bIns="0" rtlCol="0"/>
            <a:lstStyle/>
            <a:p>
              <a:endParaRPr sz="1632"/>
            </a:p>
          </p:txBody>
        </p:sp>
        <p:sp>
          <p:nvSpPr>
            <p:cNvPr id="660" name="object 660"/>
            <p:cNvSpPr/>
            <p:nvPr/>
          </p:nvSpPr>
          <p:spPr>
            <a:xfrm>
              <a:off x="3204095" y="5393448"/>
              <a:ext cx="6103620" cy="269240"/>
            </a:xfrm>
            <a:custGeom>
              <a:avLst/>
              <a:gdLst/>
              <a:ahLst/>
              <a:cxnLst/>
              <a:rect l="l" t="t" r="r" b="b"/>
              <a:pathLst>
                <a:path w="6103620" h="269239">
                  <a:moveTo>
                    <a:pt x="51816" y="0"/>
                  </a:moveTo>
                  <a:lnTo>
                    <a:pt x="0" y="0"/>
                  </a:lnTo>
                  <a:lnTo>
                    <a:pt x="0" y="268986"/>
                  </a:lnTo>
                  <a:lnTo>
                    <a:pt x="51816" y="268986"/>
                  </a:lnTo>
                  <a:lnTo>
                    <a:pt x="51816" y="0"/>
                  </a:lnTo>
                  <a:close/>
                </a:path>
                <a:path w="6103620" h="269239">
                  <a:moveTo>
                    <a:pt x="1166609" y="0"/>
                  </a:moveTo>
                  <a:lnTo>
                    <a:pt x="111252" y="0"/>
                  </a:lnTo>
                  <a:lnTo>
                    <a:pt x="59436" y="0"/>
                  </a:lnTo>
                  <a:lnTo>
                    <a:pt x="59436" y="268986"/>
                  </a:lnTo>
                  <a:lnTo>
                    <a:pt x="111252" y="268986"/>
                  </a:lnTo>
                  <a:lnTo>
                    <a:pt x="1166609" y="268986"/>
                  </a:lnTo>
                  <a:lnTo>
                    <a:pt x="1166609" y="0"/>
                  </a:lnTo>
                  <a:close/>
                </a:path>
                <a:path w="6103620" h="269239">
                  <a:moveTo>
                    <a:pt x="1218438" y="0"/>
                  </a:moveTo>
                  <a:lnTo>
                    <a:pt x="1166622" y="0"/>
                  </a:lnTo>
                  <a:lnTo>
                    <a:pt x="1166622" y="268986"/>
                  </a:lnTo>
                  <a:lnTo>
                    <a:pt x="1218438" y="268986"/>
                  </a:lnTo>
                  <a:lnTo>
                    <a:pt x="1218438" y="0"/>
                  </a:lnTo>
                  <a:close/>
                </a:path>
                <a:path w="6103620" h="269239">
                  <a:moveTo>
                    <a:pt x="2603754" y="0"/>
                  </a:moveTo>
                  <a:lnTo>
                    <a:pt x="2551938" y="0"/>
                  </a:lnTo>
                  <a:lnTo>
                    <a:pt x="1277874" y="0"/>
                  </a:lnTo>
                  <a:lnTo>
                    <a:pt x="1226058" y="0"/>
                  </a:lnTo>
                  <a:lnTo>
                    <a:pt x="1226058" y="268986"/>
                  </a:lnTo>
                  <a:lnTo>
                    <a:pt x="1277874" y="268986"/>
                  </a:lnTo>
                  <a:lnTo>
                    <a:pt x="2551938" y="268986"/>
                  </a:lnTo>
                  <a:lnTo>
                    <a:pt x="2603754" y="268986"/>
                  </a:lnTo>
                  <a:lnTo>
                    <a:pt x="2603754" y="0"/>
                  </a:lnTo>
                  <a:close/>
                </a:path>
                <a:path w="6103620" h="269239">
                  <a:moveTo>
                    <a:pt x="3770376" y="0"/>
                  </a:moveTo>
                  <a:lnTo>
                    <a:pt x="3718560" y="0"/>
                  </a:lnTo>
                  <a:lnTo>
                    <a:pt x="2663190" y="0"/>
                  </a:lnTo>
                  <a:lnTo>
                    <a:pt x="2611374" y="0"/>
                  </a:lnTo>
                  <a:lnTo>
                    <a:pt x="2611374" y="268986"/>
                  </a:lnTo>
                  <a:lnTo>
                    <a:pt x="2663190" y="268986"/>
                  </a:lnTo>
                  <a:lnTo>
                    <a:pt x="3718560" y="268986"/>
                  </a:lnTo>
                  <a:lnTo>
                    <a:pt x="3770376" y="268986"/>
                  </a:lnTo>
                  <a:lnTo>
                    <a:pt x="3770376" y="0"/>
                  </a:lnTo>
                  <a:close/>
                </a:path>
                <a:path w="6103620" h="269239">
                  <a:moveTo>
                    <a:pt x="4718291" y="0"/>
                  </a:moveTo>
                  <a:lnTo>
                    <a:pt x="4666488" y="0"/>
                  </a:lnTo>
                  <a:lnTo>
                    <a:pt x="3829812" y="0"/>
                  </a:lnTo>
                  <a:lnTo>
                    <a:pt x="3777996" y="0"/>
                  </a:lnTo>
                  <a:lnTo>
                    <a:pt x="3777996" y="268986"/>
                  </a:lnTo>
                  <a:lnTo>
                    <a:pt x="3829812" y="268986"/>
                  </a:lnTo>
                  <a:lnTo>
                    <a:pt x="4666475" y="268986"/>
                  </a:lnTo>
                  <a:lnTo>
                    <a:pt x="4718291" y="268986"/>
                  </a:lnTo>
                  <a:lnTo>
                    <a:pt x="4718291" y="0"/>
                  </a:lnTo>
                  <a:close/>
                </a:path>
                <a:path w="6103620" h="269239">
                  <a:moveTo>
                    <a:pt x="6051791" y="0"/>
                  </a:moveTo>
                  <a:lnTo>
                    <a:pt x="4777740" y="0"/>
                  </a:lnTo>
                  <a:lnTo>
                    <a:pt x="4725924" y="0"/>
                  </a:lnTo>
                  <a:lnTo>
                    <a:pt x="4725924" y="268986"/>
                  </a:lnTo>
                  <a:lnTo>
                    <a:pt x="4777727" y="268986"/>
                  </a:lnTo>
                  <a:lnTo>
                    <a:pt x="6051791" y="268986"/>
                  </a:lnTo>
                  <a:lnTo>
                    <a:pt x="6051791" y="0"/>
                  </a:lnTo>
                  <a:close/>
                </a:path>
                <a:path w="6103620" h="269239">
                  <a:moveTo>
                    <a:pt x="6103620" y="0"/>
                  </a:moveTo>
                  <a:lnTo>
                    <a:pt x="6051804" y="0"/>
                  </a:lnTo>
                  <a:lnTo>
                    <a:pt x="6051804" y="268986"/>
                  </a:lnTo>
                  <a:lnTo>
                    <a:pt x="6103620" y="268986"/>
                  </a:lnTo>
                  <a:lnTo>
                    <a:pt x="6103620" y="0"/>
                  </a:lnTo>
                  <a:close/>
                </a:path>
              </a:pathLst>
            </a:custGeom>
            <a:solidFill>
              <a:srgbClr val="9ACCFF"/>
            </a:solidFill>
          </p:spPr>
          <p:txBody>
            <a:bodyPr wrap="square" lIns="0" tIns="0" rIns="0" bIns="0" rtlCol="0"/>
            <a:lstStyle/>
            <a:p>
              <a:endParaRPr sz="1632"/>
            </a:p>
          </p:txBody>
        </p:sp>
        <p:sp>
          <p:nvSpPr>
            <p:cNvPr id="661" name="object 661"/>
            <p:cNvSpPr/>
            <p:nvPr/>
          </p:nvSpPr>
          <p:spPr>
            <a:xfrm>
              <a:off x="2624213" y="5385816"/>
              <a:ext cx="631825" cy="7620"/>
            </a:xfrm>
            <a:custGeom>
              <a:avLst/>
              <a:gdLst/>
              <a:ahLst/>
              <a:cxnLst/>
              <a:rect l="l" t="t" r="r" b="b"/>
              <a:pathLst>
                <a:path w="631825" h="7620">
                  <a:moveTo>
                    <a:pt x="631697" y="7620"/>
                  </a:moveTo>
                  <a:lnTo>
                    <a:pt x="631697" y="0"/>
                  </a:lnTo>
                  <a:lnTo>
                    <a:pt x="0" y="0"/>
                  </a:lnTo>
                  <a:lnTo>
                    <a:pt x="0" y="7620"/>
                  </a:lnTo>
                  <a:lnTo>
                    <a:pt x="631697" y="7620"/>
                  </a:lnTo>
                  <a:close/>
                </a:path>
              </a:pathLst>
            </a:custGeom>
            <a:solidFill>
              <a:srgbClr val="000000"/>
            </a:solidFill>
          </p:spPr>
          <p:txBody>
            <a:bodyPr wrap="square" lIns="0" tIns="0" rIns="0" bIns="0" rtlCol="0"/>
            <a:lstStyle/>
            <a:p>
              <a:endParaRPr sz="1632"/>
            </a:p>
          </p:txBody>
        </p:sp>
        <p:sp>
          <p:nvSpPr>
            <p:cNvPr id="662" name="object 662"/>
            <p:cNvSpPr/>
            <p:nvPr/>
          </p:nvSpPr>
          <p:spPr>
            <a:xfrm>
              <a:off x="2624213" y="5385816"/>
              <a:ext cx="631825" cy="0"/>
            </a:xfrm>
            <a:custGeom>
              <a:avLst/>
              <a:gdLst/>
              <a:ahLst/>
              <a:cxnLst/>
              <a:rect l="l" t="t" r="r" b="b"/>
              <a:pathLst>
                <a:path w="631825">
                  <a:moveTo>
                    <a:pt x="0" y="0"/>
                  </a:moveTo>
                  <a:lnTo>
                    <a:pt x="631698" y="0"/>
                  </a:lnTo>
                </a:path>
              </a:pathLst>
            </a:custGeom>
            <a:ln w="3175">
              <a:solidFill>
                <a:srgbClr val="000000"/>
              </a:solidFill>
            </a:ln>
          </p:spPr>
          <p:txBody>
            <a:bodyPr wrap="square" lIns="0" tIns="0" rIns="0" bIns="0" rtlCol="0"/>
            <a:lstStyle/>
            <a:p>
              <a:endParaRPr sz="1632"/>
            </a:p>
          </p:txBody>
        </p:sp>
        <p:sp>
          <p:nvSpPr>
            <p:cNvPr id="663" name="object 663"/>
            <p:cNvSpPr/>
            <p:nvPr/>
          </p:nvSpPr>
          <p:spPr>
            <a:xfrm>
              <a:off x="2616593" y="5115305"/>
              <a:ext cx="7620" cy="554990"/>
            </a:xfrm>
            <a:custGeom>
              <a:avLst/>
              <a:gdLst/>
              <a:ahLst/>
              <a:cxnLst/>
              <a:rect l="l" t="t" r="r" b="b"/>
              <a:pathLst>
                <a:path w="7619" h="554989">
                  <a:moveTo>
                    <a:pt x="0" y="0"/>
                  </a:moveTo>
                  <a:lnTo>
                    <a:pt x="0" y="554735"/>
                  </a:lnTo>
                  <a:lnTo>
                    <a:pt x="7620" y="554735"/>
                  </a:lnTo>
                  <a:lnTo>
                    <a:pt x="7620" y="0"/>
                  </a:lnTo>
                  <a:lnTo>
                    <a:pt x="0" y="0"/>
                  </a:lnTo>
                  <a:close/>
                </a:path>
              </a:pathLst>
            </a:custGeom>
            <a:solidFill>
              <a:srgbClr val="000000"/>
            </a:solidFill>
          </p:spPr>
          <p:txBody>
            <a:bodyPr wrap="square" lIns="0" tIns="0" rIns="0" bIns="0" rtlCol="0"/>
            <a:lstStyle/>
            <a:p>
              <a:endParaRPr sz="1632"/>
            </a:p>
          </p:txBody>
        </p:sp>
        <p:sp>
          <p:nvSpPr>
            <p:cNvPr id="664" name="object 664"/>
            <p:cNvSpPr/>
            <p:nvPr/>
          </p:nvSpPr>
          <p:spPr>
            <a:xfrm>
              <a:off x="2616593" y="5393436"/>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665" name="object 665"/>
            <p:cNvSpPr/>
            <p:nvPr/>
          </p:nvSpPr>
          <p:spPr>
            <a:xfrm>
              <a:off x="2624213" y="5670054"/>
              <a:ext cx="580390" cy="269875"/>
            </a:xfrm>
            <a:custGeom>
              <a:avLst/>
              <a:gdLst/>
              <a:ahLst/>
              <a:cxnLst/>
              <a:rect l="l" t="t" r="r" b="b"/>
              <a:pathLst>
                <a:path w="580389" h="269875">
                  <a:moveTo>
                    <a:pt x="579882" y="0"/>
                  </a:moveTo>
                  <a:lnTo>
                    <a:pt x="51816" y="0"/>
                  </a:lnTo>
                  <a:lnTo>
                    <a:pt x="0" y="0"/>
                  </a:lnTo>
                  <a:lnTo>
                    <a:pt x="0" y="269748"/>
                  </a:lnTo>
                  <a:lnTo>
                    <a:pt x="51816" y="269748"/>
                  </a:lnTo>
                  <a:lnTo>
                    <a:pt x="579882" y="269748"/>
                  </a:lnTo>
                  <a:lnTo>
                    <a:pt x="579882" y="0"/>
                  </a:lnTo>
                  <a:close/>
                </a:path>
              </a:pathLst>
            </a:custGeom>
            <a:solidFill>
              <a:srgbClr val="9ACCFF"/>
            </a:solidFill>
          </p:spPr>
          <p:txBody>
            <a:bodyPr wrap="square" lIns="0" tIns="0" rIns="0" bIns="0" rtlCol="0"/>
            <a:lstStyle/>
            <a:p>
              <a:endParaRPr sz="1632"/>
            </a:p>
          </p:txBody>
        </p:sp>
        <p:sp>
          <p:nvSpPr>
            <p:cNvPr id="666" name="object 666"/>
            <p:cNvSpPr/>
            <p:nvPr/>
          </p:nvSpPr>
          <p:spPr>
            <a:xfrm>
              <a:off x="2616593" y="5662422"/>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667" name="object 667"/>
            <p:cNvSpPr/>
            <p:nvPr/>
          </p:nvSpPr>
          <p:spPr>
            <a:xfrm>
              <a:off x="3255911" y="5385816"/>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668" name="object 668"/>
            <p:cNvSpPr/>
            <p:nvPr/>
          </p:nvSpPr>
          <p:spPr>
            <a:xfrm>
              <a:off x="3263531" y="5385816"/>
              <a:ext cx="1159510" cy="7620"/>
            </a:xfrm>
            <a:custGeom>
              <a:avLst/>
              <a:gdLst/>
              <a:ahLst/>
              <a:cxnLst/>
              <a:rect l="l" t="t" r="r" b="b"/>
              <a:pathLst>
                <a:path w="1159510" h="7620">
                  <a:moveTo>
                    <a:pt x="1159002" y="7620"/>
                  </a:moveTo>
                  <a:lnTo>
                    <a:pt x="1159002" y="0"/>
                  </a:lnTo>
                  <a:lnTo>
                    <a:pt x="0" y="0"/>
                  </a:lnTo>
                  <a:lnTo>
                    <a:pt x="0" y="7620"/>
                  </a:lnTo>
                  <a:lnTo>
                    <a:pt x="1159002" y="7620"/>
                  </a:lnTo>
                  <a:close/>
                </a:path>
              </a:pathLst>
            </a:custGeom>
            <a:solidFill>
              <a:srgbClr val="000000"/>
            </a:solidFill>
          </p:spPr>
          <p:txBody>
            <a:bodyPr wrap="square" lIns="0" tIns="0" rIns="0" bIns="0" rtlCol="0"/>
            <a:lstStyle/>
            <a:p>
              <a:endParaRPr sz="1632"/>
            </a:p>
          </p:txBody>
        </p:sp>
        <p:sp>
          <p:nvSpPr>
            <p:cNvPr id="669" name="object 669"/>
            <p:cNvSpPr/>
            <p:nvPr/>
          </p:nvSpPr>
          <p:spPr>
            <a:xfrm>
              <a:off x="3263531" y="5385816"/>
              <a:ext cx="1159510" cy="0"/>
            </a:xfrm>
            <a:custGeom>
              <a:avLst/>
              <a:gdLst/>
              <a:ahLst/>
              <a:cxnLst/>
              <a:rect l="l" t="t" r="r" b="b"/>
              <a:pathLst>
                <a:path w="1159510">
                  <a:moveTo>
                    <a:pt x="0" y="0"/>
                  </a:moveTo>
                  <a:lnTo>
                    <a:pt x="1159002" y="0"/>
                  </a:lnTo>
                </a:path>
              </a:pathLst>
            </a:custGeom>
            <a:ln w="3175">
              <a:solidFill>
                <a:srgbClr val="000000"/>
              </a:solidFill>
            </a:ln>
          </p:spPr>
          <p:txBody>
            <a:bodyPr wrap="square" lIns="0" tIns="0" rIns="0" bIns="0" rtlCol="0"/>
            <a:lstStyle/>
            <a:p>
              <a:endParaRPr sz="1632"/>
            </a:p>
          </p:txBody>
        </p:sp>
        <p:sp>
          <p:nvSpPr>
            <p:cNvPr id="670" name="object 670"/>
            <p:cNvSpPr/>
            <p:nvPr/>
          </p:nvSpPr>
          <p:spPr>
            <a:xfrm>
              <a:off x="4422533" y="5385816"/>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671" name="object 671"/>
            <p:cNvSpPr/>
            <p:nvPr/>
          </p:nvSpPr>
          <p:spPr>
            <a:xfrm>
              <a:off x="4430153" y="5385816"/>
              <a:ext cx="1377950" cy="7620"/>
            </a:xfrm>
            <a:custGeom>
              <a:avLst/>
              <a:gdLst/>
              <a:ahLst/>
              <a:cxnLst/>
              <a:rect l="l" t="t" r="r" b="b"/>
              <a:pathLst>
                <a:path w="1377950" h="7620">
                  <a:moveTo>
                    <a:pt x="1377696" y="7620"/>
                  </a:moveTo>
                  <a:lnTo>
                    <a:pt x="1377696" y="0"/>
                  </a:lnTo>
                  <a:lnTo>
                    <a:pt x="0" y="0"/>
                  </a:lnTo>
                  <a:lnTo>
                    <a:pt x="0" y="7620"/>
                  </a:lnTo>
                  <a:lnTo>
                    <a:pt x="1377696" y="7620"/>
                  </a:lnTo>
                  <a:close/>
                </a:path>
              </a:pathLst>
            </a:custGeom>
            <a:solidFill>
              <a:srgbClr val="000000"/>
            </a:solidFill>
          </p:spPr>
          <p:txBody>
            <a:bodyPr wrap="square" lIns="0" tIns="0" rIns="0" bIns="0" rtlCol="0"/>
            <a:lstStyle/>
            <a:p>
              <a:endParaRPr sz="1632"/>
            </a:p>
          </p:txBody>
        </p:sp>
        <p:sp>
          <p:nvSpPr>
            <p:cNvPr id="672" name="object 672"/>
            <p:cNvSpPr/>
            <p:nvPr/>
          </p:nvSpPr>
          <p:spPr>
            <a:xfrm>
              <a:off x="4430153" y="5385816"/>
              <a:ext cx="1377950" cy="0"/>
            </a:xfrm>
            <a:custGeom>
              <a:avLst/>
              <a:gdLst/>
              <a:ahLst/>
              <a:cxnLst/>
              <a:rect l="l" t="t" r="r" b="b"/>
              <a:pathLst>
                <a:path w="1377950">
                  <a:moveTo>
                    <a:pt x="0" y="0"/>
                  </a:moveTo>
                  <a:lnTo>
                    <a:pt x="1377696" y="0"/>
                  </a:lnTo>
                </a:path>
              </a:pathLst>
            </a:custGeom>
            <a:ln w="3175">
              <a:solidFill>
                <a:srgbClr val="000000"/>
              </a:solidFill>
            </a:ln>
          </p:spPr>
          <p:txBody>
            <a:bodyPr wrap="square" lIns="0" tIns="0" rIns="0" bIns="0" rtlCol="0"/>
            <a:lstStyle/>
            <a:p>
              <a:endParaRPr sz="1632"/>
            </a:p>
          </p:txBody>
        </p:sp>
        <p:sp>
          <p:nvSpPr>
            <p:cNvPr id="673" name="object 673"/>
            <p:cNvSpPr/>
            <p:nvPr/>
          </p:nvSpPr>
          <p:spPr>
            <a:xfrm>
              <a:off x="5807849" y="5385816"/>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674" name="object 674"/>
            <p:cNvSpPr/>
            <p:nvPr/>
          </p:nvSpPr>
          <p:spPr>
            <a:xfrm>
              <a:off x="5815469" y="5385816"/>
              <a:ext cx="1159510" cy="7620"/>
            </a:xfrm>
            <a:custGeom>
              <a:avLst/>
              <a:gdLst/>
              <a:ahLst/>
              <a:cxnLst/>
              <a:rect l="l" t="t" r="r" b="b"/>
              <a:pathLst>
                <a:path w="1159509" h="7620">
                  <a:moveTo>
                    <a:pt x="1159002" y="7620"/>
                  </a:moveTo>
                  <a:lnTo>
                    <a:pt x="1159002" y="0"/>
                  </a:lnTo>
                  <a:lnTo>
                    <a:pt x="0" y="0"/>
                  </a:lnTo>
                  <a:lnTo>
                    <a:pt x="0" y="7620"/>
                  </a:lnTo>
                  <a:lnTo>
                    <a:pt x="1159002" y="7620"/>
                  </a:lnTo>
                  <a:close/>
                </a:path>
              </a:pathLst>
            </a:custGeom>
            <a:solidFill>
              <a:srgbClr val="000000"/>
            </a:solidFill>
          </p:spPr>
          <p:txBody>
            <a:bodyPr wrap="square" lIns="0" tIns="0" rIns="0" bIns="0" rtlCol="0"/>
            <a:lstStyle/>
            <a:p>
              <a:endParaRPr sz="1632"/>
            </a:p>
          </p:txBody>
        </p:sp>
        <p:sp>
          <p:nvSpPr>
            <p:cNvPr id="675" name="object 675"/>
            <p:cNvSpPr/>
            <p:nvPr/>
          </p:nvSpPr>
          <p:spPr>
            <a:xfrm>
              <a:off x="5815469" y="5385816"/>
              <a:ext cx="1159510" cy="0"/>
            </a:xfrm>
            <a:custGeom>
              <a:avLst/>
              <a:gdLst/>
              <a:ahLst/>
              <a:cxnLst/>
              <a:rect l="l" t="t" r="r" b="b"/>
              <a:pathLst>
                <a:path w="1159509">
                  <a:moveTo>
                    <a:pt x="0" y="0"/>
                  </a:moveTo>
                  <a:lnTo>
                    <a:pt x="1159002" y="0"/>
                  </a:lnTo>
                </a:path>
              </a:pathLst>
            </a:custGeom>
            <a:ln w="3175">
              <a:solidFill>
                <a:srgbClr val="000000"/>
              </a:solidFill>
            </a:ln>
          </p:spPr>
          <p:txBody>
            <a:bodyPr wrap="square" lIns="0" tIns="0" rIns="0" bIns="0" rtlCol="0"/>
            <a:lstStyle/>
            <a:p>
              <a:endParaRPr sz="1632"/>
            </a:p>
          </p:txBody>
        </p:sp>
        <p:sp>
          <p:nvSpPr>
            <p:cNvPr id="676" name="object 676"/>
            <p:cNvSpPr/>
            <p:nvPr/>
          </p:nvSpPr>
          <p:spPr>
            <a:xfrm>
              <a:off x="6974471" y="5385816"/>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677" name="object 677"/>
            <p:cNvSpPr/>
            <p:nvPr/>
          </p:nvSpPr>
          <p:spPr>
            <a:xfrm>
              <a:off x="6982091" y="5385816"/>
              <a:ext cx="940435" cy="7620"/>
            </a:xfrm>
            <a:custGeom>
              <a:avLst/>
              <a:gdLst/>
              <a:ahLst/>
              <a:cxnLst/>
              <a:rect l="l" t="t" r="r" b="b"/>
              <a:pathLst>
                <a:path w="940434" h="7620">
                  <a:moveTo>
                    <a:pt x="940307" y="7620"/>
                  </a:moveTo>
                  <a:lnTo>
                    <a:pt x="940307" y="0"/>
                  </a:lnTo>
                  <a:lnTo>
                    <a:pt x="0" y="0"/>
                  </a:lnTo>
                  <a:lnTo>
                    <a:pt x="0" y="7620"/>
                  </a:lnTo>
                  <a:lnTo>
                    <a:pt x="940307" y="7620"/>
                  </a:lnTo>
                  <a:close/>
                </a:path>
              </a:pathLst>
            </a:custGeom>
            <a:solidFill>
              <a:srgbClr val="000000"/>
            </a:solidFill>
          </p:spPr>
          <p:txBody>
            <a:bodyPr wrap="square" lIns="0" tIns="0" rIns="0" bIns="0" rtlCol="0"/>
            <a:lstStyle/>
            <a:p>
              <a:endParaRPr sz="1632"/>
            </a:p>
          </p:txBody>
        </p:sp>
        <p:sp>
          <p:nvSpPr>
            <p:cNvPr id="678" name="object 678"/>
            <p:cNvSpPr/>
            <p:nvPr/>
          </p:nvSpPr>
          <p:spPr>
            <a:xfrm>
              <a:off x="6982091" y="5385816"/>
              <a:ext cx="940435" cy="0"/>
            </a:xfrm>
            <a:custGeom>
              <a:avLst/>
              <a:gdLst/>
              <a:ahLst/>
              <a:cxnLst/>
              <a:rect l="l" t="t" r="r" b="b"/>
              <a:pathLst>
                <a:path w="940434">
                  <a:moveTo>
                    <a:pt x="0" y="0"/>
                  </a:moveTo>
                  <a:lnTo>
                    <a:pt x="940308" y="0"/>
                  </a:lnTo>
                </a:path>
              </a:pathLst>
            </a:custGeom>
            <a:ln w="3175">
              <a:solidFill>
                <a:srgbClr val="000000"/>
              </a:solidFill>
            </a:ln>
          </p:spPr>
          <p:txBody>
            <a:bodyPr wrap="square" lIns="0" tIns="0" rIns="0" bIns="0" rtlCol="0"/>
            <a:lstStyle/>
            <a:p>
              <a:endParaRPr sz="1632"/>
            </a:p>
          </p:txBody>
        </p:sp>
        <p:sp>
          <p:nvSpPr>
            <p:cNvPr id="679" name="object 679"/>
            <p:cNvSpPr/>
            <p:nvPr/>
          </p:nvSpPr>
          <p:spPr>
            <a:xfrm>
              <a:off x="7922387" y="5385816"/>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680" name="object 680"/>
            <p:cNvSpPr/>
            <p:nvPr/>
          </p:nvSpPr>
          <p:spPr>
            <a:xfrm>
              <a:off x="7930019" y="5385816"/>
              <a:ext cx="1377950" cy="7620"/>
            </a:xfrm>
            <a:custGeom>
              <a:avLst/>
              <a:gdLst/>
              <a:ahLst/>
              <a:cxnLst/>
              <a:rect l="l" t="t" r="r" b="b"/>
              <a:pathLst>
                <a:path w="1377950" h="7620">
                  <a:moveTo>
                    <a:pt x="1377696" y="7620"/>
                  </a:moveTo>
                  <a:lnTo>
                    <a:pt x="1377696" y="0"/>
                  </a:lnTo>
                  <a:lnTo>
                    <a:pt x="0" y="0"/>
                  </a:lnTo>
                  <a:lnTo>
                    <a:pt x="0" y="7620"/>
                  </a:lnTo>
                  <a:lnTo>
                    <a:pt x="1377696" y="7620"/>
                  </a:lnTo>
                  <a:close/>
                </a:path>
              </a:pathLst>
            </a:custGeom>
            <a:solidFill>
              <a:srgbClr val="000000"/>
            </a:solidFill>
          </p:spPr>
          <p:txBody>
            <a:bodyPr wrap="square" lIns="0" tIns="0" rIns="0" bIns="0" rtlCol="0"/>
            <a:lstStyle/>
            <a:p>
              <a:endParaRPr sz="1632"/>
            </a:p>
          </p:txBody>
        </p:sp>
        <p:sp>
          <p:nvSpPr>
            <p:cNvPr id="681" name="object 681"/>
            <p:cNvSpPr/>
            <p:nvPr/>
          </p:nvSpPr>
          <p:spPr>
            <a:xfrm>
              <a:off x="7930019" y="5385816"/>
              <a:ext cx="1377950" cy="0"/>
            </a:xfrm>
            <a:custGeom>
              <a:avLst/>
              <a:gdLst/>
              <a:ahLst/>
              <a:cxnLst/>
              <a:rect l="l" t="t" r="r" b="b"/>
              <a:pathLst>
                <a:path w="1377950">
                  <a:moveTo>
                    <a:pt x="0" y="0"/>
                  </a:moveTo>
                  <a:lnTo>
                    <a:pt x="1377696" y="0"/>
                  </a:lnTo>
                </a:path>
              </a:pathLst>
            </a:custGeom>
            <a:ln w="3175">
              <a:solidFill>
                <a:srgbClr val="000000"/>
              </a:solidFill>
            </a:ln>
          </p:spPr>
          <p:txBody>
            <a:bodyPr wrap="square" lIns="0" tIns="0" rIns="0" bIns="0" rtlCol="0"/>
            <a:lstStyle/>
            <a:p>
              <a:endParaRPr sz="1632"/>
            </a:p>
          </p:txBody>
        </p:sp>
        <p:sp>
          <p:nvSpPr>
            <p:cNvPr id="682" name="object 682"/>
            <p:cNvSpPr/>
            <p:nvPr/>
          </p:nvSpPr>
          <p:spPr>
            <a:xfrm>
              <a:off x="9307715" y="5385816"/>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683" name="object 683"/>
            <p:cNvSpPr/>
            <p:nvPr/>
          </p:nvSpPr>
          <p:spPr>
            <a:xfrm>
              <a:off x="3255911" y="5115305"/>
              <a:ext cx="7620" cy="554990"/>
            </a:xfrm>
            <a:custGeom>
              <a:avLst/>
              <a:gdLst/>
              <a:ahLst/>
              <a:cxnLst/>
              <a:rect l="l" t="t" r="r" b="b"/>
              <a:pathLst>
                <a:path w="7620" h="554989">
                  <a:moveTo>
                    <a:pt x="0" y="0"/>
                  </a:moveTo>
                  <a:lnTo>
                    <a:pt x="0" y="554735"/>
                  </a:lnTo>
                  <a:lnTo>
                    <a:pt x="7620" y="554735"/>
                  </a:lnTo>
                  <a:lnTo>
                    <a:pt x="7620" y="0"/>
                  </a:lnTo>
                  <a:lnTo>
                    <a:pt x="0" y="0"/>
                  </a:lnTo>
                  <a:close/>
                </a:path>
              </a:pathLst>
            </a:custGeom>
            <a:solidFill>
              <a:srgbClr val="000000"/>
            </a:solidFill>
          </p:spPr>
          <p:txBody>
            <a:bodyPr wrap="square" lIns="0" tIns="0" rIns="0" bIns="0" rtlCol="0"/>
            <a:lstStyle/>
            <a:p>
              <a:endParaRPr sz="1632"/>
            </a:p>
          </p:txBody>
        </p:sp>
        <p:sp>
          <p:nvSpPr>
            <p:cNvPr id="684" name="object 684"/>
            <p:cNvSpPr/>
            <p:nvPr/>
          </p:nvSpPr>
          <p:spPr>
            <a:xfrm>
              <a:off x="3255911" y="5393436"/>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685" name="object 685"/>
            <p:cNvSpPr/>
            <p:nvPr/>
          </p:nvSpPr>
          <p:spPr>
            <a:xfrm>
              <a:off x="4422533" y="5115305"/>
              <a:ext cx="7620" cy="554990"/>
            </a:xfrm>
            <a:custGeom>
              <a:avLst/>
              <a:gdLst/>
              <a:ahLst/>
              <a:cxnLst/>
              <a:rect l="l" t="t" r="r" b="b"/>
              <a:pathLst>
                <a:path w="7620" h="554989">
                  <a:moveTo>
                    <a:pt x="0" y="0"/>
                  </a:moveTo>
                  <a:lnTo>
                    <a:pt x="0" y="554735"/>
                  </a:lnTo>
                  <a:lnTo>
                    <a:pt x="7620" y="554735"/>
                  </a:lnTo>
                  <a:lnTo>
                    <a:pt x="7620" y="0"/>
                  </a:lnTo>
                  <a:lnTo>
                    <a:pt x="0" y="0"/>
                  </a:lnTo>
                  <a:close/>
                </a:path>
              </a:pathLst>
            </a:custGeom>
            <a:solidFill>
              <a:srgbClr val="000000"/>
            </a:solidFill>
          </p:spPr>
          <p:txBody>
            <a:bodyPr wrap="square" lIns="0" tIns="0" rIns="0" bIns="0" rtlCol="0"/>
            <a:lstStyle/>
            <a:p>
              <a:endParaRPr sz="1632"/>
            </a:p>
          </p:txBody>
        </p:sp>
        <p:sp>
          <p:nvSpPr>
            <p:cNvPr id="686" name="object 686"/>
            <p:cNvSpPr/>
            <p:nvPr/>
          </p:nvSpPr>
          <p:spPr>
            <a:xfrm>
              <a:off x="4422533" y="5393436"/>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687" name="object 687"/>
            <p:cNvSpPr/>
            <p:nvPr/>
          </p:nvSpPr>
          <p:spPr>
            <a:xfrm>
              <a:off x="5807849" y="5115305"/>
              <a:ext cx="7620" cy="554990"/>
            </a:xfrm>
            <a:custGeom>
              <a:avLst/>
              <a:gdLst/>
              <a:ahLst/>
              <a:cxnLst/>
              <a:rect l="l" t="t" r="r" b="b"/>
              <a:pathLst>
                <a:path w="7620" h="554989">
                  <a:moveTo>
                    <a:pt x="0" y="0"/>
                  </a:moveTo>
                  <a:lnTo>
                    <a:pt x="0" y="554735"/>
                  </a:lnTo>
                  <a:lnTo>
                    <a:pt x="7620" y="554735"/>
                  </a:lnTo>
                  <a:lnTo>
                    <a:pt x="7620" y="0"/>
                  </a:lnTo>
                  <a:lnTo>
                    <a:pt x="0" y="0"/>
                  </a:lnTo>
                  <a:close/>
                </a:path>
              </a:pathLst>
            </a:custGeom>
            <a:solidFill>
              <a:srgbClr val="000000"/>
            </a:solidFill>
          </p:spPr>
          <p:txBody>
            <a:bodyPr wrap="square" lIns="0" tIns="0" rIns="0" bIns="0" rtlCol="0"/>
            <a:lstStyle/>
            <a:p>
              <a:endParaRPr sz="1632"/>
            </a:p>
          </p:txBody>
        </p:sp>
        <p:sp>
          <p:nvSpPr>
            <p:cNvPr id="688" name="object 688"/>
            <p:cNvSpPr/>
            <p:nvPr/>
          </p:nvSpPr>
          <p:spPr>
            <a:xfrm>
              <a:off x="5807849" y="5393436"/>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689" name="object 689"/>
            <p:cNvSpPr/>
            <p:nvPr/>
          </p:nvSpPr>
          <p:spPr>
            <a:xfrm>
              <a:off x="6974471" y="5115305"/>
              <a:ext cx="7620" cy="554990"/>
            </a:xfrm>
            <a:custGeom>
              <a:avLst/>
              <a:gdLst/>
              <a:ahLst/>
              <a:cxnLst/>
              <a:rect l="l" t="t" r="r" b="b"/>
              <a:pathLst>
                <a:path w="7620" h="554989">
                  <a:moveTo>
                    <a:pt x="0" y="0"/>
                  </a:moveTo>
                  <a:lnTo>
                    <a:pt x="0" y="554735"/>
                  </a:lnTo>
                  <a:lnTo>
                    <a:pt x="7619" y="554735"/>
                  </a:lnTo>
                  <a:lnTo>
                    <a:pt x="7619" y="0"/>
                  </a:lnTo>
                  <a:lnTo>
                    <a:pt x="0" y="0"/>
                  </a:lnTo>
                  <a:close/>
                </a:path>
              </a:pathLst>
            </a:custGeom>
            <a:solidFill>
              <a:srgbClr val="000000"/>
            </a:solidFill>
          </p:spPr>
          <p:txBody>
            <a:bodyPr wrap="square" lIns="0" tIns="0" rIns="0" bIns="0" rtlCol="0"/>
            <a:lstStyle/>
            <a:p>
              <a:endParaRPr sz="1632"/>
            </a:p>
          </p:txBody>
        </p:sp>
        <p:sp>
          <p:nvSpPr>
            <p:cNvPr id="690" name="object 690"/>
            <p:cNvSpPr/>
            <p:nvPr/>
          </p:nvSpPr>
          <p:spPr>
            <a:xfrm>
              <a:off x="6974471" y="5393436"/>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691" name="object 691"/>
            <p:cNvSpPr/>
            <p:nvPr/>
          </p:nvSpPr>
          <p:spPr>
            <a:xfrm>
              <a:off x="7922387" y="5115305"/>
              <a:ext cx="7620" cy="554990"/>
            </a:xfrm>
            <a:custGeom>
              <a:avLst/>
              <a:gdLst/>
              <a:ahLst/>
              <a:cxnLst/>
              <a:rect l="l" t="t" r="r" b="b"/>
              <a:pathLst>
                <a:path w="7620" h="554989">
                  <a:moveTo>
                    <a:pt x="0" y="0"/>
                  </a:moveTo>
                  <a:lnTo>
                    <a:pt x="0" y="554735"/>
                  </a:lnTo>
                  <a:lnTo>
                    <a:pt x="7620" y="554735"/>
                  </a:lnTo>
                  <a:lnTo>
                    <a:pt x="7620" y="0"/>
                  </a:lnTo>
                  <a:lnTo>
                    <a:pt x="0" y="0"/>
                  </a:lnTo>
                  <a:close/>
                </a:path>
              </a:pathLst>
            </a:custGeom>
            <a:solidFill>
              <a:srgbClr val="000000"/>
            </a:solidFill>
          </p:spPr>
          <p:txBody>
            <a:bodyPr wrap="square" lIns="0" tIns="0" rIns="0" bIns="0" rtlCol="0"/>
            <a:lstStyle/>
            <a:p>
              <a:endParaRPr sz="1632"/>
            </a:p>
          </p:txBody>
        </p:sp>
        <p:sp>
          <p:nvSpPr>
            <p:cNvPr id="692" name="object 692"/>
            <p:cNvSpPr/>
            <p:nvPr/>
          </p:nvSpPr>
          <p:spPr>
            <a:xfrm>
              <a:off x="7922387" y="5393436"/>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693" name="object 693"/>
            <p:cNvSpPr/>
            <p:nvPr/>
          </p:nvSpPr>
          <p:spPr>
            <a:xfrm>
              <a:off x="9307715" y="5115305"/>
              <a:ext cx="7620" cy="554990"/>
            </a:xfrm>
            <a:custGeom>
              <a:avLst/>
              <a:gdLst/>
              <a:ahLst/>
              <a:cxnLst/>
              <a:rect l="l" t="t" r="r" b="b"/>
              <a:pathLst>
                <a:path w="7620" h="554989">
                  <a:moveTo>
                    <a:pt x="0" y="0"/>
                  </a:moveTo>
                  <a:lnTo>
                    <a:pt x="0" y="554735"/>
                  </a:lnTo>
                  <a:lnTo>
                    <a:pt x="7619" y="554735"/>
                  </a:lnTo>
                  <a:lnTo>
                    <a:pt x="7619" y="0"/>
                  </a:lnTo>
                  <a:lnTo>
                    <a:pt x="0" y="0"/>
                  </a:lnTo>
                  <a:close/>
                </a:path>
              </a:pathLst>
            </a:custGeom>
            <a:solidFill>
              <a:srgbClr val="000000"/>
            </a:solidFill>
          </p:spPr>
          <p:txBody>
            <a:bodyPr wrap="square" lIns="0" tIns="0" rIns="0" bIns="0" rtlCol="0"/>
            <a:lstStyle/>
            <a:p>
              <a:endParaRPr sz="1632"/>
            </a:p>
          </p:txBody>
        </p:sp>
        <p:sp>
          <p:nvSpPr>
            <p:cNvPr id="694" name="object 694"/>
            <p:cNvSpPr/>
            <p:nvPr/>
          </p:nvSpPr>
          <p:spPr>
            <a:xfrm>
              <a:off x="9307715" y="5393436"/>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695" name="object 695"/>
            <p:cNvSpPr/>
            <p:nvPr/>
          </p:nvSpPr>
          <p:spPr>
            <a:xfrm>
              <a:off x="3204095" y="5670054"/>
              <a:ext cx="6103620" cy="269875"/>
            </a:xfrm>
            <a:custGeom>
              <a:avLst/>
              <a:gdLst/>
              <a:ahLst/>
              <a:cxnLst/>
              <a:rect l="l" t="t" r="r" b="b"/>
              <a:pathLst>
                <a:path w="6103620" h="269875">
                  <a:moveTo>
                    <a:pt x="51816" y="0"/>
                  </a:moveTo>
                  <a:lnTo>
                    <a:pt x="0" y="0"/>
                  </a:lnTo>
                  <a:lnTo>
                    <a:pt x="0" y="269748"/>
                  </a:lnTo>
                  <a:lnTo>
                    <a:pt x="51816" y="269748"/>
                  </a:lnTo>
                  <a:lnTo>
                    <a:pt x="51816" y="0"/>
                  </a:lnTo>
                  <a:close/>
                </a:path>
                <a:path w="6103620" h="269875">
                  <a:moveTo>
                    <a:pt x="1166609" y="0"/>
                  </a:moveTo>
                  <a:lnTo>
                    <a:pt x="111252" y="0"/>
                  </a:lnTo>
                  <a:lnTo>
                    <a:pt x="59436" y="0"/>
                  </a:lnTo>
                  <a:lnTo>
                    <a:pt x="59436" y="269748"/>
                  </a:lnTo>
                  <a:lnTo>
                    <a:pt x="111252" y="269748"/>
                  </a:lnTo>
                  <a:lnTo>
                    <a:pt x="1166609" y="269748"/>
                  </a:lnTo>
                  <a:lnTo>
                    <a:pt x="1166609" y="0"/>
                  </a:lnTo>
                  <a:close/>
                </a:path>
                <a:path w="6103620" h="269875">
                  <a:moveTo>
                    <a:pt x="1218438" y="0"/>
                  </a:moveTo>
                  <a:lnTo>
                    <a:pt x="1166622" y="0"/>
                  </a:lnTo>
                  <a:lnTo>
                    <a:pt x="1166622" y="269748"/>
                  </a:lnTo>
                  <a:lnTo>
                    <a:pt x="1218438" y="269748"/>
                  </a:lnTo>
                  <a:lnTo>
                    <a:pt x="1218438" y="0"/>
                  </a:lnTo>
                  <a:close/>
                </a:path>
                <a:path w="6103620" h="269875">
                  <a:moveTo>
                    <a:pt x="2603754" y="0"/>
                  </a:moveTo>
                  <a:lnTo>
                    <a:pt x="2551938" y="0"/>
                  </a:lnTo>
                  <a:lnTo>
                    <a:pt x="1277874" y="0"/>
                  </a:lnTo>
                  <a:lnTo>
                    <a:pt x="1226058" y="0"/>
                  </a:lnTo>
                  <a:lnTo>
                    <a:pt x="1226058" y="269748"/>
                  </a:lnTo>
                  <a:lnTo>
                    <a:pt x="1277874" y="269748"/>
                  </a:lnTo>
                  <a:lnTo>
                    <a:pt x="2551938" y="269748"/>
                  </a:lnTo>
                  <a:lnTo>
                    <a:pt x="2603754" y="269748"/>
                  </a:lnTo>
                  <a:lnTo>
                    <a:pt x="2603754" y="0"/>
                  </a:lnTo>
                  <a:close/>
                </a:path>
                <a:path w="6103620" h="269875">
                  <a:moveTo>
                    <a:pt x="3770376" y="0"/>
                  </a:moveTo>
                  <a:lnTo>
                    <a:pt x="3718560" y="0"/>
                  </a:lnTo>
                  <a:lnTo>
                    <a:pt x="2663190" y="0"/>
                  </a:lnTo>
                  <a:lnTo>
                    <a:pt x="2611374" y="0"/>
                  </a:lnTo>
                  <a:lnTo>
                    <a:pt x="2611374" y="269748"/>
                  </a:lnTo>
                  <a:lnTo>
                    <a:pt x="2663190" y="269748"/>
                  </a:lnTo>
                  <a:lnTo>
                    <a:pt x="3718560" y="269748"/>
                  </a:lnTo>
                  <a:lnTo>
                    <a:pt x="3770376" y="269748"/>
                  </a:lnTo>
                  <a:lnTo>
                    <a:pt x="3770376" y="0"/>
                  </a:lnTo>
                  <a:close/>
                </a:path>
                <a:path w="6103620" h="269875">
                  <a:moveTo>
                    <a:pt x="4718291" y="0"/>
                  </a:moveTo>
                  <a:lnTo>
                    <a:pt x="4666488" y="0"/>
                  </a:lnTo>
                  <a:lnTo>
                    <a:pt x="3829812" y="0"/>
                  </a:lnTo>
                  <a:lnTo>
                    <a:pt x="3777996" y="0"/>
                  </a:lnTo>
                  <a:lnTo>
                    <a:pt x="3777996" y="269748"/>
                  </a:lnTo>
                  <a:lnTo>
                    <a:pt x="3829812" y="269748"/>
                  </a:lnTo>
                  <a:lnTo>
                    <a:pt x="4666475" y="269748"/>
                  </a:lnTo>
                  <a:lnTo>
                    <a:pt x="4718291" y="269748"/>
                  </a:lnTo>
                  <a:lnTo>
                    <a:pt x="4718291" y="0"/>
                  </a:lnTo>
                  <a:close/>
                </a:path>
                <a:path w="6103620" h="269875">
                  <a:moveTo>
                    <a:pt x="6051791" y="0"/>
                  </a:moveTo>
                  <a:lnTo>
                    <a:pt x="4777740" y="0"/>
                  </a:lnTo>
                  <a:lnTo>
                    <a:pt x="4725924" y="0"/>
                  </a:lnTo>
                  <a:lnTo>
                    <a:pt x="4725924" y="269748"/>
                  </a:lnTo>
                  <a:lnTo>
                    <a:pt x="4777727" y="269748"/>
                  </a:lnTo>
                  <a:lnTo>
                    <a:pt x="6051791" y="269748"/>
                  </a:lnTo>
                  <a:lnTo>
                    <a:pt x="6051791" y="0"/>
                  </a:lnTo>
                  <a:close/>
                </a:path>
                <a:path w="6103620" h="269875">
                  <a:moveTo>
                    <a:pt x="6103620" y="0"/>
                  </a:moveTo>
                  <a:lnTo>
                    <a:pt x="6051804" y="0"/>
                  </a:lnTo>
                  <a:lnTo>
                    <a:pt x="6051804" y="269748"/>
                  </a:lnTo>
                  <a:lnTo>
                    <a:pt x="6103620" y="269748"/>
                  </a:lnTo>
                  <a:lnTo>
                    <a:pt x="6103620" y="0"/>
                  </a:lnTo>
                  <a:close/>
                </a:path>
              </a:pathLst>
            </a:custGeom>
            <a:solidFill>
              <a:srgbClr val="9ACCFF"/>
            </a:solidFill>
          </p:spPr>
          <p:txBody>
            <a:bodyPr wrap="square" lIns="0" tIns="0" rIns="0" bIns="0" rtlCol="0"/>
            <a:lstStyle/>
            <a:p>
              <a:endParaRPr sz="1632"/>
            </a:p>
          </p:txBody>
        </p:sp>
        <p:sp>
          <p:nvSpPr>
            <p:cNvPr id="696" name="object 696"/>
            <p:cNvSpPr/>
            <p:nvPr/>
          </p:nvSpPr>
          <p:spPr>
            <a:xfrm>
              <a:off x="2624213" y="5662422"/>
              <a:ext cx="631825" cy="7620"/>
            </a:xfrm>
            <a:custGeom>
              <a:avLst/>
              <a:gdLst/>
              <a:ahLst/>
              <a:cxnLst/>
              <a:rect l="l" t="t" r="r" b="b"/>
              <a:pathLst>
                <a:path w="631825" h="7620">
                  <a:moveTo>
                    <a:pt x="631697" y="7619"/>
                  </a:moveTo>
                  <a:lnTo>
                    <a:pt x="631697" y="0"/>
                  </a:lnTo>
                  <a:lnTo>
                    <a:pt x="0" y="0"/>
                  </a:lnTo>
                  <a:lnTo>
                    <a:pt x="0" y="7619"/>
                  </a:lnTo>
                  <a:lnTo>
                    <a:pt x="631697" y="7619"/>
                  </a:lnTo>
                  <a:close/>
                </a:path>
              </a:pathLst>
            </a:custGeom>
            <a:solidFill>
              <a:srgbClr val="000000"/>
            </a:solidFill>
          </p:spPr>
          <p:txBody>
            <a:bodyPr wrap="square" lIns="0" tIns="0" rIns="0" bIns="0" rtlCol="0"/>
            <a:lstStyle/>
            <a:p>
              <a:endParaRPr sz="1632"/>
            </a:p>
          </p:txBody>
        </p:sp>
        <p:sp>
          <p:nvSpPr>
            <p:cNvPr id="697" name="object 697"/>
            <p:cNvSpPr/>
            <p:nvPr/>
          </p:nvSpPr>
          <p:spPr>
            <a:xfrm>
              <a:off x="2624213" y="5662422"/>
              <a:ext cx="631825" cy="0"/>
            </a:xfrm>
            <a:custGeom>
              <a:avLst/>
              <a:gdLst/>
              <a:ahLst/>
              <a:cxnLst/>
              <a:rect l="l" t="t" r="r" b="b"/>
              <a:pathLst>
                <a:path w="631825">
                  <a:moveTo>
                    <a:pt x="0" y="0"/>
                  </a:moveTo>
                  <a:lnTo>
                    <a:pt x="631698" y="0"/>
                  </a:lnTo>
                </a:path>
              </a:pathLst>
            </a:custGeom>
            <a:ln w="3175">
              <a:solidFill>
                <a:srgbClr val="000000"/>
              </a:solidFill>
            </a:ln>
          </p:spPr>
          <p:txBody>
            <a:bodyPr wrap="square" lIns="0" tIns="0" rIns="0" bIns="0" rtlCol="0"/>
            <a:lstStyle/>
            <a:p>
              <a:endParaRPr sz="1632"/>
            </a:p>
          </p:txBody>
        </p:sp>
        <p:sp>
          <p:nvSpPr>
            <p:cNvPr id="698" name="object 698"/>
            <p:cNvSpPr/>
            <p:nvPr/>
          </p:nvSpPr>
          <p:spPr>
            <a:xfrm>
              <a:off x="2616593" y="5670042"/>
              <a:ext cx="0" cy="269875"/>
            </a:xfrm>
            <a:custGeom>
              <a:avLst/>
              <a:gdLst/>
              <a:ahLst/>
              <a:cxnLst/>
              <a:rect l="l" t="t" r="r" b="b"/>
              <a:pathLst>
                <a:path h="269875">
                  <a:moveTo>
                    <a:pt x="0" y="0"/>
                  </a:moveTo>
                  <a:lnTo>
                    <a:pt x="0" y="269748"/>
                  </a:lnTo>
                </a:path>
              </a:pathLst>
            </a:custGeom>
            <a:ln w="3175">
              <a:solidFill>
                <a:srgbClr val="000000"/>
              </a:solidFill>
            </a:ln>
          </p:spPr>
          <p:txBody>
            <a:bodyPr wrap="square" lIns="0" tIns="0" rIns="0" bIns="0" rtlCol="0"/>
            <a:lstStyle/>
            <a:p>
              <a:endParaRPr sz="1632"/>
            </a:p>
          </p:txBody>
        </p:sp>
        <p:sp>
          <p:nvSpPr>
            <p:cNvPr id="699" name="object 699"/>
            <p:cNvSpPr/>
            <p:nvPr/>
          </p:nvSpPr>
          <p:spPr>
            <a:xfrm>
              <a:off x="2624213" y="5947422"/>
              <a:ext cx="580390" cy="269240"/>
            </a:xfrm>
            <a:custGeom>
              <a:avLst/>
              <a:gdLst/>
              <a:ahLst/>
              <a:cxnLst/>
              <a:rect l="l" t="t" r="r" b="b"/>
              <a:pathLst>
                <a:path w="580389" h="269239">
                  <a:moveTo>
                    <a:pt x="579882" y="0"/>
                  </a:moveTo>
                  <a:lnTo>
                    <a:pt x="51816" y="0"/>
                  </a:lnTo>
                  <a:lnTo>
                    <a:pt x="0" y="0"/>
                  </a:lnTo>
                  <a:lnTo>
                    <a:pt x="0" y="268986"/>
                  </a:lnTo>
                  <a:lnTo>
                    <a:pt x="51816" y="268986"/>
                  </a:lnTo>
                  <a:lnTo>
                    <a:pt x="579882" y="268986"/>
                  </a:lnTo>
                  <a:lnTo>
                    <a:pt x="579882" y="0"/>
                  </a:lnTo>
                  <a:close/>
                </a:path>
              </a:pathLst>
            </a:custGeom>
            <a:solidFill>
              <a:srgbClr val="9ACCFF"/>
            </a:solidFill>
          </p:spPr>
          <p:txBody>
            <a:bodyPr wrap="square" lIns="0" tIns="0" rIns="0" bIns="0" rtlCol="0"/>
            <a:lstStyle/>
            <a:p>
              <a:endParaRPr sz="1632"/>
            </a:p>
          </p:txBody>
        </p:sp>
        <p:sp>
          <p:nvSpPr>
            <p:cNvPr id="700" name="object 700"/>
            <p:cNvSpPr/>
            <p:nvPr/>
          </p:nvSpPr>
          <p:spPr>
            <a:xfrm>
              <a:off x="2616593" y="5939789"/>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701" name="object 701"/>
            <p:cNvSpPr/>
            <p:nvPr/>
          </p:nvSpPr>
          <p:spPr>
            <a:xfrm>
              <a:off x="3255911" y="5662422"/>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702" name="object 702"/>
            <p:cNvSpPr/>
            <p:nvPr/>
          </p:nvSpPr>
          <p:spPr>
            <a:xfrm>
              <a:off x="3263531" y="5662422"/>
              <a:ext cx="1159510" cy="7620"/>
            </a:xfrm>
            <a:custGeom>
              <a:avLst/>
              <a:gdLst/>
              <a:ahLst/>
              <a:cxnLst/>
              <a:rect l="l" t="t" r="r" b="b"/>
              <a:pathLst>
                <a:path w="1159510" h="7620">
                  <a:moveTo>
                    <a:pt x="1159002" y="7619"/>
                  </a:moveTo>
                  <a:lnTo>
                    <a:pt x="1159002" y="0"/>
                  </a:lnTo>
                  <a:lnTo>
                    <a:pt x="0" y="0"/>
                  </a:lnTo>
                  <a:lnTo>
                    <a:pt x="0" y="7619"/>
                  </a:lnTo>
                  <a:lnTo>
                    <a:pt x="1159002" y="7619"/>
                  </a:lnTo>
                  <a:close/>
                </a:path>
              </a:pathLst>
            </a:custGeom>
            <a:solidFill>
              <a:srgbClr val="000000"/>
            </a:solidFill>
          </p:spPr>
          <p:txBody>
            <a:bodyPr wrap="square" lIns="0" tIns="0" rIns="0" bIns="0" rtlCol="0"/>
            <a:lstStyle/>
            <a:p>
              <a:endParaRPr sz="1632"/>
            </a:p>
          </p:txBody>
        </p:sp>
        <p:sp>
          <p:nvSpPr>
            <p:cNvPr id="703" name="object 703"/>
            <p:cNvSpPr/>
            <p:nvPr/>
          </p:nvSpPr>
          <p:spPr>
            <a:xfrm>
              <a:off x="3263531" y="5662422"/>
              <a:ext cx="1159510" cy="0"/>
            </a:xfrm>
            <a:custGeom>
              <a:avLst/>
              <a:gdLst/>
              <a:ahLst/>
              <a:cxnLst/>
              <a:rect l="l" t="t" r="r" b="b"/>
              <a:pathLst>
                <a:path w="1159510">
                  <a:moveTo>
                    <a:pt x="0" y="0"/>
                  </a:moveTo>
                  <a:lnTo>
                    <a:pt x="1159002" y="0"/>
                  </a:lnTo>
                </a:path>
              </a:pathLst>
            </a:custGeom>
            <a:ln w="3175">
              <a:solidFill>
                <a:srgbClr val="000000"/>
              </a:solidFill>
            </a:ln>
          </p:spPr>
          <p:txBody>
            <a:bodyPr wrap="square" lIns="0" tIns="0" rIns="0" bIns="0" rtlCol="0"/>
            <a:lstStyle/>
            <a:p>
              <a:endParaRPr sz="1632"/>
            </a:p>
          </p:txBody>
        </p:sp>
        <p:sp>
          <p:nvSpPr>
            <p:cNvPr id="704" name="object 704"/>
            <p:cNvSpPr/>
            <p:nvPr/>
          </p:nvSpPr>
          <p:spPr>
            <a:xfrm>
              <a:off x="4422533" y="5662422"/>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705" name="object 705"/>
            <p:cNvSpPr/>
            <p:nvPr/>
          </p:nvSpPr>
          <p:spPr>
            <a:xfrm>
              <a:off x="4430153" y="5662422"/>
              <a:ext cx="1377950" cy="7620"/>
            </a:xfrm>
            <a:custGeom>
              <a:avLst/>
              <a:gdLst/>
              <a:ahLst/>
              <a:cxnLst/>
              <a:rect l="l" t="t" r="r" b="b"/>
              <a:pathLst>
                <a:path w="1377950" h="7620">
                  <a:moveTo>
                    <a:pt x="1377696" y="7619"/>
                  </a:moveTo>
                  <a:lnTo>
                    <a:pt x="1377696" y="0"/>
                  </a:lnTo>
                  <a:lnTo>
                    <a:pt x="0" y="0"/>
                  </a:lnTo>
                  <a:lnTo>
                    <a:pt x="0" y="7619"/>
                  </a:lnTo>
                  <a:lnTo>
                    <a:pt x="1377696" y="7619"/>
                  </a:lnTo>
                  <a:close/>
                </a:path>
              </a:pathLst>
            </a:custGeom>
            <a:solidFill>
              <a:srgbClr val="000000"/>
            </a:solidFill>
          </p:spPr>
          <p:txBody>
            <a:bodyPr wrap="square" lIns="0" tIns="0" rIns="0" bIns="0" rtlCol="0"/>
            <a:lstStyle/>
            <a:p>
              <a:endParaRPr sz="1632"/>
            </a:p>
          </p:txBody>
        </p:sp>
        <p:sp>
          <p:nvSpPr>
            <p:cNvPr id="706" name="object 706"/>
            <p:cNvSpPr/>
            <p:nvPr/>
          </p:nvSpPr>
          <p:spPr>
            <a:xfrm>
              <a:off x="4430153" y="5662422"/>
              <a:ext cx="1377950" cy="0"/>
            </a:xfrm>
            <a:custGeom>
              <a:avLst/>
              <a:gdLst/>
              <a:ahLst/>
              <a:cxnLst/>
              <a:rect l="l" t="t" r="r" b="b"/>
              <a:pathLst>
                <a:path w="1377950">
                  <a:moveTo>
                    <a:pt x="0" y="0"/>
                  </a:moveTo>
                  <a:lnTo>
                    <a:pt x="1377696" y="0"/>
                  </a:lnTo>
                </a:path>
              </a:pathLst>
            </a:custGeom>
            <a:ln w="3175">
              <a:solidFill>
                <a:srgbClr val="000000"/>
              </a:solidFill>
            </a:ln>
          </p:spPr>
          <p:txBody>
            <a:bodyPr wrap="square" lIns="0" tIns="0" rIns="0" bIns="0" rtlCol="0"/>
            <a:lstStyle/>
            <a:p>
              <a:endParaRPr sz="1632"/>
            </a:p>
          </p:txBody>
        </p:sp>
        <p:sp>
          <p:nvSpPr>
            <p:cNvPr id="707" name="object 707"/>
            <p:cNvSpPr/>
            <p:nvPr/>
          </p:nvSpPr>
          <p:spPr>
            <a:xfrm>
              <a:off x="5807849" y="5662422"/>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708" name="object 708"/>
            <p:cNvSpPr/>
            <p:nvPr/>
          </p:nvSpPr>
          <p:spPr>
            <a:xfrm>
              <a:off x="5815469" y="5662422"/>
              <a:ext cx="1159510" cy="7620"/>
            </a:xfrm>
            <a:custGeom>
              <a:avLst/>
              <a:gdLst/>
              <a:ahLst/>
              <a:cxnLst/>
              <a:rect l="l" t="t" r="r" b="b"/>
              <a:pathLst>
                <a:path w="1159509" h="7620">
                  <a:moveTo>
                    <a:pt x="1159002" y="7619"/>
                  </a:moveTo>
                  <a:lnTo>
                    <a:pt x="1159002" y="0"/>
                  </a:lnTo>
                  <a:lnTo>
                    <a:pt x="0" y="0"/>
                  </a:lnTo>
                  <a:lnTo>
                    <a:pt x="0" y="7619"/>
                  </a:lnTo>
                  <a:lnTo>
                    <a:pt x="1159002" y="7619"/>
                  </a:lnTo>
                  <a:close/>
                </a:path>
              </a:pathLst>
            </a:custGeom>
            <a:solidFill>
              <a:srgbClr val="000000"/>
            </a:solidFill>
          </p:spPr>
          <p:txBody>
            <a:bodyPr wrap="square" lIns="0" tIns="0" rIns="0" bIns="0" rtlCol="0"/>
            <a:lstStyle/>
            <a:p>
              <a:endParaRPr sz="1632"/>
            </a:p>
          </p:txBody>
        </p:sp>
        <p:sp>
          <p:nvSpPr>
            <p:cNvPr id="709" name="object 709"/>
            <p:cNvSpPr/>
            <p:nvPr/>
          </p:nvSpPr>
          <p:spPr>
            <a:xfrm>
              <a:off x="5815469" y="5662422"/>
              <a:ext cx="1159510" cy="0"/>
            </a:xfrm>
            <a:custGeom>
              <a:avLst/>
              <a:gdLst/>
              <a:ahLst/>
              <a:cxnLst/>
              <a:rect l="l" t="t" r="r" b="b"/>
              <a:pathLst>
                <a:path w="1159509">
                  <a:moveTo>
                    <a:pt x="0" y="0"/>
                  </a:moveTo>
                  <a:lnTo>
                    <a:pt x="1159002" y="0"/>
                  </a:lnTo>
                </a:path>
              </a:pathLst>
            </a:custGeom>
            <a:ln w="3175">
              <a:solidFill>
                <a:srgbClr val="000000"/>
              </a:solidFill>
            </a:ln>
          </p:spPr>
          <p:txBody>
            <a:bodyPr wrap="square" lIns="0" tIns="0" rIns="0" bIns="0" rtlCol="0"/>
            <a:lstStyle/>
            <a:p>
              <a:endParaRPr sz="1632"/>
            </a:p>
          </p:txBody>
        </p:sp>
        <p:sp>
          <p:nvSpPr>
            <p:cNvPr id="710" name="object 710"/>
            <p:cNvSpPr/>
            <p:nvPr/>
          </p:nvSpPr>
          <p:spPr>
            <a:xfrm>
              <a:off x="6974471" y="5662422"/>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711" name="object 711"/>
            <p:cNvSpPr/>
            <p:nvPr/>
          </p:nvSpPr>
          <p:spPr>
            <a:xfrm>
              <a:off x="6982091" y="5662422"/>
              <a:ext cx="940435" cy="7620"/>
            </a:xfrm>
            <a:custGeom>
              <a:avLst/>
              <a:gdLst/>
              <a:ahLst/>
              <a:cxnLst/>
              <a:rect l="l" t="t" r="r" b="b"/>
              <a:pathLst>
                <a:path w="940434" h="7620">
                  <a:moveTo>
                    <a:pt x="940307" y="7619"/>
                  </a:moveTo>
                  <a:lnTo>
                    <a:pt x="940307" y="0"/>
                  </a:lnTo>
                  <a:lnTo>
                    <a:pt x="0" y="0"/>
                  </a:lnTo>
                  <a:lnTo>
                    <a:pt x="0" y="7619"/>
                  </a:lnTo>
                  <a:lnTo>
                    <a:pt x="940307" y="7619"/>
                  </a:lnTo>
                  <a:close/>
                </a:path>
              </a:pathLst>
            </a:custGeom>
            <a:solidFill>
              <a:srgbClr val="000000"/>
            </a:solidFill>
          </p:spPr>
          <p:txBody>
            <a:bodyPr wrap="square" lIns="0" tIns="0" rIns="0" bIns="0" rtlCol="0"/>
            <a:lstStyle/>
            <a:p>
              <a:endParaRPr sz="1632"/>
            </a:p>
          </p:txBody>
        </p:sp>
        <p:sp>
          <p:nvSpPr>
            <p:cNvPr id="712" name="object 712"/>
            <p:cNvSpPr/>
            <p:nvPr/>
          </p:nvSpPr>
          <p:spPr>
            <a:xfrm>
              <a:off x="6982091" y="5662422"/>
              <a:ext cx="940435" cy="0"/>
            </a:xfrm>
            <a:custGeom>
              <a:avLst/>
              <a:gdLst/>
              <a:ahLst/>
              <a:cxnLst/>
              <a:rect l="l" t="t" r="r" b="b"/>
              <a:pathLst>
                <a:path w="940434">
                  <a:moveTo>
                    <a:pt x="0" y="0"/>
                  </a:moveTo>
                  <a:lnTo>
                    <a:pt x="940308" y="0"/>
                  </a:lnTo>
                </a:path>
              </a:pathLst>
            </a:custGeom>
            <a:ln w="3175">
              <a:solidFill>
                <a:srgbClr val="000000"/>
              </a:solidFill>
            </a:ln>
          </p:spPr>
          <p:txBody>
            <a:bodyPr wrap="square" lIns="0" tIns="0" rIns="0" bIns="0" rtlCol="0"/>
            <a:lstStyle/>
            <a:p>
              <a:endParaRPr sz="1632"/>
            </a:p>
          </p:txBody>
        </p:sp>
        <p:sp>
          <p:nvSpPr>
            <p:cNvPr id="713" name="object 713"/>
            <p:cNvSpPr/>
            <p:nvPr/>
          </p:nvSpPr>
          <p:spPr>
            <a:xfrm>
              <a:off x="7922387" y="5662422"/>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714" name="object 714"/>
            <p:cNvSpPr/>
            <p:nvPr/>
          </p:nvSpPr>
          <p:spPr>
            <a:xfrm>
              <a:off x="7930019" y="5662422"/>
              <a:ext cx="1377950" cy="7620"/>
            </a:xfrm>
            <a:custGeom>
              <a:avLst/>
              <a:gdLst/>
              <a:ahLst/>
              <a:cxnLst/>
              <a:rect l="l" t="t" r="r" b="b"/>
              <a:pathLst>
                <a:path w="1377950" h="7620">
                  <a:moveTo>
                    <a:pt x="1377696" y="7619"/>
                  </a:moveTo>
                  <a:lnTo>
                    <a:pt x="1377696" y="0"/>
                  </a:lnTo>
                  <a:lnTo>
                    <a:pt x="0" y="0"/>
                  </a:lnTo>
                  <a:lnTo>
                    <a:pt x="0" y="7619"/>
                  </a:lnTo>
                  <a:lnTo>
                    <a:pt x="1377696" y="7619"/>
                  </a:lnTo>
                  <a:close/>
                </a:path>
              </a:pathLst>
            </a:custGeom>
            <a:solidFill>
              <a:srgbClr val="000000"/>
            </a:solidFill>
          </p:spPr>
          <p:txBody>
            <a:bodyPr wrap="square" lIns="0" tIns="0" rIns="0" bIns="0" rtlCol="0"/>
            <a:lstStyle/>
            <a:p>
              <a:endParaRPr sz="1632"/>
            </a:p>
          </p:txBody>
        </p:sp>
        <p:sp>
          <p:nvSpPr>
            <p:cNvPr id="715" name="object 715"/>
            <p:cNvSpPr/>
            <p:nvPr/>
          </p:nvSpPr>
          <p:spPr>
            <a:xfrm>
              <a:off x="7930019" y="5662422"/>
              <a:ext cx="1377950" cy="0"/>
            </a:xfrm>
            <a:custGeom>
              <a:avLst/>
              <a:gdLst/>
              <a:ahLst/>
              <a:cxnLst/>
              <a:rect l="l" t="t" r="r" b="b"/>
              <a:pathLst>
                <a:path w="1377950">
                  <a:moveTo>
                    <a:pt x="0" y="0"/>
                  </a:moveTo>
                  <a:lnTo>
                    <a:pt x="1377696" y="0"/>
                  </a:lnTo>
                </a:path>
              </a:pathLst>
            </a:custGeom>
            <a:ln w="3175">
              <a:solidFill>
                <a:srgbClr val="000000"/>
              </a:solidFill>
            </a:ln>
          </p:spPr>
          <p:txBody>
            <a:bodyPr wrap="square" lIns="0" tIns="0" rIns="0" bIns="0" rtlCol="0"/>
            <a:lstStyle/>
            <a:p>
              <a:endParaRPr sz="1632"/>
            </a:p>
          </p:txBody>
        </p:sp>
        <p:sp>
          <p:nvSpPr>
            <p:cNvPr id="716" name="object 716"/>
            <p:cNvSpPr/>
            <p:nvPr/>
          </p:nvSpPr>
          <p:spPr>
            <a:xfrm>
              <a:off x="9307715" y="5662422"/>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717" name="object 717"/>
            <p:cNvSpPr/>
            <p:nvPr/>
          </p:nvSpPr>
          <p:spPr>
            <a:xfrm>
              <a:off x="3255911" y="5670042"/>
              <a:ext cx="0" cy="269875"/>
            </a:xfrm>
            <a:custGeom>
              <a:avLst/>
              <a:gdLst/>
              <a:ahLst/>
              <a:cxnLst/>
              <a:rect l="l" t="t" r="r" b="b"/>
              <a:pathLst>
                <a:path h="269875">
                  <a:moveTo>
                    <a:pt x="0" y="0"/>
                  </a:moveTo>
                  <a:lnTo>
                    <a:pt x="0" y="269748"/>
                  </a:lnTo>
                </a:path>
              </a:pathLst>
            </a:custGeom>
            <a:ln w="3175">
              <a:solidFill>
                <a:srgbClr val="000000"/>
              </a:solidFill>
            </a:ln>
          </p:spPr>
          <p:txBody>
            <a:bodyPr wrap="square" lIns="0" tIns="0" rIns="0" bIns="0" rtlCol="0"/>
            <a:lstStyle/>
            <a:p>
              <a:endParaRPr sz="1632"/>
            </a:p>
          </p:txBody>
        </p:sp>
        <p:sp>
          <p:nvSpPr>
            <p:cNvPr id="718" name="object 718"/>
            <p:cNvSpPr/>
            <p:nvPr/>
          </p:nvSpPr>
          <p:spPr>
            <a:xfrm>
              <a:off x="4422533" y="5670042"/>
              <a:ext cx="0" cy="269875"/>
            </a:xfrm>
            <a:custGeom>
              <a:avLst/>
              <a:gdLst/>
              <a:ahLst/>
              <a:cxnLst/>
              <a:rect l="l" t="t" r="r" b="b"/>
              <a:pathLst>
                <a:path h="269875">
                  <a:moveTo>
                    <a:pt x="0" y="0"/>
                  </a:moveTo>
                  <a:lnTo>
                    <a:pt x="0" y="269748"/>
                  </a:lnTo>
                </a:path>
              </a:pathLst>
            </a:custGeom>
            <a:ln w="3175">
              <a:solidFill>
                <a:srgbClr val="000000"/>
              </a:solidFill>
            </a:ln>
          </p:spPr>
          <p:txBody>
            <a:bodyPr wrap="square" lIns="0" tIns="0" rIns="0" bIns="0" rtlCol="0"/>
            <a:lstStyle/>
            <a:p>
              <a:endParaRPr sz="1632"/>
            </a:p>
          </p:txBody>
        </p:sp>
        <p:sp>
          <p:nvSpPr>
            <p:cNvPr id="719" name="object 719"/>
            <p:cNvSpPr/>
            <p:nvPr/>
          </p:nvSpPr>
          <p:spPr>
            <a:xfrm>
              <a:off x="5807849" y="5670042"/>
              <a:ext cx="0" cy="269875"/>
            </a:xfrm>
            <a:custGeom>
              <a:avLst/>
              <a:gdLst/>
              <a:ahLst/>
              <a:cxnLst/>
              <a:rect l="l" t="t" r="r" b="b"/>
              <a:pathLst>
                <a:path h="269875">
                  <a:moveTo>
                    <a:pt x="0" y="0"/>
                  </a:moveTo>
                  <a:lnTo>
                    <a:pt x="0" y="269748"/>
                  </a:lnTo>
                </a:path>
              </a:pathLst>
            </a:custGeom>
            <a:ln w="3175">
              <a:solidFill>
                <a:srgbClr val="000000"/>
              </a:solidFill>
            </a:ln>
          </p:spPr>
          <p:txBody>
            <a:bodyPr wrap="square" lIns="0" tIns="0" rIns="0" bIns="0" rtlCol="0"/>
            <a:lstStyle/>
            <a:p>
              <a:endParaRPr sz="1632"/>
            </a:p>
          </p:txBody>
        </p:sp>
        <p:sp>
          <p:nvSpPr>
            <p:cNvPr id="720" name="object 720"/>
            <p:cNvSpPr/>
            <p:nvPr/>
          </p:nvSpPr>
          <p:spPr>
            <a:xfrm>
              <a:off x="6974471" y="5670042"/>
              <a:ext cx="0" cy="269875"/>
            </a:xfrm>
            <a:custGeom>
              <a:avLst/>
              <a:gdLst/>
              <a:ahLst/>
              <a:cxnLst/>
              <a:rect l="l" t="t" r="r" b="b"/>
              <a:pathLst>
                <a:path h="269875">
                  <a:moveTo>
                    <a:pt x="0" y="0"/>
                  </a:moveTo>
                  <a:lnTo>
                    <a:pt x="0" y="269748"/>
                  </a:lnTo>
                </a:path>
              </a:pathLst>
            </a:custGeom>
            <a:ln w="3175">
              <a:solidFill>
                <a:srgbClr val="000000"/>
              </a:solidFill>
            </a:ln>
          </p:spPr>
          <p:txBody>
            <a:bodyPr wrap="square" lIns="0" tIns="0" rIns="0" bIns="0" rtlCol="0"/>
            <a:lstStyle/>
            <a:p>
              <a:endParaRPr sz="1632"/>
            </a:p>
          </p:txBody>
        </p:sp>
        <p:sp>
          <p:nvSpPr>
            <p:cNvPr id="721" name="object 721"/>
            <p:cNvSpPr/>
            <p:nvPr/>
          </p:nvSpPr>
          <p:spPr>
            <a:xfrm>
              <a:off x="7922387" y="5670042"/>
              <a:ext cx="0" cy="269875"/>
            </a:xfrm>
            <a:custGeom>
              <a:avLst/>
              <a:gdLst/>
              <a:ahLst/>
              <a:cxnLst/>
              <a:rect l="l" t="t" r="r" b="b"/>
              <a:pathLst>
                <a:path h="269875">
                  <a:moveTo>
                    <a:pt x="0" y="0"/>
                  </a:moveTo>
                  <a:lnTo>
                    <a:pt x="0" y="269748"/>
                  </a:lnTo>
                </a:path>
              </a:pathLst>
            </a:custGeom>
            <a:ln w="3175">
              <a:solidFill>
                <a:srgbClr val="000000"/>
              </a:solidFill>
            </a:ln>
          </p:spPr>
          <p:txBody>
            <a:bodyPr wrap="square" lIns="0" tIns="0" rIns="0" bIns="0" rtlCol="0"/>
            <a:lstStyle/>
            <a:p>
              <a:endParaRPr sz="1632"/>
            </a:p>
          </p:txBody>
        </p:sp>
        <p:sp>
          <p:nvSpPr>
            <p:cNvPr id="722" name="object 722"/>
            <p:cNvSpPr/>
            <p:nvPr/>
          </p:nvSpPr>
          <p:spPr>
            <a:xfrm>
              <a:off x="9307715" y="5670042"/>
              <a:ext cx="0" cy="269875"/>
            </a:xfrm>
            <a:custGeom>
              <a:avLst/>
              <a:gdLst/>
              <a:ahLst/>
              <a:cxnLst/>
              <a:rect l="l" t="t" r="r" b="b"/>
              <a:pathLst>
                <a:path h="269875">
                  <a:moveTo>
                    <a:pt x="0" y="0"/>
                  </a:moveTo>
                  <a:lnTo>
                    <a:pt x="0" y="269748"/>
                  </a:lnTo>
                </a:path>
              </a:pathLst>
            </a:custGeom>
            <a:ln w="3175">
              <a:solidFill>
                <a:srgbClr val="000000"/>
              </a:solidFill>
            </a:ln>
          </p:spPr>
          <p:txBody>
            <a:bodyPr wrap="square" lIns="0" tIns="0" rIns="0" bIns="0" rtlCol="0"/>
            <a:lstStyle/>
            <a:p>
              <a:endParaRPr sz="1632"/>
            </a:p>
          </p:txBody>
        </p:sp>
        <p:sp>
          <p:nvSpPr>
            <p:cNvPr id="723" name="object 723"/>
            <p:cNvSpPr/>
            <p:nvPr/>
          </p:nvSpPr>
          <p:spPr>
            <a:xfrm>
              <a:off x="3204095" y="5947422"/>
              <a:ext cx="6103620" cy="269240"/>
            </a:xfrm>
            <a:custGeom>
              <a:avLst/>
              <a:gdLst/>
              <a:ahLst/>
              <a:cxnLst/>
              <a:rect l="l" t="t" r="r" b="b"/>
              <a:pathLst>
                <a:path w="6103620" h="269239">
                  <a:moveTo>
                    <a:pt x="51816" y="0"/>
                  </a:moveTo>
                  <a:lnTo>
                    <a:pt x="0" y="0"/>
                  </a:lnTo>
                  <a:lnTo>
                    <a:pt x="0" y="268986"/>
                  </a:lnTo>
                  <a:lnTo>
                    <a:pt x="51816" y="268986"/>
                  </a:lnTo>
                  <a:lnTo>
                    <a:pt x="51816" y="0"/>
                  </a:lnTo>
                  <a:close/>
                </a:path>
                <a:path w="6103620" h="269239">
                  <a:moveTo>
                    <a:pt x="1166622" y="268986"/>
                  </a:moveTo>
                  <a:lnTo>
                    <a:pt x="1166609" y="0"/>
                  </a:lnTo>
                  <a:lnTo>
                    <a:pt x="111252" y="0"/>
                  </a:lnTo>
                  <a:lnTo>
                    <a:pt x="59436" y="0"/>
                  </a:lnTo>
                  <a:lnTo>
                    <a:pt x="59436" y="268986"/>
                  </a:lnTo>
                  <a:lnTo>
                    <a:pt x="111252" y="268986"/>
                  </a:lnTo>
                  <a:lnTo>
                    <a:pt x="1166622" y="268986"/>
                  </a:lnTo>
                  <a:close/>
                </a:path>
                <a:path w="6103620" h="269239">
                  <a:moveTo>
                    <a:pt x="1218438" y="0"/>
                  </a:moveTo>
                  <a:lnTo>
                    <a:pt x="1166622" y="0"/>
                  </a:lnTo>
                  <a:lnTo>
                    <a:pt x="1166622" y="268986"/>
                  </a:lnTo>
                  <a:lnTo>
                    <a:pt x="1218438" y="268986"/>
                  </a:lnTo>
                  <a:lnTo>
                    <a:pt x="1218438" y="0"/>
                  </a:lnTo>
                  <a:close/>
                </a:path>
                <a:path w="6103620" h="269239">
                  <a:moveTo>
                    <a:pt x="2603754" y="0"/>
                  </a:moveTo>
                  <a:lnTo>
                    <a:pt x="2551938" y="0"/>
                  </a:lnTo>
                  <a:lnTo>
                    <a:pt x="1277874" y="0"/>
                  </a:lnTo>
                  <a:lnTo>
                    <a:pt x="1226058" y="0"/>
                  </a:lnTo>
                  <a:lnTo>
                    <a:pt x="1226058" y="268986"/>
                  </a:lnTo>
                  <a:lnTo>
                    <a:pt x="1277874" y="268986"/>
                  </a:lnTo>
                  <a:lnTo>
                    <a:pt x="2551938" y="268986"/>
                  </a:lnTo>
                  <a:lnTo>
                    <a:pt x="2603754" y="268986"/>
                  </a:lnTo>
                  <a:lnTo>
                    <a:pt x="2603754" y="0"/>
                  </a:lnTo>
                  <a:close/>
                </a:path>
                <a:path w="6103620" h="269239">
                  <a:moveTo>
                    <a:pt x="3770376" y="0"/>
                  </a:moveTo>
                  <a:lnTo>
                    <a:pt x="3718560" y="0"/>
                  </a:lnTo>
                  <a:lnTo>
                    <a:pt x="2663190" y="0"/>
                  </a:lnTo>
                  <a:lnTo>
                    <a:pt x="2611374" y="0"/>
                  </a:lnTo>
                  <a:lnTo>
                    <a:pt x="2611374" y="268986"/>
                  </a:lnTo>
                  <a:lnTo>
                    <a:pt x="2663190" y="268986"/>
                  </a:lnTo>
                  <a:lnTo>
                    <a:pt x="3718560" y="268986"/>
                  </a:lnTo>
                  <a:lnTo>
                    <a:pt x="3770376" y="268986"/>
                  </a:lnTo>
                  <a:lnTo>
                    <a:pt x="3770376" y="0"/>
                  </a:lnTo>
                  <a:close/>
                </a:path>
                <a:path w="6103620" h="269239">
                  <a:moveTo>
                    <a:pt x="4718291" y="0"/>
                  </a:moveTo>
                  <a:lnTo>
                    <a:pt x="4666488" y="0"/>
                  </a:lnTo>
                  <a:lnTo>
                    <a:pt x="3829812" y="0"/>
                  </a:lnTo>
                  <a:lnTo>
                    <a:pt x="3777996" y="0"/>
                  </a:lnTo>
                  <a:lnTo>
                    <a:pt x="3777996" y="268986"/>
                  </a:lnTo>
                  <a:lnTo>
                    <a:pt x="3829812" y="268986"/>
                  </a:lnTo>
                  <a:lnTo>
                    <a:pt x="4666475" y="268986"/>
                  </a:lnTo>
                  <a:lnTo>
                    <a:pt x="4718291" y="268986"/>
                  </a:lnTo>
                  <a:lnTo>
                    <a:pt x="4718291" y="0"/>
                  </a:lnTo>
                  <a:close/>
                </a:path>
                <a:path w="6103620" h="269239">
                  <a:moveTo>
                    <a:pt x="6051791" y="0"/>
                  </a:moveTo>
                  <a:lnTo>
                    <a:pt x="4777740" y="0"/>
                  </a:lnTo>
                  <a:lnTo>
                    <a:pt x="4725924" y="0"/>
                  </a:lnTo>
                  <a:lnTo>
                    <a:pt x="4725924" y="268986"/>
                  </a:lnTo>
                  <a:lnTo>
                    <a:pt x="4777727" y="268986"/>
                  </a:lnTo>
                  <a:lnTo>
                    <a:pt x="6051791" y="268986"/>
                  </a:lnTo>
                  <a:lnTo>
                    <a:pt x="6051791" y="0"/>
                  </a:lnTo>
                  <a:close/>
                </a:path>
                <a:path w="6103620" h="269239">
                  <a:moveTo>
                    <a:pt x="6103620" y="0"/>
                  </a:moveTo>
                  <a:lnTo>
                    <a:pt x="6051804" y="0"/>
                  </a:lnTo>
                  <a:lnTo>
                    <a:pt x="6051804" y="268986"/>
                  </a:lnTo>
                  <a:lnTo>
                    <a:pt x="6103620" y="268986"/>
                  </a:lnTo>
                  <a:lnTo>
                    <a:pt x="6103620" y="0"/>
                  </a:lnTo>
                  <a:close/>
                </a:path>
              </a:pathLst>
            </a:custGeom>
            <a:solidFill>
              <a:srgbClr val="9ACCFF"/>
            </a:solidFill>
          </p:spPr>
          <p:txBody>
            <a:bodyPr wrap="square" lIns="0" tIns="0" rIns="0" bIns="0" rtlCol="0"/>
            <a:lstStyle/>
            <a:p>
              <a:endParaRPr sz="1632"/>
            </a:p>
          </p:txBody>
        </p:sp>
        <p:sp>
          <p:nvSpPr>
            <p:cNvPr id="724" name="object 724"/>
            <p:cNvSpPr/>
            <p:nvPr/>
          </p:nvSpPr>
          <p:spPr>
            <a:xfrm>
              <a:off x="2624213" y="5939789"/>
              <a:ext cx="631825" cy="7620"/>
            </a:xfrm>
            <a:custGeom>
              <a:avLst/>
              <a:gdLst/>
              <a:ahLst/>
              <a:cxnLst/>
              <a:rect l="l" t="t" r="r" b="b"/>
              <a:pathLst>
                <a:path w="631825" h="7620">
                  <a:moveTo>
                    <a:pt x="631698" y="7620"/>
                  </a:moveTo>
                  <a:lnTo>
                    <a:pt x="631698" y="0"/>
                  </a:lnTo>
                  <a:lnTo>
                    <a:pt x="0" y="0"/>
                  </a:lnTo>
                  <a:lnTo>
                    <a:pt x="0" y="7620"/>
                  </a:lnTo>
                  <a:lnTo>
                    <a:pt x="631698" y="7620"/>
                  </a:lnTo>
                  <a:close/>
                </a:path>
              </a:pathLst>
            </a:custGeom>
            <a:solidFill>
              <a:srgbClr val="000000"/>
            </a:solidFill>
          </p:spPr>
          <p:txBody>
            <a:bodyPr wrap="square" lIns="0" tIns="0" rIns="0" bIns="0" rtlCol="0"/>
            <a:lstStyle/>
            <a:p>
              <a:endParaRPr sz="1632"/>
            </a:p>
          </p:txBody>
        </p:sp>
        <p:sp>
          <p:nvSpPr>
            <p:cNvPr id="725" name="object 725"/>
            <p:cNvSpPr/>
            <p:nvPr/>
          </p:nvSpPr>
          <p:spPr>
            <a:xfrm>
              <a:off x="2624213" y="5939789"/>
              <a:ext cx="631825" cy="0"/>
            </a:xfrm>
            <a:custGeom>
              <a:avLst/>
              <a:gdLst/>
              <a:ahLst/>
              <a:cxnLst/>
              <a:rect l="l" t="t" r="r" b="b"/>
              <a:pathLst>
                <a:path w="631825">
                  <a:moveTo>
                    <a:pt x="0" y="0"/>
                  </a:moveTo>
                  <a:lnTo>
                    <a:pt x="631698" y="0"/>
                  </a:lnTo>
                </a:path>
              </a:pathLst>
            </a:custGeom>
            <a:ln w="3175">
              <a:solidFill>
                <a:srgbClr val="000000"/>
              </a:solidFill>
            </a:ln>
          </p:spPr>
          <p:txBody>
            <a:bodyPr wrap="square" lIns="0" tIns="0" rIns="0" bIns="0" rtlCol="0"/>
            <a:lstStyle/>
            <a:p>
              <a:endParaRPr sz="1632"/>
            </a:p>
          </p:txBody>
        </p:sp>
        <p:sp>
          <p:nvSpPr>
            <p:cNvPr id="726" name="object 726"/>
            <p:cNvSpPr/>
            <p:nvPr/>
          </p:nvSpPr>
          <p:spPr>
            <a:xfrm>
              <a:off x="2616593" y="5947410"/>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727" name="object 727"/>
            <p:cNvSpPr/>
            <p:nvPr/>
          </p:nvSpPr>
          <p:spPr>
            <a:xfrm>
              <a:off x="2624213" y="6224028"/>
              <a:ext cx="580390" cy="269875"/>
            </a:xfrm>
            <a:custGeom>
              <a:avLst/>
              <a:gdLst/>
              <a:ahLst/>
              <a:cxnLst/>
              <a:rect l="l" t="t" r="r" b="b"/>
              <a:pathLst>
                <a:path w="580389" h="269875">
                  <a:moveTo>
                    <a:pt x="579882" y="0"/>
                  </a:moveTo>
                  <a:lnTo>
                    <a:pt x="51816" y="0"/>
                  </a:lnTo>
                  <a:lnTo>
                    <a:pt x="0" y="0"/>
                  </a:lnTo>
                  <a:lnTo>
                    <a:pt x="0" y="269748"/>
                  </a:lnTo>
                  <a:lnTo>
                    <a:pt x="51816" y="269748"/>
                  </a:lnTo>
                  <a:lnTo>
                    <a:pt x="579882" y="269748"/>
                  </a:lnTo>
                  <a:lnTo>
                    <a:pt x="579882" y="0"/>
                  </a:lnTo>
                  <a:close/>
                </a:path>
              </a:pathLst>
            </a:custGeom>
            <a:solidFill>
              <a:srgbClr val="9ACCFF"/>
            </a:solidFill>
          </p:spPr>
          <p:txBody>
            <a:bodyPr wrap="square" lIns="0" tIns="0" rIns="0" bIns="0" rtlCol="0"/>
            <a:lstStyle/>
            <a:p>
              <a:endParaRPr sz="1632"/>
            </a:p>
          </p:txBody>
        </p:sp>
        <p:sp>
          <p:nvSpPr>
            <p:cNvPr id="728" name="object 728"/>
            <p:cNvSpPr/>
            <p:nvPr/>
          </p:nvSpPr>
          <p:spPr>
            <a:xfrm>
              <a:off x="2616593" y="6216396"/>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729" name="object 729"/>
            <p:cNvSpPr/>
            <p:nvPr/>
          </p:nvSpPr>
          <p:spPr>
            <a:xfrm>
              <a:off x="3255911" y="5939789"/>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730" name="object 730"/>
            <p:cNvSpPr/>
            <p:nvPr/>
          </p:nvSpPr>
          <p:spPr>
            <a:xfrm>
              <a:off x="3263531" y="5939789"/>
              <a:ext cx="1159510" cy="7620"/>
            </a:xfrm>
            <a:custGeom>
              <a:avLst/>
              <a:gdLst/>
              <a:ahLst/>
              <a:cxnLst/>
              <a:rect l="l" t="t" r="r" b="b"/>
              <a:pathLst>
                <a:path w="1159510" h="7620">
                  <a:moveTo>
                    <a:pt x="1159002" y="7620"/>
                  </a:moveTo>
                  <a:lnTo>
                    <a:pt x="1159002" y="0"/>
                  </a:lnTo>
                  <a:lnTo>
                    <a:pt x="0" y="0"/>
                  </a:lnTo>
                  <a:lnTo>
                    <a:pt x="0" y="7620"/>
                  </a:lnTo>
                  <a:lnTo>
                    <a:pt x="1159002" y="7620"/>
                  </a:lnTo>
                  <a:close/>
                </a:path>
              </a:pathLst>
            </a:custGeom>
            <a:solidFill>
              <a:srgbClr val="000000"/>
            </a:solidFill>
          </p:spPr>
          <p:txBody>
            <a:bodyPr wrap="square" lIns="0" tIns="0" rIns="0" bIns="0" rtlCol="0"/>
            <a:lstStyle/>
            <a:p>
              <a:endParaRPr sz="1632"/>
            </a:p>
          </p:txBody>
        </p:sp>
        <p:sp>
          <p:nvSpPr>
            <p:cNvPr id="731" name="object 731"/>
            <p:cNvSpPr/>
            <p:nvPr/>
          </p:nvSpPr>
          <p:spPr>
            <a:xfrm>
              <a:off x="3263531" y="5939789"/>
              <a:ext cx="1159510" cy="0"/>
            </a:xfrm>
            <a:custGeom>
              <a:avLst/>
              <a:gdLst/>
              <a:ahLst/>
              <a:cxnLst/>
              <a:rect l="l" t="t" r="r" b="b"/>
              <a:pathLst>
                <a:path w="1159510">
                  <a:moveTo>
                    <a:pt x="0" y="0"/>
                  </a:moveTo>
                  <a:lnTo>
                    <a:pt x="1159002" y="0"/>
                  </a:lnTo>
                </a:path>
              </a:pathLst>
            </a:custGeom>
            <a:ln w="3175">
              <a:solidFill>
                <a:srgbClr val="000000"/>
              </a:solidFill>
            </a:ln>
          </p:spPr>
          <p:txBody>
            <a:bodyPr wrap="square" lIns="0" tIns="0" rIns="0" bIns="0" rtlCol="0"/>
            <a:lstStyle/>
            <a:p>
              <a:endParaRPr sz="1632"/>
            </a:p>
          </p:txBody>
        </p:sp>
        <p:sp>
          <p:nvSpPr>
            <p:cNvPr id="732" name="object 732"/>
            <p:cNvSpPr/>
            <p:nvPr/>
          </p:nvSpPr>
          <p:spPr>
            <a:xfrm>
              <a:off x="4422533" y="5939789"/>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733" name="object 733"/>
            <p:cNvSpPr/>
            <p:nvPr/>
          </p:nvSpPr>
          <p:spPr>
            <a:xfrm>
              <a:off x="4430153" y="5939789"/>
              <a:ext cx="1377950" cy="7620"/>
            </a:xfrm>
            <a:custGeom>
              <a:avLst/>
              <a:gdLst/>
              <a:ahLst/>
              <a:cxnLst/>
              <a:rect l="l" t="t" r="r" b="b"/>
              <a:pathLst>
                <a:path w="1377950" h="7620">
                  <a:moveTo>
                    <a:pt x="1377696" y="7620"/>
                  </a:moveTo>
                  <a:lnTo>
                    <a:pt x="1377696" y="0"/>
                  </a:lnTo>
                  <a:lnTo>
                    <a:pt x="0" y="0"/>
                  </a:lnTo>
                  <a:lnTo>
                    <a:pt x="0" y="7620"/>
                  </a:lnTo>
                  <a:lnTo>
                    <a:pt x="1377696" y="7620"/>
                  </a:lnTo>
                  <a:close/>
                </a:path>
              </a:pathLst>
            </a:custGeom>
            <a:solidFill>
              <a:srgbClr val="000000"/>
            </a:solidFill>
          </p:spPr>
          <p:txBody>
            <a:bodyPr wrap="square" lIns="0" tIns="0" rIns="0" bIns="0" rtlCol="0"/>
            <a:lstStyle/>
            <a:p>
              <a:endParaRPr sz="1632"/>
            </a:p>
          </p:txBody>
        </p:sp>
        <p:sp>
          <p:nvSpPr>
            <p:cNvPr id="734" name="object 734"/>
            <p:cNvSpPr/>
            <p:nvPr/>
          </p:nvSpPr>
          <p:spPr>
            <a:xfrm>
              <a:off x="4430153" y="5939789"/>
              <a:ext cx="1377950" cy="0"/>
            </a:xfrm>
            <a:custGeom>
              <a:avLst/>
              <a:gdLst/>
              <a:ahLst/>
              <a:cxnLst/>
              <a:rect l="l" t="t" r="r" b="b"/>
              <a:pathLst>
                <a:path w="1377950">
                  <a:moveTo>
                    <a:pt x="0" y="0"/>
                  </a:moveTo>
                  <a:lnTo>
                    <a:pt x="1377696" y="0"/>
                  </a:lnTo>
                </a:path>
              </a:pathLst>
            </a:custGeom>
            <a:ln w="3175">
              <a:solidFill>
                <a:srgbClr val="000000"/>
              </a:solidFill>
            </a:ln>
          </p:spPr>
          <p:txBody>
            <a:bodyPr wrap="square" lIns="0" tIns="0" rIns="0" bIns="0" rtlCol="0"/>
            <a:lstStyle/>
            <a:p>
              <a:endParaRPr sz="1632"/>
            </a:p>
          </p:txBody>
        </p:sp>
        <p:sp>
          <p:nvSpPr>
            <p:cNvPr id="735" name="object 735"/>
            <p:cNvSpPr/>
            <p:nvPr/>
          </p:nvSpPr>
          <p:spPr>
            <a:xfrm>
              <a:off x="5807849" y="5939789"/>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736" name="object 736"/>
            <p:cNvSpPr/>
            <p:nvPr/>
          </p:nvSpPr>
          <p:spPr>
            <a:xfrm>
              <a:off x="5815469" y="5939789"/>
              <a:ext cx="1159510" cy="7620"/>
            </a:xfrm>
            <a:custGeom>
              <a:avLst/>
              <a:gdLst/>
              <a:ahLst/>
              <a:cxnLst/>
              <a:rect l="l" t="t" r="r" b="b"/>
              <a:pathLst>
                <a:path w="1159509" h="7620">
                  <a:moveTo>
                    <a:pt x="1159002" y="7620"/>
                  </a:moveTo>
                  <a:lnTo>
                    <a:pt x="1159002" y="0"/>
                  </a:lnTo>
                  <a:lnTo>
                    <a:pt x="0" y="0"/>
                  </a:lnTo>
                  <a:lnTo>
                    <a:pt x="0" y="7620"/>
                  </a:lnTo>
                  <a:lnTo>
                    <a:pt x="1159002" y="7620"/>
                  </a:lnTo>
                  <a:close/>
                </a:path>
              </a:pathLst>
            </a:custGeom>
            <a:solidFill>
              <a:srgbClr val="000000"/>
            </a:solidFill>
          </p:spPr>
          <p:txBody>
            <a:bodyPr wrap="square" lIns="0" tIns="0" rIns="0" bIns="0" rtlCol="0"/>
            <a:lstStyle/>
            <a:p>
              <a:endParaRPr sz="1632"/>
            </a:p>
          </p:txBody>
        </p:sp>
        <p:sp>
          <p:nvSpPr>
            <p:cNvPr id="737" name="object 737"/>
            <p:cNvSpPr/>
            <p:nvPr/>
          </p:nvSpPr>
          <p:spPr>
            <a:xfrm>
              <a:off x="5815469" y="5939789"/>
              <a:ext cx="1159510" cy="0"/>
            </a:xfrm>
            <a:custGeom>
              <a:avLst/>
              <a:gdLst/>
              <a:ahLst/>
              <a:cxnLst/>
              <a:rect l="l" t="t" r="r" b="b"/>
              <a:pathLst>
                <a:path w="1159509">
                  <a:moveTo>
                    <a:pt x="0" y="0"/>
                  </a:moveTo>
                  <a:lnTo>
                    <a:pt x="1159002" y="0"/>
                  </a:lnTo>
                </a:path>
              </a:pathLst>
            </a:custGeom>
            <a:ln w="3175">
              <a:solidFill>
                <a:srgbClr val="000000"/>
              </a:solidFill>
            </a:ln>
          </p:spPr>
          <p:txBody>
            <a:bodyPr wrap="square" lIns="0" tIns="0" rIns="0" bIns="0" rtlCol="0"/>
            <a:lstStyle/>
            <a:p>
              <a:endParaRPr sz="1632"/>
            </a:p>
          </p:txBody>
        </p:sp>
        <p:sp>
          <p:nvSpPr>
            <p:cNvPr id="738" name="object 738"/>
            <p:cNvSpPr/>
            <p:nvPr/>
          </p:nvSpPr>
          <p:spPr>
            <a:xfrm>
              <a:off x="6974471" y="5939789"/>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739" name="object 739"/>
            <p:cNvSpPr/>
            <p:nvPr/>
          </p:nvSpPr>
          <p:spPr>
            <a:xfrm>
              <a:off x="6982091" y="5939789"/>
              <a:ext cx="940435" cy="7620"/>
            </a:xfrm>
            <a:custGeom>
              <a:avLst/>
              <a:gdLst/>
              <a:ahLst/>
              <a:cxnLst/>
              <a:rect l="l" t="t" r="r" b="b"/>
              <a:pathLst>
                <a:path w="940434" h="7620">
                  <a:moveTo>
                    <a:pt x="940307" y="7620"/>
                  </a:moveTo>
                  <a:lnTo>
                    <a:pt x="940307" y="0"/>
                  </a:lnTo>
                  <a:lnTo>
                    <a:pt x="0" y="0"/>
                  </a:lnTo>
                  <a:lnTo>
                    <a:pt x="0" y="7620"/>
                  </a:lnTo>
                  <a:lnTo>
                    <a:pt x="940307" y="7620"/>
                  </a:lnTo>
                  <a:close/>
                </a:path>
              </a:pathLst>
            </a:custGeom>
            <a:solidFill>
              <a:srgbClr val="000000"/>
            </a:solidFill>
          </p:spPr>
          <p:txBody>
            <a:bodyPr wrap="square" lIns="0" tIns="0" rIns="0" bIns="0" rtlCol="0"/>
            <a:lstStyle/>
            <a:p>
              <a:endParaRPr sz="1632"/>
            </a:p>
          </p:txBody>
        </p:sp>
        <p:sp>
          <p:nvSpPr>
            <p:cNvPr id="740" name="object 740"/>
            <p:cNvSpPr/>
            <p:nvPr/>
          </p:nvSpPr>
          <p:spPr>
            <a:xfrm>
              <a:off x="6982091" y="5939789"/>
              <a:ext cx="940435" cy="0"/>
            </a:xfrm>
            <a:custGeom>
              <a:avLst/>
              <a:gdLst/>
              <a:ahLst/>
              <a:cxnLst/>
              <a:rect l="l" t="t" r="r" b="b"/>
              <a:pathLst>
                <a:path w="940434">
                  <a:moveTo>
                    <a:pt x="0" y="0"/>
                  </a:moveTo>
                  <a:lnTo>
                    <a:pt x="940308" y="0"/>
                  </a:lnTo>
                </a:path>
              </a:pathLst>
            </a:custGeom>
            <a:ln w="3175">
              <a:solidFill>
                <a:srgbClr val="000000"/>
              </a:solidFill>
            </a:ln>
          </p:spPr>
          <p:txBody>
            <a:bodyPr wrap="square" lIns="0" tIns="0" rIns="0" bIns="0" rtlCol="0"/>
            <a:lstStyle/>
            <a:p>
              <a:endParaRPr sz="1632"/>
            </a:p>
          </p:txBody>
        </p:sp>
        <p:sp>
          <p:nvSpPr>
            <p:cNvPr id="741" name="object 741"/>
            <p:cNvSpPr/>
            <p:nvPr/>
          </p:nvSpPr>
          <p:spPr>
            <a:xfrm>
              <a:off x="7922387" y="5939789"/>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742" name="object 742"/>
            <p:cNvSpPr/>
            <p:nvPr/>
          </p:nvSpPr>
          <p:spPr>
            <a:xfrm>
              <a:off x="7930019" y="5939789"/>
              <a:ext cx="1377950" cy="7620"/>
            </a:xfrm>
            <a:custGeom>
              <a:avLst/>
              <a:gdLst/>
              <a:ahLst/>
              <a:cxnLst/>
              <a:rect l="l" t="t" r="r" b="b"/>
              <a:pathLst>
                <a:path w="1377950" h="7620">
                  <a:moveTo>
                    <a:pt x="1377696" y="7620"/>
                  </a:moveTo>
                  <a:lnTo>
                    <a:pt x="1377696" y="0"/>
                  </a:lnTo>
                  <a:lnTo>
                    <a:pt x="0" y="0"/>
                  </a:lnTo>
                  <a:lnTo>
                    <a:pt x="0" y="7620"/>
                  </a:lnTo>
                  <a:lnTo>
                    <a:pt x="1377696" y="7620"/>
                  </a:lnTo>
                  <a:close/>
                </a:path>
              </a:pathLst>
            </a:custGeom>
            <a:solidFill>
              <a:srgbClr val="000000"/>
            </a:solidFill>
          </p:spPr>
          <p:txBody>
            <a:bodyPr wrap="square" lIns="0" tIns="0" rIns="0" bIns="0" rtlCol="0"/>
            <a:lstStyle/>
            <a:p>
              <a:endParaRPr sz="1632"/>
            </a:p>
          </p:txBody>
        </p:sp>
        <p:sp>
          <p:nvSpPr>
            <p:cNvPr id="743" name="object 743"/>
            <p:cNvSpPr/>
            <p:nvPr/>
          </p:nvSpPr>
          <p:spPr>
            <a:xfrm>
              <a:off x="7930019" y="5939789"/>
              <a:ext cx="1377950" cy="0"/>
            </a:xfrm>
            <a:custGeom>
              <a:avLst/>
              <a:gdLst/>
              <a:ahLst/>
              <a:cxnLst/>
              <a:rect l="l" t="t" r="r" b="b"/>
              <a:pathLst>
                <a:path w="1377950">
                  <a:moveTo>
                    <a:pt x="0" y="0"/>
                  </a:moveTo>
                  <a:lnTo>
                    <a:pt x="1377696" y="0"/>
                  </a:lnTo>
                </a:path>
              </a:pathLst>
            </a:custGeom>
            <a:ln w="3175">
              <a:solidFill>
                <a:srgbClr val="000000"/>
              </a:solidFill>
            </a:ln>
          </p:spPr>
          <p:txBody>
            <a:bodyPr wrap="square" lIns="0" tIns="0" rIns="0" bIns="0" rtlCol="0"/>
            <a:lstStyle/>
            <a:p>
              <a:endParaRPr sz="1632"/>
            </a:p>
          </p:txBody>
        </p:sp>
        <p:sp>
          <p:nvSpPr>
            <p:cNvPr id="744" name="object 744"/>
            <p:cNvSpPr/>
            <p:nvPr/>
          </p:nvSpPr>
          <p:spPr>
            <a:xfrm>
              <a:off x="9307715" y="5939789"/>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745" name="object 745"/>
            <p:cNvSpPr/>
            <p:nvPr/>
          </p:nvSpPr>
          <p:spPr>
            <a:xfrm>
              <a:off x="3255911" y="5947410"/>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746" name="object 746"/>
            <p:cNvSpPr/>
            <p:nvPr/>
          </p:nvSpPr>
          <p:spPr>
            <a:xfrm>
              <a:off x="4422533" y="5947410"/>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747" name="object 747"/>
            <p:cNvSpPr/>
            <p:nvPr/>
          </p:nvSpPr>
          <p:spPr>
            <a:xfrm>
              <a:off x="5807849" y="5947410"/>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748" name="object 748"/>
            <p:cNvSpPr/>
            <p:nvPr/>
          </p:nvSpPr>
          <p:spPr>
            <a:xfrm>
              <a:off x="6974471" y="5947410"/>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749" name="object 749"/>
            <p:cNvSpPr/>
            <p:nvPr/>
          </p:nvSpPr>
          <p:spPr>
            <a:xfrm>
              <a:off x="7922387" y="5947410"/>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750" name="object 750"/>
            <p:cNvSpPr/>
            <p:nvPr/>
          </p:nvSpPr>
          <p:spPr>
            <a:xfrm>
              <a:off x="9307715" y="5947410"/>
              <a:ext cx="0" cy="269240"/>
            </a:xfrm>
            <a:custGeom>
              <a:avLst/>
              <a:gdLst/>
              <a:ahLst/>
              <a:cxnLst/>
              <a:rect l="l" t="t" r="r" b="b"/>
              <a:pathLst>
                <a:path h="269239">
                  <a:moveTo>
                    <a:pt x="0" y="0"/>
                  </a:moveTo>
                  <a:lnTo>
                    <a:pt x="0" y="268986"/>
                  </a:lnTo>
                </a:path>
              </a:pathLst>
            </a:custGeom>
            <a:ln w="3175">
              <a:solidFill>
                <a:srgbClr val="000000"/>
              </a:solidFill>
            </a:ln>
          </p:spPr>
          <p:txBody>
            <a:bodyPr wrap="square" lIns="0" tIns="0" rIns="0" bIns="0" rtlCol="0"/>
            <a:lstStyle/>
            <a:p>
              <a:endParaRPr sz="1632"/>
            </a:p>
          </p:txBody>
        </p:sp>
        <p:sp>
          <p:nvSpPr>
            <p:cNvPr id="751" name="object 751"/>
            <p:cNvSpPr/>
            <p:nvPr/>
          </p:nvSpPr>
          <p:spPr>
            <a:xfrm>
              <a:off x="3204095" y="6224028"/>
              <a:ext cx="6103620" cy="269875"/>
            </a:xfrm>
            <a:custGeom>
              <a:avLst/>
              <a:gdLst/>
              <a:ahLst/>
              <a:cxnLst/>
              <a:rect l="l" t="t" r="r" b="b"/>
              <a:pathLst>
                <a:path w="6103620" h="269875">
                  <a:moveTo>
                    <a:pt x="51816" y="0"/>
                  </a:moveTo>
                  <a:lnTo>
                    <a:pt x="0" y="0"/>
                  </a:lnTo>
                  <a:lnTo>
                    <a:pt x="0" y="269748"/>
                  </a:lnTo>
                  <a:lnTo>
                    <a:pt x="51816" y="269748"/>
                  </a:lnTo>
                  <a:lnTo>
                    <a:pt x="51816" y="0"/>
                  </a:lnTo>
                  <a:close/>
                </a:path>
                <a:path w="6103620" h="269875">
                  <a:moveTo>
                    <a:pt x="1218438" y="0"/>
                  </a:moveTo>
                  <a:lnTo>
                    <a:pt x="1166622" y="0"/>
                  </a:lnTo>
                  <a:lnTo>
                    <a:pt x="111252" y="0"/>
                  </a:lnTo>
                  <a:lnTo>
                    <a:pt x="59436" y="0"/>
                  </a:lnTo>
                  <a:lnTo>
                    <a:pt x="59436" y="269748"/>
                  </a:lnTo>
                  <a:lnTo>
                    <a:pt x="111252" y="269748"/>
                  </a:lnTo>
                  <a:lnTo>
                    <a:pt x="1166622" y="269748"/>
                  </a:lnTo>
                  <a:lnTo>
                    <a:pt x="1218438" y="269748"/>
                  </a:lnTo>
                  <a:lnTo>
                    <a:pt x="1218438" y="0"/>
                  </a:lnTo>
                  <a:close/>
                </a:path>
                <a:path w="6103620" h="269875">
                  <a:moveTo>
                    <a:pt x="2603754" y="0"/>
                  </a:moveTo>
                  <a:lnTo>
                    <a:pt x="2551938" y="0"/>
                  </a:lnTo>
                  <a:lnTo>
                    <a:pt x="1277874" y="0"/>
                  </a:lnTo>
                  <a:lnTo>
                    <a:pt x="1226058" y="0"/>
                  </a:lnTo>
                  <a:lnTo>
                    <a:pt x="1226058" y="269748"/>
                  </a:lnTo>
                  <a:lnTo>
                    <a:pt x="1277874" y="269748"/>
                  </a:lnTo>
                  <a:lnTo>
                    <a:pt x="2551938" y="269748"/>
                  </a:lnTo>
                  <a:lnTo>
                    <a:pt x="2603754" y="269748"/>
                  </a:lnTo>
                  <a:lnTo>
                    <a:pt x="2603754" y="0"/>
                  </a:lnTo>
                  <a:close/>
                </a:path>
                <a:path w="6103620" h="269875">
                  <a:moveTo>
                    <a:pt x="3770376" y="0"/>
                  </a:moveTo>
                  <a:lnTo>
                    <a:pt x="3718560" y="0"/>
                  </a:lnTo>
                  <a:lnTo>
                    <a:pt x="2663190" y="0"/>
                  </a:lnTo>
                  <a:lnTo>
                    <a:pt x="2611374" y="0"/>
                  </a:lnTo>
                  <a:lnTo>
                    <a:pt x="2611374" y="269748"/>
                  </a:lnTo>
                  <a:lnTo>
                    <a:pt x="2663190" y="269748"/>
                  </a:lnTo>
                  <a:lnTo>
                    <a:pt x="3718560" y="269748"/>
                  </a:lnTo>
                  <a:lnTo>
                    <a:pt x="3770376" y="269748"/>
                  </a:lnTo>
                  <a:lnTo>
                    <a:pt x="3770376" y="0"/>
                  </a:lnTo>
                  <a:close/>
                </a:path>
                <a:path w="6103620" h="269875">
                  <a:moveTo>
                    <a:pt x="4718291" y="0"/>
                  </a:moveTo>
                  <a:lnTo>
                    <a:pt x="4666488" y="0"/>
                  </a:lnTo>
                  <a:lnTo>
                    <a:pt x="3829812" y="0"/>
                  </a:lnTo>
                  <a:lnTo>
                    <a:pt x="3777996" y="0"/>
                  </a:lnTo>
                  <a:lnTo>
                    <a:pt x="3777996" y="269748"/>
                  </a:lnTo>
                  <a:lnTo>
                    <a:pt x="3829812" y="269748"/>
                  </a:lnTo>
                  <a:lnTo>
                    <a:pt x="4666475" y="269748"/>
                  </a:lnTo>
                  <a:lnTo>
                    <a:pt x="4718291" y="269748"/>
                  </a:lnTo>
                  <a:lnTo>
                    <a:pt x="4718291" y="0"/>
                  </a:lnTo>
                  <a:close/>
                </a:path>
                <a:path w="6103620" h="269875">
                  <a:moveTo>
                    <a:pt x="6051791" y="0"/>
                  </a:moveTo>
                  <a:lnTo>
                    <a:pt x="4777740" y="0"/>
                  </a:lnTo>
                  <a:lnTo>
                    <a:pt x="4725924" y="0"/>
                  </a:lnTo>
                  <a:lnTo>
                    <a:pt x="4725924" y="269748"/>
                  </a:lnTo>
                  <a:lnTo>
                    <a:pt x="4777727" y="269748"/>
                  </a:lnTo>
                  <a:lnTo>
                    <a:pt x="6051791" y="269748"/>
                  </a:lnTo>
                  <a:lnTo>
                    <a:pt x="6051791" y="0"/>
                  </a:lnTo>
                  <a:close/>
                </a:path>
                <a:path w="6103620" h="269875">
                  <a:moveTo>
                    <a:pt x="6103620" y="0"/>
                  </a:moveTo>
                  <a:lnTo>
                    <a:pt x="6051804" y="0"/>
                  </a:lnTo>
                  <a:lnTo>
                    <a:pt x="6051804" y="269748"/>
                  </a:lnTo>
                  <a:lnTo>
                    <a:pt x="6103620" y="269748"/>
                  </a:lnTo>
                  <a:lnTo>
                    <a:pt x="6103620" y="0"/>
                  </a:lnTo>
                  <a:close/>
                </a:path>
              </a:pathLst>
            </a:custGeom>
            <a:solidFill>
              <a:srgbClr val="9ACCFF"/>
            </a:solidFill>
          </p:spPr>
          <p:txBody>
            <a:bodyPr wrap="square" lIns="0" tIns="0" rIns="0" bIns="0" rtlCol="0"/>
            <a:lstStyle/>
            <a:p>
              <a:endParaRPr sz="1632"/>
            </a:p>
          </p:txBody>
        </p:sp>
        <p:sp>
          <p:nvSpPr>
            <p:cNvPr id="752" name="object 752"/>
            <p:cNvSpPr/>
            <p:nvPr/>
          </p:nvSpPr>
          <p:spPr>
            <a:xfrm>
              <a:off x="2624213" y="6216396"/>
              <a:ext cx="631825" cy="7620"/>
            </a:xfrm>
            <a:custGeom>
              <a:avLst/>
              <a:gdLst/>
              <a:ahLst/>
              <a:cxnLst/>
              <a:rect l="l" t="t" r="r" b="b"/>
              <a:pathLst>
                <a:path w="631825" h="7620">
                  <a:moveTo>
                    <a:pt x="631698" y="7620"/>
                  </a:moveTo>
                  <a:lnTo>
                    <a:pt x="631698" y="0"/>
                  </a:lnTo>
                  <a:lnTo>
                    <a:pt x="0" y="0"/>
                  </a:lnTo>
                  <a:lnTo>
                    <a:pt x="0" y="7620"/>
                  </a:lnTo>
                  <a:lnTo>
                    <a:pt x="631698" y="7620"/>
                  </a:lnTo>
                  <a:close/>
                </a:path>
              </a:pathLst>
            </a:custGeom>
            <a:solidFill>
              <a:srgbClr val="000000"/>
            </a:solidFill>
          </p:spPr>
          <p:txBody>
            <a:bodyPr wrap="square" lIns="0" tIns="0" rIns="0" bIns="0" rtlCol="0"/>
            <a:lstStyle/>
            <a:p>
              <a:endParaRPr sz="1632"/>
            </a:p>
          </p:txBody>
        </p:sp>
        <p:sp>
          <p:nvSpPr>
            <p:cNvPr id="753" name="object 753"/>
            <p:cNvSpPr/>
            <p:nvPr/>
          </p:nvSpPr>
          <p:spPr>
            <a:xfrm>
              <a:off x="2624213" y="6216396"/>
              <a:ext cx="631825" cy="0"/>
            </a:xfrm>
            <a:custGeom>
              <a:avLst/>
              <a:gdLst/>
              <a:ahLst/>
              <a:cxnLst/>
              <a:rect l="l" t="t" r="r" b="b"/>
              <a:pathLst>
                <a:path w="631825">
                  <a:moveTo>
                    <a:pt x="0" y="0"/>
                  </a:moveTo>
                  <a:lnTo>
                    <a:pt x="631698" y="0"/>
                  </a:lnTo>
                </a:path>
              </a:pathLst>
            </a:custGeom>
            <a:ln w="3175">
              <a:solidFill>
                <a:srgbClr val="000000"/>
              </a:solidFill>
            </a:ln>
          </p:spPr>
          <p:txBody>
            <a:bodyPr wrap="square" lIns="0" tIns="0" rIns="0" bIns="0" rtlCol="0"/>
            <a:lstStyle/>
            <a:p>
              <a:endParaRPr sz="1632"/>
            </a:p>
          </p:txBody>
        </p:sp>
        <p:sp>
          <p:nvSpPr>
            <p:cNvPr id="754" name="object 754"/>
            <p:cNvSpPr/>
            <p:nvPr/>
          </p:nvSpPr>
          <p:spPr>
            <a:xfrm>
              <a:off x="2616593" y="6224015"/>
              <a:ext cx="0" cy="270510"/>
            </a:xfrm>
            <a:custGeom>
              <a:avLst/>
              <a:gdLst/>
              <a:ahLst/>
              <a:cxnLst/>
              <a:rect l="l" t="t" r="r" b="b"/>
              <a:pathLst>
                <a:path h="270510">
                  <a:moveTo>
                    <a:pt x="0" y="0"/>
                  </a:moveTo>
                  <a:lnTo>
                    <a:pt x="0" y="270510"/>
                  </a:lnTo>
                </a:path>
              </a:pathLst>
            </a:custGeom>
            <a:ln w="3175">
              <a:solidFill>
                <a:srgbClr val="000000"/>
              </a:solidFill>
            </a:ln>
          </p:spPr>
          <p:txBody>
            <a:bodyPr wrap="square" lIns="0" tIns="0" rIns="0" bIns="0" rtlCol="0"/>
            <a:lstStyle/>
            <a:p>
              <a:endParaRPr sz="1632"/>
            </a:p>
          </p:txBody>
        </p:sp>
        <p:sp>
          <p:nvSpPr>
            <p:cNvPr id="755" name="object 755"/>
            <p:cNvSpPr/>
            <p:nvPr/>
          </p:nvSpPr>
          <p:spPr>
            <a:xfrm>
              <a:off x="2624213" y="6502158"/>
              <a:ext cx="580390" cy="269875"/>
            </a:xfrm>
            <a:custGeom>
              <a:avLst/>
              <a:gdLst/>
              <a:ahLst/>
              <a:cxnLst/>
              <a:rect l="l" t="t" r="r" b="b"/>
              <a:pathLst>
                <a:path w="580389" h="269875">
                  <a:moveTo>
                    <a:pt x="579882" y="0"/>
                  </a:moveTo>
                  <a:lnTo>
                    <a:pt x="51816" y="0"/>
                  </a:lnTo>
                  <a:lnTo>
                    <a:pt x="0" y="0"/>
                  </a:lnTo>
                  <a:lnTo>
                    <a:pt x="0" y="269748"/>
                  </a:lnTo>
                  <a:lnTo>
                    <a:pt x="51816" y="269748"/>
                  </a:lnTo>
                  <a:lnTo>
                    <a:pt x="579882" y="269748"/>
                  </a:lnTo>
                  <a:lnTo>
                    <a:pt x="579882" y="0"/>
                  </a:lnTo>
                  <a:close/>
                </a:path>
              </a:pathLst>
            </a:custGeom>
            <a:solidFill>
              <a:srgbClr val="9ACCFF"/>
            </a:solidFill>
          </p:spPr>
          <p:txBody>
            <a:bodyPr wrap="square" lIns="0" tIns="0" rIns="0" bIns="0" rtlCol="0"/>
            <a:lstStyle/>
            <a:p>
              <a:endParaRPr sz="1632"/>
            </a:p>
          </p:txBody>
        </p:sp>
        <p:sp>
          <p:nvSpPr>
            <p:cNvPr id="756" name="object 756"/>
            <p:cNvSpPr/>
            <p:nvPr/>
          </p:nvSpPr>
          <p:spPr>
            <a:xfrm>
              <a:off x="2616593" y="6494526"/>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757" name="object 757"/>
            <p:cNvSpPr/>
            <p:nvPr/>
          </p:nvSpPr>
          <p:spPr>
            <a:xfrm>
              <a:off x="3255911" y="6216396"/>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758" name="object 758"/>
            <p:cNvSpPr/>
            <p:nvPr/>
          </p:nvSpPr>
          <p:spPr>
            <a:xfrm>
              <a:off x="3263531" y="6216396"/>
              <a:ext cx="1159510" cy="7620"/>
            </a:xfrm>
            <a:custGeom>
              <a:avLst/>
              <a:gdLst/>
              <a:ahLst/>
              <a:cxnLst/>
              <a:rect l="l" t="t" r="r" b="b"/>
              <a:pathLst>
                <a:path w="1159510" h="7620">
                  <a:moveTo>
                    <a:pt x="1159002" y="7620"/>
                  </a:moveTo>
                  <a:lnTo>
                    <a:pt x="1159002" y="0"/>
                  </a:lnTo>
                  <a:lnTo>
                    <a:pt x="0" y="0"/>
                  </a:lnTo>
                  <a:lnTo>
                    <a:pt x="0" y="7620"/>
                  </a:lnTo>
                  <a:lnTo>
                    <a:pt x="1159002" y="7620"/>
                  </a:lnTo>
                  <a:close/>
                </a:path>
              </a:pathLst>
            </a:custGeom>
            <a:solidFill>
              <a:srgbClr val="000000"/>
            </a:solidFill>
          </p:spPr>
          <p:txBody>
            <a:bodyPr wrap="square" lIns="0" tIns="0" rIns="0" bIns="0" rtlCol="0"/>
            <a:lstStyle/>
            <a:p>
              <a:endParaRPr sz="1632"/>
            </a:p>
          </p:txBody>
        </p:sp>
        <p:sp>
          <p:nvSpPr>
            <p:cNvPr id="759" name="object 759"/>
            <p:cNvSpPr/>
            <p:nvPr/>
          </p:nvSpPr>
          <p:spPr>
            <a:xfrm>
              <a:off x="3263531" y="6216396"/>
              <a:ext cx="1159510" cy="0"/>
            </a:xfrm>
            <a:custGeom>
              <a:avLst/>
              <a:gdLst/>
              <a:ahLst/>
              <a:cxnLst/>
              <a:rect l="l" t="t" r="r" b="b"/>
              <a:pathLst>
                <a:path w="1159510">
                  <a:moveTo>
                    <a:pt x="0" y="0"/>
                  </a:moveTo>
                  <a:lnTo>
                    <a:pt x="1159002" y="0"/>
                  </a:lnTo>
                </a:path>
              </a:pathLst>
            </a:custGeom>
            <a:ln w="3175">
              <a:solidFill>
                <a:srgbClr val="000000"/>
              </a:solidFill>
            </a:ln>
          </p:spPr>
          <p:txBody>
            <a:bodyPr wrap="square" lIns="0" tIns="0" rIns="0" bIns="0" rtlCol="0"/>
            <a:lstStyle/>
            <a:p>
              <a:endParaRPr sz="1632"/>
            </a:p>
          </p:txBody>
        </p:sp>
        <p:sp>
          <p:nvSpPr>
            <p:cNvPr id="760" name="object 760"/>
            <p:cNvSpPr/>
            <p:nvPr/>
          </p:nvSpPr>
          <p:spPr>
            <a:xfrm>
              <a:off x="4422533" y="6216396"/>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761" name="object 761"/>
            <p:cNvSpPr/>
            <p:nvPr/>
          </p:nvSpPr>
          <p:spPr>
            <a:xfrm>
              <a:off x="4430153" y="6216396"/>
              <a:ext cx="1377950" cy="7620"/>
            </a:xfrm>
            <a:custGeom>
              <a:avLst/>
              <a:gdLst/>
              <a:ahLst/>
              <a:cxnLst/>
              <a:rect l="l" t="t" r="r" b="b"/>
              <a:pathLst>
                <a:path w="1377950" h="7620">
                  <a:moveTo>
                    <a:pt x="1377696" y="7620"/>
                  </a:moveTo>
                  <a:lnTo>
                    <a:pt x="1377696" y="0"/>
                  </a:lnTo>
                  <a:lnTo>
                    <a:pt x="0" y="0"/>
                  </a:lnTo>
                  <a:lnTo>
                    <a:pt x="0" y="7620"/>
                  </a:lnTo>
                  <a:lnTo>
                    <a:pt x="1377696" y="7620"/>
                  </a:lnTo>
                  <a:close/>
                </a:path>
              </a:pathLst>
            </a:custGeom>
            <a:solidFill>
              <a:srgbClr val="000000"/>
            </a:solidFill>
          </p:spPr>
          <p:txBody>
            <a:bodyPr wrap="square" lIns="0" tIns="0" rIns="0" bIns="0" rtlCol="0"/>
            <a:lstStyle/>
            <a:p>
              <a:endParaRPr sz="1632"/>
            </a:p>
          </p:txBody>
        </p:sp>
        <p:sp>
          <p:nvSpPr>
            <p:cNvPr id="762" name="object 762"/>
            <p:cNvSpPr/>
            <p:nvPr/>
          </p:nvSpPr>
          <p:spPr>
            <a:xfrm>
              <a:off x="4430153" y="6216396"/>
              <a:ext cx="1377950" cy="0"/>
            </a:xfrm>
            <a:custGeom>
              <a:avLst/>
              <a:gdLst/>
              <a:ahLst/>
              <a:cxnLst/>
              <a:rect l="l" t="t" r="r" b="b"/>
              <a:pathLst>
                <a:path w="1377950">
                  <a:moveTo>
                    <a:pt x="0" y="0"/>
                  </a:moveTo>
                  <a:lnTo>
                    <a:pt x="1377696" y="0"/>
                  </a:lnTo>
                </a:path>
              </a:pathLst>
            </a:custGeom>
            <a:ln w="3175">
              <a:solidFill>
                <a:srgbClr val="000000"/>
              </a:solidFill>
            </a:ln>
          </p:spPr>
          <p:txBody>
            <a:bodyPr wrap="square" lIns="0" tIns="0" rIns="0" bIns="0" rtlCol="0"/>
            <a:lstStyle/>
            <a:p>
              <a:endParaRPr sz="1632"/>
            </a:p>
          </p:txBody>
        </p:sp>
        <p:sp>
          <p:nvSpPr>
            <p:cNvPr id="763" name="object 763"/>
            <p:cNvSpPr/>
            <p:nvPr/>
          </p:nvSpPr>
          <p:spPr>
            <a:xfrm>
              <a:off x="5807849" y="6216396"/>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764" name="object 764"/>
            <p:cNvSpPr/>
            <p:nvPr/>
          </p:nvSpPr>
          <p:spPr>
            <a:xfrm>
              <a:off x="5815469" y="6216396"/>
              <a:ext cx="1159510" cy="7620"/>
            </a:xfrm>
            <a:custGeom>
              <a:avLst/>
              <a:gdLst/>
              <a:ahLst/>
              <a:cxnLst/>
              <a:rect l="l" t="t" r="r" b="b"/>
              <a:pathLst>
                <a:path w="1159509" h="7620">
                  <a:moveTo>
                    <a:pt x="1159002" y="7620"/>
                  </a:moveTo>
                  <a:lnTo>
                    <a:pt x="1159002" y="0"/>
                  </a:lnTo>
                  <a:lnTo>
                    <a:pt x="0" y="0"/>
                  </a:lnTo>
                  <a:lnTo>
                    <a:pt x="0" y="7620"/>
                  </a:lnTo>
                  <a:lnTo>
                    <a:pt x="1159002" y="7620"/>
                  </a:lnTo>
                  <a:close/>
                </a:path>
              </a:pathLst>
            </a:custGeom>
            <a:solidFill>
              <a:srgbClr val="000000"/>
            </a:solidFill>
          </p:spPr>
          <p:txBody>
            <a:bodyPr wrap="square" lIns="0" tIns="0" rIns="0" bIns="0" rtlCol="0"/>
            <a:lstStyle/>
            <a:p>
              <a:endParaRPr sz="1632"/>
            </a:p>
          </p:txBody>
        </p:sp>
        <p:sp>
          <p:nvSpPr>
            <p:cNvPr id="765" name="object 765"/>
            <p:cNvSpPr/>
            <p:nvPr/>
          </p:nvSpPr>
          <p:spPr>
            <a:xfrm>
              <a:off x="5815469" y="6216396"/>
              <a:ext cx="1159510" cy="0"/>
            </a:xfrm>
            <a:custGeom>
              <a:avLst/>
              <a:gdLst/>
              <a:ahLst/>
              <a:cxnLst/>
              <a:rect l="l" t="t" r="r" b="b"/>
              <a:pathLst>
                <a:path w="1159509">
                  <a:moveTo>
                    <a:pt x="0" y="0"/>
                  </a:moveTo>
                  <a:lnTo>
                    <a:pt x="1159002" y="0"/>
                  </a:lnTo>
                </a:path>
              </a:pathLst>
            </a:custGeom>
            <a:ln w="3175">
              <a:solidFill>
                <a:srgbClr val="000000"/>
              </a:solidFill>
            </a:ln>
          </p:spPr>
          <p:txBody>
            <a:bodyPr wrap="square" lIns="0" tIns="0" rIns="0" bIns="0" rtlCol="0"/>
            <a:lstStyle/>
            <a:p>
              <a:endParaRPr sz="1632"/>
            </a:p>
          </p:txBody>
        </p:sp>
        <p:sp>
          <p:nvSpPr>
            <p:cNvPr id="766" name="object 766"/>
            <p:cNvSpPr/>
            <p:nvPr/>
          </p:nvSpPr>
          <p:spPr>
            <a:xfrm>
              <a:off x="6974471" y="6216396"/>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767" name="object 767"/>
            <p:cNvSpPr/>
            <p:nvPr/>
          </p:nvSpPr>
          <p:spPr>
            <a:xfrm>
              <a:off x="6982091" y="6216396"/>
              <a:ext cx="940435" cy="7620"/>
            </a:xfrm>
            <a:custGeom>
              <a:avLst/>
              <a:gdLst/>
              <a:ahLst/>
              <a:cxnLst/>
              <a:rect l="l" t="t" r="r" b="b"/>
              <a:pathLst>
                <a:path w="940434" h="7620">
                  <a:moveTo>
                    <a:pt x="940307" y="7620"/>
                  </a:moveTo>
                  <a:lnTo>
                    <a:pt x="940307" y="0"/>
                  </a:lnTo>
                  <a:lnTo>
                    <a:pt x="0" y="0"/>
                  </a:lnTo>
                  <a:lnTo>
                    <a:pt x="0" y="7620"/>
                  </a:lnTo>
                  <a:lnTo>
                    <a:pt x="940307" y="7620"/>
                  </a:lnTo>
                  <a:close/>
                </a:path>
              </a:pathLst>
            </a:custGeom>
            <a:solidFill>
              <a:srgbClr val="000000"/>
            </a:solidFill>
          </p:spPr>
          <p:txBody>
            <a:bodyPr wrap="square" lIns="0" tIns="0" rIns="0" bIns="0" rtlCol="0"/>
            <a:lstStyle/>
            <a:p>
              <a:endParaRPr sz="1632"/>
            </a:p>
          </p:txBody>
        </p:sp>
        <p:sp>
          <p:nvSpPr>
            <p:cNvPr id="768" name="object 768"/>
            <p:cNvSpPr/>
            <p:nvPr/>
          </p:nvSpPr>
          <p:spPr>
            <a:xfrm>
              <a:off x="6982091" y="6216396"/>
              <a:ext cx="940435" cy="0"/>
            </a:xfrm>
            <a:custGeom>
              <a:avLst/>
              <a:gdLst/>
              <a:ahLst/>
              <a:cxnLst/>
              <a:rect l="l" t="t" r="r" b="b"/>
              <a:pathLst>
                <a:path w="940434">
                  <a:moveTo>
                    <a:pt x="0" y="0"/>
                  </a:moveTo>
                  <a:lnTo>
                    <a:pt x="940308" y="0"/>
                  </a:lnTo>
                </a:path>
              </a:pathLst>
            </a:custGeom>
            <a:ln w="3175">
              <a:solidFill>
                <a:srgbClr val="000000"/>
              </a:solidFill>
            </a:ln>
          </p:spPr>
          <p:txBody>
            <a:bodyPr wrap="square" lIns="0" tIns="0" rIns="0" bIns="0" rtlCol="0"/>
            <a:lstStyle/>
            <a:p>
              <a:endParaRPr sz="1632"/>
            </a:p>
          </p:txBody>
        </p:sp>
        <p:sp>
          <p:nvSpPr>
            <p:cNvPr id="769" name="object 769"/>
            <p:cNvSpPr/>
            <p:nvPr/>
          </p:nvSpPr>
          <p:spPr>
            <a:xfrm>
              <a:off x="7922387" y="6216396"/>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770" name="object 770"/>
            <p:cNvSpPr/>
            <p:nvPr/>
          </p:nvSpPr>
          <p:spPr>
            <a:xfrm>
              <a:off x="7930019" y="6216396"/>
              <a:ext cx="1377950" cy="7620"/>
            </a:xfrm>
            <a:custGeom>
              <a:avLst/>
              <a:gdLst/>
              <a:ahLst/>
              <a:cxnLst/>
              <a:rect l="l" t="t" r="r" b="b"/>
              <a:pathLst>
                <a:path w="1377950" h="7620">
                  <a:moveTo>
                    <a:pt x="1377696" y="7620"/>
                  </a:moveTo>
                  <a:lnTo>
                    <a:pt x="1377696" y="0"/>
                  </a:lnTo>
                  <a:lnTo>
                    <a:pt x="0" y="0"/>
                  </a:lnTo>
                  <a:lnTo>
                    <a:pt x="0" y="7620"/>
                  </a:lnTo>
                  <a:lnTo>
                    <a:pt x="1377696" y="7620"/>
                  </a:lnTo>
                  <a:close/>
                </a:path>
              </a:pathLst>
            </a:custGeom>
            <a:solidFill>
              <a:srgbClr val="000000"/>
            </a:solidFill>
          </p:spPr>
          <p:txBody>
            <a:bodyPr wrap="square" lIns="0" tIns="0" rIns="0" bIns="0" rtlCol="0"/>
            <a:lstStyle/>
            <a:p>
              <a:endParaRPr sz="1632"/>
            </a:p>
          </p:txBody>
        </p:sp>
        <p:sp>
          <p:nvSpPr>
            <p:cNvPr id="771" name="object 771"/>
            <p:cNvSpPr/>
            <p:nvPr/>
          </p:nvSpPr>
          <p:spPr>
            <a:xfrm>
              <a:off x="7930019" y="6216396"/>
              <a:ext cx="1377950" cy="0"/>
            </a:xfrm>
            <a:custGeom>
              <a:avLst/>
              <a:gdLst/>
              <a:ahLst/>
              <a:cxnLst/>
              <a:rect l="l" t="t" r="r" b="b"/>
              <a:pathLst>
                <a:path w="1377950">
                  <a:moveTo>
                    <a:pt x="0" y="0"/>
                  </a:moveTo>
                  <a:lnTo>
                    <a:pt x="1377696" y="0"/>
                  </a:lnTo>
                </a:path>
              </a:pathLst>
            </a:custGeom>
            <a:ln w="3175">
              <a:solidFill>
                <a:srgbClr val="000000"/>
              </a:solidFill>
            </a:ln>
          </p:spPr>
          <p:txBody>
            <a:bodyPr wrap="square" lIns="0" tIns="0" rIns="0" bIns="0" rtlCol="0"/>
            <a:lstStyle/>
            <a:p>
              <a:endParaRPr sz="1632"/>
            </a:p>
          </p:txBody>
        </p:sp>
        <p:sp>
          <p:nvSpPr>
            <p:cNvPr id="772" name="object 772"/>
            <p:cNvSpPr/>
            <p:nvPr/>
          </p:nvSpPr>
          <p:spPr>
            <a:xfrm>
              <a:off x="9307715" y="6216396"/>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773" name="object 773"/>
            <p:cNvSpPr/>
            <p:nvPr/>
          </p:nvSpPr>
          <p:spPr>
            <a:xfrm>
              <a:off x="3255911" y="6224015"/>
              <a:ext cx="0" cy="270510"/>
            </a:xfrm>
            <a:custGeom>
              <a:avLst/>
              <a:gdLst/>
              <a:ahLst/>
              <a:cxnLst/>
              <a:rect l="l" t="t" r="r" b="b"/>
              <a:pathLst>
                <a:path h="270510">
                  <a:moveTo>
                    <a:pt x="0" y="0"/>
                  </a:moveTo>
                  <a:lnTo>
                    <a:pt x="0" y="270510"/>
                  </a:lnTo>
                </a:path>
              </a:pathLst>
            </a:custGeom>
            <a:ln w="3175">
              <a:solidFill>
                <a:srgbClr val="000000"/>
              </a:solidFill>
            </a:ln>
          </p:spPr>
          <p:txBody>
            <a:bodyPr wrap="square" lIns="0" tIns="0" rIns="0" bIns="0" rtlCol="0"/>
            <a:lstStyle/>
            <a:p>
              <a:endParaRPr sz="1632"/>
            </a:p>
          </p:txBody>
        </p:sp>
        <p:sp>
          <p:nvSpPr>
            <p:cNvPr id="774" name="object 774"/>
            <p:cNvSpPr/>
            <p:nvPr/>
          </p:nvSpPr>
          <p:spPr>
            <a:xfrm>
              <a:off x="4422533" y="6224015"/>
              <a:ext cx="0" cy="270510"/>
            </a:xfrm>
            <a:custGeom>
              <a:avLst/>
              <a:gdLst/>
              <a:ahLst/>
              <a:cxnLst/>
              <a:rect l="l" t="t" r="r" b="b"/>
              <a:pathLst>
                <a:path h="270510">
                  <a:moveTo>
                    <a:pt x="0" y="0"/>
                  </a:moveTo>
                  <a:lnTo>
                    <a:pt x="0" y="270510"/>
                  </a:lnTo>
                </a:path>
              </a:pathLst>
            </a:custGeom>
            <a:ln w="3175">
              <a:solidFill>
                <a:srgbClr val="000000"/>
              </a:solidFill>
            </a:ln>
          </p:spPr>
          <p:txBody>
            <a:bodyPr wrap="square" lIns="0" tIns="0" rIns="0" bIns="0" rtlCol="0"/>
            <a:lstStyle/>
            <a:p>
              <a:endParaRPr sz="1632"/>
            </a:p>
          </p:txBody>
        </p:sp>
        <p:sp>
          <p:nvSpPr>
            <p:cNvPr id="775" name="object 775"/>
            <p:cNvSpPr/>
            <p:nvPr/>
          </p:nvSpPr>
          <p:spPr>
            <a:xfrm>
              <a:off x="5807849" y="6224015"/>
              <a:ext cx="0" cy="270510"/>
            </a:xfrm>
            <a:custGeom>
              <a:avLst/>
              <a:gdLst/>
              <a:ahLst/>
              <a:cxnLst/>
              <a:rect l="l" t="t" r="r" b="b"/>
              <a:pathLst>
                <a:path h="270510">
                  <a:moveTo>
                    <a:pt x="0" y="0"/>
                  </a:moveTo>
                  <a:lnTo>
                    <a:pt x="0" y="270510"/>
                  </a:lnTo>
                </a:path>
              </a:pathLst>
            </a:custGeom>
            <a:ln w="3175">
              <a:solidFill>
                <a:srgbClr val="000000"/>
              </a:solidFill>
            </a:ln>
          </p:spPr>
          <p:txBody>
            <a:bodyPr wrap="square" lIns="0" tIns="0" rIns="0" bIns="0" rtlCol="0"/>
            <a:lstStyle/>
            <a:p>
              <a:endParaRPr sz="1632"/>
            </a:p>
          </p:txBody>
        </p:sp>
        <p:sp>
          <p:nvSpPr>
            <p:cNvPr id="776" name="object 776"/>
            <p:cNvSpPr/>
            <p:nvPr/>
          </p:nvSpPr>
          <p:spPr>
            <a:xfrm>
              <a:off x="6974471" y="6224015"/>
              <a:ext cx="0" cy="270510"/>
            </a:xfrm>
            <a:custGeom>
              <a:avLst/>
              <a:gdLst/>
              <a:ahLst/>
              <a:cxnLst/>
              <a:rect l="l" t="t" r="r" b="b"/>
              <a:pathLst>
                <a:path h="270510">
                  <a:moveTo>
                    <a:pt x="0" y="0"/>
                  </a:moveTo>
                  <a:lnTo>
                    <a:pt x="0" y="270510"/>
                  </a:lnTo>
                </a:path>
              </a:pathLst>
            </a:custGeom>
            <a:ln w="3175">
              <a:solidFill>
                <a:srgbClr val="000000"/>
              </a:solidFill>
            </a:ln>
          </p:spPr>
          <p:txBody>
            <a:bodyPr wrap="square" lIns="0" tIns="0" rIns="0" bIns="0" rtlCol="0"/>
            <a:lstStyle/>
            <a:p>
              <a:endParaRPr sz="1632"/>
            </a:p>
          </p:txBody>
        </p:sp>
        <p:sp>
          <p:nvSpPr>
            <p:cNvPr id="777" name="object 777"/>
            <p:cNvSpPr/>
            <p:nvPr/>
          </p:nvSpPr>
          <p:spPr>
            <a:xfrm>
              <a:off x="7922387" y="6224015"/>
              <a:ext cx="0" cy="270510"/>
            </a:xfrm>
            <a:custGeom>
              <a:avLst/>
              <a:gdLst/>
              <a:ahLst/>
              <a:cxnLst/>
              <a:rect l="l" t="t" r="r" b="b"/>
              <a:pathLst>
                <a:path h="270510">
                  <a:moveTo>
                    <a:pt x="0" y="0"/>
                  </a:moveTo>
                  <a:lnTo>
                    <a:pt x="0" y="270510"/>
                  </a:lnTo>
                </a:path>
              </a:pathLst>
            </a:custGeom>
            <a:ln w="3175">
              <a:solidFill>
                <a:srgbClr val="000000"/>
              </a:solidFill>
            </a:ln>
          </p:spPr>
          <p:txBody>
            <a:bodyPr wrap="square" lIns="0" tIns="0" rIns="0" bIns="0" rtlCol="0"/>
            <a:lstStyle/>
            <a:p>
              <a:endParaRPr sz="1632"/>
            </a:p>
          </p:txBody>
        </p:sp>
        <p:sp>
          <p:nvSpPr>
            <p:cNvPr id="778" name="object 778"/>
            <p:cNvSpPr/>
            <p:nvPr/>
          </p:nvSpPr>
          <p:spPr>
            <a:xfrm>
              <a:off x="9307715" y="6224015"/>
              <a:ext cx="0" cy="270510"/>
            </a:xfrm>
            <a:custGeom>
              <a:avLst/>
              <a:gdLst/>
              <a:ahLst/>
              <a:cxnLst/>
              <a:rect l="l" t="t" r="r" b="b"/>
              <a:pathLst>
                <a:path h="270510">
                  <a:moveTo>
                    <a:pt x="0" y="0"/>
                  </a:moveTo>
                  <a:lnTo>
                    <a:pt x="0" y="270510"/>
                  </a:lnTo>
                </a:path>
              </a:pathLst>
            </a:custGeom>
            <a:ln w="3175">
              <a:solidFill>
                <a:srgbClr val="000000"/>
              </a:solidFill>
            </a:ln>
          </p:spPr>
          <p:txBody>
            <a:bodyPr wrap="square" lIns="0" tIns="0" rIns="0" bIns="0" rtlCol="0"/>
            <a:lstStyle/>
            <a:p>
              <a:endParaRPr sz="1632"/>
            </a:p>
          </p:txBody>
        </p:sp>
        <p:sp>
          <p:nvSpPr>
            <p:cNvPr id="779" name="object 779"/>
            <p:cNvSpPr/>
            <p:nvPr/>
          </p:nvSpPr>
          <p:spPr>
            <a:xfrm>
              <a:off x="3204095" y="6502158"/>
              <a:ext cx="6103620" cy="269875"/>
            </a:xfrm>
            <a:custGeom>
              <a:avLst/>
              <a:gdLst/>
              <a:ahLst/>
              <a:cxnLst/>
              <a:rect l="l" t="t" r="r" b="b"/>
              <a:pathLst>
                <a:path w="6103620" h="269875">
                  <a:moveTo>
                    <a:pt x="51816" y="0"/>
                  </a:moveTo>
                  <a:lnTo>
                    <a:pt x="0" y="0"/>
                  </a:lnTo>
                  <a:lnTo>
                    <a:pt x="0" y="269748"/>
                  </a:lnTo>
                  <a:lnTo>
                    <a:pt x="51816" y="269748"/>
                  </a:lnTo>
                  <a:lnTo>
                    <a:pt x="51816" y="0"/>
                  </a:lnTo>
                  <a:close/>
                </a:path>
                <a:path w="6103620" h="269875">
                  <a:moveTo>
                    <a:pt x="1218438" y="0"/>
                  </a:moveTo>
                  <a:lnTo>
                    <a:pt x="1166622" y="0"/>
                  </a:lnTo>
                  <a:lnTo>
                    <a:pt x="111252" y="0"/>
                  </a:lnTo>
                  <a:lnTo>
                    <a:pt x="59436" y="0"/>
                  </a:lnTo>
                  <a:lnTo>
                    <a:pt x="59436" y="269748"/>
                  </a:lnTo>
                  <a:lnTo>
                    <a:pt x="111252" y="269748"/>
                  </a:lnTo>
                  <a:lnTo>
                    <a:pt x="1166622" y="269748"/>
                  </a:lnTo>
                  <a:lnTo>
                    <a:pt x="1218438" y="269748"/>
                  </a:lnTo>
                  <a:lnTo>
                    <a:pt x="1218438" y="0"/>
                  </a:lnTo>
                  <a:close/>
                </a:path>
                <a:path w="6103620" h="269875">
                  <a:moveTo>
                    <a:pt x="2603754" y="0"/>
                  </a:moveTo>
                  <a:lnTo>
                    <a:pt x="2551938" y="0"/>
                  </a:lnTo>
                  <a:lnTo>
                    <a:pt x="1277874" y="0"/>
                  </a:lnTo>
                  <a:lnTo>
                    <a:pt x="1226058" y="0"/>
                  </a:lnTo>
                  <a:lnTo>
                    <a:pt x="1226058" y="269748"/>
                  </a:lnTo>
                  <a:lnTo>
                    <a:pt x="1277874" y="269748"/>
                  </a:lnTo>
                  <a:lnTo>
                    <a:pt x="2551938" y="269748"/>
                  </a:lnTo>
                  <a:lnTo>
                    <a:pt x="2603754" y="269748"/>
                  </a:lnTo>
                  <a:lnTo>
                    <a:pt x="2603754" y="0"/>
                  </a:lnTo>
                  <a:close/>
                </a:path>
                <a:path w="6103620" h="269875">
                  <a:moveTo>
                    <a:pt x="3770376" y="0"/>
                  </a:moveTo>
                  <a:lnTo>
                    <a:pt x="3718560" y="0"/>
                  </a:lnTo>
                  <a:lnTo>
                    <a:pt x="2663190" y="0"/>
                  </a:lnTo>
                  <a:lnTo>
                    <a:pt x="2611374" y="0"/>
                  </a:lnTo>
                  <a:lnTo>
                    <a:pt x="2611374" y="269748"/>
                  </a:lnTo>
                  <a:lnTo>
                    <a:pt x="2663190" y="269748"/>
                  </a:lnTo>
                  <a:lnTo>
                    <a:pt x="3718560" y="269748"/>
                  </a:lnTo>
                  <a:lnTo>
                    <a:pt x="3770376" y="269748"/>
                  </a:lnTo>
                  <a:lnTo>
                    <a:pt x="3770376" y="0"/>
                  </a:lnTo>
                  <a:close/>
                </a:path>
                <a:path w="6103620" h="269875">
                  <a:moveTo>
                    <a:pt x="4718291" y="0"/>
                  </a:moveTo>
                  <a:lnTo>
                    <a:pt x="4666488" y="0"/>
                  </a:lnTo>
                  <a:lnTo>
                    <a:pt x="3829812" y="0"/>
                  </a:lnTo>
                  <a:lnTo>
                    <a:pt x="3777996" y="0"/>
                  </a:lnTo>
                  <a:lnTo>
                    <a:pt x="3777996" y="269748"/>
                  </a:lnTo>
                  <a:lnTo>
                    <a:pt x="3829812" y="269748"/>
                  </a:lnTo>
                  <a:lnTo>
                    <a:pt x="4666475" y="269748"/>
                  </a:lnTo>
                  <a:lnTo>
                    <a:pt x="4718291" y="269748"/>
                  </a:lnTo>
                  <a:lnTo>
                    <a:pt x="4718291" y="0"/>
                  </a:lnTo>
                  <a:close/>
                </a:path>
                <a:path w="6103620" h="269875">
                  <a:moveTo>
                    <a:pt x="6051791" y="0"/>
                  </a:moveTo>
                  <a:lnTo>
                    <a:pt x="4777740" y="0"/>
                  </a:lnTo>
                  <a:lnTo>
                    <a:pt x="4725924" y="0"/>
                  </a:lnTo>
                  <a:lnTo>
                    <a:pt x="4725924" y="269748"/>
                  </a:lnTo>
                  <a:lnTo>
                    <a:pt x="4777727" y="269748"/>
                  </a:lnTo>
                  <a:lnTo>
                    <a:pt x="6051791" y="269748"/>
                  </a:lnTo>
                  <a:lnTo>
                    <a:pt x="6051791" y="0"/>
                  </a:lnTo>
                  <a:close/>
                </a:path>
                <a:path w="6103620" h="269875">
                  <a:moveTo>
                    <a:pt x="6103620" y="0"/>
                  </a:moveTo>
                  <a:lnTo>
                    <a:pt x="6051804" y="0"/>
                  </a:lnTo>
                  <a:lnTo>
                    <a:pt x="6051804" y="269748"/>
                  </a:lnTo>
                  <a:lnTo>
                    <a:pt x="6103620" y="269748"/>
                  </a:lnTo>
                  <a:lnTo>
                    <a:pt x="6103620" y="0"/>
                  </a:lnTo>
                  <a:close/>
                </a:path>
              </a:pathLst>
            </a:custGeom>
            <a:solidFill>
              <a:srgbClr val="9ACCFF"/>
            </a:solidFill>
          </p:spPr>
          <p:txBody>
            <a:bodyPr wrap="square" lIns="0" tIns="0" rIns="0" bIns="0" rtlCol="0"/>
            <a:lstStyle/>
            <a:p>
              <a:endParaRPr sz="1632"/>
            </a:p>
          </p:txBody>
        </p:sp>
        <p:sp>
          <p:nvSpPr>
            <p:cNvPr id="780" name="object 780"/>
            <p:cNvSpPr/>
            <p:nvPr/>
          </p:nvSpPr>
          <p:spPr>
            <a:xfrm>
              <a:off x="2624213" y="6494526"/>
              <a:ext cx="631825" cy="7620"/>
            </a:xfrm>
            <a:custGeom>
              <a:avLst/>
              <a:gdLst/>
              <a:ahLst/>
              <a:cxnLst/>
              <a:rect l="l" t="t" r="r" b="b"/>
              <a:pathLst>
                <a:path w="631825" h="7620">
                  <a:moveTo>
                    <a:pt x="631698" y="7620"/>
                  </a:moveTo>
                  <a:lnTo>
                    <a:pt x="631698" y="0"/>
                  </a:lnTo>
                  <a:lnTo>
                    <a:pt x="0" y="0"/>
                  </a:lnTo>
                  <a:lnTo>
                    <a:pt x="0" y="7620"/>
                  </a:lnTo>
                  <a:lnTo>
                    <a:pt x="631698" y="7620"/>
                  </a:lnTo>
                  <a:close/>
                </a:path>
              </a:pathLst>
            </a:custGeom>
            <a:solidFill>
              <a:srgbClr val="000000"/>
            </a:solidFill>
          </p:spPr>
          <p:txBody>
            <a:bodyPr wrap="square" lIns="0" tIns="0" rIns="0" bIns="0" rtlCol="0"/>
            <a:lstStyle/>
            <a:p>
              <a:endParaRPr sz="1632"/>
            </a:p>
          </p:txBody>
        </p:sp>
        <p:sp>
          <p:nvSpPr>
            <p:cNvPr id="781" name="object 781"/>
            <p:cNvSpPr/>
            <p:nvPr/>
          </p:nvSpPr>
          <p:spPr>
            <a:xfrm>
              <a:off x="2624213" y="6494526"/>
              <a:ext cx="631825" cy="0"/>
            </a:xfrm>
            <a:custGeom>
              <a:avLst/>
              <a:gdLst/>
              <a:ahLst/>
              <a:cxnLst/>
              <a:rect l="l" t="t" r="r" b="b"/>
              <a:pathLst>
                <a:path w="631825">
                  <a:moveTo>
                    <a:pt x="0" y="0"/>
                  </a:moveTo>
                  <a:lnTo>
                    <a:pt x="631698" y="0"/>
                  </a:lnTo>
                </a:path>
              </a:pathLst>
            </a:custGeom>
            <a:ln w="3175">
              <a:solidFill>
                <a:srgbClr val="000000"/>
              </a:solidFill>
            </a:ln>
          </p:spPr>
          <p:txBody>
            <a:bodyPr wrap="square" lIns="0" tIns="0" rIns="0" bIns="0" rtlCol="0"/>
            <a:lstStyle/>
            <a:p>
              <a:endParaRPr sz="1632"/>
            </a:p>
          </p:txBody>
        </p:sp>
        <p:sp>
          <p:nvSpPr>
            <p:cNvPr id="782" name="object 782"/>
            <p:cNvSpPr/>
            <p:nvPr/>
          </p:nvSpPr>
          <p:spPr>
            <a:xfrm>
              <a:off x="2616593" y="5670042"/>
              <a:ext cx="7620" cy="1109980"/>
            </a:xfrm>
            <a:custGeom>
              <a:avLst/>
              <a:gdLst/>
              <a:ahLst/>
              <a:cxnLst/>
              <a:rect l="l" t="t" r="r" b="b"/>
              <a:pathLst>
                <a:path w="7619" h="1109979">
                  <a:moveTo>
                    <a:pt x="0" y="0"/>
                  </a:moveTo>
                  <a:lnTo>
                    <a:pt x="0" y="1109471"/>
                  </a:lnTo>
                  <a:lnTo>
                    <a:pt x="7620" y="1109471"/>
                  </a:lnTo>
                  <a:lnTo>
                    <a:pt x="7620" y="0"/>
                  </a:lnTo>
                  <a:lnTo>
                    <a:pt x="0" y="0"/>
                  </a:lnTo>
                  <a:close/>
                </a:path>
              </a:pathLst>
            </a:custGeom>
            <a:solidFill>
              <a:srgbClr val="000000"/>
            </a:solidFill>
          </p:spPr>
          <p:txBody>
            <a:bodyPr wrap="square" lIns="0" tIns="0" rIns="0" bIns="0" rtlCol="0"/>
            <a:lstStyle/>
            <a:p>
              <a:endParaRPr sz="1632"/>
            </a:p>
          </p:txBody>
        </p:sp>
        <p:sp>
          <p:nvSpPr>
            <p:cNvPr id="783" name="object 783"/>
            <p:cNvSpPr/>
            <p:nvPr/>
          </p:nvSpPr>
          <p:spPr>
            <a:xfrm>
              <a:off x="2616593" y="6502146"/>
              <a:ext cx="0" cy="269875"/>
            </a:xfrm>
            <a:custGeom>
              <a:avLst/>
              <a:gdLst/>
              <a:ahLst/>
              <a:cxnLst/>
              <a:rect l="l" t="t" r="r" b="b"/>
              <a:pathLst>
                <a:path h="269875">
                  <a:moveTo>
                    <a:pt x="0" y="0"/>
                  </a:moveTo>
                  <a:lnTo>
                    <a:pt x="0" y="269748"/>
                  </a:lnTo>
                </a:path>
              </a:pathLst>
            </a:custGeom>
            <a:ln w="3175">
              <a:solidFill>
                <a:srgbClr val="000000"/>
              </a:solidFill>
            </a:ln>
          </p:spPr>
          <p:txBody>
            <a:bodyPr wrap="square" lIns="0" tIns="0" rIns="0" bIns="0" rtlCol="0"/>
            <a:lstStyle/>
            <a:p>
              <a:endParaRPr sz="1632"/>
            </a:p>
          </p:txBody>
        </p:sp>
        <p:sp>
          <p:nvSpPr>
            <p:cNvPr id="784" name="object 784"/>
            <p:cNvSpPr/>
            <p:nvPr/>
          </p:nvSpPr>
          <p:spPr>
            <a:xfrm>
              <a:off x="2624213" y="6779526"/>
              <a:ext cx="580390" cy="269240"/>
            </a:xfrm>
            <a:custGeom>
              <a:avLst/>
              <a:gdLst/>
              <a:ahLst/>
              <a:cxnLst/>
              <a:rect l="l" t="t" r="r" b="b"/>
              <a:pathLst>
                <a:path w="580389" h="269240">
                  <a:moveTo>
                    <a:pt x="579882" y="0"/>
                  </a:moveTo>
                  <a:lnTo>
                    <a:pt x="51816" y="0"/>
                  </a:lnTo>
                  <a:lnTo>
                    <a:pt x="0" y="0"/>
                  </a:lnTo>
                  <a:lnTo>
                    <a:pt x="0" y="268986"/>
                  </a:lnTo>
                  <a:lnTo>
                    <a:pt x="51816" y="268986"/>
                  </a:lnTo>
                  <a:lnTo>
                    <a:pt x="579882" y="268986"/>
                  </a:lnTo>
                  <a:lnTo>
                    <a:pt x="579882" y="0"/>
                  </a:lnTo>
                  <a:close/>
                </a:path>
              </a:pathLst>
            </a:custGeom>
            <a:solidFill>
              <a:srgbClr val="9ACCFF"/>
            </a:solidFill>
          </p:spPr>
          <p:txBody>
            <a:bodyPr wrap="square" lIns="0" tIns="0" rIns="0" bIns="0" rtlCol="0"/>
            <a:lstStyle/>
            <a:p>
              <a:endParaRPr sz="1632"/>
            </a:p>
          </p:txBody>
        </p:sp>
        <p:sp>
          <p:nvSpPr>
            <p:cNvPr id="785" name="object 785"/>
            <p:cNvSpPr/>
            <p:nvPr/>
          </p:nvSpPr>
          <p:spPr>
            <a:xfrm>
              <a:off x="3255911" y="6494526"/>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786" name="object 786"/>
            <p:cNvSpPr/>
            <p:nvPr/>
          </p:nvSpPr>
          <p:spPr>
            <a:xfrm>
              <a:off x="3263531" y="6494526"/>
              <a:ext cx="1159510" cy="7620"/>
            </a:xfrm>
            <a:custGeom>
              <a:avLst/>
              <a:gdLst/>
              <a:ahLst/>
              <a:cxnLst/>
              <a:rect l="l" t="t" r="r" b="b"/>
              <a:pathLst>
                <a:path w="1159510" h="7620">
                  <a:moveTo>
                    <a:pt x="1159002" y="7620"/>
                  </a:moveTo>
                  <a:lnTo>
                    <a:pt x="1159002" y="0"/>
                  </a:lnTo>
                  <a:lnTo>
                    <a:pt x="0" y="0"/>
                  </a:lnTo>
                  <a:lnTo>
                    <a:pt x="0" y="7620"/>
                  </a:lnTo>
                  <a:lnTo>
                    <a:pt x="1159002" y="7620"/>
                  </a:lnTo>
                  <a:close/>
                </a:path>
              </a:pathLst>
            </a:custGeom>
            <a:solidFill>
              <a:srgbClr val="000000"/>
            </a:solidFill>
          </p:spPr>
          <p:txBody>
            <a:bodyPr wrap="square" lIns="0" tIns="0" rIns="0" bIns="0" rtlCol="0"/>
            <a:lstStyle/>
            <a:p>
              <a:endParaRPr sz="1632"/>
            </a:p>
          </p:txBody>
        </p:sp>
        <p:sp>
          <p:nvSpPr>
            <p:cNvPr id="787" name="object 787"/>
            <p:cNvSpPr/>
            <p:nvPr/>
          </p:nvSpPr>
          <p:spPr>
            <a:xfrm>
              <a:off x="3263531" y="6494526"/>
              <a:ext cx="1159510" cy="0"/>
            </a:xfrm>
            <a:custGeom>
              <a:avLst/>
              <a:gdLst/>
              <a:ahLst/>
              <a:cxnLst/>
              <a:rect l="l" t="t" r="r" b="b"/>
              <a:pathLst>
                <a:path w="1159510">
                  <a:moveTo>
                    <a:pt x="0" y="0"/>
                  </a:moveTo>
                  <a:lnTo>
                    <a:pt x="1159002" y="0"/>
                  </a:lnTo>
                </a:path>
              </a:pathLst>
            </a:custGeom>
            <a:ln w="3175">
              <a:solidFill>
                <a:srgbClr val="000000"/>
              </a:solidFill>
            </a:ln>
          </p:spPr>
          <p:txBody>
            <a:bodyPr wrap="square" lIns="0" tIns="0" rIns="0" bIns="0" rtlCol="0"/>
            <a:lstStyle/>
            <a:p>
              <a:endParaRPr sz="1632"/>
            </a:p>
          </p:txBody>
        </p:sp>
        <p:sp>
          <p:nvSpPr>
            <p:cNvPr id="788" name="object 788"/>
            <p:cNvSpPr/>
            <p:nvPr/>
          </p:nvSpPr>
          <p:spPr>
            <a:xfrm>
              <a:off x="4422533" y="6494526"/>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789" name="object 789"/>
            <p:cNvSpPr/>
            <p:nvPr/>
          </p:nvSpPr>
          <p:spPr>
            <a:xfrm>
              <a:off x="4430153" y="6494526"/>
              <a:ext cx="1377950" cy="7620"/>
            </a:xfrm>
            <a:custGeom>
              <a:avLst/>
              <a:gdLst/>
              <a:ahLst/>
              <a:cxnLst/>
              <a:rect l="l" t="t" r="r" b="b"/>
              <a:pathLst>
                <a:path w="1377950" h="7620">
                  <a:moveTo>
                    <a:pt x="1377696" y="7620"/>
                  </a:moveTo>
                  <a:lnTo>
                    <a:pt x="1377696" y="0"/>
                  </a:lnTo>
                  <a:lnTo>
                    <a:pt x="0" y="0"/>
                  </a:lnTo>
                  <a:lnTo>
                    <a:pt x="0" y="7620"/>
                  </a:lnTo>
                  <a:lnTo>
                    <a:pt x="1377696" y="7620"/>
                  </a:lnTo>
                  <a:close/>
                </a:path>
              </a:pathLst>
            </a:custGeom>
            <a:solidFill>
              <a:srgbClr val="000000"/>
            </a:solidFill>
          </p:spPr>
          <p:txBody>
            <a:bodyPr wrap="square" lIns="0" tIns="0" rIns="0" bIns="0" rtlCol="0"/>
            <a:lstStyle/>
            <a:p>
              <a:endParaRPr sz="1632"/>
            </a:p>
          </p:txBody>
        </p:sp>
        <p:sp>
          <p:nvSpPr>
            <p:cNvPr id="790" name="object 790"/>
            <p:cNvSpPr/>
            <p:nvPr/>
          </p:nvSpPr>
          <p:spPr>
            <a:xfrm>
              <a:off x="4430153" y="6494526"/>
              <a:ext cx="1377950" cy="0"/>
            </a:xfrm>
            <a:custGeom>
              <a:avLst/>
              <a:gdLst/>
              <a:ahLst/>
              <a:cxnLst/>
              <a:rect l="l" t="t" r="r" b="b"/>
              <a:pathLst>
                <a:path w="1377950">
                  <a:moveTo>
                    <a:pt x="0" y="0"/>
                  </a:moveTo>
                  <a:lnTo>
                    <a:pt x="1377696" y="0"/>
                  </a:lnTo>
                </a:path>
              </a:pathLst>
            </a:custGeom>
            <a:ln w="3175">
              <a:solidFill>
                <a:srgbClr val="000000"/>
              </a:solidFill>
            </a:ln>
          </p:spPr>
          <p:txBody>
            <a:bodyPr wrap="square" lIns="0" tIns="0" rIns="0" bIns="0" rtlCol="0"/>
            <a:lstStyle/>
            <a:p>
              <a:endParaRPr sz="1632"/>
            </a:p>
          </p:txBody>
        </p:sp>
        <p:sp>
          <p:nvSpPr>
            <p:cNvPr id="791" name="object 791"/>
            <p:cNvSpPr/>
            <p:nvPr/>
          </p:nvSpPr>
          <p:spPr>
            <a:xfrm>
              <a:off x="5807849" y="6494526"/>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792" name="object 792"/>
            <p:cNvSpPr/>
            <p:nvPr/>
          </p:nvSpPr>
          <p:spPr>
            <a:xfrm>
              <a:off x="5815469" y="6494526"/>
              <a:ext cx="1159510" cy="7620"/>
            </a:xfrm>
            <a:custGeom>
              <a:avLst/>
              <a:gdLst/>
              <a:ahLst/>
              <a:cxnLst/>
              <a:rect l="l" t="t" r="r" b="b"/>
              <a:pathLst>
                <a:path w="1159509" h="7620">
                  <a:moveTo>
                    <a:pt x="1159002" y="7620"/>
                  </a:moveTo>
                  <a:lnTo>
                    <a:pt x="1159002" y="0"/>
                  </a:lnTo>
                  <a:lnTo>
                    <a:pt x="0" y="0"/>
                  </a:lnTo>
                  <a:lnTo>
                    <a:pt x="0" y="7620"/>
                  </a:lnTo>
                  <a:lnTo>
                    <a:pt x="1159002" y="7620"/>
                  </a:lnTo>
                  <a:close/>
                </a:path>
              </a:pathLst>
            </a:custGeom>
            <a:solidFill>
              <a:srgbClr val="000000"/>
            </a:solidFill>
          </p:spPr>
          <p:txBody>
            <a:bodyPr wrap="square" lIns="0" tIns="0" rIns="0" bIns="0" rtlCol="0"/>
            <a:lstStyle/>
            <a:p>
              <a:endParaRPr sz="1632"/>
            </a:p>
          </p:txBody>
        </p:sp>
        <p:sp>
          <p:nvSpPr>
            <p:cNvPr id="793" name="object 793"/>
            <p:cNvSpPr/>
            <p:nvPr/>
          </p:nvSpPr>
          <p:spPr>
            <a:xfrm>
              <a:off x="5815469" y="6494526"/>
              <a:ext cx="1159510" cy="0"/>
            </a:xfrm>
            <a:custGeom>
              <a:avLst/>
              <a:gdLst/>
              <a:ahLst/>
              <a:cxnLst/>
              <a:rect l="l" t="t" r="r" b="b"/>
              <a:pathLst>
                <a:path w="1159509">
                  <a:moveTo>
                    <a:pt x="0" y="0"/>
                  </a:moveTo>
                  <a:lnTo>
                    <a:pt x="1159002" y="0"/>
                  </a:lnTo>
                </a:path>
              </a:pathLst>
            </a:custGeom>
            <a:ln w="3175">
              <a:solidFill>
                <a:srgbClr val="000000"/>
              </a:solidFill>
            </a:ln>
          </p:spPr>
          <p:txBody>
            <a:bodyPr wrap="square" lIns="0" tIns="0" rIns="0" bIns="0" rtlCol="0"/>
            <a:lstStyle/>
            <a:p>
              <a:endParaRPr sz="1632"/>
            </a:p>
          </p:txBody>
        </p:sp>
        <p:sp>
          <p:nvSpPr>
            <p:cNvPr id="794" name="object 794"/>
            <p:cNvSpPr/>
            <p:nvPr/>
          </p:nvSpPr>
          <p:spPr>
            <a:xfrm>
              <a:off x="6974471" y="6494526"/>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795" name="object 795"/>
            <p:cNvSpPr/>
            <p:nvPr/>
          </p:nvSpPr>
          <p:spPr>
            <a:xfrm>
              <a:off x="6982091" y="6494526"/>
              <a:ext cx="940435" cy="7620"/>
            </a:xfrm>
            <a:custGeom>
              <a:avLst/>
              <a:gdLst/>
              <a:ahLst/>
              <a:cxnLst/>
              <a:rect l="l" t="t" r="r" b="b"/>
              <a:pathLst>
                <a:path w="940434" h="7620">
                  <a:moveTo>
                    <a:pt x="940307" y="7620"/>
                  </a:moveTo>
                  <a:lnTo>
                    <a:pt x="940307" y="0"/>
                  </a:lnTo>
                  <a:lnTo>
                    <a:pt x="0" y="0"/>
                  </a:lnTo>
                  <a:lnTo>
                    <a:pt x="0" y="7620"/>
                  </a:lnTo>
                  <a:lnTo>
                    <a:pt x="940307" y="7620"/>
                  </a:lnTo>
                  <a:close/>
                </a:path>
              </a:pathLst>
            </a:custGeom>
            <a:solidFill>
              <a:srgbClr val="000000"/>
            </a:solidFill>
          </p:spPr>
          <p:txBody>
            <a:bodyPr wrap="square" lIns="0" tIns="0" rIns="0" bIns="0" rtlCol="0"/>
            <a:lstStyle/>
            <a:p>
              <a:endParaRPr sz="1632"/>
            </a:p>
          </p:txBody>
        </p:sp>
        <p:sp>
          <p:nvSpPr>
            <p:cNvPr id="796" name="object 796"/>
            <p:cNvSpPr/>
            <p:nvPr/>
          </p:nvSpPr>
          <p:spPr>
            <a:xfrm>
              <a:off x="6982091" y="6494526"/>
              <a:ext cx="940435" cy="0"/>
            </a:xfrm>
            <a:custGeom>
              <a:avLst/>
              <a:gdLst/>
              <a:ahLst/>
              <a:cxnLst/>
              <a:rect l="l" t="t" r="r" b="b"/>
              <a:pathLst>
                <a:path w="940434">
                  <a:moveTo>
                    <a:pt x="0" y="0"/>
                  </a:moveTo>
                  <a:lnTo>
                    <a:pt x="940308" y="0"/>
                  </a:lnTo>
                </a:path>
              </a:pathLst>
            </a:custGeom>
            <a:ln w="3175">
              <a:solidFill>
                <a:srgbClr val="000000"/>
              </a:solidFill>
            </a:ln>
          </p:spPr>
          <p:txBody>
            <a:bodyPr wrap="square" lIns="0" tIns="0" rIns="0" bIns="0" rtlCol="0"/>
            <a:lstStyle/>
            <a:p>
              <a:endParaRPr sz="1632"/>
            </a:p>
          </p:txBody>
        </p:sp>
        <p:sp>
          <p:nvSpPr>
            <p:cNvPr id="797" name="object 797"/>
            <p:cNvSpPr/>
            <p:nvPr/>
          </p:nvSpPr>
          <p:spPr>
            <a:xfrm>
              <a:off x="7922387" y="6494526"/>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798" name="object 798"/>
            <p:cNvSpPr/>
            <p:nvPr/>
          </p:nvSpPr>
          <p:spPr>
            <a:xfrm>
              <a:off x="7930019" y="6494526"/>
              <a:ext cx="1377950" cy="7620"/>
            </a:xfrm>
            <a:custGeom>
              <a:avLst/>
              <a:gdLst/>
              <a:ahLst/>
              <a:cxnLst/>
              <a:rect l="l" t="t" r="r" b="b"/>
              <a:pathLst>
                <a:path w="1377950" h="7620">
                  <a:moveTo>
                    <a:pt x="1377696" y="7620"/>
                  </a:moveTo>
                  <a:lnTo>
                    <a:pt x="1377696" y="0"/>
                  </a:lnTo>
                  <a:lnTo>
                    <a:pt x="0" y="0"/>
                  </a:lnTo>
                  <a:lnTo>
                    <a:pt x="0" y="7620"/>
                  </a:lnTo>
                  <a:lnTo>
                    <a:pt x="1377696" y="7620"/>
                  </a:lnTo>
                  <a:close/>
                </a:path>
              </a:pathLst>
            </a:custGeom>
            <a:solidFill>
              <a:srgbClr val="000000"/>
            </a:solidFill>
          </p:spPr>
          <p:txBody>
            <a:bodyPr wrap="square" lIns="0" tIns="0" rIns="0" bIns="0" rtlCol="0"/>
            <a:lstStyle/>
            <a:p>
              <a:endParaRPr sz="1632"/>
            </a:p>
          </p:txBody>
        </p:sp>
        <p:sp>
          <p:nvSpPr>
            <p:cNvPr id="799" name="object 799"/>
            <p:cNvSpPr/>
            <p:nvPr/>
          </p:nvSpPr>
          <p:spPr>
            <a:xfrm>
              <a:off x="7930019" y="6494526"/>
              <a:ext cx="1377950" cy="0"/>
            </a:xfrm>
            <a:custGeom>
              <a:avLst/>
              <a:gdLst/>
              <a:ahLst/>
              <a:cxnLst/>
              <a:rect l="l" t="t" r="r" b="b"/>
              <a:pathLst>
                <a:path w="1377950">
                  <a:moveTo>
                    <a:pt x="0" y="0"/>
                  </a:moveTo>
                  <a:lnTo>
                    <a:pt x="1377696" y="0"/>
                  </a:lnTo>
                </a:path>
              </a:pathLst>
            </a:custGeom>
            <a:ln w="3175">
              <a:solidFill>
                <a:srgbClr val="000000"/>
              </a:solidFill>
            </a:ln>
          </p:spPr>
          <p:txBody>
            <a:bodyPr wrap="square" lIns="0" tIns="0" rIns="0" bIns="0" rtlCol="0"/>
            <a:lstStyle/>
            <a:p>
              <a:endParaRPr sz="1632"/>
            </a:p>
          </p:txBody>
        </p:sp>
        <p:sp>
          <p:nvSpPr>
            <p:cNvPr id="800" name="object 800"/>
            <p:cNvSpPr/>
            <p:nvPr/>
          </p:nvSpPr>
          <p:spPr>
            <a:xfrm>
              <a:off x="9307715" y="6494526"/>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801" name="object 801"/>
            <p:cNvSpPr/>
            <p:nvPr/>
          </p:nvSpPr>
          <p:spPr>
            <a:xfrm>
              <a:off x="3255911" y="5670042"/>
              <a:ext cx="7620" cy="1109980"/>
            </a:xfrm>
            <a:custGeom>
              <a:avLst/>
              <a:gdLst/>
              <a:ahLst/>
              <a:cxnLst/>
              <a:rect l="l" t="t" r="r" b="b"/>
              <a:pathLst>
                <a:path w="7620" h="1109979">
                  <a:moveTo>
                    <a:pt x="0" y="0"/>
                  </a:moveTo>
                  <a:lnTo>
                    <a:pt x="0" y="1109471"/>
                  </a:lnTo>
                  <a:lnTo>
                    <a:pt x="7620" y="1109471"/>
                  </a:lnTo>
                  <a:lnTo>
                    <a:pt x="7620" y="0"/>
                  </a:lnTo>
                  <a:lnTo>
                    <a:pt x="0" y="0"/>
                  </a:lnTo>
                  <a:close/>
                </a:path>
              </a:pathLst>
            </a:custGeom>
            <a:solidFill>
              <a:srgbClr val="000000"/>
            </a:solidFill>
          </p:spPr>
          <p:txBody>
            <a:bodyPr wrap="square" lIns="0" tIns="0" rIns="0" bIns="0" rtlCol="0"/>
            <a:lstStyle/>
            <a:p>
              <a:endParaRPr sz="1632"/>
            </a:p>
          </p:txBody>
        </p:sp>
        <p:sp>
          <p:nvSpPr>
            <p:cNvPr id="802" name="object 802"/>
            <p:cNvSpPr/>
            <p:nvPr/>
          </p:nvSpPr>
          <p:spPr>
            <a:xfrm>
              <a:off x="3255911" y="6502146"/>
              <a:ext cx="0" cy="269875"/>
            </a:xfrm>
            <a:custGeom>
              <a:avLst/>
              <a:gdLst/>
              <a:ahLst/>
              <a:cxnLst/>
              <a:rect l="l" t="t" r="r" b="b"/>
              <a:pathLst>
                <a:path h="269875">
                  <a:moveTo>
                    <a:pt x="0" y="0"/>
                  </a:moveTo>
                  <a:lnTo>
                    <a:pt x="0" y="269748"/>
                  </a:lnTo>
                </a:path>
              </a:pathLst>
            </a:custGeom>
            <a:ln w="3175">
              <a:solidFill>
                <a:srgbClr val="000000"/>
              </a:solidFill>
            </a:ln>
          </p:spPr>
          <p:txBody>
            <a:bodyPr wrap="square" lIns="0" tIns="0" rIns="0" bIns="0" rtlCol="0"/>
            <a:lstStyle/>
            <a:p>
              <a:endParaRPr sz="1632"/>
            </a:p>
          </p:txBody>
        </p:sp>
        <p:sp>
          <p:nvSpPr>
            <p:cNvPr id="803" name="object 803"/>
            <p:cNvSpPr/>
            <p:nvPr/>
          </p:nvSpPr>
          <p:spPr>
            <a:xfrm>
              <a:off x="4422533" y="5670042"/>
              <a:ext cx="7620" cy="1109980"/>
            </a:xfrm>
            <a:custGeom>
              <a:avLst/>
              <a:gdLst/>
              <a:ahLst/>
              <a:cxnLst/>
              <a:rect l="l" t="t" r="r" b="b"/>
              <a:pathLst>
                <a:path w="7620" h="1109979">
                  <a:moveTo>
                    <a:pt x="0" y="0"/>
                  </a:moveTo>
                  <a:lnTo>
                    <a:pt x="0" y="1109471"/>
                  </a:lnTo>
                  <a:lnTo>
                    <a:pt x="7620" y="1109471"/>
                  </a:lnTo>
                  <a:lnTo>
                    <a:pt x="7620" y="0"/>
                  </a:lnTo>
                  <a:lnTo>
                    <a:pt x="0" y="0"/>
                  </a:lnTo>
                  <a:close/>
                </a:path>
              </a:pathLst>
            </a:custGeom>
            <a:solidFill>
              <a:srgbClr val="000000"/>
            </a:solidFill>
          </p:spPr>
          <p:txBody>
            <a:bodyPr wrap="square" lIns="0" tIns="0" rIns="0" bIns="0" rtlCol="0"/>
            <a:lstStyle/>
            <a:p>
              <a:endParaRPr sz="1632"/>
            </a:p>
          </p:txBody>
        </p:sp>
        <p:sp>
          <p:nvSpPr>
            <p:cNvPr id="804" name="object 804"/>
            <p:cNvSpPr/>
            <p:nvPr/>
          </p:nvSpPr>
          <p:spPr>
            <a:xfrm>
              <a:off x="4422533" y="6502146"/>
              <a:ext cx="0" cy="269875"/>
            </a:xfrm>
            <a:custGeom>
              <a:avLst/>
              <a:gdLst/>
              <a:ahLst/>
              <a:cxnLst/>
              <a:rect l="l" t="t" r="r" b="b"/>
              <a:pathLst>
                <a:path h="269875">
                  <a:moveTo>
                    <a:pt x="0" y="0"/>
                  </a:moveTo>
                  <a:lnTo>
                    <a:pt x="0" y="269748"/>
                  </a:lnTo>
                </a:path>
              </a:pathLst>
            </a:custGeom>
            <a:ln w="3175">
              <a:solidFill>
                <a:srgbClr val="000000"/>
              </a:solidFill>
            </a:ln>
          </p:spPr>
          <p:txBody>
            <a:bodyPr wrap="square" lIns="0" tIns="0" rIns="0" bIns="0" rtlCol="0"/>
            <a:lstStyle/>
            <a:p>
              <a:endParaRPr sz="1632"/>
            </a:p>
          </p:txBody>
        </p:sp>
        <p:sp>
          <p:nvSpPr>
            <p:cNvPr id="805" name="object 805"/>
            <p:cNvSpPr/>
            <p:nvPr/>
          </p:nvSpPr>
          <p:spPr>
            <a:xfrm>
              <a:off x="5807849" y="5670042"/>
              <a:ext cx="7620" cy="1109980"/>
            </a:xfrm>
            <a:custGeom>
              <a:avLst/>
              <a:gdLst/>
              <a:ahLst/>
              <a:cxnLst/>
              <a:rect l="l" t="t" r="r" b="b"/>
              <a:pathLst>
                <a:path w="7620" h="1109979">
                  <a:moveTo>
                    <a:pt x="0" y="0"/>
                  </a:moveTo>
                  <a:lnTo>
                    <a:pt x="0" y="1109471"/>
                  </a:lnTo>
                  <a:lnTo>
                    <a:pt x="7620" y="1109471"/>
                  </a:lnTo>
                  <a:lnTo>
                    <a:pt x="7620" y="0"/>
                  </a:lnTo>
                  <a:lnTo>
                    <a:pt x="0" y="0"/>
                  </a:lnTo>
                  <a:close/>
                </a:path>
              </a:pathLst>
            </a:custGeom>
            <a:solidFill>
              <a:srgbClr val="000000"/>
            </a:solidFill>
          </p:spPr>
          <p:txBody>
            <a:bodyPr wrap="square" lIns="0" tIns="0" rIns="0" bIns="0" rtlCol="0"/>
            <a:lstStyle/>
            <a:p>
              <a:endParaRPr sz="1632"/>
            </a:p>
          </p:txBody>
        </p:sp>
        <p:sp>
          <p:nvSpPr>
            <p:cNvPr id="806" name="object 806"/>
            <p:cNvSpPr/>
            <p:nvPr/>
          </p:nvSpPr>
          <p:spPr>
            <a:xfrm>
              <a:off x="5807849" y="6502146"/>
              <a:ext cx="0" cy="269875"/>
            </a:xfrm>
            <a:custGeom>
              <a:avLst/>
              <a:gdLst/>
              <a:ahLst/>
              <a:cxnLst/>
              <a:rect l="l" t="t" r="r" b="b"/>
              <a:pathLst>
                <a:path h="269875">
                  <a:moveTo>
                    <a:pt x="0" y="0"/>
                  </a:moveTo>
                  <a:lnTo>
                    <a:pt x="0" y="269748"/>
                  </a:lnTo>
                </a:path>
              </a:pathLst>
            </a:custGeom>
            <a:ln w="3175">
              <a:solidFill>
                <a:srgbClr val="000000"/>
              </a:solidFill>
            </a:ln>
          </p:spPr>
          <p:txBody>
            <a:bodyPr wrap="square" lIns="0" tIns="0" rIns="0" bIns="0" rtlCol="0"/>
            <a:lstStyle/>
            <a:p>
              <a:endParaRPr sz="1632"/>
            </a:p>
          </p:txBody>
        </p:sp>
        <p:sp>
          <p:nvSpPr>
            <p:cNvPr id="807" name="object 807"/>
            <p:cNvSpPr/>
            <p:nvPr/>
          </p:nvSpPr>
          <p:spPr>
            <a:xfrm>
              <a:off x="6974471" y="5670042"/>
              <a:ext cx="7620" cy="1109980"/>
            </a:xfrm>
            <a:custGeom>
              <a:avLst/>
              <a:gdLst/>
              <a:ahLst/>
              <a:cxnLst/>
              <a:rect l="l" t="t" r="r" b="b"/>
              <a:pathLst>
                <a:path w="7620" h="1109979">
                  <a:moveTo>
                    <a:pt x="0" y="0"/>
                  </a:moveTo>
                  <a:lnTo>
                    <a:pt x="0" y="1109471"/>
                  </a:lnTo>
                  <a:lnTo>
                    <a:pt x="7619" y="1109471"/>
                  </a:lnTo>
                  <a:lnTo>
                    <a:pt x="7619" y="0"/>
                  </a:lnTo>
                  <a:lnTo>
                    <a:pt x="0" y="0"/>
                  </a:lnTo>
                  <a:close/>
                </a:path>
              </a:pathLst>
            </a:custGeom>
            <a:solidFill>
              <a:srgbClr val="000000"/>
            </a:solidFill>
          </p:spPr>
          <p:txBody>
            <a:bodyPr wrap="square" lIns="0" tIns="0" rIns="0" bIns="0" rtlCol="0"/>
            <a:lstStyle/>
            <a:p>
              <a:endParaRPr sz="1632"/>
            </a:p>
          </p:txBody>
        </p:sp>
        <p:sp>
          <p:nvSpPr>
            <p:cNvPr id="808" name="object 808"/>
            <p:cNvSpPr/>
            <p:nvPr/>
          </p:nvSpPr>
          <p:spPr>
            <a:xfrm>
              <a:off x="6974471" y="6502146"/>
              <a:ext cx="0" cy="269875"/>
            </a:xfrm>
            <a:custGeom>
              <a:avLst/>
              <a:gdLst/>
              <a:ahLst/>
              <a:cxnLst/>
              <a:rect l="l" t="t" r="r" b="b"/>
              <a:pathLst>
                <a:path h="269875">
                  <a:moveTo>
                    <a:pt x="0" y="0"/>
                  </a:moveTo>
                  <a:lnTo>
                    <a:pt x="0" y="269748"/>
                  </a:lnTo>
                </a:path>
              </a:pathLst>
            </a:custGeom>
            <a:ln w="3175">
              <a:solidFill>
                <a:srgbClr val="000000"/>
              </a:solidFill>
            </a:ln>
          </p:spPr>
          <p:txBody>
            <a:bodyPr wrap="square" lIns="0" tIns="0" rIns="0" bIns="0" rtlCol="0"/>
            <a:lstStyle/>
            <a:p>
              <a:endParaRPr sz="1632"/>
            </a:p>
          </p:txBody>
        </p:sp>
        <p:sp>
          <p:nvSpPr>
            <p:cNvPr id="809" name="object 809"/>
            <p:cNvSpPr/>
            <p:nvPr/>
          </p:nvSpPr>
          <p:spPr>
            <a:xfrm>
              <a:off x="7922387" y="5670042"/>
              <a:ext cx="7620" cy="1109980"/>
            </a:xfrm>
            <a:custGeom>
              <a:avLst/>
              <a:gdLst/>
              <a:ahLst/>
              <a:cxnLst/>
              <a:rect l="l" t="t" r="r" b="b"/>
              <a:pathLst>
                <a:path w="7620" h="1109979">
                  <a:moveTo>
                    <a:pt x="0" y="0"/>
                  </a:moveTo>
                  <a:lnTo>
                    <a:pt x="0" y="1109471"/>
                  </a:lnTo>
                  <a:lnTo>
                    <a:pt x="7620" y="1109471"/>
                  </a:lnTo>
                  <a:lnTo>
                    <a:pt x="7620" y="0"/>
                  </a:lnTo>
                  <a:lnTo>
                    <a:pt x="0" y="0"/>
                  </a:lnTo>
                  <a:close/>
                </a:path>
              </a:pathLst>
            </a:custGeom>
            <a:solidFill>
              <a:srgbClr val="000000"/>
            </a:solidFill>
          </p:spPr>
          <p:txBody>
            <a:bodyPr wrap="square" lIns="0" tIns="0" rIns="0" bIns="0" rtlCol="0"/>
            <a:lstStyle/>
            <a:p>
              <a:endParaRPr sz="1632"/>
            </a:p>
          </p:txBody>
        </p:sp>
        <p:sp>
          <p:nvSpPr>
            <p:cNvPr id="810" name="object 810"/>
            <p:cNvSpPr/>
            <p:nvPr/>
          </p:nvSpPr>
          <p:spPr>
            <a:xfrm>
              <a:off x="7922387" y="6502146"/>
              <a:ext cx="0" cy="269875"/>
            </a:xfrm>
            <a:custGeom>
              <a:avLst/>
              <a:gdLst/>
              <a:ahLst/>
              <a:cxnLst/>
              <a:rect l="l" t="t" r="r" b="b"/>
              <a:pathLst>
                <a:path h="269875">
                  <a:moveTo>
                    <a:pt x="0" y="0"/>
                  </a:moveTo>
                  <a:lnTo>
                    <a:pt x="0" y="269748"/>
                  </a:lnTo>
                </a:path>
              </a:pathLst>
            </a:custGeom>
            <a:ln w="3175">
              <a:solidFill>
                <a:srgbClr val="000000"/>
              </a:solidFill>
            </a:ln>
          </p:spPr>
          <p:txBody>
            <a:bodyPr wrap="square" lIns="0" tIns="0" rIns="0" bIns="0" rtlCol="0"/>
            <a:lstStyle/>
            <a:p>
              <a:endParaRPr sz="1632"/>
            </a:p>
          </p:txBody>
        </p:sp>
        <p:sp>
          <p:nvSpPr>
            <p:cNvPr id="811" name="object 811"/>
            <p:cNvSpPr/>
            <p:nvPr/>
          </p:nvSpPr>
          <p:spPr>
            <a:xfrm>
              <a:off x="9307715" y="5670042"/>
              <a:ext cx="7620" cy="1109980"/>
            </a:xfrm>
            <a:custGeom>
              <a:avLst/>
              <a:gdLst/>
              <a:ahLst/>
              <a:cxnLst/>
              <a:rect l="l" t="t" r="r" b="b"/>
              <a:pathLst>
                <a:path w="7620" h="1109979">
                  <a:moveTo>
                    <a:pt x="0" y="0"/>
                  </a:moveTo>
                  <a:lnTo>
                    <a:pt x="0" y="1109471"/>
                  </a:lnTo>
                  <a:lnTo>
                    <a:pt x="7619" y="1109471"/>
                  </a:lnTo>
                  <a:lnTo>
                    <a:pt x="7619" y="0"/>
                  </a:lnTo>
                  <a:lnTo>
                    <a:pt x="0" y="0"/>
                  </a:lnTo>
                  <a:close/>
                </a:path>
              </a:pathLst>
            </a:custGeom>
            <a:solidFill>
              <a:srgbClr val="000000"/>
            </a:solidFill>
          </p:spPr>
          <p:txBody>
            <a:bodyPr wrap="square" lIns="0" tIns="0" rIns="0" bIns="0" rtlCol="0"/>
            <a:lstStyle/>
            <a:p>
              <a:endParaRPr sz="1632"/>
            </a:p>
          </p:txBody>
        </p:sp>
        <p:sp>
          <p:nvSpPr>
            <p:cNvPr id="812" name="object 812"/>
            <p:cNvSpPr/>
            <p:nvPr/>
          </p:nvSpPr>
          <p:spPr>
            <a:xfrm>
              <a:off x="9307715" y="6502146"/>
              <a:ext cx="0" cy="269875"/>
            </a:xfrm>
            <a:custGeom>
              <a:avLst/>
              <a:gdLst/>
              <a:ahLst/>
              <a:cxnLst/>
              <a:rect l="l" t="t" r="r" b="b"/>
              <a:pathLst>
                <a:path h="269875">
                  <a:moveTo>
                    <a:pt x="0" y="0"/>
                  </a:moveTo>
                  <a:lnTo>
                    <a:pt x="0" y="269748"/>
                  </a:lnTo>
                </a:path>
              </a:pathLst>
            </a:custGeom>
            <a:ln w="3175">
              <a:solidFill>
                <a:srgbClr val="000000"/>
              </a:solidFill>
            </a:ln>
          </p:spPr>
          <p:txBody>
            <a:bodyPr wrap="square" lIns="0" tIns="0" rIns="0" bIns="0" rtlCol="0"/>
            <a:lstStyle/>
            <a:p>
              <a:endParaRPr sz="1632"/>
            </a:p>
          </p:txBody>
        </p:sp>
        <p:sp>
          <p:nvSpPr>
            <p:cNvPr id="813" name="object 813"/>
            <p:cNvSpPr/>
            <p:nvPr/>
          </p:nvSpPr>
          <p:spPr>
            <a:xfrm>
              <a:off x="3204095" y="6779526"/>
              <a:ext cx="6052185" cy="269240"/>
            </a:xfrm>
            <a:custGeom>
              <a:avLst/>
              <a:gdLst/>
              <a:ahLst/>
              <a:cxnLst/>
              <a:rect l="l" t="t" r="r" b="b"/>
              <a:pathLst>
                <a:path w="6052184" h="269240">
                  <a:moveTo>
                    <a:pt x="51816" y="0"/>
                  </a:moveTo>
                  <a:lnTo>
                    <a:pt x="0" y="0"/>
                  </a:lnTo>
                  <a:lnTo>
                    <a:pt x="0" y="268986"/>
                  </a:lnTo>
                  <a:lnTo>
                    <a:pt x="51816" y="268986"/>
                  </a:lnTo>
                  <a:lnTo>
                    <a:pt x="51816" y="0"/>
                  </a:lnTo>
                  <a:close/>
                </a:path>
                <a:path w="6052184" h="269240">
                  <a:moveTo>
                    <a:pt x="1218438" y="0"/>
                  </a:moveTo>
                  <a:lnTo>
                    <a:pt x="1166622" y="0"/>
                  </a:lnTo>
                  <a:lnTo>
                    <a:pt x="111252" y="0"/>
                  </a:lnTo>
                  <a:lnTo>
                    <a:pt x="59436" y="0"/>
                  </a:lnTo>
                  <a:lnTo>
                    <a:pt x="59436" y="268986"/>
                  </a:lnTo>
                  <a:lnTo>
                    <a:pt x="111252" y="268986"/>
                  </a:lnTo>
                  <a:lnTo>
                    <a:pt x="1166622" y="268986"/>
                  </a:lnTo>
                  <a:lnTo>
                    <a:pt x="1218438" y="268986"/>
                  </a:lnTo>
                  <a:lnTo>
                    <a:pt x="1218438" y="0"/>
                  </a:lnTo>
                  <a:close/>
                </a:path>
                <a:path w="6052184" h="269240">
                  <a:moveTo>
                    <a:pt x="2603754" y="0"/>
                  </a:moveTo>
                  <a:lnTo>
                    <a:pt x="2551938" y="0"/>
                  </a:lnTo>
                  <a:lnTo>
                    <a:pt x="1277874" y="0"/>
                  </a:lnTo>
                  <a:lnTo>
                    <a:pt x="1226058" y="0"/>
                  </a:lnTo>
                  <a:lnTo>
                    <a:pt x="1226058" y="268986"/>
                  </a:lnTo>
                  <a:lnTo>
                    <a:pt x="1277874" y="268986"/>
                  </a:lnTo>
                  <a:lnTo>
                    <a:pt x="2551938" y="268986"/>
                  </a:lnTo>
                  <a:lnTo>
                    <a:pt x="2603754" y="268986"/>
                  </a:lnTo>
                  <a:lnTo>
                    <a:pt x="2603754" y="0"/>
                  </a:lnTo>
                  <a:close/>
                </a:path>
                <a:path w="6052184" h="269240">
                  <a:moveTo>
                    <a:pt x="3770376" y="0"/>
                  </a:moveTo>
                  <a:lnTo>
                    <a:pt x="3718560" y="0"/>
                  </a:lnTo>
                  <a:lnTo>
                    <a:pt x="2663190" y="0"/>
                  </a:lnTo>
                  <a:lnTo>
                    <a:pt x="2611374" y="0"/>
                  </a:lnTo>
                  <a:lnTo>
                    <a:pt x="2611374" y="268986"/>
                  </a:lnTo>
                  <a:lnTo>
                    <a:pt x="2663190" y="268986"/>
                  </a:lnTo>
                  <a:lnTo>
                    <a:pt x="3718560" y="268986"/>
                  </a:lnTo>
                  <a:lnTo>
                    <a:pt x="3770376" y="268986"/>
                  </a:lnTo>
                  <a:lnTo>
                    <a:pt x="3770376" y="0"/>
                  </a:lnTo>
                  <a:close/>
                </a:path>
                <a:path w="6052184" h="269240">
                  <a:moveTo>
                    <a:pt x="4718291" y="0"/>
                  </a:moveTo>
                  <a:lnTo>
                    <a:pt x="4666488" y="0"/>
                  </a:lnTo>
                  <a:lnTo>
                    <a:pt x="3829812" y="0"/>
                  </a:lnTo>
                  <a:lnTo>
                    <a:pt x="3777996" y="0"/>
                  </a:lnTo>
                  <a:lnTo>
                    <a:pt x="3777996" y="268986"/>
                  </a:lnTo>
                  <a:lnTo>
                    <a:pt x="3829812" y="268986"/>
                  </a:lnTo>
                  <a:lnTo>
                    <a:pt x="4666475" y="268986"/>
                  </a:lnTo>
                  <a:lnTo>
                    <a:pt x="4718291" y="268986"/>
                  </a:lnTo>
                  <a:lnTo>
                    <a:pt x="4718291" y="0"/>
                  </a:lnTo>
                  <a:close/>
                </a:path>
                <a:path w="6052184" h="269240">
                  <a:moveTo>
                    <a:pt x="6051791" y="0"/>
                  </a:moveTo>
                  <a:lnTo>
                    <a:pt x="4777727" y="0"/>
                  </a:lnTo>
                  <a:lnTo>
                    <a:pt x="4777727" y="268986"/>
                  </a:lnTo>
                  <a:lnTo>
                    <a:pt x="6051791" y="268986"/>
                  </a:lnTo>
                  <a:lnTo>
                    <a:pt x="6051791" y="0"/>
                  </a:lnTo>
                  <a:close/>
                </a:path>
              </a:pathLst>
            </a:custGeom>
            <a:solidFill>
              <a:srgbClr val="9ACCFF"/>
            </a:solidFill>
          </p:spPr>
          <p:txBody>
            <a:bodyPr wrap="square" lIns="0" tIns="0" rIns="0" bIns="0" rtlCol="0"/>
            <a:lstStyle/>
            <a:p>
              <a:endParaRPr sz="1632"/>
            </a:p>
          </p:txBody>
        </p:sp>
      </p:grpSp>
      <p:graphicFrame>
        <p:nvGraphicFramePr>
          <p:cNvPr id="814" name="object 814"/>
          <p:cNvGraphicFramePr>
            <a:graphicFrameLocks noGrp="1"/>
          </p:cNvGraphicFramePr>
          <p:nvPr/>
        </p:nvGraphicFramePr>
        <p:xfrm>
          <a:off x="3781554" y="2877651"/>
          <a:ext cx="6196383" cy="3713262"/>
        </p:xfrm>
        <a:graphic>
          <a:graphicData uri="http://schemas.openxmlformats.org/drawingml/2006/table">
            <a:tbl>
              <a:tblPr firstRow="1" bandRow="1">
                <a:tableStyleId>{2D5ABB26-0587-4C30-8999-92F81FD0307C}</a:tableStyleId>
              </a:tblPr>
              <a:tblGrid>
                <a:gridCol w="422075">
                  <a:extLst>
                    <a:ext uri="{9D8B030D-6E8A-4147-A177-3AD203B41FA5}">
                      <a16:colId xmlns:a16="http://schemas.microsoft.com/office/drawing/2014/main" val="20000"/>
                    </a:ext>
                  </a:extLst>
                </a:gridCol>
                <a:gridCol w="1058355">
                  <a:extLst>
                    <a:ext uri="{9D8B030D-6E8A-4147-A177-3AD203B41FA5}">
                      <a16:colId xmlns:a16="http://schemas.microsoft.com/office/drawing/2014/main" val="20001"/>
                    </a:ext>
                  </a:extLst>
                </a:gridCol>
                <a:gridCol w="1256436">
                  <a:extLst>
                    <a:ext uri="{9D8B030D-6E8A-4147-A177-3AD203B41FA5}">
                      <a16:colId xmlns:a16="http://schemas.microsoft.com/office/drawing/2014/main" val="20002"/>
                    </a:ext>
                  </a:extLst>
                </a:gridCol>
                <a:gridCol w="1066992">
                  <a:extLst>
                    <a:ext uri="{9D8B030D-6E8A-4147-A177-3AD203B41FA5}">
                      <a16:colId xmlns:a16="http://schemas.microsoft.com/office/drawing/2014/main" val="20003"/>
                    </a:ext>
                  </a:extLst>
                </a:gridCol>
                <a:gridCol w="860272">
                  <a:extLst>
                    <a:ext uri="{9D8B030D-6E8A-4147-A177-3AD203B41FA5}">
                      <a16:colId xmlns:a16="http://schemas.microsoft.com/office/drawing/2014/main" val="20004"/>
                    </a:ext>
                  </a:extLst>
                </a:gridCol>
                <a:gridCol w="1253557">
                  <a:extLst>
                    <a:ext uri="{9D8B030D-6E8A-4147-A177-3AD203B41FA5}">
                      <a16:colId xmlns:a16="http://schemas.microsoft.com/office/drawing/2014/main" val="20005"/>
                    </a:ext>
                  </a:extLst>
                </a:gridCol>
                <a:gridCol w="278696">
                  <a:extLst>
                    <a:ext uri="{9D8B030D-6E8A-4147-A177-3AD203B41FA5}">
                      <a16:colId xmlns:a16="http://schemas.microsoft.com/office/drawing/2014/main" val="20006"/>
                    </a:ext>
                  </a:extLst>
                </a:gridCol>
              </a:tblGrid>
              <a:tr h="249563">
                <a:tc>
                  <a:txBody>
                    <a:bodyPr/>
                    <a:lstStyle/>
                    <a:p>
                      <a:pPr marR="161290" algn="ctr">
                        <a:lnSpc>
                          <a:spcPct val="100000"/>
                        </a:lnSpc>
                        <a:spcBef>
                          <a:spcPts val="175"/>
                        </a:spcBef>
                      </a:pPr>
                      <a:r>
                        <a:rPr sz="1400" b="1" dirty="0">
                          <a:solidFill>
                            <a:srgbClr val="010000"/>
                          </a:solidFill>
                          <a:latin typeface="Comic Sans MS"/>
                          <a:cs typeface="Comic Sans MS"/>
                        </a:rPr>
                        <a:t>1</a:t>
                      </a:r>
                      <a:endParaRPr sz="1400">
                        <a:latin typeface="Comic Sans MS"/>
                        <a:cs typeface="Comic Sans MS"/>
                      </a:endParaRPr>
                    </a:p>
                  </a:txBody>
                  <a:tcPr marL="0" marR="0" marT="20154" marB="0">
                    <a:solidFill>
                      <a:srgbClr val="9ACCFF"/>
                    </a:solidFill>
                  </a:tcPr>
                </a:tc>
                <a:tc>
                  <a:txBody>
                    <a:bodyPr/>
                    <a:lstStyle/>
                    <a:p>
                      <a:pPr marL="635" algn="ctr">
                        <a:lnSpc>
                          <a:spcPct val="100000"/>
                        </a:lnSpc>
                        <a:spcBef>
                          <a:spcPts val="175"/>
                        </a:spcBef>
                      </a:pPr>
                      <a:r>
                        <a:rPr sz="1400" b="1" spc="-25" dirty="0">
                          <a:solidFill>
                            <a:srgbClr val="010000"/>
                          </a:solidFill>
                          <a:latin typeface="Comic Sans MS"/>
                          <a:cs typeface="Comic Sans MS"/>
                        </a:rPr>
                        <a:t>Sunny</a:t>
                      </a:r>
                      <a:endParaRPr sz="1400">
                        <a:latin typeface="Comic Sans MS"/>
                        <a:cs typeface="Comic Sans MS"/>
                      </a:endParaRPr>
                    </a:p>
                  </a:txBody>
                  <a:tcPr marL="0" marR="0" marT="20154" marB="0">
                    <a:solidFill>
                      <a:srgbClr val="9ACCFF"/>
                    </a:solidFill>
                  </a:tcPr>
                </a:tc>
                <a:tc gridSpan="5">
                  <a:txBody>
                    <a:bodyPr/>
                    <a:lstStyle/>
                    <a:p>
                      <a:pPr marL="527685">
                        <a:lnSpc>
                          <a:spcPct val="100000"/>
                        </a:lnSpc>
                        <a:spcBef>
                          <a:spcPts val="175"/>
                        </a:spcBef>
                        <a:tabLst>
                          <a:tab pos="1323340" algn="l"/>
                          <a:tab pos="1767839" algn="l"/>
                          <a:tab pos="2466340" algn="l"/>
                          <a:tab pos="2800985" algn="l"/>
                          <a:tab pos="4067175" algn="l"/>
                        </a:tabLst>
                      </a:pPr>
                      <a:r>
                        <a:rPr sz="1400" b="1" spc="-20" dirty="0">
                          <a:solidFill>
                            <a:srgbClr val="010000"/>
                          </a:solidFill>
                          <a:latin typeface="Comic Sans MS"/>
                          <a:cs typeface="Comic Sans MS"/>
                        </a:rPr>
                        <a:t>Hot	</a:t>
                      </a:r>
                      <a:r>
                        <a:rPr sz="2000" b="1" spc="-75" baseline="12962" dirty="0">
                          <a:latin typeface="Comic Sans MS"/>
                          <a:cs typeface="Comic Sans MS"/>
                        </a:rPr>
                        <a:t>o	</a:t>
                      </a:r>
                      <a:r>
                        <a:rPr sz="1400" b="1" spc="-15" dirty="0">
                          <a:solidFill>
                            <a:srgbClr val="010000"/>
                          </a:solidFill>
                          <a:latin typeface="Comic Sans MS"/>
                          <a:cs typeface="Comic Sans MS"/>
                        </a:rPr>
                        <a:t>High	</a:t>
                      </a:r>
                      <a:r>
                        <a:rPr sz="2000" b="1" spc="-75" baseline="12962" dirty="0">
                          <a:solidFill>
                            <a:srgbClr val="FF0000"/>
                          </a:solidFill>
                          <a:latin typeface="Comic Sans MS"/>
                          <a:cs typeface="Comic Sans MS"/>
                        </a:rPr>
                        <a:t>o	</a:t>
                      </a:r>
                      <a:r>
                        <a:rPr sz="1400" b="1" spc="-15" dirty="0">
                          <a:solidFill>
                            <a:srgbClr val="010000"/>
                          </a:solidFill>
                          <a:latin typeface="Comic Sans MS"/>
                          <a:cs typeface="Comic Sans MS"/>
                        </a:rPr>
                        <a:t>Light	</a:t>
                      </a:r>
                      <a:r>
                        <a:rPr sz="1400" b="1" spc="-40" dirty="0">
                          <a:solidFill>
                            <a:srgbClr val="FF0000"/>
                          </a:solidFill>
                          <a:latin typeface="Comic Sans MS"/>
                          <a:cs typeface="Comic Sans MS"/>
                        </a:rPr>
                        <a:t>No</a:t>
                      </a:r>
                      <a:endParaRPr sz="1400">
                        <a:latin typeface="Comic Sans MS"/>
                        <a:cs typeface="Comic Sans MS"/>
                      </a:endParaRPr>
                    </a:p>
                  </a:txBody>
                  <a:tcPr marL="0" marR="0" marT="20154" marB="0">
                    <a:solidFill>
                      <a:srgbClr val="9ACCFF"/>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250827">
                <a:tc>
                  <a:txBody>
                    <a:bodyPr/>
                    <a:lstStyle/>
                    <a:p>
                      <a:pPr marR="161290" algn="ctr">
                        <a:lnSpc>
                          <a:spcPct val="100000"/>
                        </a:lnSpc>
                        <a:spcBef>
                          <a:spcPts val="200"/>
                        </a:spcBef>
                      </a:pPr>
                      <a:r>
                        <a:rPr sz="1400" b="1" dirty="0">
                          <a:solidFill>
                            <a:srgbClr val="010000"/>
                          </a:solidFill>
                          <a:latin typeface="Comic Sans MS"/>
                          <a:cs typeface="Comic Sans MS"/>
                        </a:rPr>
                        <a:t>2</a:t>
                      </a:r>
                      <a:endParaRPr sz="1400">
                        <a:latin typeface="Comic Sans MS"/>
                        <a:cs typeface="Comic Sans MS"/>
                      </a:endParaRPr>
                    </a:p>
                  </a:txBody>
                  <a:tcPr marL="0" marR="0" marT="23033" marB="0">
                    <a:solidFill>
                      <a:srgbClr val="9ACCFF"/>
                    </a:solidFill>
                  </a:tcPr>
                </a:tc>
                <a:tc>
                  <a:txBody>
                    <a:bodyPr/>
                    <a:lstStyle/>
                    <a:p>
                      <a:pPr marL="635" algn="ctr">
                        <a:lnSpc>
                          <a:spcPct val="100000"/>
                        </a:lnSpc>
                        <a:spcBef>
                          <a:spcPts val="200"/>
                        </a:spcBef>
                      </a:pPr>
                      <a:r>
                        <a:rPr sz="1400" b="1" spc="-25" dirty="0">
                          <a:solidFill>
                            <a:srgbClr val="010000"/>
                          </a:solidFill>
                          <a:latin typeface="Comic Sans MS"/>
                          <a:cs typeface="Comic Sans MS"/>
                        </a:rPr>
                        <a:t>Sunny</a:t>
                      </a:r>
                      <a:endParaRPr sz="1400">
                        <a:latin typeface="Comic Sans MS"/>
                        <a:cs typeface="Comic Sans MS"/>
                      </a:endParaRPr>
                    </a:p>
                  </a:txBody>
                  <a:tcPr marL="0" marR="0" marT="23033" marB="0">
                    <a:solidFill>
                      <a:srgbClr val="9ACCFF"/>
                    </a:solidFill>
                  </a:tcPr>
                </a:tc>
                <a:tc gridSpan="5">
                  <a:txBody>
                    <a:bodyPr/>
                    <a:lstStyle/>
                    <a:p>
                      <a:pPr marL="527685">
                        <a:lnSpc>
                          <a:spcPct val="100000"/>
                        </a:lnSpc>
                        <a:spcBef>
                          <a:spcPts val="200"/>
                        </a:spcBef>
                        <a:tabLst>
                          <a:tab pos="1323340" algn="l"/>
                          <a:tab pos="1767839" algn="l"/>
                          <a:tab pos="2504440" algn="l"/>
                          <a:tab pos="2725420" algn="l"/>
                          <a:tab pos="4067175" algn="l"/>
                        </a:tabLst>
                      </a:pPr>
                      <a:r>
                        <a:rPr sz="1400" b="1" spc="-20" dirty="0">
                          <a:solidFill>
                            <a:srgbClr val="010000"/>
                          </a:solidFill>
                          <a:latin typeface="Comic Sans MS"/>
                          <a:cs typeface="Comic Sans MS"/>
                        </a:rPr>
                        <a:t>Hot	</a:t>
                      </a:r>
                      <a:r>
                        <a:rPr sz="2000" b="1" spc="-75" baseline="14814" dirty="0">
                          <a:latin typeface="Comic Sans MS"/>
                          <a:cs typeface="Comic Sans MS"/>
                        </a:rPr>
                        <a:t>o	</a:t>
                      </a:r>
                      <a:r>
                        <a:rPr sz="1400" b="1" spc="-15" dirty="0">
                          <a:solidFill>
                            <a:srgbClr val="010000"/>
                          </a:solidFill>
                          <a:latin typeface="Comic Sans MS"/>
                          <a:cs typeface="Comic Sans MS"/>
                        </a:rPr>
                        <a:t>High	</a:t>
                      </a:r>
                      <a:r>
                        <a:rPr sz="2000" b="1" spc="-75" baseline="14814" dirty="0">
                          <a:solidFill>
                            <a:srgbClr val="008000"/>
                          </a:solidFill>
                          <a:latin typeface="Comic Sans MS"/>
                          <a:cs typeface="Comic Sans MS"/>
                        </a:rPr>
                        <a:t>s	</a:t>
                      </a:r>
                      <a:r>
                        <a:rPr sz="1400" b="1" spc="-20" dirty="0">
                          <a:solidFill>
                            <a:srgbClr val="010000"/>
                          </a:solidFill>
                          <a:latin typeface="Comic Sans MS"/>
                          <a:cs typeface="Comic Sans MS"/>
                        </a:rPr>
                        <a:t>Strong	</a:t>
                      </a:r>
                      <a:r>
                        <a:rPr sz="1400" b="1" spc="-40" dirty="0">
                          <a:solidFill>
                            <a:srgbClr val="FF0000"/>
                          </a:solidFill>
                          <a:latin typeface="Comic Sans MS"/>
                          <a:cs typeface="Comic Sans MS"/>
                        </a:rPr>
                        <a:t>No</a:t>
                      </a:r>
                      <a:endParaRPr sz="1400">
                        <a:latin typeface="Comic Sans MS"/>
                        <a:cs typeface="Comic Sans MS"/>
                      </a:endParaRPr>
                    </a:p>
                  </a:txBody>
                  <a:tcPr marL="0" marR="0" marT="23033" marB="0">
                    <a:solidFill>
                      <a:srgbClr val="9ACCFF"/>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251171">
                <a:tc>
                  <a:txBody>
                    <a:bodyPr/>
                    <a:lstStyle/>
                    <a:p>
                      <a:pPr marR="161290" algn="ctr">
                        <a:lnSpc>
                          <a:spcPct val="100000"/>
                        </a:lnSpc>
                        <a:spcBef>
                          <a:spcPts val="200"/>
                        </a:spcBef>
                      </a:pPr>
                      <a:r>
                        <a:rPr sz="1400" b="1" dirty="0">
                          <a:solidFill>
                            <a:srgbClr val="010000"/>
                          </a:solidFill>
                          <a:latin typeface="Comic Sans MS"/>
                          <a:cs typeface="Comic Sans MS"/>
                        </a:rPr>
                        <a:t>3</a:t>
                      </a:r>
                      <a:endParaRPr sz="1400">
                        <a:latin typeface="Comic Sans MS"/>
                        <a:cs typeface="Comic Sans MS"/>
                      </a:endParaRPr>
                    </a:p>
                  </a:txBody>
                  <a:tcPr marL="0" marR="0" marT="23033" marB="0">
                    <a:solidFill>
                      <a:srgbClr val="9ACCFF"/>
                    </a:solidFill>
                  </a:tcPr>
                </a:tc>
                <a:tc>
                  <a:txBody>
                    <a:bodyPr/>
                    <a:lstStyle/>
                    <a:p>
                      <a:pPr marL="3175" algn="ctr">
                        <a:lnSpc>
                          <a:spcPct val="100000"/>
                        </a:lnSpc>
                        <a:spcBef>
                          <a:spcPts val="200"/>
                        </a:spcBef>
                      </a:pPr>
                      <a:r>
                        <a:rPr sz="1400" b="1" spc="-25" dirty="0">
                          <a:solidFill>
                            <a:srgbClr val="010000"/>
                          </a:solidFill>
                          <a:latin typeface="Comic Sans MS"/>
                          <a:cs typeface="Comic Sans MS"/>
                        </a:rPr>
                        <a:t>Overcast</a:t>
                      </a:r>
                      <a:endParaRPr sz="1400">
                        <a:latin typeface="Comic Sans MS"/>
                        <a:cs typeface="Comic Sans MS"/>
                      </a:endParaRPr>
                    </a:p>
                  </a:txBody>
                  <a:tcPr marL="0" marR="0" marT="23033" marB="0">
                    <a:solidFill>
                      <a:srgbClr val="9ACCFF"/>
                    </a:solidFill>
                  </a:tcPr>
                </a:tc>
                <a:tc gridSpan="5">
                  <a:txBody>
                    <a:bodyPr/>
                    <a:lstStyle/>
                    <a:p>
                      <a:pPr marL="527685">
                        <a:lnSpc>
                          <a:spcPct val="100000"/>
                        </a:lnSpc>
                        <a:spcBef>
                          <a:spcPts val="200"/>
                        </a:spcBef>
                        <a:tabLst>
                          <a:tab pos="1346200" algn="l"/>
                          <a:tab pos="1767839" algn="l"/>
                          <a:tab pos="2466340" algn="l"/>
                          <a:tab pos="2800985" algn="l"/>
                          <a:tab pos="4036695" algn="l"/>
                        </a:tabLst>
                      </a:pPr>
                      <a:r>
                        <a:rPr sz="1400" b="1" spc="-20" dirty="0">
                          <a:solidFill>
                            <a:srgbClr val="010000"/>
                          </a:solidFill>
                          <a:latin typeface="Comic Sans MS"/>
                          <a:cs typeface="Comic Sans MS"/>
                        </a:rPr>
                        <a:t>Hot	</a:t>
                      </a:r>
                      <a:r>
                        <a:rPr sz="2000" b="1" spc="-82" baseline="14814" dirty="0">
                          <a:latin typeface="Comic Sans MS"/>
                          <a:cs typeface="Comic Sans MS"/>
                        </a:rPr>
                        <a:t>h	</a:t>
                      </a:r>
                      <a:r>
                        <a:rPr sz="1400" b="1" spc="-15" dirty="0">
                          <a:solidFill>
                            <a:srgbClr val="010000"/>
                          </a:solidFill>
                          <a:latin typeface="Comic Sans MS"/>
                          <a:cs typeface="Comic Sans MS"/>
                        </a:rPr>
                        <a:t>High	</a:t>
                      </a:r>
                      <a:r>
                        <a:rPr sz="2000" b="1" spc="-75" baseline="14814" dirty="0">
                          <a:solidFill>
                            <a:srgbClr val="FF0000"/>
                          </a:solidFill>
                          <a:latin typeface="Comic Sans MS"/>
                          <a:cs typeface="Comic Sans MS"/>
                        </a:rPr>
                        <a:t>o	</a:t>
                      </a:r>
                      <a:r>
                        <a:rPr sz="1400" b="1" spc="-15" dirty="0">
                          <a:solidFill>
                            <a:srgbClr val="010000"/>
                          </a:solidFill>
                          <a:latin typeface="Comic Sans MS"/>
                          <a:cs typeface="Comic Sans MS"/>
                        </a:rPr>
                        <a:t>Light	</a:t>
                      </a:r>
                      <a:r>
                        <a:rPr sz="1400" b="1" spc="-15" dirty="0">
                          <a:solidFill>
                            <a:srgbClr val="008000"/>
                          </a:solidFill>
                          <a:latin typeface="Comic Sans MS"/>
                          <a:cs typeface="Comic Sans MS"/>
                        </a:rPr>
                        <a:t>Yes</a:t>
                      </a:r>
                      <a:endParaRPr sz="1400">
                        <a:latin typeface="Comic Sans MS"/>
                        <a:cs typeface="Comic Sans MS"/>
                      </a:endParaRPr>
                    </a:p>
                  </a:txBody>
                  <a:tcPr marL="0" marR="0" marT="23033" marB="0">
                    <a:solidFill>
                      <a:srgbClr val="9ACCFF"/>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2"/>
                  </a:ext>
                </a:extLst>
              </a:tr>
              <a:tr h="251172">
                <a:tc>
                  <a:txBody>
                    <a:bodyPr/>
                    <a:lstStyle/>
                    <a:p>
                      <a:pPr marR="161290" algn="ctr">
                        <a:lnSpc>
                          <a:spcPct val="100000"/>
                        </a:lnSpc>
                        <a:spcBef>
                          <a:spcPts val="200"/>
                        </a:spcBef>
                      </a:pPr>
                      <a:r>
                        <a:rPr sz="1400" b="1" dirty="0">
                          <a:solidFill>
                            <a:srgbClr val="010000"/>
                          </a:solidFill>
                          <a:latin typeface="Comic Sans MS"/>
                          <a:cs typeface="Comic Sans MS"/>
                        </a:rPr>
                        <a:t>4</a:t>
                      </a:r>
                      <a:endParaRPr sz="1400">
                        <a:latin typeface="Comic Sans MS"/>
                        <a:cs typeface="Comic Sans MS"/>
                      </a:endParaRPr>
                    </a:p>
                  </a:txBody>
                  <a:tcPr marL="0" marR="0" marT="23033" marB="0">
                    <a:solidFill>
                      <a:srgbClr val="9ACCFF"/>
                    </a:solidFill>
                  </a:tcPr>
                </a:tc>
                <a:tc>
                  <a:txBody>
                    <a:bodyPr/>
                    <a:lstStyle/>
                    <a:p>
                      <a:pPr marL="2540" algn="ctr">
                        <a:lnSpc>
                          <a:spcPct val="100000"/>
                        </a:lnSpc>
                        <a:spcBef>
                          <a:spcPts val="200"/>
                        </a:spcBef>
                      </a:pPr>
                      <a:r>
                        <a:rPr sz="1400" b="1" spc="-20" dirty="0">
                          <a:solidFill>
                            <a:srgbClr val="010000"/>
                          </a:solidFill>
                          <a:latin typeface="Comic Sans MS"/>
                          <a:cs typeface="Comic Sans MS"/>
                        </a:rPr>
                        <a:t>Rain</a:t>
                      </a:r>
                      <a:endParaRPr sz="1400">
                        <a:latin typeface="Comic Sans MS"/>
                        <a:cs typeface="Comic Sans MS"/>
                      </a:endParaRPr>
                    </a:p>
                  </a:txBody>
                  <a:tcPr marL="0" marR="0" marT="23033" marB="0">
                    <a:solidFill>
                      <a:srgbClr val="9ACCFF"/>
                    </a:solidFill>
                  </a:tcPr>
                </a:tc>
                <a:tc gridSpan="5">
                  <a:txBody>
                    <a:bodyPr/>
                    <a:lstStyle/>
                    <a:p>
                      <a:pPr marL="504825">
                        <a:lnSpc>
                          <a:spcPct val="100000"/>
                        </a:lnSpc>
                        <a:spcBef>
                          <a:spcPts val="200"/>
                        </a:spcBef>
                        <a:tabLst>
                          <a:tab pos="1346200" algn="l"/>
                          <a:tab pos="1767839" algn="l"/>
                          <a:tab pos="2504440" algn="l"/>
                          <a:tab pos="2800985" algn="l"/>
                          <a:tab pos="4036695" algn="l"/>
                        </a:tabLst>
                      </a:pPr>
                      <a:r>
                        <a:rPr sz="1400" b="1" spc="-20" dirty="0">
                          <a:solidFill>
                            <a:srgbClr val="010000"/>
                          </a:solidFill>
                          <a:latin typeface="Comic Sans MS"/>
                          <a:cs typeface="Comic Sans MS"/>
                        </a:rPr>
                        <a:t>Mild	</a:t>
                      </a:r>
                      <a:r>
                        <a:rPr sz="2000" b="1" spc="-82" baseline="14814" dirty="0">
                          <a:latin typeface="Comic Sans MS"/>
                          <a:cs typeface="Comic Sans MS"/>
                        </a:rPr>
                        <a:t>h	</a:t>
                      </a:r>
                      <a:r>
                        <a:rPr sz="1400" b="1" spc="-15" dirty="0">
                          <a:solidFill>
                            <a:srgbClr val="010000"/>
                          </a:solidFill>
                          <a:latin typeface="Comic Sans MS"/>
                          <a:cs typeface="Comic Sans MS"/>
                        </a:rPr>
                        <a:t>High	</a:t>
                      </a:r>
                      <a:r>
                        <a:rPr sz="2000" b="1" spc="-75" baseline="14814" dirty="0">
                          <a:solidFill>
                            <a:srgbClr val="008000"/>
                          </a:solidFill>
                          <a:latin typeface="Comic Sans MS"/>
                          <a:cs typeface="Comic Sans MS"/>
                        </a:rPr>
                        <a:t>s	</a:t>
                      </a:r>
                      <a:r>
                        <a:rPr sz="1400" b="1" spc="-15" dirty="0">
                          <a:solidFill>
                            <a:srgbClr val="010000"/>
                          </a:solidFill>
                          <a:latin typeface="Comic Sans MS"/>
                          <a:cs typeface="Comic Sans MS"/>
                        </a:rPr>
                        <a:t>Light	</a:t>
                      </a:r>
                      <a:r>
                        <a:rPr sz="1400" b="1" spc="-15" dirty="0">
                          <a:solidFill>
                            <a:srgbClr val="008000"/>
                          </a:solidFill>
                          <a:latin typeface="Comic Sans MS"/>
                          <a:cs typeface="Comic Sans MS"/>
                        </a:rPr>
                        <a:t>Yes</a:t>
                      </a:r>
                      <a:endParaRPr sz="1400">
                        <a:latin typeface="Comic Sans MS"/>
                        <a:cs typeface="Comic Sans MS"/>
                      </a:endParaRPr>
                    </a:p>
                  </a:txBody>
                  <a:tcPr marL="0" marR="0" marT="23033" marB="0">
                    <a:solidFill>
                      <a:srgbClr val="9ACCFF"/>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3"/>
                  </a:ext>
                </a:extLst>
              </a:tr>
              <a:tr h="252208">
                <a:tc>
                  <a:txBody>
                    <a:bodyPr/>
                    <a:lstStyle/>
                    <a:p>
                      <a:pPr marR="161290" algn="ctr">
                        <a:lnSpc>
                          <a:spcPct val="100000"/>
                        </a:lnSpc>
                        <a:spcBef>
                          <a:spcPts val="200"/>
                        </a:spcBef>
                      </a:pPr>
                      <a:r>
                        <a:rPr sz="1400" b="1" dirty="0">
                          <a:solidFill>
                            <a:srgbClr val="010000"/>
                          </a:solidFill>
                          <a:latin typeface="Comic Sans MS"/>
                          <a:cs typeface="Comic Sans MS"/>
                        </a:rPr>
                        <a:t>5</a:t>
                      </a:r>
                      <a:endParaRPr sz="1400">
                        <a:latin typeface="Comic Sans MS"/>
                        <a:cs typeface="Comic Sans MS"/>
                      </a:endParaRPr>
                    </a:p>
                  </a:txBody>
                  <a:tcPr marL="0" marR="0" marT="23033" marB="0">
                    <a:solidFill>
                      <a:srgbClr val="9ACCFF"/>
                    </a:solidFill>
                  </a:tcPr>
                </a:tc>
                <a:tc>
                  <a:txBody>
                    <a:bodyPr/>
                    <a:lstStyle/>
                    <a:p>
                      <a:pPr marL="2540" algn="ctr">
                        <a:lnSpc>
                          <a:spcPct val="100000"/>
                        </a:lnSpc>
                        <a:spcBef>
                          <a:spcPts val="200"/>
                        </a:spcBef>
                      </a:pPr>
                      <a:r>
                        <a:rPr sz="1400" b="1" spc="-20" dirty="0">
                          <a:solidFill>
                            <a:srgbClr val="010000"/>
                          </a:solidFill>
                          <a:latin typeface="Comic Sans MS"/>
                          <a:cs typeface="Comic Sans MS"/>
                        </a:rPr>
                        <a:t>Rain</a:t>
                      </a:r>
                      <a:endParaRPr sz="1400">
                        <a:latin typeface="Comic Sans MS"/>
                        <a:cs typeface="Comic Sans MS"/>
                      </a:endParaRPr>
                    </a:p>
                  </a:txBody>
                  <a:tcPr marL="0" marR="0" marT="23033" marB="0">
                    <a:solidFill>
                      <a:srgbClr val="9ACCFF"/>
                    </a:solidFill>
                  </a:tcPr>
                </a:tc>
                <a:tc gridSpan="5">
                  <a:txBody>
                    <a:bodyPr/>
                    <a:lstStyle/>
                    <a:p>
                      <a:pPr marL="511809">
                        <a:lnSpc>
                          <a:spcPct val="100000"/>
                        </a:lnSpc>
                        <a:spcBef>
                          <a:spcPts val="200"/>
                        </a:spcBef>
                        <a:tabLst>
                          <a:tab pos="1346200" algn="l"/>
                          <a:tab pos="1650364" algn="l"/>
                          <a:tab pos="2504440" algn="l"/>
                          <a:tab pos="2800985" algn="l"/>
                          <a:tab pos="4036695" algn="l"/>
                        </a:tabLst>
                      </a:pPr>
                      <a:r>
                        <a:rPr sz="1400" b="1" spc="-20" dirty="0">
                          <a:solidFill>
                            <a:srgbClr val="010000"/>
                          </a:solidFill>
                          <a:latin typeface="Comic Sans MS"/>
                          <a:cs typeface="Comic Sans MS"/>
                        </a:rPr>
                        <a:t>Cool	</a:t>
                      </a:r>
                      <a:r>
                        <a:rPr sz="2000" b="1" spc="-82" baseline="12962" dirty="0">
                          <a:latin typeface="Comic Sans MS"/>
                          <a:cs typeface="Comic Sans MS"/>
                        </a:rPr>
                        <a:t>h	</a:t>
                      </a:r>
                      <a:r>
                        <a:rPr sz="1400" b="1" spc="-25" dirty="0">
                          <a:solidFill>
                            <a:srgbClr val="010000"/>
                          </a:solidFill>
                          <a:latin typeface="Comic Sans MS"/>
                          <a:cs typeface="Comic Sans MS"/>
                        </a:rPr>
                        <a:t>Normal	</a:t>
                      </a:r>
                      <a:r>
                        <a:rPr sz="2000" b="1" spc="-75" baseline="12962" dirty="0">
                          <a:solidFill>
                            <a:srgbClr val="008000"/>
                          </a:solidFill>
                          <a:latin typeface="Comic Sans MS"/>
                          <a:cs typeface="Comic Sans MS"/>
                        </a:rPr>
                        <a:t>s	</a:t>
                      </a:r>
                      <a:r>
                        <a:rPr sz="1400" b="1" spc="-15" dirty="0">
                          <a:solidFill>
                            <a:srgbClr val="010000"/>
                          </a:solidFill>
                          <a:latin typeface="Comic Sans MS"/>
                          <a:cs typeface="Comic Sans MS"/>
                        </a:rPr>
                        <a:t>Light	</a:t>
                      </a:r>
                      <a:r>
                        <a:rPr sz="1400" b="1" spc="-15" dirty="0">
                          <a:solidFill>
                            <a:srgbClr val="008000"/>
                          </a:solidFill>
                          <a:latin typeface="Comic Sans MS"/>
                          <a:cs typeface="Comic Sans MS"/>
                        </a:rPr>
                        <a:t>Yes</a:t>
                      </a:r>
                      <a:endParaRPr sz="1400">
                        <a:latin typeface="Comic Sans MS"/>
                        <a:cs typeface="Comic Sans MS"/>
                      </a:endParaRPr>
                    </a:p>
                  </a:txBody>
                  <a:tcPr marL="0" marR="0" marT="23033" marB="0">
                    <a:solidFill>
                      <a:srgbClr val="9ACCFF"/>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4"/>
                  </a:ext>
                </a:extLst>
              </a:tr>
              <a:tr h="251171">
                <a:tc>
                  <a:txBody>
                    <a:bodyPr/>
                    <a:lstStyle/>
                    <a:p>
                      <a:pPr marR="161290" algn="ctr">
                        <a:lnSpc>
                          <a:spcPct val="100000"/>
                        </a:lnSpc>
                        <a:spcBef>
                          <a:spcPts val="200"/>
                        </a:spcBef>
                      </a:pPr>
                      <a:r>
                        <a:rPr sz="1400" b="1" dirty="0">
                          <a:solidFill>
                            <a:srgbClr val="010000"/>
                          </a:solidFill>
                          <a:latin typeface="Comic Sans MS"/>
                          <a:cs typeface="Comic Sans MS"/>
                        </a:rPr>
                        <a:t>6</a:t>
                      </a:r>
                      <a:endParaRPr sz="1400">
                        <a:latin typeface="Comic Sans MS"/>
                        <a:cs typeface="Comic Sans MS"/>
                      </a:endParaRPr>
                    </a:p>
                  </a:txBody>
                  <a:tcPr marL="0" marR="0" marT="23033" marB="0">
                    <a:solidFill>
                      <a:srgbClr val="9ACCFF"/>
                    </a:solidFill>
                  </a:tcPr>
                </a:tc>
                <a:tc>
                  <a:txBody>
                    <a:bodyPr/>
                    <a:lstStyle/>
                    <a:p>
                      <a:pPr marL="2540" algn="ctr">
                        <a:lnSpc>
                          <a:spcPct val="100000"/>
                        </a:lnSpc>
                        <a:spcBef>
                          <a:spcPts val="200"/>
                        </a:spcBef>
                      </a:pPr>
                      <a:r>
                        <a:rPr sz="1400" b="1" spc="-20" dirty="0">
                          <a:solidFill>
                            <a:srgbClr val="010000"/>
                          </a:solidFill>
                          <a:latin typeface="Comic Sans MS"/>
                          <a:cs typeface="Comic Sans MS"/>
                        </a:rPr>
                        <a:t>Rain</a:t>
                      </a:r>
                      <a:endParaRPr sz="1400">
                        <a:latin typeface="Comic Sans MS"/>
                        <a:cs typeface="Comic Sans MS"/>
                      </a:endParaRPr>
                    </a:p>
                  </a:txBody>
                  <a:tcPr marL="0" marR="0" marT="23033" marB="0">
                    <a:solidFill>
                      <a:srgbClr val="9ACCFF"/>
                    </a:solidFill>
                  </a:tcPr>
                </a:tc>
                <a:tc gridSpan="5">
                  <a:txBody>
                    <a:bodyPr/>
                    <a:lstStyle/>
                    <a:p>
                      <a:pPr marL="511809">
                        <a:lnSpc>
                          <a:spcPct val="100000"/>
                        </a:lnSpc>
                        <a:spcBef>
                          <a:spcPts val="200"/>
                        </a:spcBef>
                        <a:tabLst>
                          <a:tab pos="1323340" algn="l"/>
                          <a:tab pos="1650364" algn="l"/>
                          <a:tab pos="2504440" algn="l"/>
                          <a:tab pos="2725420" algn="l"/>
                          <a:tab pos="4067175" algn="l"/>
                        </a:tabLst>
                      </a:pPr>
                      <a:r>
                        <a:rPr sz="1400" b="1" spc="-20" dirty="0">
                          <a:solidFill>
                            <a:srgbClr val="010000"/>
                          </a:solidFill>
                          <a:latin typeface="Comic Sans MS"/>
                          <a:cs typeface="Comic Sans MS"/>
                        </a:rPr>
                        <a:t>Cool	</a:t>
                      </a:r>
                      <a:r>
                        <a:rPr sz="2000" b="1" spc="-75" baseline="14814" dirty="0">
                          <a:latin typeface="Comic Sans MS"/>
                          <a:cs typeface="Comic Sans MS"/>
                        </a:rPr>
                        <a:t>o	</a:t>
                      </a:r>
                      <a:r>
                        <a:rPr sz="1400" b="1" spc="-25" dirty="0">
                          <a:solidFill>
                            <a:srgbClr val="010000"/>
                          </a:solidFill>
                          <a:latin typeface="Comic Sans MS"/>
                          <a:cs typeface="Comic Sans MS"/>
                        </a:rPr>
                        <a:t>Normal	</a:t>
                      </a:r>
                      <a:r>
                        <a:rPr sz="2000" b="1" spc="-75" baseline="14814" dirty="0">
                          <a:solidFill>
                            <a:srgbClr val="008000"/>
                          </a:solidFill>
                          <a:latin typeface="Comic Sans MS"/>
                          <a:cs typeface="Comic Sans MS"/>
                        </a:rPr>
                        <a:t>s	</a:t>
                      </a:r>
                      <a:r>
                        <a:rPr sz="1400" b="1" spc="-20" dirty="0">
                          <a:solidFill>
                            <a:srgbClr val="010000"/>
                          </a:solidFill>
                          <a:latin typeface="Comic Sans MS"/>
                          <a:cs typeface="Comic Sans MS"/>
                        </a:rPr>
                        <a:t>Strong	</a:t>
                      </a:r>
                      <a:r>
                        <a:rPr sz="1400" b="1" spc="-40" dirty="0">
                          <a:solidFill>
                            <a:srgbClr val="FF0000"/>
                          </a:solidFill>
                          <a:latin typeface="Comic Sans MS"/>
                          <a:cs typeface="Comic Sans MS"/>
                        </a:rPr>
                        <a:t>No</a:t>
                      </a:r>
                      <a:endParaRPr sz="1400">
                        <a:latin typeface="Comic Sans MS"/>
                        <a:cs typeface="Comic Sans MS"/>
                      </a:endParaRPr>
                    </a:p>
                  </a:txBody>
                  <a:tcPr marL="0" marR="0" marT="23033" marB="0">
                    <a:solidFill>
                      <a:srgbClr val="9ACCFF"/>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5"/>
                  </a:ext>
                </a:extLst>
              </a:tr>
              <a:tr h="251171">
                <a:tc>
                  <a:txBody>
                    <a:bodyPr/>
                    <a:lstStyle/>
                    <a:p>
                      <a:pPr marR="161290" algn="ctr">
                        <a:lnSpc>
                          <a:spcPct val="100000"/>
                        </a:lnSpc>
                        <a:spcBef>
                          <a:spcPts val="200"/>
                        </a:spcBef>
                      </a:pPr>
                      <a:r>
                        <a:rPr sz="1400" b="1" dirty="0">
                          <a:solidFill>
                            <a:srgbClr val="010000"/>
                          </a:solidFill>
                          <a:latin typeface="Comic Sans MS"/>
                          <a:cs typeface="Comic Sans MS"/>
                        </a:rPr>
                        <a:t>7</a:t>
                      </a:r>
                      <a:endParaRPr sz="1400">
                        <a:latin typeface="Comic Sans MS"/>
                        <a:cs typeface="Comic Sans MS"/>
                      </a:endParaRPr>
                    </a:p>
                  </a:txBody>
                  <a:tcPr marL="0" marR="0" marT="23033" marB="0">
                    <a:solidFill>
                      <a:srgbClr val="9ACCFF"/>
                    </a:solidFill>
                  </a:tcPr>
                </a:tc>
                <a:tc>
                  <a:txBody>
                    <a:bodyPr/>
                    <a:lstStyle/>
                    <a:p>
                      <a:pPr marL="3175" algn="ctr">
                        <a:lnSpc>
                          <a:spcPct val="100000"/>
                        </a:lnSpc>
                        <a:spcBef>
                          <a:spcPts val="200"/>
                        </a:spcBef>
                      </a:pPr>
                      <a:r>
                        <a:rPr sz="1400" b="1" spc="-25" dirty="0">
                          <a:solidFill>
                            <a:srgbClr val="010000"/>
                          </a:solidFill>
                          <a:latin typeface="Comic Sans MS"/>
                          <a:cs typeface="Comic Sans MS"/>
                        </a:rPr>
                        <a:t>Overcast</a:t>
                      </a:r>
                      <a:endParaRPr sz="1400">
                        <a:latin typeface="Comic Sans MS"/>
                        <a:cs typeface="Comic Sans MS"/>
                      </a:endParaRPr>
                    </a:p>
                  </a:txBody>
                  <a:tcPr marL="0" marR="0" marT="23033" marB="0">
                    <a:solidFill>
                      <a:srgbClr val="9ACCFF"/>
                    </a:solidFill>
                  </a:tcPr>
                </a:tc>
                <a:tc gridSpan="5">
                  <a:txBody>
                    <a:bodyPr/>
                    <a:lstStyle/>
                    <a:p>
                      <a:pPr marL="511809">
                        <a:lnSpc>
                          <a:spcPct val="100000"/>
                        </a:lnSpc>
                        <a:spcBef>
                          <a:spcPts val="200"/>
                        </a:spcBef>
                        <a:tabLst>
                          <a:tab pos="1323340" algn="l"/>
                          <a:tab pos="1650364" algn="l"/>
                          <a:tab pos="2504440" algn="l"/>
                          <a:tab pos="2725420" algn="l"/>
                          <a:tab pos="4036695" algn="l"/>
                        </a:tabLst>
                      </a:pPr>
                      <a:r>
                        <a:rPr sz="1400" b="1" spc="-20" dirty="0">
                          <a:solidFill>
                            <a:srgbClr val="010000"/>
                          </a:solidFill>
                          <a:latin typeface="Comic Sans MS"/>
                          <a:cs typeface="Comic Sans MS"/>
                        </a:rPr>
                        <a:t>Cool	</a:t>
                      </a:r>
                      <a:r>
                        <a:rPr sz="2000" b="1" spc="-75" baseline="14814" dirty="0">
                          <a:latin typeface="Comic Sans MS"/>
                          <a:cs typeface="Comic Sans MS"/>
                        </a:rPr>
                        <a:t>o	</a:t>
                      </a:r>
                      <a:r>
                        <a:rPr sz="1400" b="1" spc="-25" dirty="0">
                          <a:solidFill>
                            <a:srgbClr val="010000"/>
                          </a:solidFill>
                          <a:latin typeface="Comic Sans MS"/>
                          <a:cs typeface="Comic Sans MS"/>
                        </a:rPr>
                        <a:t>Normal	</a:t>
                      </a:r>
                      <a:r>
                        <a:rPr sz="2000" b="1" spc="-75" baseline="14814" dirty="0">
                          <a:solidFill>
                            <a:srgbClr val="008000"/>
                          </a:solidFill>
                          <a:latin typeface="Comic Sans MS"/>
                          <a:cs typeface="Comic Sans MS"/>
                        </a:rPr>
                        <a:t>s	</a:t>
                      </a:r>
                      <a:r>
                        <a:rPr sz="1400" b="1" spc="-20" dirty="0">
                          <a:solidFill>
                            <a:srgbClr val="010000"/>
                          </a:solidFill>
                          <a:latin typeface="Comic Sans MS"/>
                          <a:cs typeface="Comic Sans MS"/>
                        </a:rPr>
                        <a:t>Strong	</a:t>
                      </a:r>
                      <a:r>
                        <a:rPr sz="1400" b="1" spc="-15" dirty="0">
                          <a:solidFill>
                            <a:srgbClr val="008000"/>
                          </a:solidFill>
                          <a:latin typeface="Comic Sans MS"/>
                          <a:cs typeface="Comic Sans MS"/>
                        </a:rPr>
                        <a:t>Yes</a:t>
                      </a:r>
                      <a:endParaRPr sz="1400">
                        <a:latin typeface="Comic Sans MS"/>
                        <a:cs typeface="Comic Sans MS"/>
                      </a:endParaRPr>
                    </a:p>
                  </a:txBody>
                  <a:tcPr marL="0" marR="0" marT="23033" marB="0">
                    <a:solidFill>
                      <a:srgbClr val="9ACCFF"/>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6"/>
                  </a:ext>
                </a:extLst>
              </a:tr>
              <a:tr h="252209">
                <a:tc>
                  <a:txBody>
                    <a:bodyPr/>
                    <a:lstStyle/>
                    <a:p>
                      <a:pPr marR="161290" algn="ctr">
                        <a:lnSpc>
                          <a:spcPct val="100000"/>
                        </a:lnSpc>
                        <a:spcBef>
                          <a:spcPts val="200"/>
                        </a:spcBef>
                      </a:pPr>
                      <a:r>
                        <a:rPr sz="1400" b="1" dirty="0">
                          <a:solidFill>
                            <a:srgbClr val="010000"/>
                          </a:solidFill>
                          <a:latin typeface="Comic Sans MS"/>
                          <a:cs typeface="Comic Sans MS"/>
                        </a:rPr>
                        <a:t>8</a:t>
                      </a:r>
                      <a:endParaRPr sz="1400">
                        <a:latin typeface="Comic Sans MS"/>
                        <a:cs typeface="Comic Sans MS"/>
                      </a:endParaRPr>
                    </a:p>
                  </a:txBody>
                  <a:tcPr marL="0" marR="0" marT="23033" marB="0">
                    <a:solidFill>
                      <a:srgbClr val="9ACCFF"/>
                    </a:solidFill>
                  </a:tcPr>
                </a:tc>
                <a:tc>
                  <a:txBody>
                    <a:bodyPr/>
                    <a:lstStyle/>
                    <a:p>
                      <a:pPr marL="635" algn="ctr">
                        <a:lnSpc>
                          <a:spcPct val="100000"/>
                        </a:lnSpc>
                        <a:spcBef>
                          <a:spcPts val="200"/>
                        </a:spcBef>
                      </a:pPr>
                      <a:r>
                        <a:rPr sz="1400" b="1" spc="-25" dirty="0">
                          <a:solidFill>
                            <a:srgbClr val="010000"/>
                          </a:solidFill>
                          <a:latin typeface="Comic Sans MS"/>
                          <a:cs typeface="Comic Sans MS"/>
                        </a:rPr>
                        <a:t>Sunny</a:t>
                      </a:r>
                      <a:endParaRPr sz="1400">
                        <a:latin typeface="Comic Sans MS"/>
                        <a:cs typeface="Comic Sans MS"/>
                      </a:endParaRPr>
                    </a:p>
                  </a:txBody>
                  <a:tcPr marL="0" marR="0" marT="23033" marB="0">
                    <a:solidFill>
                      <a:srgbClr val="9ACCFF"/>
                    </a:solidFill>
                  </a:tcPr>
                </a:tc>
                <a:tc gridSpan="5">
                  <a:txBody>
                    <a:bodyPr/>
                    <a:lstStyle/>
                    <a:p>
                      <a:pPr marL="504825">
                        <a:lnSpc>
                          <a:spcPct val="100000"/>
                        </a:lnSpc>
                        <a:spcBef>
                          <a:spcPts val="200"/>
                        </a:spcBef>
                        <a:tabLst>
                          <a:tab pos="1346200" algn="l"/>
                          <a:tab pos="1767839" algn="l"/>
                          <a:tab pos="2504440" algn="l"/>
                          <a:tab pos="2800985" algn="l"/>
                          <a:tab pos="4067175" algn="l"/>
                        </a:tabLst>
                      </a:pPr>
                      <a:r>
                        <a:rPr sz="1400" b="1" spc="-20" dirty="0">
                          <a:solidFill>
                            <a:srgbClr val="010000"/>
                          </a:solidFill>
                          <a:latin typeface="Comic Sans MS"/>
                          <a:cs typeface="Comic Sans MS"/>
                        </a:rPr>
                        <a:t>Mild	</a:t>
                      </a:r>
                      <a:r>
                        <a:rPr sz="2000" b="1" spc="-82" baseline="14814" dirty="0">
                          <a:latin typeface="Comic Sans MS"/>
                          <a:cs typeface="Comic Sans MS"/>
                        </a:rPr>
                        <a:t>h	</a:t>
                      </a:r>
                      <a:r>
                        <a:rPr sz="1400" b="1" spc="-15" dirty="0">
                          <a:solidFill>
                            <a:srgbClr val="010000"/>
                          </a:solidFill>
                          <a:latin typeface="Comic Sans MS"/>
                          <a:cs typeface="Comic Sans MS"/>
                        </a:rPr>
                        <a:t>High	</a:t>
                      </a:r>
                      <a:r>
                        <a:rPr sz="2000" b="1" spc="-75" baseline="14814" dirty="0">
                          <a:solidFill>
                            <a:srgbClr val="008000"/>
                          </a:solidFill>
                          <a:latin typeface="Comic Sans MS"/>
                          <a:cs typeface="Comic Sans MS"/>
                        </a:rPr>
                        <a:t>s	</a:t>
                      </a:r>
                      <a:r>
                        <a:rPr sz="1400" b="1" spc="-15" dirty="0">
                          <a:solidFill>
                            <a:srgbClr val="010000"/>
                          </a:solidFill>
                          <a:latin typeface="Comic Sans MS"/>
                          <a:cs typeface="Comic Sans MS"/>
                        </a:rPr>
                        <a:t>Light	</a:t>
                      </a:r>
                      <a:r>
                        <a:rPr sz="1400" b="1" spc="-40" dirty="0">
                          <a:solidFill>
                            <a:srgbClr val="FF0000"/>
                          </a:solidFill>
                          <a:latin typeface="Comic Sans MS"/>
                          <a:cs typeface="Comic Sans MS"/>
                        </a:rPr>
                        <a:t>No</a:t>
                      </a:r>
                      <a:endParaRPr sz="1400">
                        <a:latin typeface="Comic Sans MS"/>
                        <a:cs typeface="Comic Sans MS"/>
                      </a:endParaRPr>
                    </a:p>
                  </a:txBody>
                  <a:tcPr marL="0" marR="0" marT="23033" marB="0">
                    <a:solidFill>
                      <a:srgbClr val="9ACCFF"/>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7"/>
                  </a:ext>
                </a:extLst>
              </a:tr>
              <a:tr h="434743">
                <a:tc>
                  <a:txBody>
                    <a:bodyPr/>
                    <a:lstStyle/>
                    <a:p>
                      <a:pPr marR="161290" algn="ctr">
                        <a:lnSpc>
                          <a:spcPct val="100000"/>
                        </a:lnSpc>
                        <a:spcBef>
                          <a:spcPts val="175"/>
                        </a:spcBef>
                      </a:pPr>
                      <a:r>
                        <a:rPr sz="1400" b="1" dirty="0">
                          <a:solidFill>
                            <a:srgbClr val="010000"/>
                          </a:solidFill>
                          <a:latin typeface="Comic Sans MS"/>
                          <a:cs typeface="Comic Sans MS"/>
                        </a:rPr>
                        <a:t>9</a:t>
                      </a:r>
                      <a:endParaRPr sz="1400">
                        <a:latin typeface="Comic Sans MS"/>
                        <a:cs typeface="Comic Sans MS"/>
                      </a:endParaRPr>
                    </a:p>
                  </a:txBody>
                  <a:tcPr marL="0" marR="0" marT="20154" marB="0">
                    <a:solidFill>
                      <a:srgbClr val="9ACCFF"/>
                    </a:solidFill>
                  </a:tcPr>
                </a:tc>
                <a:tc>
                  <a:txBody>
                    <a:bodyPr/>
                    <a:lstStyle/>
                    <a:p>
                      <a:pPr marL="635" algn="ctr">
                        <a:lnSpc>
                          <a:spcPct val="100000"/>
                        </a:lnSpc>
                        <a:spcBef>
                          <a:spcPts val="175"/>
                        </a:spcBef>
                      </a:pPr>
                      <a:r>
                        <a:rPr sz="1400" b="1" spc="-25" dirty="0">
                          <a:solidFill>
                            <a:srgbClr val="010000"/>
                          </a:solidFill>
                          <a:latin typeface="Comic Sans MS"/>
                          <a:cs typeface="Comic Sans MS"/>
                        </a:rPr>
                        <a:t>Sunny</a:t>
                      </a:r>
                      <a:endParaRPr sz="1400">
                        <a:latin typeface="Comic Sans MS"/>
                        <a:cs typeface="Comic Sans MS"/>
                      </a:endParaRPr>
                    </a:p>
                  </a:txBody>
                  <a:tcPr marL="0" marR="0" marT="20154" marB="0">
                    <a:solidFill>
                      <a:srgbClr val="9ACCFF"/>
                    </a:solidFill>
                  </a:tcPr>
                </a:tc>
                <a:tc gridSpan="2">
                  <a:txBody>
                    <a:bodyPr/>
                    <a:lstStyle/>
                    <a:p>
                      <a:pPr marL="511809">
                        <a:lnSpc>
                          <a:spcPct val="100000"/>
                        </a:lnSpc>
                        <a:spcBef>
                          <a:spcPts val="175"/>
                        </a:spcBef>
                        <a:tabLst>
                          <a:tab pos="1323340" algn="l"/>
                          <a:tab pos="1650364" algn="l"/>
                          <a:tab pos="2466340" algn="l"/>
                        </a:tabLst>
                      </a:pPr>
                      <a:r>
                        <a:rPr sz="1400" b="1" spc="-35" dirty="0">
                          <a:solidFill>
                            <a:srgbClr val="010000"/>
                          </a:solidFill>
                          <a:latin typeface="Comic Sans MS"/>
                          <a:cs typeface="Comic Sans MS"/>
                        </a:rPr>
                        <a:t>Coo</a:t>
                      </a:r>
                      <a:r>
                        <a:rPr sz="1400" b="1" dirty="0">
                          <a:solidFill>
                            <a:srgbClr val="010000"/>
                          </a:solidFill>
                          <a:latin typeface="Comic Sans MS"/>
                          <a:cs typeface="Comic Sans MS"/>
                        </a:rPr>
                        <a:t>l	</a:t>
                      </a:r>
                      <a:r>
                        <a:rPr sz="2000" b="1" baseline="14814" dirty="0">
                          <a:latin typeface="Comic Sans MS"/>
                          <a:cs typeface="Comic Sans MS"/>
                        </a:rPr>
                        <a:t>o	</a:t>
                      </a:r>
                      <a:r>
                        <a:rPr sz="1400" b="1" spc="-50" dirty="0">
                          <a:solidFill>
                            <a:srgbClr val="010000"/>
                          </a:solidFill>
                          <a:latin typeface="Comic Sans MS"/>
                          <a:cs typeface="Comic Sans MS"/>
                        </a:rPr>
                        <a:t>N</a:t>
                      </a:r>
                      <a:r>
                        <a:rPr sz="1400" b="1" spc="-35" dirty="0">
                          <a:solidFill>
                            <a:srgbClr val="010000"/>
                          </a:solidFill>
                          <a:latin typeface="Comic Sans MS"/>
                          <a:cs typeface="Comic Sans MS"/>
                        </a:rPr>
                        <a:t>o</a:t>
                      </a:r>
                      <a:r>
                        <a:rPr sz="1400" b="1" spc="-40" dirty="0">
                          <a:solidFill>
                            <a:srgbClr val="010000"/>
                          </a:solidFill>
                          <a:latin typeface="Comic Sans MS"/>
                          <a:cs typeface="Comic Sans MS"/>
                        </a:rPr>
                        <a:t>r</a:t>
                      </a:r>
                      <a:r>
                        <a:rPr sz="1400" b="1" spc="-45" dirty="0">
                          <a:solidFill>
                            <a:srgbClr val="010000"/>
                          </a:solidFill>
                          <a:latin typeface="Comic Sans MS"/>
                          <a:cs typeface="Comic Sans MS"/>
                        </a:rPr>
                        <a:t>ma</a:t>
                      </a:r>
                      <a:r>
                        <a:rPr sz="1400" b="1" dirty="0">
                          <a:solidFill>
                            <a:srgbClr val="010000"/>
                          </a:solidFill>
                          <a:latin typeface="Comic Sans MS"/>
                          <a:cs typeface="Comic Sans MS"/>
                        </a:rPr>
                        <a:t>l	</a:t>
                      </a:r>
                      <a:r>
                        <a:rPr sz="2000" b="1" spc="-7" baseline="14814" dirty="0">
                          <a:solidFill>
                            <a:srgbClr val="FF0000"/>
                          </a:solidFill>
                          <a:latin typeface="Comic Sans MS"/>
                          <a:cs typeface="Comic Sans MS"/>
                        </a:rPr>
                        <a:t>o</a:t>
                      </a:r>
                      <a:endParaRPr sz="2000" baseline="14814">
                        <a:latin typeface="Comic Sans MS"/>
                        <a:cs typeface="Comic Sans MS"/>
                      </a:endParaRPr>
                    </a:p>
                  </a:txBody>
                  <a:tcPr marL="0" marR="0" marT="20154" marB="0">
                    <a:solidFill>
                      <a:srgbClr val="9ACCFF"/>
                    </a:solidFill>
                  </a:tcPr>
                </a:tc>
                <a:tc hMerge="1">
                  <a:txBody>
                    <a:bodyPr/>
                    <a:lstStyle/>
                    <a:p>
                      <a:endParaRPr/>
                    </a:p>
                  </a:txBody>
                  <a:tcPr marL="0" marR="0" marT="0" marB="0"/>
                </a:tc>
                <a:tc>
                  <a:txBody>
                    <a:bodyPr/>
                    <a:lstStyle/>
                    <a:p>
                      <a:pPr algn="ctr">
                        <a:lnSpc>
                          <a:spcPct val="100000"/>
                        </a:lnSpc>
                        <a:spcBef>
                          <a:spcPts val="175"/>
                        </a:spcBef>
                      </a:pPr>
                      <a:r>
                        <a:rPr sz="1400" b="1" spc="-20" dirty="0">
                          <a:solidFill>
                            <a:srgbClr val="010000"/>
                          </a:solidFill>
                          <a:latin typeface="Comic Sans MS"/>
                          <a:cs typeface="Comic Sans MS"/>
                        </a:rPr>
                        <a:t>Light</a:t>
                      </a:r>
                      <a:endParaRPr sz="1400">
                        <a:latin typeface="Comic Sans MS"/>
                        <a:cs typeface="Comic Sans MS"/>
                      </a:endParaRPr>
                    </a:p>
                  </a:txBody>
                  <a:tcPr marL="0" marR="0" marT="20154" marB="0">
                    <a:solidFill>
                      <a:srgbClr val="9ACCFF"/>
                    </a:solidFill>
                  </a:tcPr>
                </a:tc>
                <a:tc>
                  <a:txBody>
                    <a:bodyPr/>
                    <a:lstStyle/>
                    <a:p>
                      <a:pPr marL="7620" algn="ctr">
                        <a:lnSpc>
                          <a:spcPct val="100000"/>
                        </a:lnSpc>
                        <a:spcBef>
                          <a:spcPts val="175"/>
                        </a:spcBef>
                      </a:pPr>
                      <a:r>
                        <a:rPr sz="1400" b="1" spc="-15" dirty="0">
                          <a:solidFill>
                            <a:srgbClr val="008000"/>
                          </a:solidFill>
                          <a:latin typeface="Comic Sans MS"/>
                          <a:cs typeface="Comic Sans MS"/>
                        </a:rPr>
                        <a:t>Yes</a:t>
                      </a:r>
                      <a:endParaRPr sz="1400">
                        <a:latin typeface="Comic Sans MS"/>
                        <a:cs typeface="Comic Sans MS"/>
                      </a:endParaRPr>
                    </a:p>
                  </a:txBody>
                  <a:tcPr marL="0" marR="0" marT="20154" marB="0">
                    <a:solidFill>
                      <a:srgbClr val="9ACCFF"/>
                    </a:solidFill>
                  </a:tcPr>
                </a:tc>
                <a:tc>
                  <a:txBody>
                    <a:bodyPr/>
                    <a:lstStyle/>
                    <a:p>
                      <a:pPr>
                        <a:lnSpc>
                          <a:spcPct val="100000"/>
                        </a:lnSpc>
                      </a:pPr>
                      <a:endParaRPr sz="1400">
                        <a:latin typeface="Times New Roman"/>
                        <a:cs typeface="Times New Roman"/>
                      </a:endParaRPr>
                    </a:p>
                  </a:txBody>
                  <a:tcPr marL="0" marR="0" marT="0" marB="0">
                    <a:solidFill>
                      <a:srgbClr val="FFFFCC"/>
                    </a:solidFill>
                  </a:tcPr>
                </a:tc>
                <a:extLst>
                  <a:ext uri="{0D108BD9-81ED-4DB2-BD59-A6C34878D82A}">
                    <a16:rowId xmlns:a16="http://schemas.microsoft.com/office/drawing/2014/main" val="10008"/>
                  </a:ext>
                </a:extLst>
              </a:tr>
              <a:tr h="251518">
                <a:tc>
                  <a:txBody>
                    <a:bodyPr/>
                    <a:lstStyle/>
                    <a:p>
                      <a:pPr marR="166370" algn="ctr">
                        <a:lnSpc>
                          <a:spcPct val="100000"/>
                        </a:lnSpc>
                        <a:spcBef>
                          <a:spcPts val="204"/>
                        </a:spcBef>
                      </a:pPr>
                      <a:r>
                        <a:rPr sz="1400" b="1" spc="-25" dirty="0">
                          <a:solidFill>
                            <a:srgbClr val="010000"/>
                          </a:solidFill>
                          <a:latin typeface="Comic Sans MS"/>
                          <a:cs typeface="Comic Sans MS"/>
                        </a:rPr>
                        <a:t>10</a:t>
                      </a:r>
                      <a:endParaRPr sz="1400">
                        <a:latin typeface="Comic Sans MS"/>
                        <a:cs typeface="Comic Sans MS"/>
                      </a:endParaRPr>
                    </a:p>
                  </a:txBody>
                  <a:tcPr marL="0" marR="0" marT="23608" marB="0">
                    <a:solidFill>
                      <a:srgbClr val="9ACCFF"/>
                    </a:solidFill>
                  </a:tcPr>
                </a:tc>
                <a:tc>
                  <a:txBody>
                    <a:bodyPr/>
                    <a:lstStyle/>
                    <a:p>
                      <a:pPr marL="2540" algn="ctr">
                        <a:lnSpc>
                          <a:spcPct val="100000"/>
                        </a:lnSpc>
                        <a:spcBef>
                          <a:spcPts val="204"/>
                        </a:spcBef>
                      </a:pPr>
                      <a:r>
                        <a:rPr sz="1400" b="1" spc="-20" dirty="0">
                          <a:solidFill>
                            <a:srgbClr val="010000"/>
                          </a:solidFill>
                          <a:latin typeface="Comic Sans MS"/>
                          <a:cs typeface="Comic Sans MS"/>
                        </a:rPr>
                        <a:t>Rain</a:t>
                      </a:r>
                      <a:endParaRPr sz="1400">
                        <a:latin typeface="Comic Sans MS"/>
                        <a:cs typeface="Comic Sans MS"/>
                      </a:endParaRPr>
                    </a:p>
                  </a:txBody>
                  <a:tcPr marL="0" marR="0" marT="23608" marB="0">
                    <a:solidFill>
                      <a:srgbClr val="9ACCFF"/>
                    </a:solidFill>
                  </a:tcPr>
                </a:tc>
                <a:tc>
                  <a:txBody>
                    <a:bodyPr/>
                    <a:lstStyle/>
                    <a:p>
                      <a:pPr marL="3810" algn="ctr">
                        <a:lnSpc>
                          <a:spcPct val="100000"/>
                        </a:lnSpc>
                        <a:spcBef>
                          <a:spcPts val="204"/>
                        </a:spcBef>
                      </a:pPr>
                      <a:r>
                        <a:rPr sz="1400" b="1" spc="-20" dirty="0">
                          <a:solidFill>
                            <a:srgbClr val="010000"/>
                          </a:solidFill>
                          <a:latin typeface="Comic Sans MS"/>
                          <a:cs typeface="Comic Sans MS"/>
                        </a:rPr>
                        <a:t>Mild</a:t>
                      </a:r>
                      <a:endParaRPr sz="1400">
                        <a:latin typeface="Comic Sans MS"/>
                        <a:cs typeface="Comic Sans MS"/>
                      </a:endParaRPr>
                    </a:p>
                  </a:txBody>
                  <a:tcPr marL="0" marR="0" marT="23608" marB="0">
                    <a:solidFill>
                      <a:srgbClr val="9ACCFF"/>
                    </a:solidFill>
                  </a:tcPr>
                </a:tc>
                <a:tc>
                  <a:txBody>
                    <a:bodyPr/>
                    <a:lstStyle/>
                    <a:p>
                      <a:pPr marR="6350" algn="ctr">
                        <a:lnSpc>
                          <a:spcPct val="100000"/>
                        </a:lnSpc>
                        <a:spcBef>
                          <a:spcPts val="204"/>
                        </a:spcBef>
                      </a:pPr>
                      <a:r>
                        <a:rPr sz="1400" b="1" spc="-35" dirty="0">
                          <a:solidFill>
                            <a:srgbClr val="010000"/>
                          </a:solidFill>
                          <a:latin typeface="Comic Sans MS"/>
                          <a:cs typeface="Comic Sans MS"/>
                        </a:rPr>
                        <a:t>Normal</a:t>
                      </a:r>
                      <a:endParaRPr sz="1400">
                        <a:latin typeface="Comic Sans MS"/>
                        <a:cs typeface="Comic Sans MS"/>
                      </a:endParaRPr>
                    </a:p>
                  </a:txBody>
                  <a:tcPr marL="0" marR="0" marT="23608" marB="0">
                    <a:solidFill>
                      <a:srgbClr val="9ACCFF"/>
                    </a:solidFill>
                  </a:tcPr>
                </a:tc>
                <a:tc>
                  <a:txBody>
                    <a:bodyPr/>
                    <a:lstStyle/>
                    <a:p>
                      <a:pPr algn="ctr">
                        <a:lnSpc>
                          <a:spcPct val="100000"/>
                        </a:lnSpc>
                        <a:spcBef>
                          <a:spcPts val="204"/>
                        </a:spcBef>
                      </a:pPr>
                      <a:r>
                        <a:rPr sz="1400" b="1" spc="-20" dirty="0">
                          <a:solidFill>
                            <a:srgbClr val="010000"/>
                          </a:solidFill>
                          <a:latin typeface="Comic Sans MS"/>
                          <a:cs typeface="Comic Sans MS"/>
                        </a:rPr>
                        <a:t>Light</a:t>
                      </a:r>
                      <a:endParaRPr sz="1400">
                        <a:latin typeface="Comic Sans MS"/>
                        <a:cs typeface="Comic Sans MS"/>
                      </a:endParaRPr>
                    </a:p>
                  </a:txBody>
                  <a:tcPr marL="0" marR="0" marT="23608" marB="0">
                    <a:solidFill>
                      <a:srgbClr val="9ACCFF"/>
                    </a:solidFill>
                  </a:tcPr>
                </a:tc>
                <a:tc>
                  <a:txBody>
                    <a:bodyPr/>
                    <a:lstStyle/>
                    <a:p>
                      <a:pPr marL="7620" algn="ctr">
                        <a:lnSpc>
                          <a:spcPct val="100000"/>
                        </a:lnSpc>
                        <a:spcBef>
                          <a:spcPts val="204"/>
                        </a:spcBef>
                      </a:pPr>
                      <a:r>
                        <a:rPr sz="1400" b="1" spc="-15" dirty="0">
                          <a:solidFill>
                            <a:srgbClr val="008000"/>
                          </a:solidFill>
                          <a:latin typeface="Comic Sans MS"/>
                          <a:cs typeface="Comic Sans MS"/>
                        </a:rPr>
                        <a:t>Yes</a:t>
                      </a:r>
                      <a:endParaRPr sz="1400">
                        <a:latin typeface="Comic Sans MS"/>
                        <a:cs typeface="Comic Sans MS"/>
                      </a:endParaRPr>
                    </a:p>
                  </a:txBody>
                  <a:tcPr marL="0" marR="0" marT="23608" marB="0">
                    <a:solidFill>
                      <a:srgbClr val="9ACCFF"/>
                    </a:solidFill>
                  </a:tcPr>
                </a:tc>
                <a:tc>
                  <a:txBody>
                    <a:bodyPr/>
                    <a:lstStyle/>
                    <a:p>
                      <a:pPr>
                        <a:lnSpc>
                          <a:spcPct val="100000"/>
                        </a:lnSpc>
                      </a:pPr>
                      <a:endParaRPr sz="1400">
                        <a:latin typeface="Times New Roman"/>
                        <a:cs typeface="Times New Roman"/>
                      </a:endParaRPr>
                    </a:p>
                  </a:txBody>
                  <a:tcPr marL="0" marR="0" marT="0" marB="0">
                    <a:solidFill>
                      <a:srgbClr val="FFFFCC"/>
                    </a:solidFill>
                  </a:tcPr>
                </a:tc>
                <a:extLst>
                  <a:ext uri="{0D108BD9-81ED-4DB2-BD59-A6C34878D82A}">
                    <a16:rowId xmlns:a16="http://schemas.microsoft.com/office/drawing/2014/main" val="10009"/>
                  </a:ext>
                </a:extLst>
              </a:tr>
              <a:tr h="250827">
                <a:tc>
                  <a:txBody>
                    <a:bodyPr/>
                    <a:lstStyle/>
                    <a:p>
                      <a:pPr marR="166370" algn="ctr">
                        <a:lnSpc>
                          <a:spcPct val="100000"/>
                        </a:lnSpc>
                        <a:spcBef>
                          <a:spcPts val="200"/>
                        </a:spcBef>
                      </a:pPr>
                      <a:r>
                        <a:rPr sz="1400" b="1" spc="-25" dirty="0">
                          <a:solidFill>
                            <a:srgbClr val="010000"/>
                          </a:solidFill>
                          <a:latin typeface="Comic Sans MS"/>
                          <a:cs typeface="Comic Sans MS"/>
                        </a:rPr>
                        <a:t>11</a:t>
                      </a:r>
                      <a:endParaRPr sz="1400">
                        <a:latin typeface="Comic Sans MS"/>
                        <a:cs typeface="Comic Sans MS"/>
                      </a:endParaRPr>
                    </a:p>
                  </a:txBody>
                  <a:tcPr marL="0" marR="0" marT="23033" marB="0">
                    <a:solidFill>
                      <a:srgbClr val="9ACCFF"/>
                    </a:solidFill>
                  </a:tcPr>
                </a:tc>
                <a:tc>
                  <a:txBody>
                    <a:bodyPr/>
                    <a:lstStyle/>
                    <a:p>
                      <a:pPr marL="635" algn="ctr">
                        <a:lnSpc>
                          <a:spcPct val="100000"/>
                        </a:lnSpc>
                        <a:spcBef>
                          <a:spcPts val="200"/>
                        </a:spcBef>
                      </a:pPr>
                      <a:r>
                        <a:rPr sz="1400" b="1" spc="-25" dirty="0">
                          <a:solidFill>
                            <a:srgbClr val="010000"/>
                          </a:solidFill>
                          <a:latin typeface="Comic Sans MS"/>
                          <a:cs typeface="Comic Sans MS"/>
                        </a:rPr>
                        <a:t>Sunny</a:t>
                      </a:r>
                      <a:endParaRPr sz="1400">
                        <a:latin typeface="Comic Sans MS"/>
                        <a:cs typeface="Comic Sans MS"/>
                      </a:endParaRPr>
                    </a:p>
                  </a:txBody>
                  <a:tcPr marL="0" marR="0" marT="23033" marB="0">
                    <a:solidFill>
                      <a:srgbClr val="9ACCFF"/>
                    </a:solidFill>
                  </a:tcPr>
                </a:tc>
                <a:tc>
                  <a:txBody>
                    <a:bodyPr/>
                    <a:lstStyle/>
                    <a:p>
                      <a:pPr marL="3810" algn="ctr">
                        <a:lnSpc>
                          <a:spcPct val="100000"/>
                        </a:lnSpc>
                        <a:spcBef>
                          <a:spcPts val="200"/>
                        </a:spcBef>
                      </a:pPr>
                      <a:r>
                        <a:rPr sz="1400" b="1" spc="-20" dirty="0">
                          <a:solidFill>
                            <a:srgbClr val="010000"/>
                          </a:solidFill>
                          <a:latin typeface="Comic Sans MS"/>
                          <a:cs typeface="Comic Sans MS"/>
                        </a:rPr>
                        <a:t>Mild</a:t>
                      </a:r>
                      <a:endParaRPr sz="1400">
                        <a:latin typeface="Comic Sans MS"/>
                        <a:cs typeface="Comic Sans MS"/>
                      </a:endParaRPr>
                    </a:p>
                  </a:txBody>
                  <a:tcPr marL="0" marR="0" marT="23033" marB="0">
                    <a:solidFill>
                      <a:srgbClr val="9ACCFF"/>
                    </a:solidFill>
                  </a:tcPr>
                </a:tc>
                <a:tc>
                  <a:txBody>
                    <a:bodyPr/>
                    <a:lstStyle/>
                    <a:p>
                      <a:pPr marR="6350" algn="ctr">
                        <a:lnSpc>
                          <a:spcPct val="100000"/>
                        </a:lnSpc>
                        <a:spcBef>
                          <a:spcPts val="200"/>
                        </a:spcBef>
                      </a:pPr>
                      <a:r>
                        <a:rPr sz="1400" b="1" spc="-35" dirty="0">
                          <a:solidFill>
                            <a:srgbClr val="010000"/>
                          </a:solidFill>
                          <a:latin typeface="Comic Sans MS"/>
                          <a:cs typeface="Comic Sans MS"/>
                        </a:rPr>
                        <a:t>Normal</a:t>
                      </a:r>
                      <a:endParaRPr sz="1400">
                        <a:latin typeface="Comic Sans MS"/>
                        <a:cs typeface="Comic Sans MS"/>
                      </a:endParaRPr>
                    </a:p>
                  </a:txBody>
                  <a:tcPr marL="0" marR="0" marT="23033" marB="0">
                    <a:solidFill>
                      <a:srgbClr val="9ACCFF"/>
                    </a:solidFill>
                  </a:tcPr>
                </a:tc>
                <a:tc>
                  <a:txBody>
                    <a:bodyPr/>
                    <a:lstStyle/>
                    <a:p>
                      <a:pPr marL="1905" algn="ctr">
                        <a:lnSpc>
                          <a:spcPct val="100000"/>
                        </a:lnSpc>
                        <a:spcBef>
                          <a:spcPts val="200"/>
                        </a:spcBef>
                      </a:pPr>
                      <a:r>
                        <a:rPr sz="1400" b="1" spc="-20" dirty="0">
                          <a:solidFill>
                            <a:srgbClr val="010000"/>
                          </a:solidFill>
                          <a:latin typeface="Comic Sans MS"/>
                          <a:cs typeface="Comic Sans MS"/>
                        </a:rPr>
                        <a:t>Strong</a:t>
                      </a:r>
                      <a:endParaRPr sz="1400">
                        <a:latin typeface="Comic Sans MS"/>
                        <a:cs typeface="Comic Sans MS"/>
                      </a:endParaRPr>
                    </a:p>
                  </a:txBody>
                  <a:tcPr marL="0" marR="0" marT="23033" marB="0">
                    <a:solidFill>
                      <a:srgbClr val="9ACCFF"/>
                    </a:solidFill>
                  </a:tcPr>
                </a:tc>
                <a:tc>
                  <a:txBody>
                    <a:bodyPr/>
                    <a:lstStyle/>
                    <a:p>
                      <a:pPr marL="7620" algn="ctr">
                        <a:lnSpc>
                          <a:spcPct val="100000"/>
                        </a:lnSpc>
                        <a:spcBef>
                          <a:spcPts val="200"/>
                        </a:spcBef>
                      </a:pPr>
                      <a:r>
                        <a:rPr sz="1400" b="1" spc="-15" dirty="0">
                          <a:solidFill>
                            <a:srgbClr val="008000"/>
                          </a:solidFill>
                          <a:latin typeface="Comic Sans MS"/>
                          <a:cs typeface="Comic Sans MS"/>
                        </a:rPr>
                        <a:t>Yes</a:t>
                      </a:r>
                      <a:endParaRPr sz="1400">
                        <a:latin typeface="Comic Sans MS"/>
                        <a:cs typeface="Comic Sans MS"/>
                      </a:endParaRPr>
                    </a:p>
                  </a:txBody>
                  <a:tcPr marL="0" marR="0" marT="23033" marB="0">
                    <a:solidFill>
                      <a:srgbClr val="9ACCFF"/>
                    </a:solidFill>
                  </a:tcPr>
                </a:tc>
                <a:tc>
                  <a:txBody>
                    <a:bodyPr/>
                    <a:lstStyle/>
                    <a:p>
                      <a:pPr>
                        <a:lnSpc>
                          <a:spcPct val="100000"/>
                        </a:lnSpc>
                      </a:pPr>
                      <a:endParaRPr sz="1400">
                        <a:latin typeface="Times New Roman"/>
                        <a:cs typeface="Times New Roman"/>
                      </a:endParaRPr>
                    </a:p>
                  </a:txBody>
                  <a:tcPr marL="0" marR="0" marT="0" marB="0">
                    <a:solidFill>
                      <a:srgbClr val="FFFFCC"/>
                    </a:solidFill>
                  </a:tcPr>
                </a:tc>
                <a:extLst>
                  <a:ext uri="{0D108BD9-81ED-4DB2-BD59-A6C34878D82A}">
                    <a16:rowId xmlns:a16="http://schemas.microsoft.com/office/drawing/2014/main" val="10010"/>
                  </a:ext>
                </a:extLst>
              </a:tr>
              <a:tr h="252208">
                <a:tc>
                  <a:txBody>
                    <a:bodyPr/>
                    <a:lstStyle/>
                    <a:p>
                      <a:pPr marR="166370" algn="ctr">
                        <a:lnSpc>
                          <a:spcPct val="100000"/>
                        </a:lnSpc>
                        <a:spcBef>
                          <a:spcPts val="204"/>
                        </a:spcBef>
                      </a:pPr>
                      <a:r>
                        <a:rPr sz="1400" b="1" spc="-25" dirty="0">
                          <a:solidFill>
                            <a:srgbClr val="010000"/>
                          </a:solidFill>
                          <a:latin typeface="Comic Sans MS"/>
                          <a:cs typeface="Comic Sans MS"/>
                        </a:rPr>
                        <a:t>12</a:t>
                      </a:r>
                      <a:endParaRPr sz="1400">
                        <a:latin typeface="Comic Sans MS"/>
                        <a:cs typeface="Comic Sans MS"/>
                      </a:endParaRPr>
                    </a:p>
                  </a:txBody>
                  <a:tcPr marL="0" marR="0" marT="23608" marB="0">
                    <a:solidFill>
                      <a:srgbClr val="9ACCFF"/>
                    </a:solidFill>
                  </a:tcPr>
                </a:tc>
                <a:tc>
                  <a:txBody>
                    <a:bodyPr/>
                    <a:lstStyle/>
                    <a:p>
                      <a:pPr marL="3175" algn="ctr">
                        <a:lnSpc>
                          <a:spcPct val="100000"/>
                        </a:lnSpc>
                        <a:spcBef>
                          <a:spcPts val="204"/>
                        </a:spcBef>
                      </a:pPr>
                      <a:r>
                        <a:rPr sz="1400" b="1" spc="-25" dirty="0">
                          <a:solidFill>
                            <a:srgbClr val="010000"/>
                          </a:solidFill>
                          <a:latin typeface="Comic Sans MS"/>
                          <a:cs typeface="Comic Sans MS"/>
                        </a:rPr>
                        <a:t>Overcast</a:t>
                      </a:r>
                      <a:endParaRPr sz="1400">
                        <a:latin typeface="Comic Sans MS"/>
                        <a:cs typeface="Comic Sans MS"/>
                      </a:endParaRPr>
                    </a:p>
                  </a:txBody>
                  <a:tcPr marL="0" marR="0" marT="23608" marB="0">
                    <a:solidFill>
                      <a:srgbClr val="9ACCFF"/>
                    </a:solidFill>
                  </a:tcPr>
                </a:tc>
                <a:tc>
                  <a:txBody>
                    <a:bodyPr/>
                    <a:lstStyle/>
                    <a:p>
                      <a:pPr marL="3810" algn="ctr">
                        <a:lnSpc>
                          <a:spcPct val="100000"/>
                        </a:lnSpc>
                        <a:spcBef>
                          <a:spcPts val="204"/>
                        </a:spcBef>
                      </a:pPr>
                      <a:r>
                        <a:rPr sz="1400" b="1" spc="-20" dirty="0">
                          <a:solidFill>
                            <a:srgbClr val="010000"/>
                          </a:solidFill>
                          <a:latin typeface="Comic Sans MS"/>
                          <a:cs typeface="Comic Sans MS"/>
                        </a:rPr>
                        <a:t>Mild</a:t>
                      </a:r>
                      <a:endParaRPr sz="1400">
                        <a:latin typeface="Comic Sans MS"/>
                        <a:cs typeface="Comic Sans MS"/>
                      </a:endParaRPr>
                    </a:p>
                  </a:txBody>
                  <a:tcPr marL="0" marR="0" marT="23608" marB="0">
                    <a:solidFill>
                      <a:srgbClr val="9ACCFF"/>
                    </a:solidFill>
                  </a:tcPr>
                </a:tc>
                <a:tc>
                  <a:txBody>
                    <a:bodyPr/>
                    <a:lstStyle/>
                    <a:p>
                      <a:pPr marL="2540" marR="3175" algn="ctr">
                        <a:lnSpc>
                          <a:spcPct val="100000"/>
                        </a:lnSpc>
                        <a:spcBef>
                          <a:spcPts val="204"/>
                        </a:spcBef>
                      </a:pPr>
                      <a:r>
                        <a:rPr sz="1400" b="1" spc="-15" dirty="0">
                          <a:solidFill>
                            <a:srgbClr val="010000"/>
                          </a:solidFill>
                          <a:latin typeface="Comic Sans MS"/>
                          <a:cs typeface="Comic Sans MS"/>
                        </a:rPr>
                        <a:t>High</a:t>
                      </a:r>
                      <a:endParaRPr sz="1400">
                        <a:latin typeface="Comic Sans MS"/>
                        <a:cs typeface="Comic Sans MS"/>
                      </a:endParaRPr>
                    </a:p>
                  </a:txBody>
                  <a:tcPr marL="0" marR="0" marT="23608" marB="0">
                    <a:solidFill>
                      <a:srgbClr val="9ACCFF"/>
                    </a:solidFill>
                  </a:tcPr>
                </a:tc>
                <a:tc>
                  <a:txBody>
                    <a:bodyPr/>
                    <a:lstStyle/>
                    <a:p>
                      <a:pPr marL="1905" algn="ctr">
                        <a:lnSpc>
                          <a:spcPct val="100000"/>
                        </a:lnSpc>
                        <a:spcBef>
                          <a:spcPts val="204"/>
                        </a:spcBef>
                      </a:pPr>
                      <a:r>
                        <a:rPr sz="1400" b="1" spc="-20" dirty="0">
                          <a:solidFill>
                            <a:srgbClr val="010000"/>
                          </a:solidFill>
                          <a:latin typeface="Comic Sans MS"/>
                          <a:cs typeface="Comic Sans MS"/>
                        </a:rPr>
                        <a:t>Strong</a:t>
                      </a:r>
                      <a:endParaRPr sz="1400">
                        <a:latin typeface="Comic Sans MS"/>
                        <a:cs typeface="Comic Sans MS"/>
                      </a:endParaRPr>
                    </a:p>
                  </a:txBody>
                  <a:tcPr marL="0" marR="0" marT="23608" marB="0">
                    <a:solidFill>
                      <a:srgbClr val="9ACCFF"/>
                    </a:solidFill>
                  </a:tcPr>
                </a:tc>
                <a:tc>
                  <a:txBody>
                    <a:bodyPr/>
                    <a:lstStyle/>
                    <a:p>
                      <a:pPr marL="7620" algn="ctr">
                        <a:lnSpc>
                          <a:spcPct val="100000"/>
                        </a:lnSpc>
                        <a:spcBef>
                          <a:spcPts val="204"/>
                        </a:spcBef>
                      </a:pPr>
                      <a:r>
                        <a:rPr sz="1400" b="1" spc="-15" dirty="0">
                          <a:solidFill>
                            <a:srgbClr val="008000"/>
                          </a:solidFill>
                          <a:latin typeface="Comic Sans MS"/>
                          <a:cs typeface="Comic Sans MS"/>
                        </a:rPr>
                        <a:t>Yes</a:t>
                      </a:r>
                      <a:endParaRPr sz="1400">
                        <a:latin typeface="Comic Sans MS"/>
                        <a:cs typeface="Comic Sans MS"/>
                      </a:endParaRPr>
                    </a:p>
                  </a:txBody>
                  <a:tcPr marL="0" marR="0" marT="23608" marB="0">
                    <a:solidFill>
                      <a:srgbClr val="9ACCFF"/>
                    </a:solidFill>
                  </a:tcPr>
                </a:tc>
                <a:tc>
                  <a:txBody>
                    <a:bodyPr/>
                    <a:lstStyle/>
                    <a:p>
                      <a:pPr>
                        <a:lnSpc>
                          <a:spcPct val="100000"/>
                        </a:lnSpc>
                      </a:pPr>
                      <a:endParaRPr sz="1400">
                        <a:latin typeface="Times New Roman"/>
                        <a:cs typeface="Times New Roman"/>
                      </a:endParaRPr>
                    </a:p>
                  </a:txBody>
                  <a:tcPr marL="0" marR="0" marT="0" marB="0">
                    <a:solidFill>
                      <a:srgbClr val="FFFFCC"/>
                    </a:solidFill>
                  </a:tcPr>
                </a:tc>
                <a:extLst>
                  <a:ext uri="{0D108BD9-81ED-4DB2-BD59-A6C34878D82A}">
                    <a16:rowId xmlns:a16="http://schemas.microsoft.com/office/drawing/2014/main" val="10011"/>
                  </a:ext>
                </a:extLst>
              </a:tr>
              <a:tr h="251517">
                <a:tc>
                  <a:txBody>
                    <a:bodyPr/>
                    <a:lstStyle/>
                    <a:p>
                      <a:pPr marR="166370" algn="ctr">
                        <a:lnSpc>
                          <a:spcPct val="100000"/>
                        </a:lnSpc>
                        <a:spcBef>
                          <a:spcPts val="204"/>
                        </a:spcBef>
                      </a:pPr>
                      <a:r>
                        <a:rPr sz="1400" b="1" spc="-25" dirty="0">
                          <a:solidFill>
                            <a:srgbClr val="010000"/>
                          </a:solidFill>
                          <a:latin typeface="Comic Sans MS"/>
                          <a:cs typeface="Comic Sans MS"/>
                        </a:rPr>
                        <a:t>13</a:t>
                      </a:r>
                      <a:endParaRPr sz="1400">
                        <a:latin typeface="Comic Sans MS"/>
                        <a:cs typeface="Comic Sans MS"/>
                      </a:endParaRPr>
                    </a:p>
                  </a:txBody>
                  <a:tcPr marL="0" marR="0" marT="23608" marB="0">
                    <a:solidFill>
                      <a:srgbClr val="9ACCFF"/>
                    </a:solidFill>
                  </a:tcPr>
                </a:tc>
                <a:tc>
                  <a:txBody>
                    <a:bodyPr/>
                    <a:lstStyle/>
                    <a:p>
                      <a:pPr marL="3175" algn="ctr">
                        <a:lnSpc>
                          <a:spcPct val="100000"/>
                        </a:lnSpc>
                        <a:spcBef>
                          <a:spcPts val="204"/>
                        </a:spcBef>
                      </a:pPr>
                      <a:r>
                        <a:rPr sz="1400" b="1" spc="-25" dirty="0">
                          <a:solidFill>
                            <a:srgbClr val="010000"/>
                          </a:solidFill>
                          <a:latin typeface="Comic Sans MS"/>
                          <a:cs typeface="Comic Sans MS"/>
                        </a:rPr>
                        <a:t>Overcast</a:t>
                      </a:r>
                      <a:endParaRPr sz="1400">
                        <a:latin typeface="Comic Sans MS"/>
                        <a:cs typeface="Comic Sans MS"/>
                      </a:endParaRPr>
                    </a:p>
                  </a:txBody>
                  <a:tcPr marL="0" marR="0" marT="23608" marB="0">
                    <a:solidFill>
                      <a:srgbClr val="9ACCFF"/>
                    </a:solidFill>
                  </a:tcPr>
                </a:tc>
                <a:tc>
                  <a:txBody>
                    <a:bodyPr/>
                    <a:lstStyle/>
                    <a:p>
                      <a:pPr marL="1905" algn="ctr">
                        <a:lnSpc>
                          <a:spcPct val="100000"/>
                        </a:lnSpc>
                        <a:spcBef>
                          <a:spcPts val="204"/>
                        </a:spcBef>
                      </a:pPr>
                      <a:r>
                        <a:rPr sz="1400" b="1" spc="-20" dirty="0">
                          <a:solidFill>
                            <a:srgbClr val="010000"/>
                          </a:solidFill>
                          <a:latin typeface="Comic Sans MS"/>
                          <a:cs typeface="Comic Sans MS"/>
                        </a:rPr>
                        <a:t>Hot</a:t>
                      </a:r>
                      <a:endParaRPr sz="1400">
                        <a:latin typeface="Comic Sans MS"/>
                        <a:cs typeface="Comic Sans MS"/>
                      </a:endParaRPr>
                    </a:p>
                  </a:txBody>
                  <a:tcPr marL="0" marR="0" marT="23608" marB="0">
                    <a:solidFill>
                      <a:srgbClr val="9ACCFF"/>
                    </a:solidFill>
                  </a:tcPr>
                </a:tc>
                <a:tc>
                  <a:txBody>
                    <a:bodyPr/>
                    <a:lstStyle/>
                    <a:p>
                      <a:pPr marR="6350" algn="ctr">
                        <a:lnSpc>
                          <a:spcPct val="100000"/>
                        </a:lnSpc>
                        <a:spcBef>
                          <a:spcPts val="204"/>
                        </a:spcBef>
                      </a:pPr>
                      <a:r>
                        <a:rPr sz="1400" b="1" spc="-35" dirty="0">
                          <a:solidFill>
                            <a:srgbClr val="010000"/>
                          </a:solidFill>
                          <a:latin typeface="Comic Sans MS"/>
                          <a:cs typeface="Comic Sans MS"/>
                        </a:rPr>
                        <a:t>Normal</a:t>
                      </a:r>
                      <a:endParaRPr sz="1400">
                        <a:latin typeface="Comic Sans MS"/>
                        <a:cs typeface="Comic Sans MS"/>
                      </a:endParaRPr>
                    </a:p>
                  </a:txBody>
                  <a:tcPr marL="0" marR="0" marT="23608" marB="0">
                    <a:solidFill>
                      <a:srgbClr val="9ACCFF"/>
                    </a:solidFill>
                  </a:tcPr>
                </a:tc>
                <a:tc>
                  <a:txBody>
                    <a:bodyPr/>
                    <a:lstStyle/>
                    <a:p>
                      <a:pPr algn="ctr">
                        <a:lnSpc>
                          <a:spcPct val="100000"/>
                        </a:lnSpc>
                        <a:spcBef>
                          <a:spcPts val="204"/>
                        </a:spcBef>
                      </a:pPr>
                      <a:r>
                        <a:rPr sz="1400" b="1" spc="-20" dirty="0">
                          <a:solidFill>
                            <a:srgbClr val="010000"/>
                          </a:solidFill>
                          <a:latin typeface="Comic Sans MS"/>
                          <a:cs typeface="Comic Sans MS"/>
                        </a:rPr>
                        <a:t>Light</a:t>
                      </a:r>
                      <a:endParaRPr sz="1400">
                        <a:latin typeface="Comic Sans MS"/>
                        <a:cs typeface="Comic Sans MS"/>
                      </a:endParaRPr>
                    </a:p>
                  </a:txBody>
                  <a:tcPr marL="0" marR="0" marT="23608" marB="0">
                    <a:solidFill>
                      <a:srgbClr val="9ACCFF"/>
                    </a:solidFill>
                  </a:tcPr>
                </a:tc>
                <a:tc>
                  <a:txBody>
                    <a:bodyPr/>
                    <a:lstStyle/>
                    <a:p>
                      <a:pPr marL="7620" algn="ctr">
                        <a:lnSpc>
                          <a:spcPct val="100000"/>
                        </a:lnSpc>
                        <a:spcBef>
                          <a:spcPts val="204"/>
                        </a:spcBef>
                      </a:pPr>
                      <a:r>
                        <a:rPr sz="1400" b="1" spc="-15" dirty="0">
                          <a:solidFill>
                            <a:srgbClr val="008000"/>
                          </a:solidFill>
                          <a:latin typeface="Comic Sans MS"/>
                          <a:cs typeface="Comic Sans MS"/>
                        </a:rPr>
                        <a:t>Yes</a:t>
                      </a:r>
                      <a:endParaRPr sz="1400">
                        <a:latin typeface="Comic Sans MS"/>
                        <a:cs typeface="Comic Sans MS"/>
                      </a:endParaRPr>
                    </a:p>
                  </a:txBody>
                  <a:tcPr marL="0" marR="0" marT="23608" marB="0">
                    <a:solidFill>
                      <a:srgbClr val="9ACCFF"/>
                    </a:solidFill>
                  </a:tcPr>
                </a:tc>
                <a:tc>
                  <a:txBody>
                    <a:bodyPr/>
                    <a:lstStyle/>
                    <a:p>
                      <a:pPr>
                        <a:lnSpc>
                          <a:spcPct val="100000"/>
                        </a:lnSpc>
                      </a:pPr>
                      <a:endParaRPr sz="1400">
                        <a:latin typeface="Times New Roman"/>
                        <a:cs typeface="Times New Roman"/>
                      </a:endParaRPr>
                    </a:p>
                  </a:txBody>
                  <a:tcPr marL="0" marR="0" marT="0" marB="0">
                    <a:solidFill>
                      <a:srgbClr val="FFFFCC"/>
                    </a:solidFill>
                  </a:tcPr>
                </a:tc>
                <a:extLst>
                  <a:ext uri="{0D108BD9-81ED-4DB2-BD59-A6C34878D82A}">
                    <a16:rowId xmlns:a16="http://schemas.microsoft.com/office/drawing/2014/main" val="10012"/>
                  </a:ext>
                </a:extLst>
              </a:tr>
              <a:tr h="250826">
                <a:tc>
                  <a:txBody>
                    <a:bodyPr/>
                    <a:lstStyle/>
                    <a:p>
                      <a:pPr marR="166370" algn="ctr">
                        <a:lnSpc>
                          <a:spcPct val="100000"/>
                        </a:lnSpc>
                        <a:spcBef>
                          <a:spcPts val="200"/>
                        </a:spcBef>
                      </a:pPr>
                      <a:r>
                        <a:rPr sz="1400" b="1" spc="-25" dirty="0">
                          <a:solidFill>
                            <a:srgbClr val="010000"/>
                          </a:solidFill>
                          <a:latin typeface="Comic Sans MS"/>
                          <a:cs typeface="Comic Sans MS"/>
                        </a:rPr>
                        <a:t>14</a:t>
                      </a:r>
                      <a:endParaRPr sz="1400">
                        <a:latin typeface="Comic Sans MS"/>
                        <a:cs typeface="Comic Sans MS"/>
                      </a:endParaRPr>
                    </a:p>
                  </a:txBody>
                  <a:tcPr marL="0" marR="0" marT="23033" marB="0">
                    <a:solidFill>
                      <a:srgbClr val="9ACCFF"/>
                    </a:solidFill>
                  </a:tcPr>
                </a:tc>
                <a:tc>
                  <a:txBody>
                    <a:bodyPr/>
                    <a:lstStyle/>
                    <a:p>
                      <a:pPr marL="2540" algn="ctr">
                        <a:lnSpc>
                          <a:spcPct val="100000"/>
                        </a:lnSpc>
                        <a:spcBef>
                          <a:spcPts val="200"/>
                        </a:spcBef>
                      </a:pPr>
                      <a:r>
                        <a:rPr sz="1400" b="1" spc="-20" dirty="0">
                          <a:solidFill>
                            <a:srgbClr val="010000"/>
                          </a:solidFill>
                          <a:latin typeface="Comic Sans MS"/>
                          <a:cs typeface="Comic Sans MS"/>
                        </a:rPr>
                        <a:t>Rain</a:t>
                      </a:r>
                      <a:endParaRPr sz="1400">
                        <a:latin typeface="Comic Sans MS"/>
                        <a:cs typeface="Comic Sans MS"/>
                      </a:endParaRPr>
                    </a:p>
                  </a:txBody>
                  <a:tcPr marL="0" marR="0" marT="23033" marB="0">
                    <a:solidFill>
                      <a:srgbClr val="9ACCFF"/>
                    </a:solidFill>
                  </a:tcPr>
                </a:tc>
                <a:tc>
                  <a:txBody>
                    <a:bodyPr/>
                    <a:lstStyle/>
                    <a:p>
                      <a:pPr marL="3810" algn="ctr">
                        <a:lnSpc>
                          <a:spcPct val="100000"/>
                        </a:lnSpc>
                        <a:spcBef>
                          <a:spcPts val="200"/>
                        </a:spcBef>
                      </a:pPr>
                      <a:r>
                        <a:rPr sz="1400" b="1" spc="-20" dirty="0">
                          <a:solidFill>
                            <a:srgbClr val="010000"/>
                          </a:solidFill>
                          <a:latin typeface="Comic Sans MS"/>
                          <a:cs typeface="Comic Sans MS"/>
                        </a:rPr>
                        <a:t>Mild</a:t>
                      </a:r>
                      <a:endParaRPr sz="1400">
                        <a:latin typeface="Comic Sans MS"/>
                        <a:cs typeface="Comic Sans MS"/>
                      </a:endParaRPr>
                    </a:p>
                  </a:txBody>
                  <a:tcPr marL="0" marR="0" marT="23033" marB="0">
                    <a:solidFill>
                      <a:srgbClr val="9ACCFF"/>
                    </a:solidFill>
                  </a:tcPr>
                </a:tc>
                <a:tc>
                  <a:txBody>
                    <a:bodyPr/>
                    <a:lstStyle/>
                    <a:p>
                      <a:pPr marL="2540" marR="3175" algn="ctr">
                        <a:lnSpc>
                          <a:spcPct val="100000"/>
                        </a:lnSpc>
                        <a:spcBef>
                          <a:spcPts val="200"/>
                        </a:spcBef>
                      </a:pPr>
                      <a:r>
                        <a:rPr sz="1400" b="1" spc="-15" dirty="0">
                          <a:solidFill>
                            <a:srgbClr val="010000"/>
                          </a:solidFill>
                          <a:latin typeface="Comic Sans MS"/>
                          <a:cs typeface="Comic Sans MS"/>
                        </a:rPr>
                        <a:t>High</a:t>
                      </a:r>
                      <a:endParaRPr sz="1400">
                        <a:latin typeface="Comic Sans MS"/>
                        <a:cs typeface="Comic Sans MS"/>
                      </a:endParaRPr>
                    </a:p>
                  </a:txBody>
                  <a:tcPr marL="0" marR="0" marT="23033" marB="0">
                    <a:solidFill>
                      <a:srgbClr val="9ACCFF"/>
                    </a:solidFill>
                  </a:tcPr>
                </a:tc>
                <a:tc>
                  <a:txBody>
                    <a:bodyPr/>
                    <a:lstStyle/>
                    <a:p>
                      <a:pPr marL="1905" algn="ctr">
                        <a:lnSpc>
                          <a:spcPct val="100000"/>
                        </a:lnSpc>
                        <a:spcBef>
                          <a:spcPts val="200"/>
                        </a:spcBef>
                      </a:pPr>
                      <a:r>
                        <a:rPr sz="1400" b="1" spc="-20" dirty="0">
                          <a:solidFill>
                            <a:srgbClr val="010000"/>
                          </a:solidFill>
                          <a:latin typeface="Comic Sans MS"/>
                          <a:cs typeface="Comic Sans MS"/>
                        </a:rPr>
                        <a:t>Strong</a:t>
                      </a:r>
                      <a:endParaRPr sz="1400">
                        <a:latin typeface="Comic Sans MS"/>
                        <a:cs typeface="Comic Sans MS"/>
                      </a:endParaRPr>
                    </a:p>
                  </a:txBody>
                  <a:tcPr marL="0" marR="0" marT="23033" marB="0">
                    <a:solidFill>
                      <a:srgbClr val="9ACCFF"/>
                    </a:solidFill>
                  </a:tcPr>
                </a:tc>
                <a:tc>
                  <a:txBody>
                    <a:bodyPr/>
                    <a:lstStyle/>
                    <a:p>
                      <a:pPr algn="ctr">
                        <a:lnSpc>
                          <a:spcPct val="100000"/>
                        </a:lnSpc>
                        <a:spcBef>
                          <a:spcPts val="200"/>
                        </a:spcBef>
                      </a:pPr>
                      <a:r>
                        <a:rPr sz="1400" b="1" spc="-40" dirty="0">
                          <a:solidFill>
                            <a:srgbClr val="FF0000"/>
                          </a:solidFill>
                          <a:latin typeface="Comic Sans MS"/>
                          <a:cs typeface="Comic Sans MS"/>
                        </a:rPr>
                        <a:t>No</a:t>
                      </a:r>
                      <a:endParaRPr sz="1400">
                        <a:latin typeface="Comic Sans MS"/>
                        <a:cs typeface="Comic Sans MS"/>
                      </a:endParaRPr>
                    </a:p>
                  </a:txBody>
                  <a:tcPr marL="0" marR="0" marT="23033" marB="0">
                    <a:solidFill>
                      <a:srgbClr val="9ACCFF"/>
                    </a:solidFill>
                  </a:tcPr>
                </a:tc>
                <a:tc>
                  <a:txBody>
                    <a:bodyPr/>
                    <a:lstStyle/>
                    <a:p>
                      <a:pPr marL="113030">
                        <a:lnSpc>
                          <a:spcPct val="100000"/>
                        </a:lnSpc>
                        <a:spcBef>
                          <a:spcPts val="500"/>
                        </a:spcBef>
                      </a:pPr>
                      <a:r>
                        <a:rPr sz="1100" spc="-5" dirty="0">
                          <a:latin typeface="Comic Sans MS"/>
                          <a:cs typeface="Comic Sans MS"/>
                        </a:rPr>
                        <a:t>19</a:t>
                      </a:r>
                      <a:endParaRPr sz="1100">
                        <a:latin typeface="Comic Sans MS"/>
                        <a:cs typeface="Comic Sans MS"/>
                      </a:endParaRPr>
                    </a:p>
                  </a:txBody>
                  <a:tcPr marL="0" marR="0" marT="57582" marB="0">
                    <a:solidFill>
                      <a:srgbClr val="FFFFCC"/>
                    </a:solidFill>
                  </a:tcPr>
                </a:tc>
                <a:extLst>
                  <a:ext uri="{0D108BD9-81ED-4DB2-BD59-A6C34878D82A}">
                    <a16:rowId xmlns:a16="http://schemas.microsoft.com/office/drawing/2014/main" val="10013"/>
                  </a:ext>
                </a:extLst>
              </a:tr>
            </a:tbl>
          </a:graphicData>
        </a:graphic>
      </p:graphicFrame>
      <p:grpSp>
        <p:nvGrpSpPr>
          <p:cNvPr id="815" name="object 815"/>
          <p:cNvGrpSpPr/>
          <p:nvPr/>
        </p:nvGrpSpPr>
        <p:grpSpPr>
          <a:xfrm>
            <a:off x="3619991" y="6140415"/>
            <a:ext cx="6067977" cy="258543"/>
            <a:chOff x="2616212" y="6771513"/>
            <a:chExt cx="6691630" cy="285115"/>
          </a:xfrm>
        </p:grpSpPr>
        <p:sp>
          <p:nvSpPr>
            <p:cNvPr id="816" name="object 816"/>
            <p:cNvSpPr/>
            <p:nvPr/>
          </p:nvSpPr>
          <p:spPr>
            <a:xfrm>
              <a:off x="2616593" y="6771894"/>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817" name="object 817"/>
            <p:cNvSpPr/>
            <p:nvPr/>
          </p:nvSpPr>
          <p:spPr>
            <a:xfrm>
              <a:off x="7930020" y="6779526"/>
              <a:ext cx="1377950" cy="269240"/>
            </a:xfrm>
            <a:custGeom>
              <a:avLst/>
              <a:gdLst/>
              <a:ahLst/>
              <a:cxnLst/>
              <a:rect l="l" t="t" r="r" b="b"/>
              <a:pathLst>
                <a:path w="1377950" h="269240">
                  <a:moveTo>
                    <a:pt x="51816" y="0"/>
                  </a:moveTo>
                  <a:lnTo>
                    <a:pt x="0" y="0"/>
                  </a:lnTo>
                  <a:lnTo>
                    <a:pt x="0" y="268986"/>
                  </a:lnTo>
                  <a:lnTo>
                    <a:pt x="51816" y="268986"/>
                  </a:lnTo>
                  <a:lnTo>
                    <a:pt x="51816" y="0"/>
                  </a:lnTo>
                  <a:close/>
                </a:path>
                <a:path w="1377950" h="269240">
                  <a:moveTo>
                    <a:pt x="1377696" y="0"/>
                  </a:moveTo>
                  <a:lnTo>
                    <a:pt x="1325880" y="0"/>
                  </a:lnTo>
                  <a:lnTo>
                    <a:pt x="1325880" y="268986"/>
                  </a:lnTo>
                  <a:lnTo>
                    <a:pt x="1377696" y="268986"/>
                  </a:lnTo>
                  <a:lnTo>
                    <a:pt x="1377696" y="0"/>
                  </a:lnTo>
                  <a:close/>
                </a:path>
              </a:pathLst>
            </a:custGeom>
            <a:solidFill>
              <a:srgbClr val="9ACCFF"/>
            </a:solidFill>
          </p:spPr>
          <p:txBody>
            <a:bodyPr wrap="square" lIns="0" tIns="0" rIns="0" bIns="0" rtlCol="0"/>
            <a:lstStyle/>
            <a:p>
              <a:endParaRPr sz="1632"/>
            </a:p>
          </p:txBody>
        </p:sp>
        <p:sp>
          <p:nvSpPr>
            <p:cNvPr id="818" name="object 818"/>
            <p:cNvSpPr/>
            <p:nvPr/>
          </p:nvSpPr>
          <p:spPr>
            <a:xfrm>
              <a:off x="2624213" y="6771894"/>
              <a:ext cx="631825" cy="7620"/>
            </a:xfrm>
            <a:custGeom>
              <a:avLst/>
              <a:gdLst/>
              <a:ahLst/>
              <a:cxnLst/>
              <a:rect l="l" t="t" r="r" b="b"/>
              <a:pathLst>
                <a:path w="631825" h="7620">
                  <a:moveTo>
                    <a:pt x="631698" y="7619"/>
                  </a:moveTo>
                  <a:lnTo>
                    <a:pt x="631698" y="0"/>
                  </a:lnTo>
                  <a:lnTo>
                    <a:pt x="0" y="0"/>
                  </a:lnTo>
                  <a:lnTo>
                    <a:pt x="0" y="7619"/>
                  </a:lnTo>
                  <a:lnTo>
                    <a:pt x="631698" y="7619"/>
                  </a:lnTo>
                  <a:close/>
                </a:path>
              </a:pathLst>
            </a:custGeom>
            <a:solidFill>
              <a:srgbClr val="000000"/>
            </a:solidFill>
          </p:spPr>
          <p:txBody>
            <a:bodyPr wrap="square" lIns="0" tIns="0" rIns="0" bIns="0" rtlCol="0"/>
            <a:lstStyle/>
            <a:p>
              <a:endParaRPr sz="1632"/>
            </a:p>
          </p:txBody>
        </p:sp>
        <p:sp>
          <p:nvSpPr>
            <p:cNvPr id="819" name="object 819"/>
            <p:cNvSpPr/>
            <p:nvPr/>
          </p:nvSpPr>
          <p:spPr>
            <a:xfrm>
              <a:off x="2624213" y="6771894"/>
              <a:ext cx="631825" cy="0"/>
            </a:xfrm>
            <a:custGeom>
              <a:avLst/>
              <a:gdLst/>
              <a:ahLst/>
              <a:cxnLst/>
              <a:rect l="l" t="t" r="r" b="b"/>
              <a:pathLst>
                <a:path w="631825">
                  <a:moveTo>
                    <a:pt x="0" y="0"/>
                  </a:moveTo>
                  <a:lnTo>
                    <a:pt x="631698" y="0"/>
                  </a:lnTo>
                </a:path>
              </a:pathLst>
            </a:custGeom>
            <a:ln w="3175">
              <a:solidFill>
                <a:srgbClr val="000000"/>
              </a:solidFill>
            </a:ln>
          </p:spPr>
          <p:txBody>
            <a:bodyPr wrap="square" lIns="0" tIns="0" rIns="0" bIns="0" rtlCol="0"/>
            <a:lstStyle/>
            <a:p>
              <a:endParaRPr sz="1632"/>
            </a:p>
          </p:txBody>
        </p:sp>
        <p:sp>
          <p:nvSpPr>
            <p:cNvPr id="820" name="object 820"/>
            <p:cNvSpPr/>
            <p:nvPr/>
          </p:nvSpPr>
          <p:spPr>
            <a:xfrm>
              <a:off x="2616593" y="6779514"/>
              <a:ext cx="7620" cy="276860"/>
            </a:xfrm>
            <a:custGeom>
              <a:avLst/>
              <a:gdLst/>
              <a:ahLst/>
              <a:cxnLst/>
              <a:rect l="l" t="t" r="r" b="b"/>
              <a:pathLst>
                <a:path w="7619" h="276859">
                  <a:moveTo>
                    <a:pt x="0" y="0"/>
                  </a:moveTo>
                  <a:lnTo>
                    <a:pt x="0" y="276605"/>
                  </a:lnTo>
                  <a:lnTo>
                    <a:pt x="7620" y="276605"/>
                  </a:lnTo>
                  <a:lnTo>
                    <a:pt x="7620" y="0"/>
                  </a:lnTo>
                  <a:lnTo>
                    <a:pt x="0" y="0"/>
                  </a:lnTo>
                  <a:close/>
                </a:path>
              </a:pathLst>
            </a:custGeom>
            <a:solidFill>
              <a:srgbClr val="000000"/>
            </a:solidFill>
          </p:spPr>
          <p:txBody>
            <a:bodyPr wrap="square" lIns="0" tIns="0" rIns="0" bIns="0" rtlCol="0"/>
            <a:lstStyle/>
            <a:p>
              <a:endParaRPr sz="1632"/>
            </a:p>
          </p:txBody>
        </p:sp>
        <p:sp>
          <p:nvSpPr>
            <p:cNvPr id="821" name="object 821"/>
            <p:cNvSpPr/>
            <p:nvPr/>
          </p:nvSpPr>
          <p:spPr>
            <a:xfrm>
              <a:off x="2616593" y="6779514"/>
              <a:ext cx="0" cy="269240"/>
            </a:xfrm>
            <a:custGeom>
              <a:avLst/>
              <a:gdLst/>
              <a:ahLst/>
              <a:cxnLst/>
              <a:rect l="l" t="t" r="r" b="b"/>
              <a:pathLst>
                <a:path h="269240">
                  <a:moveTo>
                    <a:pt x="0" y="0"/>
                  </a:moveTo>
                  <a:lnTo>
                    <a:pt x="0" y="268986"/>
                  </a:lnTo>
                </a:path>
              </a:pathLst>
            </a:custGeom>
            <a:ln w="3175">
              <a:solidFill>
                <a:srgbClr val="000000"/>
              </a:solidFill>
            </a:ln>
          </p:spPr>
          <p:txBody>
            <a:bodyPr wrap="square" lIns="0" tIns="0" rIns="0" bIns="0" rtlCol="0"/>
            <a:lstStyle/>
            <a:p>
              <a:endParaRPr sz="1632"/>
            </a:p>
          </p:txBody>
        </p:sp>
        <p:sp>
          <p:nvSpPr>
            <p:cNvPr id="822" name="object 822"/>
            <p:cNvSpPr/>
            <p:nvPr/>
          </p:nvSpPr>
          <p:spPr>
            <a:xfrm>
              <a:off x="2616593" y="7048500"/>
              <a:ext cx="0" cy="7620"/>
            </a:xfrm>
            <a:custGeom>
              <a:avLst/>
              <a:gdLst/>
              <a:ahLst/>
              <a:cxnLst/>
              <a:rect l="l" t="t" r="r" b="b"/>
              <a:pathLst>
                <a:path h="7620">
                  <a:moveTo>
                    <a:pt x="0" y="0"/>
                  </a:moveTo>
                  <a:lnTo>
                    <a:pt x="0" y="7620"/>
                  </a:lnTo>
                </a:path>
                <a:path h="7620">
                  <a:moveTo>
                    <a:pt x="0" y="0"/>
                  </a:moveTo>
                  <a:lnTo>
                    <a:pt x="0" y="7620"/>
                  </a:lnTo>
                </a:path>
              </a:pathLst>
            </a:custGeom>
            <a:ln w="3175">
              <a:solidFill>
                <a:srgbClr val="000000"/>
              </a:solidFill>
            </a:ln>
          </p:spPr>
          <p:txBody>
            <a:bodyPr wrap="square" lIns="0" tIns="0" rIns="0" bIns="0" rtlCol="0"/>
            <a:lstStyle/>
            <a:p>
              <a:endParaRPr sz="1632"/>
            </a:p>
          </p:txBody>
        </p:sp>
        <p:sp>
          <p:nvSpPr>
            <p:cNvPr id="823" name="object 823"/>
            <p:cNvSpPr/>
            <p:nvPr/>
          </p:nvSpPr>
          <p:spPr>
            <a:xfrm>
              <a:off x="2624213" y="7048500"/>
              <a:ext cx="631825" cy="7620"/>
            </a:xfrm>
            <a:custGeom>
              <a:avLst/>
              <a:gdLst/>
              <a:ahLst/>
              <a:cxnLst/>
              <a:rect l="l" t="t" r="r" b="b"/>
              <a:pathLst>
                <a:path w="631825" h="7620">
                  <a:moveTo>
                    <a:pt x="631698" y="7619"/>
                  </a:moveTo>
                  <a:lnTo>
                    <a:pt x="631698" y="0"/>
                  </a:lnTo>
                  <a:lnTo>
                    <a:pt x="0" y="0"/>
                  </a:lnTo>
                  <a:lnTo>
                    <a:pt x="0" y="7619"/>
                  </a:lnTo>
                  <a:lnTo>
                    <a:pt x="631698" y="7619"/>
                  </a:lnTo>
                  <a:close/>
                </a:path>
              </a:pathLst>
            </a:custGeom>
            <a:solidFill>
              <a:srgbClr val="000000"/>
            </a:solidFill>
          </p:spPr>
          <p:txBody>
            <a:bodyPr wrap="square" lIns="0" tIns="0" rIns="0" bIns="0" rtlCol="0"/>
            <a:lstStyle/>
            <a:p>
              <a:endParaRPr sz="1632"/>
            </a:p>
          </p:txBody>
        </p:sp>
        <p:sp>
          <p:nvSpPr>
            <p:cNvPr id="824" name="object 824"/>
            <p:cNvSpPr/>
            <p:nvPr/>
          </p:nvSpPr>
          <p:spPr>
            <a:xfrm>
              <a:off x="2624213" y="7048500"/>
              <a:ext cx="631825" cy="0"/>
            </a:xfrm>
            <a:custGeom>
              <a:avLst/>
              <a:gdLst/>
              <a:ahLst/>
              <a:cxnLst/>
              <a:rect l="l" t="t" r="r" b="b"/>
              <a:pathLst>
                <a:path w="631825">
                  <a:moveTo>
                    <a:pt x="0" y="0"/>
                  </a:moveTo>
                  <a:lnTo>
                    <a:pt x="631698" y="0"/>
                  </a:lnTo>
                </a:path>
              </a:pathLst>
            </a:custGeom>
            <a:ln w="3175">
              <a:solidFill>
                <a:srgbClr val="000000"/>
              </a:solidFill>
            </a:ln>
          </p:spPr>
          <p:txBody>
            <a:bodyPr wrap="square" lIns="0" tIns="0" rIns="0" bIns="0" rtlCol="0"/>
            <a:lstStyle/>
            <a:p>
              <a:endParaRPr sz="1632"/>
            </a:p>
          </p:txBody>
        </p:sp>
      </p:grpSp>
      <p:grpSp>
        <p:nvGrpSpPr>
          <p:cNvPr id="825" name="object 825"/>
          <p:cNvGrpSpPr/>
          <p:nvPr/>
        </p:nvGrpSpPr>
        <p:grpSpPr>
          <a:xfrm>
            <a:off x="4199726" y="6140415"/>
            <a:ext cx="5495037" cy="258543"/>
            <a:chOff x="3255530" y="6771513"/>
            <a:chExt cx="6059805" cy="285115"/>
          </a:xfrm>
        </p:grpSpPr>
        <p:sp>
          <p:nvSpPr>
            <p:cNvPr id="826" name="object 826"/>
            <p:cNvSpPr/>
            <p:nvPr/>
          </p:nvSpPr>
          <p:spPr>
            <a:xfrm>
              <a:off x="3255911" y="6771894"/>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827" name="object 827"/>
            <p:cNvSpPr/>
            <p:nvPr/>
          </p:nvSpPr>
          <p:spPr>
            <a:xfrm>
              <a:off x="3263531" y="6771894"/>
              <a:ext cx="1159510" cy="7620"/>
            </a:xfrm>
            <a:custGeom>
              <a:avLst/>
              <a:gdLst/>
              <a:ahLst/>
              <a:cxnLst/>
              <a:rect l="l" t="t" r="r" b="b"/>
              <a:pathLst>
                <a:path w="1159510" h="7620">
                  <a:moveTo>
                    <a:pt x="1159002" y="7619"/>
                  </a:moveTo>
                  <a:lnTo>
                    <a:pt x="1159002" y="0"/>
                  </a:lnTo>
                  <a:lnTo>
                    <a:pt x="0" y="0"/>
                  </a:lnTo>
                  <a:lnTo>
                    <a:pt x="0" y="7619"/>
                  </a:lnTo>
                  <a:lnTo>
                    <a:pt x="1159002" y="7619"/>
                  </a:lnTo>
                  <a:close/>
                </a:path>
              </a:pathLst>
            </a:custGeom>
            <a:solidFill>
              <a:srgbClr val="000000"/>
            </a:solidFill>
          </p:spPr>
          <p:txBody>
            <a:bodyPr wrap="square" lIns="0" tIns="0" rIns="0" bIns="0" rtlCol="0"/>
            <a:lstStyle/>
            <a:p>
              <a:endParaRPr sz="1632"/>
            </a:p>
          </p:txBody>
        </p:sp>
        <p:sp>
          <p:nvSpPr>
            <p:cNvPr id="828" name="object 828"/>
            <p:cNvSpPr/>
            <p:nvPr/>
          </p:nvSpPr>
          <p:spPr>
            <a:xfrm>
              <a:off x="3263531" y="6771894"/>
              <a:ext cx="1159510" cy="0"/>
            </a:xfrm>
            <a:custGeom>
              <a:avLst/>
              <a:gdLst/>
              <a:ahLst/>
              <a:cxnLst/>
              <a:rect l="l" t="t" r="r" b="b"/>
              <a:pathLst>
                <a:path w="1159510">
                  <a:moveTo>
                    <a:pt x="0" y="0"/>
                  </a:moveTo>
                  <a:lnTo>
                    <a:pt x="1159002" y="0"/>
                  </a:lnTo>
                </a:path>
              </a:pathLst>
            </a:custGeom>
            <a:ln w="3175">
              <a:solidFill>
                <a:srgbClr val="000000"/>
              </a:solidFill>
            </a:ln>
          </p:spPr>
          <p:txBody>
            <a:bodyPr wrap="square" lIns="0" tIns="0" rIns="0" bIns="0" rtlCol="0"/>
            <a:lstStyle/>
            <a:p>
              <a:endParaRPr sz="1632"/>
            </a:p>
          </p:txBody>
        </p:sp>
        <p:sp>
          <p:nvSpPr>
            <p:cNvPr id="829" name="object 829"/>
            <p:cNvSpPr/>
            <p:nvPr/>
          </p:nvSpPr>
          <p:spPr>
            <a:xfrm>
              <a:off x="4422533" y="6771894"/>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830" name="object 830"/>
            <p:cNvSpPr/>
            <p:nvPr/>
          </p:nvSpPr>
          <p:spPr>
            <a:xfrm>
              <a:off x="4430153" y="6771894"/>
              <a:ext cx="1377950" cy="7620"/>
            </a:xfrm>
            <a:custGeom>
              <a:avLst/>
              <a:gdLst/>
              <a:ahLst/>
              <a:cxnLst/>
              <a:rect l="l" t="t" r="r" b="b"/>
              <a:pathLst>
                <a:path w="1377950" h="7620">
                  <a:moveTo>
                    <a:pt x="1377696" y="7619"/>
                  </a:moveTo>
                  <a:lnTo>
                    <a:pt x="1377696" y="0"/>
                  </a:lnTo>
                  <a:lnTo>
                    <a:pt x="0" y="0"/>
                  </a:lnTo>
                  <a:lnTo>
                    <a:pt x="0" y="7619"/>
                  </a:lnTo>
                  <a:lnTo>
                    <a:pt x="1377696" y="7619"/>
                  </a:lnTo>
                  <a:close/>
                </a:path>
              </a:pathLst>
            </a:custGeom>
            <a:solidFill>
              <a:srgbClr val="000000"/>
            </a:solidFill>
          </p:spPr>
          <p:txBody>
            <a:bodyPr wrap="square" lIns="0" tIns="0" rIns="0" bIns="0" rtlCol="0"/>
            <a:lstStyle/>
            <a:p>
              <a:endParaRPr sz="1632"/>
            </a:p>
          </p:txBody>
        </p:sp>
        <p:sp>
          <p:nvSpPr>
            <p:cNvPr id="831" name="object 831"/>
            <p:cNvSpPr/>
            <p:nvPr/>
          </p:nvSpPr>
          <p:spPr>
            <a:xfrm>
              <a:off x="4430153" y="6771894"/>
              <a:ext cx="1377950" cy="0"/>
            </a:xfrm>
            <a:custGeom>
              <a:avLst/>
              <a:gdLst/>
              <a:ahLst/>
              <a:cxnLst/>
              <a:rect l="l" t="t" r="r" b="b"/>
              <a:pathLst>
                <a:path w="1377950">
                  <a:moveTo>
                    <a:pt x="0" y="0"/>
                  </a:moveTo>
                  <a:lnTo>
                    <a:pt x="1377696" y="0"/>
                  </a:lnTo>
                </a:path>
              </a:pathLst>
            </a:custGeom>
            <a:ln w="3175">
              <a:solidFill>
                <a:srgbClr val="000000"/>
              </a:solidFill>
            </a:ln>
          </p:spPr>
          <p:txBody>
            <a:bodyPr wrap="square" lIns="0" tIns="0" rIns="0" bIns="0" rtlCol="0"/>
            <a:lstStyle/>
            <a:p>
              <a:endParaRPr sz="1632"/>
            </a:p>
          </p:txBody>
        </p:sp>
        <p:sp>
          <p:nvSpPr>
            <p:cNvPr id="832" name="object 832"/>
            <p:cNvSpPr/>
            <p:nvPr/>
          </p:nvSpPr>
          <p:spPr>
            <a:xfrm>
              <a:off x="5807849" y="6771894"/>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833" name="object 833"/>
            <p:cNvSpPr/>
            <p:nvPr/>
          </p:nvSpPr>
          <p:spPr>
            <a:xfrm>
              <a:off x="5815469" y="6771894"/>
              <a:ext cx="1159510" cy="7620"/>
            </a:xfrm>
            <a:custGeom>
              <a:avLst/>
              <a:gdLst/>
              <a:ahLst/>
              <a:cxnLst/>
              <a:rect l="l" t="t" r="r" b="b"/>
              <a:pathLst>
                <a:path w="1159509" h="7620">
                  <a:moveTo>
                    <a:pt x="1159002" y="7619"/>
                  </a:moveTo>
                  <a:lnTo>
                    <a:pt x="1159002" y="0"/>
                  </a:lnTo>
                  <a:lnTo>
                    <a:pt x="0" y="0"/>
                  </a:lnTo>
                  <a:lnTo>
                    <a:pt x="0" y="7619"/>
                  </a:lnTo>
                  <a:lnTo>
                    <a:pt x="1159002" y="7619"/>
                  </a:lnTo>
                  <a:close/>
                </a:path>
              </a:pathLst>
            </a:custGeom>
            <a:solidFill>
              <a:srgbClr val="000000"/>
            </a:solidFill>
          </p:spPr>
          <p:txBody>
            <a:bodyPr wrap="square" lIns="0" tIns="0" rIns="0" bIns="0" rtlCol="0"/>
            <a:lstStyle/>
            <a:p>
              <a:endParaRPr sz="1632"/>
            </a:p>
          </p:txBody>
        </p:sp>
        <p:sp>
          <p:nvSpPr>
            <p:cNvPr id="834" name="object 834"/>
            <p:cNvSpPr/>
            <p:nvPr/>
          </p:nvSpPr>
          <p:spPr>
            <a:xfrm>
              <a:off x="5815469" y="6771894"/>
              <a:ext cx="1159510" cy="0"/>
            </a:xfrm>
            <a:custGeom>
              <a:avLst/>
              <a:gdLst/>
              <a:ahLst/>
              <a:cxnLst/>
              <a:rect l="l" t="t" r="r" b="b"/>
              <a:pathLst>
                <a:path w="1159509">
                  <a:moveTo>
                    <a:pt x="0" y="0"/>
                  </a:moveTo>
                  <a:lnTo>
                    <a:pt x="1159002" y="0"/>
                  </a:lnTo>
                </a:path>
              </a:pathLst>
            </a:custGeom>
            <a:ln w="3175">
              <a:solidFill>
                <a:srgbClr val="000000"/>
              </a:solidFill>
            </a:ln>
          </p:spPr>
          <p:txBody>
            <a:bodyPr wrap="square" lIns="0" tIns="0" rIns="0" bIns="0" rtlCol="0"/>
            <a:lstStyle/>
            <a:p>
              <a:endParaRPr sz="1632"/>
            </a:p>
          </p:txBody>
        </p:sp>
        <p:sp>
          <p:nvSpPr>
            <p:cNvPr id="835" name="object 835"/>
            <p:cNvSpPr/>
            <p:nvPr/>
          </p:nvSpPr>
          <p:spPr>
            <a:xfrm>
              <a:off x="6974471" y="6771894"/>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836" name="object 836"/>
            <p:cNvSpPr/>
            <p:nvPr/>
          </p:nvSpPr>
          <p:spPr>
            <a:xfrm>
              <a:off x="6982091" y="6771894"/>
              <a:ext cx="940435" cy="7620"/>
            </a:xfrm>
            <a:custGeom>
              <a:avLst/>
              <a:gdLst/>
              <a:ahLst/>
              <a:cxnLst/>
              <a:rect l="l" t="t" r="r" b="b"/>
              <a:pathLst>
                <a:path w="940434" h="7620">
                  <a:moveTo>
                    <a:pt x="940307" y="7619"/>
                  </a:moveTo>
                  <a:lnTo>
                    <a:pt x="940307" y="0"/>
                  </a:lnTo>
                  <a:lnTo>
                    <a:pt x="0" y="0"/>
                  </a:lnTo>
                  <a:lnTo>
                    <a:pt x="0" y="7619"/>
                  </a:lnTo>
                  <a:lnTo>
                    <a:pt x="940307" y="7619"/>
                  </a:lnTo>
                  <a:close/>
                </a:path>
              </a:pathLst>
            </a:custGeom>
            <a:solidFill>
              <a:srgbClr val="000000"/>
            </a:solidFill>
          </p:spPr>
          <p:txBody>
            <a:bodyPr wrap="square" lIns="0" tIns="0" rIns="0" bIns="0" rtlCol="0"/>
            <a:lstStyle/>
            <a:p>
              <a:endParaRPr sz="1632"/>
            </a:p>
          </p:txBody>
        </p:sp>
        <p:sp>
          <p:nvSpPr>
            <p:cNvPr id="837" name="object 837"/>
            <p:cNvSpPr/>
            <p:nvPr/>
          </p:nvSpPr>
          <p:spPr>
            <a:xfrm>
              <a:off x="6982091" y="6771894"/>
              <a:ext cx="940435" cy="0"/>
            </a:xfrm>
            <a:custGeom>
              <a:avLst/>
              <a:gdLst/>
              <a:ahLst/>
              <a:cxnLst/>
              <a:rect l="l" t="t" r="r" b="b"/>
              <a:pathLst>
                <a:path w="940434">
                  <a:moveTo>
                    <a:pt x="0" y="0"/>
                  </a:moveTo>
                  <a:lnTo>
                    <a:pt x="940308" y="0"/>
                  </a:lnTo>
                </a:path>
              </a:pathLst>
            </a:custGeom>
            <a:ln w="3175">
              <a:solidFill>
                <a:srgbClr val="000000"/>
              </a:solidFill>
            </a:ln>
          </p:spPr>
          <p:txBody>
            <a:bodyPr wrap="square" lIns="0" tIns="0" rIns="0" bIns="0" rtlCol="0"/>
            <a:lstStyle/>
            <a:p>
              <a:endParaRPr sz="1632"/>
            </a:p>
          </p:txBody>
        </p:sp>
        <p:sp>
          <p:nvSpPr>
            <p:cNvPr id="838" name="object 838"/>
            <p:cNvSpPr/>
            <p:nvPr/>
          </p:nvSpPr>
          <p:spPr>
            <a:xfrm>
              <a:off x="7922386" y="6771894"/>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839" name="object 839"/>
            <p:cNvSpPr/>
            <p:nvPr/>
          </p:nvSpPr>
          <p:spPr>
            <a:xfrm>
              <a:off x="7930019" y="6771894"/>
              <a:ext cx="1377950" cy="7620"/>
            </a:xfrm>
            <a:custGeom>
              <a:avLst/>
              <a:gdLst/>
              <a:ahLst/>
              <a:cxnLst/>
              <a:rect l="l" t="t" r="r" b="b"/>
              <a:pathLst>
                <a:path w="1377950" h="7620">
                  <a:moveTo>
                    <a:pt x="1377696" y="7619"/>
                  </a:moveTo>
                  <a:lnTo>
                    <a:pt x="1377696" y="0"/>
                  </a:lnTo>
                  <a:lnTo>
                    <a:pt x="0" y="0"/>
                  </a:lnTo>
                  <a:lnTo>
                    <a:pt x="0" y="7619"/>
                  </a:lnTo>
                  <a:lnTo>
                    <a:pt x="1377696" y="7619"/>
                  </a:lnTo>
                  <a:close/>
                </a:path>
              </a:pathLst>
            </a:custGeom>
            <a:solidFill>
              <a:srgbClr val="000000"/>
            </a:solidFill>
          </p:spPr>
          <p:txBody>
            <a:bodyPr wrap="square" lIns="0" tIns="0" rIns="0" bIns="0" rtlCol="0"/>
            <a:lstStyle/>
            <a:p>
              <a:endParaRPr sz="1632"/>
            </a:p>
          </p:txBody>
        </p:sp>
        <p:sp>
          <p:nvSpPr>
            <p:cNvPr id="840" name="object 840"/>
            <p:cNvSpPr/>
            <p:nvPr/>
          </p:nvSpPr>
          <p:spPr>
            <a:xfrm>
              <a:off x="7930019" y="6771894"/>
              <a:ext cx="1377950" cy="0"/>
            </a:xfrm>
            <a:custGeom>
              <a:avLst/>
              <a:gdLst/>
              <a:ahLst/>
              <a:cxnLst/>
              <a:rect l="l" t="t" r="r" b="b"/>
              <a:pathLst>
                <a:path w="1377950">
                  <a:moveTo>
                    <a:pt x="0" y="0"/>
                  </a:moveTo>
                  <a:lnTo>
                    <a:pt x="1377696" y="0"/>
                  </a:lnTo>
                </a:path>
              </a:pathLst>
            </a:custGeom>
            <a:ln w="3175">
              <a:solidFill>
                <a:srgbClr val="000000"/>
              </a:solidFill>
            </a:ln>
          </p:spPr>
          <p:txBody>
            <a:bodyPr wrap="square" lIns="0" tIns="0" rIns="0" bIns="0" rtlCol="0"/>
            <a:lstStyle/>
            <a:p>
              <a:endParaRPr sz="1632"/>
            </a:p>
          </p:txBody>
        </p:sp>
        <p:sp>
          <p:nvSpPr>
            <p:cNvPr id="841" name="object 841"/>
            <p:cNvSpPr/>
            <p:nvPr/>
          </p:nvSpPr>
          <p:spPr>
            <a:xfrm>
              <a:off x="9307715" y="6771894"/>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842" name="object 842"/>
            <p:cNvSpPr/>
            <p:nvPr/>
          </p:nvSpPr>
          <p:spPr>
            <a:xfrm>
              <a:off x="3255911" y="6779514"/>
              <a:ext cx="7620" cy="276860"/>
            </a:xfrm>
            <a:custGeom>
              <a:avLst/>
              <a:gdLst/>
              <a:ahLst/>
              <a:cxnLst/>
              <a:rect l="l" t="t" r="r" b="b"/>
              <a:pathLst>
                <a:path w="7620" h="276859">
                  <a:moveTo>
                    <a:pt x="0" y="0"/>
                  </a:moveTo>
                  <a:lnTo>
                    <a:pt x="0" y="276605"/>
                  </a:lnTo>
                  <a:lnTo>
                    <a:pt x="7620" y="276605"/>
                  </a:lnTo>
                  <a:lnTo>
                    <a:pt x="7620" y="0"/>
                  </a:lnTo>
                  <a:lnTo>
                    <a:pt x="0" y="0"/>
                  </a:lnTo>
                  <a:close/>
                </a:path>
              </a:pathLst>
            </a:custGeom>
            <a:solidFill>
              <a:srgbClr val="000000"/>
            </a:solidFill>
          </p:spPr>
          <p:txBody>
            <a:bodyPr wrap="square" lIns="0" tIns="0" rIns="0" bIns="0" rtlCol="0"/>
            <a:lstStyle/>
            <a:p>
              <a:endParaRPr sz="1632"/>
            </a:p>
          </p:txBody>
        </p:sp>
        <p:sp>
          <p:nvSpPr>
            <p:cNvPr id="843" name="object 843"/>
            <p:cNvSpPr/>
            <p:nvPr/>
          </p:nvSpPr>
          <p:spPr>
            <a:xfrm>
              <a:off x="3255911" y="6779514"/>
              <a:ext cx="0" cy="269240"/>
            </a:xfrm>
            <a:custGeom>
              <a:avLst/>
              <a:gdLst/>
              <a:ahLst/>
              <a:cxnLst/>
              <a:rect l="l" t="t" r="r" b="b"/>
              <a:pathLst>
                <a:path h="269240">
                  <a:moveTo>
                    <a:pt x="0" y="0"/>
                  </a:moveTo>
                  <a:lnTo>
                    <a:pt x="0" y="268986"/>
                  </a:lnTo>
                </a:path>
              </a:pathLst>
            </a:custGeom>
            <a:ln w="3175">
              <a:solidFill>
                <a:srgbClr val="000000"/>
              </a:solidFill>
            </a:ln>
          </p:spPr>
          <p:txBody>
            <a:bodyPr wrap="square" lIns="0" tIns="0" rIns="0" bIns="0" rtlCol="0"/>
            <a:lstStyle/>
            <a:p>
              <a:endParaRPr sz="1632"/>
            </a:p>
          </p:txBody>
        </p:sp>
        <p:sp>
          <p:nvSpPr>
            <p:cNvPr id="844" name="object 844"/>
            <p:cNvSpPr/>
            <p:nvPr/>
          </p:nvSpPr>
          <p:spPr>
            <a:xfrm>
              <a:off x="3255911" y="7048500"/>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845" name="object 845"/>
            <p:cNvSpPr/>
            <p:nvPr/>
          </p:nvSpPr>
          <p:spPr>
            <a:xfrm>
              <a:off x="3263531" y="7048500"/>
              <a:ext cx="1159510" cy="7620"/>
            </a:xfrm>
            <a:custGeom>
              <a:avLst/>
              <a:gdLst/>
              <a:ahLst/>
              <a:cxnLst/>
              <a:rect l="l" t="t" r="r" b="b"/>
              <a:pathLst>
                <a:path w="1159510" h="7620">
                  <a:moveTo>
                    <a:pt x="1159002" y="7619"/>
                  </a:moveTo>
                  <a:lnTo>
                    <a:pt x="1159002" y="0"/>
                  </a:lnTo>
                  <a:lnTo>
                    <a:pt x="0" y="0"/>
                  </a:lnTo>
                  <a:lnTo>
                    <a:pt x="0" y="7619"/>
                  </a:lnTo>
                  <a:lnTo>
                    <a:pt x="1159002" y="7619"/>
                  </a:lnTo>
                  <a:close/>
                </a:path>
              </a:pathLst>
            </a:custGeom>
            <a:solidFill>
              <a:srgbClr val="000000"/>
            </a:solidFill>
          </p:spPr>
          <p:txBody>
            <a:bodyPr wrap="square" lIns="0" tIns="0" rIns="0" bIns="0" rtlCol="0"/>
            <a:lstStyle/>
            <a:p>
              <a:endParaRPr sz="1632"/>
            </a:p>
          </p:txBody>
        </p:sp>
        <p:sp>
          <p:nvSpPr>
            <p:cNvPr id="846" name="object 846"/>
            <p:cNvSpPr/>
            <p:nvPr/>
          </p:nvSpPr>
          <p:spPr>
            <a:xfrm>
              <a:off x="3263531" y="7048500"/>
              <a:ext cx="1159510" cy="0"/>
            </a:xfrm>
            <a:custGeom>
              <a:avLst/>
              <a:gdLst/>
              <a:ahLst/>
              <a:cxnLst/>
              <a:rect l="l" t="t" r="r" b="b"/>
              <a:pathLst>
                <a:path w="1159510">
                  <a:moveTo>
                    <a:pt x="0" y="0"/>
                  </a:moveTo>
                  <a:lnTo>
                    <a:pt x="1159002" y="0"/>
                  </a:lnTo>
                </a:path>
              </a:pathLst>
            </a:custGeom>
            <a:ln w="3175">
              <a:solidFill>
                <a:srgbClr val="000000"/>
              </a:solidFill>
            </a:ln>
          </p:spPr>
          <p:txBody>
            <a:bodyPr wrap="square" lIns="0" tIns="0" rIns="0" bIns="0" rtlCol="0"/>
            <a:lstStyle/>
            <a:p>
              <a:endParaRPr sz="1632"/>
            </a:p>
          </p:txBody>
        </p:sp>
        <p:sp>
          <p:nvSpPr>
            <p:cNvPr id="847" name="object 847"/>
            <p:cNvSpPr/>
            <p:nvPr/>
          </p:nvSpPr>
          <p:spPr>
            <a:xfrm>
              <a:off x="4422533" y="6779514"/>
              <a:ext cx="7620" cy="276860"/>
            </a:xfrm>
            <a:custGeom>
              <a:avLst/>
              <a:gdLst/>
              <a:ahLst/>
              <a:cxnLst/>
              <a:rect l="l" t="t" r="r" b="b"/>
              <a:pathLst>
                <a:path w="7620" h="276859">
                  <a:moveTo>
                    <a:pt x="0" y="0"/>
                  </a:moveTo>
                  <a:lnTo>
                    <a:pt x="0" y="276605"/>
                  </a:lnTo>
                  <a:lnTo>
                    <a:pt x="7620" y="276605"/>
                  </a:lnTo>
                  <a:lnTo>
                    <a:pt x="7620" y="0"/>
                  </a:lnTo>
                  <a:lnTo>
                    <a:pt x="0" y="0"/>
                  </a:lnTo>
                  <a:close/>
                </a:path>
              </a:pathLst>
            </a:custGeom>
            <a:solidFill>
              <a:srgbClr val="000000"/>
            </a:solidFill>
          </p:spPr>
          <p:txBody>
            <a:bodyPr wrap="square" lIns="0" tIns="0" rIns="0" bIns="0" rtlCol="0"/>
            <a:lstStyle/>
            <a:p>
              <a:endParaRPr sz="1632"/>
            </a:p>
          </p:txBody>
        </p:sp>
        <p:sp>
          <p:nvSpPr>
            <p:cNvPr id="848" name="object 848"/>
            <p:cNvSpPr/>
            <p:nvPr/>
          </p:nvSpPr>
          <p:spPr>
            <a:xfrm>
              <a:off x="4422533" y="6779514"/>
              <a:ext cx="0" cy="269240"/>
            </a:xfrm>
            <a:custGeom>
              <a:avLst/>
              <a:gdLst/>
              <a:ahLst/>
              <a:cxnLst/>
              <a:rect l="l" t="t" r="r" b="b"/>
              <a:pathLst>
                <a:path h="269240">
                  <a:moveTo>
                    <a:pt x="0" y="0"/>
                  </a:moveTo>
                  <a:lnTo>
                    <a:pt x="0" y="268986"/>
                  </a:lnTo>
                </a:path>
              </a:pathLst>
            </a:custGeom>
            <a:ln w="3175">
              <a:solidFill>
                <a:srgbClr val="000000"/>
              </a:solidFill>
            </a:ln>
          </p:spPr>
          <p:txBody>
            <a:bodyPr wrap="square" lIns="0" tIns="0" rIns="0" bIns="0" rtlCol="0"/>
            <a:lstStyle/>
            <a:p>
              <a:endParaRPr sz="1632"/>
            </a:p>
          </p:txBody>
        </p:sp>
        <p:sp>
          <p:nvSpPr>
            <p:cNvPr id="849" name="object 849"/>
            <p:cNvSpPr/>
            <p:nvPr/>
          </p:nvSpPr>
          <p:spPr>
            <a:xfrm>
              <a:off x="4422533" y="7048500"/>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850" name="object 850"/>
            <p:cNvSpPr/>
            <p:nvPr/>
          </p:nvSpPr>
          <p:spPr>
            <a:xfrm>
              <a:off x="4430153" y="7048500"/>
              <a:ext cx="1377950" cy="7620"/>
            </a:xfrm>
            <a:custGeom>
              <a:avLst/>
              <a:gdLst/>
              <a:ahLst/>
              <a:cxnLst/>
              <a:rect l="l" t="t" r="r" b="b"/>
              <a:pathLst>
                <a:path w="1377950" h="7620">
                  <a:moveTo>
                    <a:pt x="1377696" y="7619"/>
                  </a:moveTo>
                  <a:lnTo>
                    <a:pt x="1377696" y="0"/>
                  </a:lnTo>
                  <a:lnTo>
                    <a:pt x="0" y="0"/>
                  </a:lnTo>
                  <a:lnTo>
                    <a:pt x="0" y="7619"/>
                  </a:lnTo>
                  <a:lnTo>
                    <a:pt x="1377696" y="7619"/>
                  </a:lnTo>
                  <a:close/>
                </a:path>
              </a:pathLst>
            </a:custGeom>
            <a:solidFill>
              <a:srgbClr val="000000"/>
            </a:solidFill>
          </p:spPr>
          <p:txBody>
            <a:bodyPr wrap="square" lIns="0" tIns="0" rIns="0" bIns="0" rtlCol="0"/>
            <a:lstStyle/>
            <a:p>
              <a:endParaRPr sz="1632"/>
            </a:p>
          </p:txBody>
        </p:sp>
        <p:sp>
          <p:nvSpPr>
            <p:cNvPr id="851" name="object 851"/>
            <p:cNvSpPr/>
            <p:nvPr/>
          </p:nvSpPr>
          <p:spPr>
            <a:xfrm>
              <a:off x="4430153" y="7048500"/>
              <a:ext cx="1377950" cy="0"/>
            </a:xfrm>
            <a:custGeom>
              <a:avLst/>
              <a:gdLst/>
              <a:ahLst/>
              <a:cxnLst/>
              <a:rect l="l" t="t" r="r" b="b"/>
              <a:pathLst>
                <a:path w="1377950">
                  <a:moveTo>
                    <a:pt x="0" y="0"/>
                  </a:moveTo>
                  <a:lnTo>
                    <a:pt x="1377696" y="0"/>
                  </a:lnTo>
                </a:path>
              </a:pathLst>
            </a:custGeom>
            <a:ln w="3175">
              <a:solidFill>
                <a:srgbClr val="000000"/>
              </a:solidFill>
            </a:ln>
          </p:spPr>
          <p:txBody>
            <a:bodyPr wrap="square" lIns="0" tIns="0" rIns="0" bIns="0" rtlCol="0"/>
            <a:lstStyle/>
            <a:p>
              <a:endParaRPr sz="1632"/>
            </a:p>
          </p:txBody>
        </p:sp>
        <p:sp>
          <p:nvSpPr>
            <p:cNvPr id="852" name="object 852"/>
            <p:cNvSpPr/>
            <p:nvPr/>
          </p:nvSpPr>
          <p:spPr>
            <a:xfrm>
              <a:off x="5807849" y="6779514"/>
              <a:ext cx="7620" cy="276860"/>
            </a:xfrm>
            <a:custGeom>
              <a:avLst/>
              <a:gdLst/>
              <a:ahLst/>
              <a:cxnLst/>
              <a:rect l="l" t="t" r="r" b="b"/>
              <a:pathLst>
                <a:path w="7620" h="276859">
                  <a:moveTo>
                    <a:pt x="0" y="0"/>
                  </a:moveTo>
                  <a:lnTo>
                    <a:pt x="0" y="276605"/>
                  </a:lnTo>
                  <a:lnTo>
                    <a:pt x="7620" y="276605"/>
                  </a:lnTo>
                  <a:lnTo>
                    <a:pt x="7620" y="0"/>
                  </a:lnTo>
                  <a:lnTo>
                    <a:pt x="0" y="0"/>
                  </a:lnTo>
                  <a:close/>
                </a:path>
              </a:pathLst>
            </a:custGeom>
            <a:solidFill>
              <a:srgbClr val="000000"/>
            </a:solidFill>
          </p:spPr>
          <p:txBody>
            <a:bodyPr wrap="square" lIns="0" tIns="0" rIns="0" bIns="0" rtlCol="0"/>
            <a:lstStyle/>
            <a:p>
              <a:endParaRPr sz="1632"/>
            </a:p>
          </p:txBody>
        </p:sp>
        <p:sp>
          <p:nvSpPr>
            <p:cNvPr id="853" name="object 853"/>
            <p:cNvSpPr/>
            <p:nvPr/>
          </p:nvSpPr>
          <p:spPr>
            <a:xfrm>
              <a:off x="5807849" y="6779514"/>
              <a:ext cx="0" cy="269240"/>
            </a:xfrm>
            <a:custGeom>
              <a:avLst/>
              <a:gdLst/>
              <a:ahLst/>
              <a:cxnLst/>
              <a:rect l="l" t="t" r="r" b="b"/>
              <a:pathLst>
                <a:path h="269240">
                  <a:moveTo>
                    <a:pt x="0" y="0"/>
                  </a:moveTo>
                  <a:lnTo>
                    <a:pt x="0" y="268986"/>
                  </a:lnTo>
                </a:path>
              </a:pathLst>
            </a:custGeom>
            <a:ln w="3175">
              <a:solidFill>
                <a:srgbClr val="000000"/>
              </a:solidFill>
            </a:ln>
          </p:spPr>
          <p:txBody>
            <a:bodyPr wrap="square" lIns="0" tIns="0" rIns="0" bIns="0" rtlCol="0"/>
            <a:lstStyle/>
            <a:p>
              <a:endParaRPr sz="1632"/>
            </a:p>
          </p:txBody>
        </p:sp>
        <p:sp>
          <p:nvSpPr>
            <p:cNvPr id="854" name="object 854"/>
            <p:cNvSpPr/>
            <p:nvPr/>
          </p:nvSpPr>
          <p:spPr>
            <a:xfrm>
              <a:off x="5807849" y="7048500"/>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855" name="object 855"/>
            <p:cNvSpPr/>
            <p:nvPr/>
          </p:nvSpPr>
          <p:spPr>
            <a:xfrm>
              <a:off x="5815469" y="7048500"/>
              <a:ext cx="1159510" cy="7620"/>
            </a:xfrm>
            <a:custGeom>
              <a:avLst/>
              <a:gdLst/>
              <a:ahLst/>
              <a:cxnLst/>
              <a:rect l="l" t="t" r="r" b="b"/>
              <a:pathLst>
                <a:path w="1159509" h="7620">
                  <a:moveTo>
                    <a:pt x="1159002" y="7619"/>
                  </a:moveTo>
                  <a:lnTo>
                    <a:pt x="1159002" y="0"/>
                  </a:lnTo>
                  <a:lnTo>
                    <a:pt x="0" y="0"/>
                  </a:lnTo>
                  <a:lnTo>
                    <a:pt x="0" y="7619"/>
                  </a:lnTo>
                  <a:lnTo>
                    <a:pt x="1159002" y="7619"/>
                  </a:lnTo>
                  <a:close/>
                </a:path>
              </a:pathLst>
            </a:custGeom>
            <a:solidFill>
              <a:srgbClr val="000000"/>
            </a:solidFill>
          </p:spPr>
          <p:txBody>
            <a:bodyPr wrap="square" lIns="0" tIns="0" rIns="0" bIns="0" rtlCol="0"/>
            <a:lstStyle/>
            <a:p>
              <a:endParaRPr sz="1632"/>
            </a:p>
          </p:txBody>
        </p:sp>
        <p:sp>
          <p:nvSpPr>
            <p:cNvPr id="856" name="object 856"/>
            <p:cNvSpPr/>
            <p:nvPr/>
          </p:nvSpPr>
          <p:spPr>
            <a:xfrm>
              <a:off x="5815469" y="7048500"/>
              <a:ext cx="1159510" cy="0"/>
            </a:xfrm>
            <a:custGeom>
              <a:avLst/>
              <a:gdLst/>
              <a:ahLst/>
              <a:cxnLst/>
              <a:rect l="l" t="t" r="r" b="b"/>
              <a:pathLst>
                <a:path w="1159509">
                  <a:moveTo>
                    <a:pt x="0" y="0"/>
                  </a:moveTo>
                  <a:lnTo>
                    <a:pt x="1159002" y="0"/>
                  </a:lnTo>
                </a:path>
              </a:pathLst>
            </a:custGeom>
            <a:ln w="3175">
              <a:solidFill>
                <a:srgbClr val="000000"/>
              </a:solidFill>
            </a:ln>
          </p:spPr>
          <p:txBody>
            <a:bodyPr wrap="square" lIns="0" tIns="0" rIns="0" bIns="0" rtlCol="0"/>
            <a:lstStyle/>
            <a:p>
              <a:endParaRPr sz="1632"/>
            </a:p>
          </p:txBody>
        </p:sp>
        <p:sp>
          <p:nvSpPr>
            <p:cNvPr id="857" name="object 857"/>
            <p:cNvSpPr/>
            <p:nvPr/>
          </p:nvSpPr>
          <p:spPr>
            <a:xfrm>
              <a:off x="6974471" y="6779514"/>
              <a:ext cx="7620" cy="276860"/>
            </a:xfrm>
            <a:custGeom>
              <a:avLst/>
              <a:gdLst/>
              <a:ahLst/>
              <a:cxnLst/>
              <a:rect l="l" t="t" r="r" b="b"/>
              <a:pathLst>
                <a:path w="7620" h="276859">
                  <a:moveTo>
                    <a:pt x="0" y="0"/>
                  </a:moveTo>
                  <a:lnTo>
                    <a:pt x="0" y="276605"/>
                  </a:lnTo>
                  <a:lnTo>
                    <a:pt x="7619" y="276605"/>
                  </a:lnTo>
                  <a:lnTo>
                    <a:pt x="7619" y="0"/>
                  </a:lnTo>
                  <a:lnTo>
                    <a:pt x="0" y="0"/>
                  </a:lnTo>
                  <a:close/>
                </a:path>
              </a:pathLst>
            </a:custGeom>
            <a:solidFill>
              <a:srgbClr val="000000"/>
            </a:solidFill>
          </p:spPr>
          <p:txBody>
            <a:bodyPr wrap="square" lIns="0" tIns="0" rIns="0" bIns="0" rtlCol="0"/>
            <a:lstStyle/>
            <a:p>
              <a:endParaRPr sz="1632"/>
            </a:p>
          </p:txBody>
        </p:sp>
        <p:sp>
          <p:nvSpPr>
            <p:cNvPr id="858" name="object 858"/>
            <p:cNvSpPr/>
            <p:nvPr/>
          </p:nvSpPr>
          <p:spPr>
            <a:xfrm>
              <a:off x="6974471" y="6779514"/>
              <a:ext cx="0" cy="269240"/>
            </a:xfrm>
            <a:custGeom>
              <a:avLst/>
              <a:gdLst/>
              <a:ahLst/>
              <a:cxnLst/>
              <a:rect l="l" t="t" r="r" b="b"/>
              <a:pathLst>
                <a:path h="269240">
                  <a:moveTo>
                    <a:pt x="0" y="0"/>
                  </a:moveTo>
                  <a:lnTo>
                    <a:pt x="0" y="268986"/>
                  </a:lnTo>
                </a:path>
              </a:pathLst>
            </a:custGeom>
            <a:ln w="3175">
              <a:solidFill>
                <a:srgbClr val="000000"/>
              </a:solidFill>
            </a:ln>
          </p:spPr>
          <p:txBody>
            <a:bodyPr wrap="square" lIns="0" tIns="0" rIns="0" bIns="0" rtlCol="0"/>
            <a:lstStyle/>
            <a:p>
              <a:endParaRPr sz="1632"/>
            </a:p>
          </p:txBody>
        </p:sp>
        <p:sp>
          <p:nvSpPr>
            <p:cNvPr id="859" name="object 859"/>
            <p:cNvSpPr/>
            <p:nvPr/>
          </p:nvSpPr>
          <p:spPr>
            <a:xfrm>
              <a:off x="6974471" y="7048500"/>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860" name="object 860"/>
            <p:cNvSpPr/>
            <p:nvPr/>
          </p:nvSpPr>
          <p:spPr>
            <a:xfrm>
              <a:off x="6982091" y="7048500"/>
              <a:ext cx="940435" cy="7620"/>
            </a:xfrm>
            <a:custGeom>
              <a:avLst/>
              <a:gdLst/>
              <a:ahLst/>
              <a:cxnLst/>
              <a:rect l="l" t="t" r="r" b="b"/>
              <a:pathLst>
                <a:path w="940434" h="7620">
                  <a:moveTo>
                    <a:pt x="940307" y="7619"/>
                  </a:moveTo>
                  <a:lnTo>
                    <a:pt x="940307" y="0"/>
                  </a:lnTo>
                  <a:lnTo>
                    <a:pt x="0" y="0"/>
                  </a:lnTo>
                  <a:lnTo>
                    <a:pt x="0" y="7619"/>
                  </a:lnTo>
                  <a:lnTo>
                    <a:pt x="940307" y="7619"/>
                  </a:lnTo>
                  <a:close/>
                </a:path>
              </a:pathLst>
            </a:custGeom>
            <a:solidFill>
              <a:srgbClr val="000000"/>
            </a:solidFill>
          </p:spPr>
          <p:txBody>
            <a:bodyPr wrap="square" lIns="0" tIns="0" rIns="0" bIns="0" rtlCol="0"/>
            <a:lstStyle/>
            <a:p>
              <a:endParaRPr sz="1632"/>
            </a:p>
          </p:txBody>
        </p:sp>
        <p:sp>
          <p:nvSpPr>
            <p:cNvPr id="861" name="object 861"/>
            <p:cNvSpPr/>
            <p:nvPr/>
          </p:nvSpPr>
          <p:spPr>
            <a:xfrm>
              <a:off x="6982091" y="7048500"/>
              <a:ext cx="940435" cy="0"/>
            </a:xfrm>
            <a:custGeom>
              <a:avLst/>
              <a:gdLst/>
              <a:ahLst/>
              <a:cxnLst/>
              <a:rect l="l" t="t" r="r" b="b"/>
              <a:pathLst>
                <a:path w="940434">
                  <a:moveTo>
                    <a:pt x="0" y="0"/>
                  </a:moveTo>
                  <a:lnTo>
                    <a:pt x="940308" y="0"/>
                  </a:lnTo>
                </a:path>
              </a:pathLst>
            </a:custGeom>
            <a:ln w="3175">
              <a:solidFill>
                <a:srgbClr val="000000"/>
              </a:solidFill>
            </a:ln>
          </p:spPr>
          <p:txBody>
            <a:bodyPr wrap="square" lIns="0" tIns="0" rIns="0" bIns="0" rtlCol="0"/>
            <a:lstStyle/>
            <a:p>
              <a:endParaRPr sz="1632"/>
            </a:p>
          </p:txBody>
        </p:sp>
        <p:sp>
          <p:nvSpPr>
            <p:cNvPr id="862" name="object 862"/>
            <p:cNvSpPr/>
            <p:nvPr/>
          </p:nvSpPr>
          <p:spPr>
            <a:xfrm>
              <a:off x="7922386" y="6779514"/>
              <a:ext cx="7620" cy="276860"/>
            </a:xfrm>
            <a:custGeom>
              <a:avLst/>
              <a:gdLst/>
              <a:ahLst/>
              <a:cxnLst/>
              <a:rect l="l" t="t" r="r" b="b"/>
              <a:pathLst>
                <a:path w="7620" h="276859">
                  <a:moveTo>
                    <a:pt x="0" y="0"/>
                  </a:moveTo>
                  <a:lnTo>
                    <a:pt x="0" y="276605"/>
                  </a:lnTo>
                  <a:lnTo>
                    <a:pt x="7620" y="276605"/>
                  </a:lnTo>
                  <a:lnTo>
                    <a:pt x="7620" y="0"/>
                  </a:lnTo>
                  <a:lnTo>
                    <a:pt x="0" y="0"/>
                  </a:lnTo>
                  <a:close/>
                </a:path>
              </a:pathLst>
            </a:custGeom>
            <a:solidFill>
              <a:srgbClr val="000000"/>
            </a:solidFill>
          </p:spPr>
          <p:txBody>
            <a:bodyPr wrap="square" lIns="0" tIns="0" rIns="0" bIns="0" rtlCol="0"/>
            <a:lstStyle/>
            <a:p>
              <a:endParaRPr sz="1632"/>
            </a:p>
          </p:txBody>
        </p:sp>
        <p:sp>
          <p:nvSpPr>
            <p:cNvPr id="863" name="object 863"/>
            <p:cNvSpPr/>
            <p:nvPr/>
          </p:nvSpPr>
          <p:spPr>
            <a:xfrm>
              <a:off x="7922386" y="6779514"/>
              <a:ext cx="0" cy="269240"/>
            </a:xfrm>
            <a:custGeom>
              <a:avLst/>
              <a:gdLst/>
              <a:ahLst/>
              <a:cxnLst/>
              <a:rect l="l" t="t" r="r" b="b"/>
              <a:pathLst>
                <a:path h="269240">
                  <a:moveTo>
                    <a:pt x="0" y="0"/>
                  </a:moveTo>
                  <a:lnTo>
                    <a:pt x="0" y="268986"/>
                  </a:lnTo>
                </a:path>
              </a:pathLst>
            </a:custGeom>
            <a:ln w="3175">
              <a:solidFill>
                <a:srgbClr val="000000"/>
              </a:solidFill>
            </a:ln>
          </p:spPr>
          <p:txBody>
            <a:bodyPr wrap="square" lIns="0" tIns="0" rIns="0" bIns="0" rtlCol="0"/>
            <a:lstStyle/>
            <a:p>
              <a:endParaRPr sz="1632"/>
            </a:p>
          </p:txBody>
        </p:sp>
        <p:sp>
          <p:nvSpPr>
            <p:cNvPr id="864" name="object 864"/>
            <p:cNvSpPr/>
            <p:nvPr/>
          </p:nvSpPr>
          <p:spPr>
            <a:xfrm>
              <a:off x="7922386" y="7048500"/>
              <a:ext cx="0" cy="7620"/>
            </a:xfrm>
            <a:custGeom>
              <a:avLst/>
              <a:gdLst/>
              <a:ahLst/>
              <a:cxnLst/>
              <a:rect l="l" t="t" r="r" b="b"/>
              <a:pathLst>
                <a:path h="7620">
                  <a:moveTo>
                    <a:pt x="0" y="0"/>
                  </a:moveTo>
                  <a:lnTo>
                    <a:pt x="0" y="7620"/>
                  </a:lnTo>
                </a:path>
              </a:pathLst>
            </a:custGeom>
            <a:ln w="3175">
              <a:solidFill>
                <a:srgbClr val="000000"/>
              </a:solidFill>
            </a:ln>
          </p:spPr>
          <p:txBody>
            <a:bodyPr wrap="square" lIns="0" tIns="0" rIns="0" bIns="0" rtlCol="0"/>
            <a:lstStyle/>
            <a:p>
              <a:endParaRPr sz="1632"/>
            </a:p>
          </p:txBody>
        </p:sp>
        <p:sp>
          <p:nvSpPr>
            <p:cNvPr id="865" name="object 865"/>
            <p:cNvSpPr/>
            <p:nvPr/>
          </p:nvSpPr>
          <p:spPr>
            <a:xfrm>
              <a:off x="7930019" y="7048500"/>
              <a:ext cx="1377950" cy="7620"/>
            </a:xfrm>
            <a:custGeom>
              <a:avLst/>
              <a:gdLst/>
              <a:ahLst/>
              <a:cxnLst/>
              <a:rect l="l" t="t" r="r" b="b"/>
              <a:pathLst>
                <a:path w="1377950" h="7620">
                  <a:moveTo>
                    <a:pt x="1377696" y="7619"/>
                  </a:moveTo>
                  <a:lnTo>
                    <a:pt x="1377696" y="0"/>
                  </a:lnTo>
                  <a:lnTo>
                    <a:pt x="0" y="0"/>
                  </a:lnTo>
                  <a:lnTo>
                    <a:pt x="0" y="7619"/>
                  </a:lnTo>
                  <a:lnTo>
                    <a:pt x="1377696" y="7619"/>
                  </a:lnTo>
                  <a:close/>
                </a:path>
              </a:pathLst>
            </a:custGeom>
            <a:solidFill>
              <a:srgbClr val="000000"/>
            </a:solidFill>
          </p:spPr>
          <p:txBody>
            <a:bodyPr wrap="square" lIns="0" tIns="0" rIns="0" bIns="0" rtlCol="0"/>
            <a:lstStyle/>
            <a:p>
              <a:endParaRPr sz="1632"/>
            </a:p>
          </p:txBody>
        </p:sp>
        <p:sp>
          <p:nvSpPr>
            <p:cNvPr id="866" name="object 866"/>
            <p:cNvSpPr/>
            <p:nvPr/>
          </p:nvSpPr>
          <p:spPr>
            <a:xfrm>
              <a:off x="7930019" y="7048500"/>
              <a:ext cx="1377950" cy="0"/>
            </a:xfrm>
            <a:custGeom>
              <a:avLst/>
              <a:gdLst/>
              <a:ahLst/>
              <a:cxnLst/>
              <a:rect l="l" t="t" r="r" b="b"/>
              <a:pathLst>
                <a:path w="1377950">
                  <a:moveTo>
                    <a:pt x="0" y="0"/>
                  </a:moveTo>
                  <a:lnTo>
                    <a:pt x="1377696" y="0"/>
                  </a:lnTo>
                </a:path>
              </a:pathLst>
            </a:custGeom>
            <a:ln w="3175">
              <a:solidFill>
                <a:srgbClr val="000000"/>
              </a:solidFill>
            </a:ln>
          </p:spPr>
          <p:txBody>
            <a:bodyPr wrap="square" lIns="0" tIns="0" rIns="0" bIns="0" rtlCol="0"/>
            <a:lstStyle/>
            <a:p>
              <a:endParaRPr sz="1632"/>
            </a:p>
          </p:txBody>
        </p:sp>
        <p:sp>
          <p:nvSpPr>
            <p:cNvPr id="867" name="object 867"/>
            <p:cNvSpPr/>
            <p:nvPr/>
          </p:nvSpPr>
          <p:spPr>
            <a:xfrm>
              <a:off x="9307715" y="6779514"/>
              <a:ext cx="7620" cy="276860"/>
            </a:xfrm>
            <a:custGeom>
              <a:avLst/>
              <a:gdLst/>
              <a:ahLst/>
              <a:cxnLst/>
              <a:rect l="l" t="t" r="r" b="b"/>
              <a:pathLst>
                <a:path w="7620" h="276859">
                  <a:moveTo>
                    <a:pt x="0" y="0"/>
                  </a:moveTo>
                  <a:lnTo>
                    <a:pt x="0" y="276605"/>
                  </a:lnTo>
                  <a:lnTo>
                    <a:pt x="7619" y="276605"/>
                  </a:lnTo>
                  <a:lnTo>
                    <a:pt x="7619" y="0"/>
                  </a:lnTo>
                  <a:lnTo>
                    <a:pt x="0" y="0"/>
                  </a:lnTo>
                  <a:close/>
                </a:path>
              </a:pathLst>
            </a:custGeom>
            <a:solidFill>
              <a:srgbClr val="000000"/>
            </a:solidFill>
          </p:spPr>
          <p:txBody>
            <a:bodyPr wrap="square" lIns="0" tIns="0" rIns="0" bIns="0" rtlCol="0"/>
            <a:lstStyle/>
            <a:p>
              <a:endParaRPr sz="1632"/>
            </a:p>
          </p:txBody>
        </p:sp>
        <p:sp>
          <p:nvSpPr>
            <p:cNvPr id="868" name="object 868"/>
            <p:cNvSpPr/>
            <p:nvPr/>
          </p:nvSpPr>
          <p:spPr>
            <a:xfrm>
              <a:off x="9307715" y="6779514"/>
              <a:ext cx="0" cy="269240"/>
            </a:xfrm>
            <a:custGeom>
              <a:avLst/>
              <a:gdLst/>
              <a:ahLst/>
              <a:cxnLst/>
              <a:rect l="l" t="t" r="r" b="b"/>
              <a:pathLst>
                <a:path h="269240">
                  <a:moveTo>
                    <a:pt x="0" y="0"/>
                  </a:moveTo>
                  <a:lnTo>
                    <a:pt x="0" y="268986"/>
                  </a:lnTo>
                </a:path>
              </a:pathLst>
            </a:custGeom>
            <a:ln w="3175">
              <a:solidFill>
                <a:srgbClr val="000000"/>
              </a:solidFill>
            </a:ln>
          </p:spPr>
          <p:txBody>
            <a:bodyPr wrap="square" lIns="0" tIns="0" rIns="0" bIns="0" rtlCol="0"/>
            <a:lstStyle/>
            <a:p>
              <a:endParaRPr sz="1632"/>
            </a:p>
          </p:txBody>
        </p:sp>
        <p:sp>
          <p:nvSpPr>
            <p:cNvPr id="869" name="object 869"/>
            <p:cNvSpPr/>
            <p:nvPr/>
          </p:nvSpPr>
          <p:spPr>
            <a:xfrm>
              <a:off x="9307715" y="7048500"/>
              <a:ext cx="0" cy="7620"/>
            </a:xfrm>
            <a:custGeom>
              <a:avLst/>
              <a:gdLst/>
              <a:ahLst/>
              <a:cxnLst/>
              <a:rect l="l" t="t" r="r" b="b"/>
              <a:pathLst>
                <a:path h="7620">
                  <a:moveTo>
                    <a:pt x="0" y="0"/>
                  </a:moveTo>
                  <a:lnTo>
                    <a:pt x="0" y="7620"/>
                  </a:lnTo>
                </a:path>
                <a:path h="7620">
                  <a:moveTo>
                    <a:pt x="0" y="0"/>
                  </a:moveTo>
                  <a:lnTo>
                    <a:pt x="0" y="7620"/>
                  </a:lnTo>
                </a:path>
              </a:pathLst>
            </a:custGeom>
            <a:ln w="3175">
              <a:solidFill>
                <a:srgbClr val="000000"/>
              </a:solidFill>
            </a:ln>
          </p:spPr>
          <p:txBody>
            <a:bodyPr wrap="square" lIns="0" tIns="0" rIns="0" bIns="0" rtlCol="0"/>
            <a:lstStyle/>
            <a:p>
              <a:endParaRPr sz="1632"/>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68237" y="6190050"/>
            <a:ext cx="191747" cy="179047"/>
          </a:xfrm>
          <a:prstGeom prst="rect">
            <a:avLst/>
          </a:prstGeom>
        </p:spPr>
        <p:txBody>
          <a:bodyPr vert="horz" wrap="square" lIns="0" tIns="11516" rIns="0" bIns="0" rtlCol="0">
            <a:spAutoFit/>
          </a:bodyPr>
          <a:lstStyle/>
          <a:p>
            <a:pPr marL="11516">
              <a:spcBef>
                <a:spcPts val="91"/>
              </a:spcBef>
            </a:pPr>
            <a:r>
              <a:rPr sz="1088" spc="-5" dirty="0">
                <a:latin typeface="Comic Sans MS"/>
                <a:cs typeface="Comic Sans MS"/>
              </a:rPr>
              <a:t>20</a:t>
            </a:r>
            <a:endParaRPr sz="1088">
              <a:latin typeface="Comic Sans MS"/>
              <a:cs typeface="Comic Sans MS"/>
            </a:endParaRPr>
          </a:p>
        </p:txBody>
      </p:sp>
      <p:sp>
        <p:nvSpPr>
          <p:cNvPr id="3" name="object 3"/>
          <p:cNvSpPr txBox="1">
            <a:spLocks noGrp="1"/>
          </p:cNvSpPr>
          <p:nvPr>
            <p:ph type="title"/>
          </p:nvPr>
        </p:nvSpPr>
        <p:spPr>
          <a:xfrm>
            <a:off x="4671539" y="194915"/>
            <a:ext cx="2879093" cy="1365265"/>
          </a:xfrm>
          <a:prstGeom prst="rect">
            <a:avLst/>
          </a:prstGeom>
        </p:spPr>
        <p:txBody>
          <a:bodyPr vert="horz" wrap="square" lIns="0" tIns="10941" rIns="0" bIns="0" rtlCol="0" anchor="ctr">
            <a:spAutoFit/>
          </a:bodyPr>
          <a:lstStyle/>
          <a:p>
            <a:pPr marL="11516">
              <a:lnSpc>
                <a:spcPct val="100000"/>
              </a:lnSpc>
              <a:spcBef>
                <a:spcPts val="86"/>
              </a:spcBef>
            </a:pPr>
            <a:r>
              <a:rPr spc="-5" dirty="0"/>
              <a:t>Data</a:t>
            </a:r>
            <a:r>
              <a:rPr spc="-36" dirty="0"/>
              <a:t> </a:t>
            </a:r>
            <a:r>
              <a:rPr spc="-5" dirty="0"/>
              <a:t>Conversion</a:t>
            </a:r>
          </a:p>
        </p:txBody>
      </p:sp>
      <p:sp>
        <p:nvSpPr>
          <p:cNvPr id="4" name="object 4"/>
          <p:cNvSpPr txBox="1"/>
          <p:nvPr/>
        </p:nvSpPr>
        <p:spPr>
          <a:xfrm>
            <a:off x="2259327" y="1324152"/>
            <a:ext cx="7412513" cy="1757812"/>
          </a:xfrm>
          <a:prstGeom prst="rect">
            <a:avLst/>
          </a:prstGeom>
        </p:spPr>
        <p:txBody>
          <a:bodyPr vert="horz" wrap="square" lIns="0" tIns="11516" rIns="0" bIns="0" rtlCol="0">
            <a:spAutoFit/>
          </a:bodyPr>
          <a:lstStyle/>
          <a:p>
            <a:pPr marL="322458" marR="4607" indent="-310942">
              <a:lnSpc>
                <a:spcPct val="110000"/>
              </a:lnSpc>
              <a:spcBef>
                <a:spcPts val="91"/>
              </a:spcBef>
              <a:buClr>
                <a:srgbClr val="FF0000"/>
              </a:buClr>
              <a:buChar char="•"/>
              <a:tabLst>
                <a:tab pos="321882" algn="l"/>
                <a:tab pos="322458" algn="l"/>
              </a:tabLst>
            </a:pPr>
            <a:r>
              <a:rPr sz="2176" spc="-5" dirty="0">
                <a:solidFill>
                  <a:srgbClr val="3333CC"/>
                </a:solidFill>
                <a:latin typeface="Comic Sans MS"/>
                <a:cs typeface="Comic Sans MS"/>
              </a:rPr>
              <a:t>Some tools </a:t>
            </a:r>
            <a:r>
              <a:rPr sz="2176" dirty="0">
                <a:solidFill>
                  <a:srgbClr val="3333CC"/>
                </a:solidFill>
                <a:latin typeface="Comic Sans MS"/>
                <a:cs typeface="Comic Sans MS"/>
              </a:rPr>
              <a:t>can </a:t>
            </a:r>
            <a:r>
              <a:rPr sz="2176" spc="-5" dirty="0">
                <a:solidFill>
                  <a:srgbClr val="008000"/>
                </a:solidFill>
                <a:latin typeface="Comic Sans MS"/>
                <a:cs typeface="Comic Sans MS"/>
              </a:rPr>
              <a:t>deal </a:t>
            </a:r>
            <a:r>
              <a:rPr sz="2176" spc="-5" dirty="0">
                <a:solidFill>
                  <a:srgbClr val="3333CC"/>
                </a:solidFill>
                <a:latin typeface="Comic Sans MS"/>
                <a:cs typeface="Comic Sans MS"/>
              </a:rPr>
              <a:t>with </a:t>
            </a:r>
            <a:r>
              <a:rPr sz="2176" spc="-5" dirty="0">
                <a:solidFill>
                  <a:srgbClr val="008000"/>
                </a:solidFill>
                <a:latin typeface="Comic Sans MS"/>
                <a:cs typeface="Comic Sans MS"/>
              </a:rPr>
              <a:t>nominal values </a:t>
            </a:r>
            <a:r>
              <a:rPr sz="2176" spc="-5" dirty="0">
                <a:solidFill>
                  <a:srgbClr val="3333CC"/>
                </a:solidFill>
                <a:latin typeface="Comic Sans MS"/>
                <a:cs typeface="Comic Sans MS"/>
              </a:rPr>
              <a:t>but other need  fields to be</a:t>
            </a:r>
            <a:r>
              <a:rPr sz="2176" spc="-14" dirty="0">
                <a:solidFill>
                  <a:srgbClr val="3333CC"/>
                </a:solidFill>
                <a:latin typeface="Comic Sans MS"/>
                <a:cs typeface="Comic Sans MS"/>
              </a:rPr>
              <a:t> </a:t>
            </a:r>
            <a:r>
              <a:rPr sz="2176" spc="-5" dirty="0">
                <a:solidFill>
                  <a:srgbClr val="3333CC"/>
                </a:solidFill>
                <a:latin typeface="Comic Sans MS"/>
                <a:cs typeface="Comic Sans MS"/>
              </a:rPr>
              <a:t>numeric</a:t>
            </a:r>
            <a:endParaRPr sz="2176">
              <a:latin typeface="Comic Sans MS"/>
              <a:cs typeface="Comic Sans MS"/>
            </a:endParaRPr>
          </a:p>
          <a:p>
            <a:pPr marL="322458" marR="200384" indent="-310942">
              <a:lnSpc>
                <a:spcPct val="110000"/>
              </a:lnSpc>
              <a:spcBef>
                <a:spcPts val="2349"/>
              </a:spcBef>
              <a:buClr>
                <a:srgbClr val="FF0000"/>
              </a:buClr>
              <a:buChar char="•"/>
              <a:tabLst>
                <a:tab pos="321882" algn="l"/>
                <a:tab pos="322458" algn="l"/>
              </a:tabLst>
            </a:pPr>
            <a:r>
              <a:rPr sz="2176" dirty="0">
                <a:solidFill>
                  <a:srgbClr val="3333CC"/>
                </a:solidFill>
                <a:latin typeface="Comic Sans MS"/>
                <a:cs typeface="Comic Sans MS"/>
              </a:rPr>
              <a:t>Convert </a:t>
            </a:r>
            <a:r>
              <a:rPr sz="2176" spc="-5" dirty="0">
                <a:solidFill>
                  <a:srgbClr val="008000"/>
                </a:solidFill>
                <a:latin typeface="Comic Sans MS"/>
                <a:cs typeface="Comic Sans MS"/>
              </a:rPr>
              <a:t>ordinal </a:t>
            </a:r>
            <a:r>
              <a:rPr sz="2176" spc="-5" dirty="0">
                <a:solidFill>
                  <a:srgbClr val="3333CC"/>
                </a:solidFill>
                <a:latin typeface="Comic Sans MS"/>
                <a:cs typeface="Comic Sans MS"/>
              </a:rPr>
              <a:t>fields to numeric to be able to </a:t>
            </a:r>
            <a:r>
              <a:rPr sz="2176" spc="-5" dirty="0">
                <a:solidFill>
                  <a:srgbClr val="008000"/>
                </a:solidFill>
                <a:latin typeface="Comic Sans MS"/>
                <a:cs typeface="Comic Sans MS"/>
              </a:rPr>
              <a:t>use </a:t>
            </a:r>
            <a:r>
              <a:rPr sz="2176" dirty="0">
                <a:solidFill>
                  <a:srgbClr val="008000"/>
                </a:solidFill>
                <a:latin typeface="Comic Sans MS"/>
                <a:cs typeface="Comic Sans MS"/>
              </a:rPr>
              <a:t>“&gt;”  and “&lt;“ </a:t>
            </a:r>
            <a:r>
              <a:rPr sz="2176" dirty="0">
                <a:solidFill>
                  <a:srgbClr val="3333CC"/>
                </a:solidFill>
                <a:latin typeface="Comic Sans MS"/>
                <a:cs typeface="Comic Sans MS"/>
              </a:rPr>
              <a:t>comparisons </a:t>
            </a:r>
            <a:r>
              <a:rPr sz="2176" spc="-5" dirty="0">
                <a:solidFill>
                  <a:srgbClr val="3333CC"/>
                </a:solidFill>
                <a:latin typeface="Comic Sans MS"/>
                <a:cs typeface="Comic Sans MS"/>
              </a:rPr>
              <a:t>on </a:t>
            </a:r>
            <a:r>
              <a:rPr sz="2176" dirty="0">
                <a:solidFill>
                  <a:srgbClr val="3333CC"/>
                </a:solidFill>
                <a:latin typeface="Comic Sans MS"/>
                <a:cs typeface="Comic Sans MS"/>
              </a:rPr>
              <a:t>such</a:t>
            </a:r>
            <a:r>
              <a:rPr sz="2176" spc="-14" dirty="0">
                <a:solidFill>
                  <a:srgbClr val="3333CC"/>
                </a:solidFill>
                <a:latin typeface="Comic Sans MS"/>
                <a:cs typeface="Comic Sans MS"/>
              </a:rPr>
              <a:t> </a:t>
            </a:r>
            <a:r>
              <a:rPr sz="2176" spc="-5" dirty="0">
                <a:solidFill>
                  <a:srgbClr val="3333CC"/>
                </a:solidFill>
                <a:latin typeface="Comic Sans MS"/>
                <a:cs typeface="Comic Sans MS"/>
              </a:rPr>
              <a:t>fields.</a:t>
            </a:r>
            <a:endParaRPr sz="2176">
              <a:latin typeface="Comic Sans MS"/>
              <a:cs typeface="Comic Sans MS"/>
            </a:endParaRPr>
          </a:p>
        </p:txBody>
      </p:sp>
      <p:sp>
        <p:nvSpPr>
          <p:cNvPr id="5" name="object 5"/>
          <p:cNvSpPr txBox="1"/>
          <p:nvPr/>
        </p:nvSpPr>
        <p:spPr>
          <a:xfrm>
            <a:off x="2673921" y="3243279"/>
            <a:ext cx="1108451" cy="1003732"/>
          </a:xfrm>
          <a:prstGeom prst="rect">
            <a:avLst/>
          </a:prstGeom>
        </p:spPr>
        <p:txBody>
          <a:bodyPr vert="horz" wrap="square" lIns="0" tIns="33397" rIns="0" bIns="0" rtlCol="0">
            <a:spAutoFit/>
          </a:bodyPr>
          <a:lstStyle/>
          <a:p>
            <a:pPr marL="270634" indent="-259118">
              <a:spcBef>
                <a:spcPts val="263"/>
              </a:spcBef>
              <a:buClr>
                <a:srgbClr val="FF0000"/>
              </a:buClr>
              <a:buChar char="•"/>
              <a:tabLst>
                <a:tab pos="270059" algn="l"/>
                <a:tab pos="270634" algn="l"/>
                <a:tab pos="570060" algn="l"/>
              </a:tabLst>
            </a:pPr>
            <a:r>
              <a:rPr sz="1451" dirty="0">
                <a:solidFill>
                  <a:srgbClr val="3333CC"/>
                </a:solidFill>
                <a:latin typeface="Comic Sans MS"/>
                <a:cs typeface="Comic Sans MS"/>
              </a:rPr>
              <a:t>A	</a:t>
            </a:r>
            <a:r>
              <a:rPr sz="1451" dirty="0">
                <a:solidFill>
                  <a:srgbClr val="3333CC"/>
                </a:solidFill>
                <a:latin typeface="Wingdings"/>
                <a:cs typeface="Wingdings"/>
              </a:rPr>
              <a:t></a:t>
            </a:r>
            <a:r>
              <a:rPr sz="1451" dirty="0">
                <a:solidFill>
                  <a:srgbClr val="3333CC"/>
                </a:solidFill>
                <a:latin typeface="Times New Roman"/>
                <a:cs typeface="Times New Roman"/>
              </a:rPr>
              <a:t> </a:t>
            </a:r>
            <a:r>
              <a:rPr sz="1451" spc="-5" dirty="0">
                <a:solidFill>
                  <a:srgbClr val="3333CC"/>
                </a:solidFill>
                <a:latin typeface="Comic Sans MS"/>
                <a:cs typeface="Comic Sans MS"/>
              </a:rPr>
              <a:t>4.0</a:t>
            </a:r>
            <a:endParaRPr sz="1451">
              <a:latin typeface="Comic Sans MS"/>
              <a:cs typeface="Comic Sans MS"/>
            </a:endParaRPr>
          </a:p>
          <a:p>
            <a:pPr marL="270634" indent="-259694">
              <a:spcBef>
                <a:spcPts val="172"/>
              </a:spcBef>
              <a:buClr>
                <a:srgbClr val="FF0000"/>
              </a:buClr>
              <a:buChar char="•"/>
              <a:tabLst>
                <a:tab pos="270059" algn="l"/>
                <a:tab pos="271210" algn="l"/>
              </a:tabLst>
            </a:pPr>
            <a:r>
              <a:rPr sz="1451" spc="-5" dirty="0">
                <a:solidFill>
                  <a:srgbClr val="3333CC"/>
                </a:solidFill>
                <a:latin typeface="Comic Sans MS"/>
                <a:cs typeface="Comic Sans MS"/>
              </a:rPr>
              <a:t>A-  </a:t>
            </a:r>
            <a:r>
              <a:rPr sz="1451" dirty="0">
                <a:solidFill>
                  <a:srgbClr val="3333CC"/>
                </a:solidFill>
                <a:latin typeface="Wingdings"/>
                <a:cs typeface="Wingdings"/>
              </a:rPr>
              <a:t></a:t>
            </a:r>
            <a:r>
              <a:rPr sz="1451" spc="-23" dirty="0">
                <a:solidFill>
                  <a:srgbClr val="3333CC"/>
                </a:solidFill>
                <a:latin typeface="Times New Roman"/>
                <a:cs typeface="Times New Roman"/>
              </a:rPr>
              <a:t> </a:t>
            </a:r>
            <a:r>
              <a:rPr sz="1451" spc="-5" dirty="0">
                <a:solidFill>
                  <a:srgbClr val="3333CC"/>
                </a:solidFill>
                <a:latin typeface="Comic Sans MS"/>
                <a:cs typeface="Comic Sans MS"/>
              </a:rPr>
              <a:t>3.7</a:t>
            </a:r>
            <a:endParaRPr sz="1451">
              <a:latin typeface="Comic Sans MS"/>
              <a:cs typeface="Comic Sans MS"/>
            </a:endParaRPr>
          </a:p>
          <a:p>
            <a:pPr marL="270634" indent="-259694">
              <a:spcBef>
                <a:spcPts val="177"/>
              </a:spcBef>
              <a:buClr>
                <a:srgbClr val="FF0000"/>
              </a:buClr>
              <a:buChar char="•"/>
              <a:tabLst>
                <a:tab pos="270059" algn="l"/>
                <a:tab pos="271210" algn="l"/>
              </a:tabLst>
            </a:pPr>
            <a:r>
              <a:rPr sz="1451" spc="-5" dirty="0">
                <a:solidFill>
                  <a:srgbClr val="3333CC"/>
                </a:solidFill>
                <a:latin typeface="Comic Sans MS"/>
                <a:cs typeface="Comic Sans MS"/>
              </a:rPr>
              <a:t>B+ </a:t>
            </a:r>
            <a:r>
              <a:rPr sz="1451" dirty="0">
                <a:solidFill>
                  <a:srgbClr val="3333CC"/>
                </a:solidFill>
                <a:latin typeface="Wingdings"/>
                <a:cs typeface="Wingdings"/>
              </a:rPr>
              <a:t></a:t>
            </a:r>
            <a:r>
              <a:rPr sz="1451" spc="-9" dirty="0">
                <a:solidFill>
                  <a:srgbClr val="3333CC"/>
                </a:solidFill>
                <a:latin typeface="Times New Roman"/>
                <a:cs typeface="Times New Roman"/>
              </a:rPr>
              <a:t> </a:t>
            </a:r>
            <a:r>
              <a:rPr sz="1451" spc="-5" dirty="0">
                <a:solidFill>
                  <a:srgbClr val="3333CC"/>
                </a:solidFill>
                <a:latin typeface="Comic Sans MS"/>
                <a:cs typeface="Comic Sans MS"/>
              </a:rPr>
              <a:t>3.3</a:t>
            </a:r>
            <a:endParaRPr sz="1451">
              <a:latin typeface="Comic Sans MS"/>
              <a:cs typeface="Comic Sans MS"/>
            </a:endParaRPr>
          </a:p>
          <a:p>
            <a:pPr marL="270634" indent="-259694">
              <a:spcBef>
                <a:spcPts val="172"/>
              </a:spcBef>
              <a:buClr>
                <a:srgbClr val="FF0000"/>
              </a:buClr>
              <a:buChar char="•"/>
              <a:tabLst>
                <a:tab pos="270059" algn="l"/>
                <a:tab pos="271210" algn="l"/>
                <a:tab pos="551634" algn="l"/>
              </a:tabLst>
            </a:pPr>
            <a:r>
              <a:rPr sz="1451" dirty="0">
                <a:solidFill>
                  <a:srgbClr val="3333CC"/>
                </a:solidFill>
                <a:latin typeface="Comic Sans MS"/>
                <a:cs typeface="Comic Sans MS"/>
              </a:rPr>
              <a:t>B	</a:t>
            </a:r>
            <a:r>
              <a:rPr sz="1451" dirty="0">
                <a:solidFill>
                  <a:srgbClr val="3333CC"/>
                </a:solidFill>
                <a:latin typeface="Wingdings"/>
                <a:cs typeface="Wingdings"/>
              </a:rPr>
              <a:t></a:t>
            </a:r>
            <a:r>
              <a:rPr sz="1451" spc="9" dirty="0">
                <a:solidFill>
                  <a:srgbClr val="3333CC"/>
                </a:solidFill>
                <a:latin typeface="Times New Roman"/>
                <a:cs typeface="Times New Roman"/>
              </a:rPr>
              <a:t> </a:t>
            </a:r>
            <a:r>
              <a:rPr sz="1451" spc="-5" dirty="0">
                <a:solidFill>
                  <a:srgbClr val="3333CC"/>
                </a:solidFill>
                <a:latin typeface="Comic Sans MS"/>
                <a:cs typeface="Comic Sans MS"/>
              </a:rPr>
              <a:t>3.0</a:t>
            </a:r>
            <a:endParaRPr sz="1451">
              <a:latin typeface="Comic Sans MS"/>
              <a:cs typeface="Comic Sans MS"/>
            </a:endParaRPr>
          </a:p>
        </p:txBody>
      </p:sp>
      <p:sp>
        <p:nvSpPr>
          <p:cNvPr id="6" name="object 6"/>
          <p:cNvSpPr txBox="1"/>
          <p:nvPr/>
        </p:nvSpPr>
        <p:spPr>
          <a:xfrm>
            <a:off x="2259327" y="4353419"/>
            <a:ext cx="7004258" cy="1922088"/>
          </a:xfrm>
          <a:prstGeom prst="rect">
            <a:avLst/>
          </a:prstGeom>
        </p:spPr>
        <p:txBody>
          <a:bodyPr vert="horz" wrap="square" lIns="0" tIns="11516" rIns="0" bIns="0" rtlCol="0">
            <a:spAutoFit/>
          </a:bodyPr>
          <a:lstStyle/>
          <a:p>
            <a:pPr marL="321882" marR="4607" indent="-310942">
              <a:lnSpc>
                <a:spcPct val="110000"/>
              </a:lnSpc>
              <a:spcBef>
                <a:spcPts val="91"/>
              </a:spcBef>
              <a:buClr>
                <a:srgbClr val="FF0000"/>
              </a:buClr>
              <a:buChar char="•"/>
              <a:tabLst>
                <a:tab pos="321882" algn="l"/>
                <a:tab pos="322458" algn="l"/>
              </a:tabLst>
            </a:pPr>
            <a:r>
              <a:rPr sz="2176" dirty="0">
                <a:solidFill>
                  <a:srgbClr val="3333CC"/>
                </a:solidFill>
                <a:latin typeface="Comic Sans MS"/>
                <a:cs typeface="Comic Sans MS"/>
              </a:rPr>
              <a:t>Multi-valued, </a:t>
            </a:r>
            <a:r>
              <a:rPr sz="2176" spc="-5" dirty="0">
                <a:solidFill>
                  <a:srgbClr val="3333CC"/>
                </a:solidFill>
                <a:latin typeface="Comic Sans MS"/>
                <a:cs typeface="Comic Sans MS"/>
              </a:rPr>
              <a:t>unordered </a:t>
            </a:r>
            <a:r>
              <a:rPr sz="2176" dirty="0">
                <a:solidFill>
                  <a:srgbClr val="3333CC"/>
                </a:solidFill>
                <a:latin typeface="Comic Sans MS"/>
                <a:cs typeface="Comic Sans MS"/>
              </a:rPr>
              <a:t>attributes </a:t>
            </a:r>
            <a:r>
              <a:rPr sz="2176" spc="-5" dirty="0">
                <a:solidFill>
                  <a:srgbClr val="3333CC"/>
                </a:solidFill>
                <a:latin typeface="Comic Sans MS"/>
                <a:cs typeface="Comic Sans MS"/>
              </a:rPr>
              <a:t>with </a:t>
            </a:r>
            <a:r>
              <a:rPr sz="2176" dirty="0">
                <a:solidFill>
                  <a:srgbClr val="008000"/>
                </a:solidFill>
                <a:latin typeface="Comic Sans MS"/>
                <a:cs typeface="Comic Sans MS"/>
              </a:rPr>
              <a:t>small </a:t>
            </a:r>
            <a:r>
              <a:rPr sz="2176" spc="-5" dirty="0">
                <a:solidFill>
                  <a:srgbClr val="008000"/>
                </a:solidFill>
                <a:latin typeface="Comic Sans MS"/>
                <a:cs typeface="Comic Sans MS"/>
              </a:rPr>
              <a:t>no.</a:t>
            </a:r>
            <a:r>
              <a:rPr sz="2176" spc="-131" dirty="0">
                <a:solidFill>
                  <a:srgbClr val="008000"/>
                </a:solidFill>
                <a:latin typeface="Comic Sans MS"/>
                <a:cs typeface="Comic Sans MS"/>
              </a:rPr>
              <a:t> </a:t>
            </a:r>
            <a:r>
              <a:rPr sz="2176" dirty="0">
                <a:solidFill>
                  <a:srgbClr val="008000"/>
                </a:solidFill>
                <a:latin typeface="Comic Sans MS"/>
                <a:cs typeface="Comic Sans MS"/>
              </a:rPr>
              <a:t>of  values</a:t>
            </a:r>
            <a:endParaRPr sz="2176">
              <a:latin typeface="Comic Sans MS"/>
              <a:cs typeface="Comic Sans MS"/>
            </a:endParaRPr>
          </a:p>
          <a:p>
            <a:pPr marL="685223" lvl="1" indent="-259118">
              <a:spcBef>
                <a:spcPts val="2226"/>
              </a:spcBef>
              <a:buClr>
                <a:srgbClr val="FF0000"/>
              </a:buClr>
              <a:buChar char="•"/>
              <a:tabLst>
                <a:tab pos="684648" algn="l"/>
                <a:tab pos="685223" algn="l"/>
              </a:tabLst>
            </a:pPr>
            <a:r>
              <a:rPr sz="1632" dirty="0">
                <a:solidFill>
                  <a:srgbClr val="3333CC"/>
                </a:solidFill>
                <a:latin typeface="Comic Sans MS"/>
                <a:cs typeface="Comic Sans MS"/>
              </a:rPr>
              <a:t>e.g. Color=Red, </a:t>
            </a:r>
            <a:r>
              <a:rPr sz="1632" spc="-5" dirty="0">
                <a:solidFill>
                  <a:srgbClr val="3333CC"/>
                </a:solidFill>
                <a:latin typeface="Comic Sans MS"/>
                <a:cs typeface="Comic Sans MS"/>
              </a:rPr>
              <a:t>Orange, Yellow, …,</a:t>
            </a:r>
            <a:r>
              <a:rPr sz="1632" spc="-23" dirty="0">
                <a:solidFill>
                  <a:srgbClr val="3333CC"/>
                </a:solidFill>
                <a:latin typeface="Comic Sans MS"/>
                <a:cs typeface="Comic Sans MS"/>
              </a:rPr>
              <a:t> </a:t>
            </a:r>
            <a:r>
              <a:rPr sz="1632" dirty="0">
                <a:solidFill>
                  <a:srgbClr val="3333CC"/>
                </a:solidFill>
                <a:latin typeface="Comic Sans MS"/>
                <a:cs typeface="Comic Sans MS"/>
              </a:rPr>
              <a:t>Violet</a:t>
            </a:r>
            <a:endParaRPr sz="1632">
              <a:latin typeface="Comic Sans MS"/>
              <a:cs typeface="Comic Sans MS"/>
            </a:endParaRPr>
          </a:p>
          <a:p>
            <a:pPr marL="684648" marR="74856" lvl="1" indent="-259118">
              <a:lnSpc>
                <a:spcPct val="104200"/>
              </a:lnSpc>
              <a:spcBef>
                <a:spcPts val="798"/>
              </a:spcBef>
              <a:buClr>
                <a:srgbClr val="FF0000"/>
              </a:buClr>
              <a:buChar char="•"/>
              <a:tabLst>
                <a:tab pos="684648" algn="l"/>
                <a:tab pos="685223" algn="l"/>
              </a:tabLst>
            </a:pPr>
            <a:r>
              <a:rPr sz="1632" spc="-5" dirty="0">
                <a:solidFill>
                  <a:srgbClr val="3333CC"/>
                </a:solidFill>
                <a:latin typeface="Comic Sans MS"/>
                <a:cs typeface="Comic Sans MS"/>
              </a:rPr>
              <a:t>for </a:t>
            </a:r>
            <a:r>
              <a:rPr sz="1632" dirty="0">
                <a:solidFill>
                  <a:srgbClr val="3333CC"/>
                </a:solidFill>
                <a:latin typeface="Comic Sans MS"/>
                <a:cs typeface="Comic Sans MS"/>
              </a:rPr>
              <a:t>each </a:t>
            </a:r>
            <a:r>
              <a:rPr sz="1632" spc="-5" dirty="0">
                <a:solidFill>
                  <a:srgbClr val="3333CC"/>
                </a:solidFill>
                <a:latin typeface="Comic Sans MS"/>
                <a:cs typeface="Comic Sans MS"/>
              </a:rPr>
              <a:t>value </a:t>
            </a:r>
            <a:r>
              <a:rPr sz="1723" i="1" spc="-45" dirty="0">
                <a:solidFill>
                  <a:srgbClr val="3333CC"/>
                </a:solidFill>
                <a:latin typeface="Comic Sans MS"/>
                <a:cs typeface="Comic Sans MS"/>
              </a:rPr>
              <a:t>v </a:t>
            </a:r>
            <a:r>
              <a:rPr sz="1632" dirty="0">
                <a:solidFill>
                  <a:srgbClr val="3333CC"/>
                </a:solidFill>
                <a:latin typeface="Comic Sans MS"/>
                <a:cs typeface="Comic Sans MS"/>
              </a:rPr>
              <a:t>create a </a:t>
            </a:r>
            <a:r>
              <a:rPr sz="1632" spc="-5" dirty="0">
                <a:solidFill>
                  <a:srgbClr val="008000"/>
                </a:solidFill>
                <a:latin typeface="Comic Sans MS"/>
                <a:cs typeface="Comic Sans MS"/>
              </a:rPr>
              <a:t>binary </a:t>
            </a:r>
            <a:r>
              <a:rPr sz="1632" dirty="0">
                <a:solidFill>
                  <a:srgbClr val="008000"/>
                </a:solidFill>
                <a:latin typeface="Comic Sans MS"/>
                <a:cs typeface="Comic Sans MS"/>
              </a:rPr>
              <a:t>“flag</a:t>
            </a:r>
            <a:r>
              <a:rPr sz="1632" dirty="0">
                <a:solidFill>
                  <a:srgbClr val="3333CC"/>
                </a:solidFill>
                <a:latin typeface="Comic Sans MS"/>
                <a:cs typeface="Comic Sans MS"/>
              </a:rPr>
              <a:t>” </a:t>
            </a:r>
            <a:r>
              <a:rPr sz="1632" spc="-5" dirty="0">
                <a:solidFill>
                  <a:srgbClr val="3333CC"/>
                </a:solidFill>
                <a:latin typeface="Comic Sans MS"/>
                <a:cs typeface="Comic Sans MS"/>
              </a:rPr>
              <a:t>variable </a:t>
            </a:r>
            <a:r>
              <a:rPr sz="1632" spc="-14" dirty="0">
                <a:solidFill>
                  <a:srgbClr val="3333CC"/>
                </a:solidFill>
                <a:latin typeface="Comic Sans MS"/>
                <a:cs typeface="Comic Sans MS"/>
              </a:rPr>
              <a:t>C_</a:t>
            </a:r>
            <a:r>
              <a:rPr sz="1723" i="1" spc="-14" dirty="0">
                <a:solidFill>
                  <a:srgbClr val="3333CC"/>
                </a:solidFill>
                <a:latin typeface="Comic Sans MS"/>
                <a:cs typeface="Comic Sans MS"/>
              </a:rPr>
              <a:t>v </a:t>
            </a:r>
            <a:r>
              <a:rPr sz="1632" dirty="0">
                <a:solidFill>
                  <a:srgbClr val="3333CC"/>
                </a:solidFill>
                <a:latin typeface="Comic Sans MS"/>
                <a:cs typeface="Comic Sans MS"/>
              </a:rPr>
              <a:t>, </a:t>
            </a:r>
            <a:r>
              <a:rPr sz="1632" spc="-5" dirty="0">
                <a:solidFill>
                  <a:srgbClr val="3333CC"/>
                </a:solidFill>
                <a:latin typeface="Comic Sans MS"/>
                <a:cs typeface="Comic Sans MS"/>
              </a:rPr>
              <a:t>which is </a:t>
            </a:r>
            <a:r>
              <a:rPr sz="1632" dirty="0">
                <a:solidFill>
                  <a:srgbClr val="3333CC"/>
                </a:solidFill>
                <a:latin typeface="Comic Sans MS"/>
                <a:cs typeface="Comic Sans MS"/>
              </a:rPr>
              <a:t>1 </a:t>
            </a:r>
            <a:r>
              <a:rPr sz="1632" spc="-5" dirty="0">
                <a:solidFill>
                  <a:srgbClr val="3333CC"/>
                </a:solidFill>
                <a:latin typeface="Comic Sans MS"/>
                <a:cs typeface="Comic Sans MS"/>
              </a:rPr>
              <a:t>if  </a:t>
            </a:r>
            <a:r>
              <a:rPr sz="1632" spc="-9" dirty="0">
                <a:solidFill>
                  <a:srgbClr val="3333CC"/>
                </a:solidFill>
                <a:latin typeface="Comic Sans MS"/>
                <a:cs typeface="Comic Sans MS"/>
              </a:rPr>
              <a:t>Color=</a:t>
            </a:r>
            <a:r>
              <a:rPr sz="1723" i="1" spc="-9" dirty="0">
                <a:solidFill>
                  <a:srgbClr val="3333CC"/>
                </a:solidFill>
                <a:latin typeface="Comic Sans MS"/>
                <a:cs typeface="Comic Sans MS"/>
              </a:rPr>
              <a:t>v</a:t>
            </a:r>
            <a:r>
              <a:rPr sz="1632" spc="-9" dirty="0">
                <a:solidFill>
                  <a:srgbClr val="3333CC"/>
                </a:solidFill>
                <a:latin typeface="Comic Sans MS"/>
                <a:cs typeface="Comic Sans MS"/>
              </a:rPr>
              <a:t>, </a:t>
            </a:r>
            <a:r>
              <a:rPr sz="1632" dirty="0">
                <a:solidFill>
                  <a:srgbClr val="3333CC"/>
                </a:solidFill>
                <a:latin typeface="Comic Sans MS"/>
                <a:cs typeface="Comic Sans MS"/>
              </a:rPr>
              <a:t>0</a:t>
            </a:r>
            <a:r>
              <a:rPr sz="1632" spc="-5" dirty="0">
                <a:solidFill>
                  <a:srgbClr val="3333CC"/>
                </a:solidFill>
                <a:latin typeface="Comic Sans MS"/>
                <a:cs typeface="Comic Sans MS"/>
              </a:rPr>
              <a:t> otherwise</a:t>
            </a:r>
            <a:endParaRPr sz="1632">
              <a:latin typeface="Comic Sans MS"/>
              <a:cs typeface="Comic Sans M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55332" y="404974"/>
            <a:ext cx="6115769" cy="1365265"/>
          </a:xfrm>
          <a:prstGeom prst="rect">
            <a:avLst/>
          </a:prstGeom>
        </p:spPr>
        <p:txBody>
          <a:bodyPr vert="horz" wrap="square" lIns="0" tIns="10941" rIns="0" bIns="0" rtlCol="0" anchor="ctr">
            <a:spAutoFit/>
          </a:bodyPr>
          <a:lstStyle/>
          <a:p>
            <a:pPr marL="11516">
              <a:lnSpc>
                <a:spcPct val="100000"/>
              </a:lnSpc>
              <a:spcBef>
                <a:spcPts val="86"/>
              </a:spcBef>
            </a:pPr>
            <a:r>
              <a:rPr spc="-5" dirty="0"/>
              <a:t>Conversion: Nominal, Many</a:t>
            </a:r>
            <a:r>
              <a:rPr spc="68" dirty="0"/>
              <a:t> </a:t>
            </a:r>
            <a:r>
              <a:rPr spc="-5" dirty="0"/>
              <a:t>Values</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chemeClr val="tx1"/>
                </a:solidFill>
                <a:latin typeface="Comic Sans MS"/>
                <a:ea typeface="+mn-ea"/>
                <a:cs typeface="Comic Sans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549">
              <a:spcBef>
                <a:spcPts val="199"/>
              </a:spcBef>
            </a:pPr>
            <a:fld id="{81D60167-4931-47E6-BA6A-407CBD079E47}" type="slidenum">
              <a:rPr lang="de-DE" smtClean="0"/>
              <a:pPr marL="38100">
                <a:spcBef>
                  <a:spcPts val="220"/>
                </a:spcBef>
              </a:pPr>
              <a:t>39</a:t>
            </a:fld>
            <a:endParaRPr dirty="0"/>
          </a:p>
        </p:txBody>
      </p:sp>
      <p:sp>
        <p:nvSpPr>
          <p:cNvPr id="3" name="object 3"/>
          <p:cNvSpPr txBox="1"/>
          <p:nvPr/>
        </p:nvSpPr>
        <p:spPr>
          <a:xfrm>
            <a:off x="2298021" y="1871410"/>
            <a:ext cx="6955313" cy="3567855"/>
          </a:xfrm>
          <a:prstGeom prst="rect">
            <a:avLst/>
          </a:prstGeom>
        </p:spPr>
        <p:txBody>
          <a:bodyPr vert="horz" wrap="square" lIns="0" tIns="10941" rIns="0" bIns="0" rtlCol="0">
            <a:spAutoFit/>
          </a:bodyPr>
          <a:lstStyle/>
          <a:p>
            <a:pPr marL="322458" indent="-311518">
              <a:spcBef>
                <a:spcPts val="86"/>
              </a:spcBef>
              <a:buClr>
                <a:srgbClr val="FF0000"/>
              </a:buClr>
              <a:buChar char="•"/>
              <a:tabLst>
                <a:tab pos="321882" algn="l"/>
                <a:tab pos="323034" algn="l"/>
              </a:tabLst>
            </a:pPr>
            <a:r>
              <a:rPr sz="1814" spc="-5" dirty="0">
                <a:solidFill>
                  <a:srgbClr val="3333CC"/>
                </a:solidFill>
                <a:latin typeface="Comic Sans MS"/>
                <a:cs typeface="Comic Sans MS"/>
              </a:rPr>
              <a:t>Examples:</a:t>
            </a:r>
            <a:endParaRPr sz="1814">
              <a:latin typeface="Comic Sans MS"/>
              <a:cs typeface="Comic Sans MS"/>
            </a:endParaRPr>
          </a:p>
          <a:p>
            <a:pPr marL="685223" lvl="1" indent="-259694">
              <a:spcBef>
                <a:spcPts val="1378"/>
              </a:spcBef>
              <a:buClr>
                <a:srgbClr val="FF0000"/>
              </a:buClr>
              <a:buChar char="•"/>
              <a:tabLst>
                <a:tab pos="684648" algn="l"/>
                <a:tab pos="685223" algn="l"/>
              </a:tabLst>
            </a:pPr>
            <a:r>
              <a:rPr sz="1632" dirty="0">
                <a:solidFill>
                  <a:srgbClr val="3333CC"/>
                </a:solidFill>
                <a:latin typeface="Comic Sans MS"/>
                <a:cs typeface="Comic Sans MS"/>
              </a:rPr>
              <a:t>US </a:t>
            </a:r>
            <a:r>
              <a:rPr sz="1632" spc="-5" dirty="0">
                <a:solidFill>
                  <a:srgbClr val="3333CC"/>
                </a:solidFill>
                <a:latin typeface="Comic Sans MS"/>
                <a:cs typeface="Comic Sans MS"/>
              </a:rPr>
              <a:t>State </a:t>
            </a:r>
            <a:r>
              <a:rPr sz="1632" dirty="0">
                <a:solidFill>
                  <a:srgbClr val="3333CC"/>
                </a:solidFill>
                <a:latin typeface="Comic Sans MS"/>
                <a:cs typeface="Comic Sans MS"/>
              </a:rPr>
              <a:t>Code </a:t>
            </a:r>
            <a:r>
              <a:rPr sz="1632" spc="-5" dirty="0">
                <a:solidFill>
                  <a:srgbClr val="3333CC"/>
                </a:solidFill>
                <a:latin typeface="Comic Sans MS"/>
                <a:cs typeface="Comic Sans MS"/>
              </a:rPr>
              <a:t>(50</a:t>
            </a:r>
            <a:r>
              <a:rPr sz="1632" spc="18" dirty="0">
                <a:solidFill>
                  <a:srgbClr val="3333CC"/>
                </a:solidFill>
                <a:latin typeface="Comic Sans MS"/>
                <a:cs typeface="Comic Sans MS"/>
              </a:rPr>
              <a:t> </a:t>
            </a:r>
            <a:r>
              <a:rPr sz="1632" spc="-5" dirty="0">
                <a:solidFill>
                  <a:srgbClr val="3333CC"/>
                </a:solidFill>
                <a:latin typeface="Comic Sans MS"/>
                <a:cs typeface="Comic Sans MS"/>
              </a:rPr>
              <a:t>values)</a:t>
            </a:r>
            <a:endParaRPr sz="1632">
              <a:latin typeface="Comic Sans MS"/>
              <a:cs typeface="Comic Sans MS"/>
            </a:endParaRPr>
          </a:p>
          <a:p>
            <a:pPr marL="685223" lvl="1" indent="-259694">
              <a:spcBef>
                <a:spcPts val="394"/>
              </a:spcBef>
              <a:buClr>
                <a:srgbClr val="FF0000"/>
              </a:buClr>
              <a:buChar char="•"/>
              <a:tabLst>
                <a:tab pos="684648" algn="l"/>
                <a:tab pos="685223" algn="l"/>
              </a:tabLst>
            </a:pPr>
            <a:r>
              <a:rPr sz="1632" dirty="0">
                <a:solidFill>
                  <a:srgbClr val="3333CC"/>
                </a:solidFill>
                <a:latin typeface="Comic Sans MS"/>
                <a:cs typeface="Comic Sans MS"/>
              </a:rPr>
              <a:t>Profession Code </a:t>
            </a:r>
            <a:r>
              <a:rPr sz="1632" spc="-5" dirty="0">
                <a:solidFill>
                  <a:srgbClr val="3333CC"/>
                </a:solidFill>
                <a:latin typeface="Comic Sans MS"/>
                <a:cs typeface="Comic Sans MS"/>
              </a:rPr>
              <a:t>(7,000 values, but only few</a:t>
            </a:r>
            <a:r>
              <a:rPr sz="1632" spc="5" dirty="0">
                <a:solidFill>
                  <a:srgbClr val="3333CC"/>
                </a:solidFill>
                <a:latin typeface="Comic Sans MS"/>
                <a:cs typeface="Comic Sans MS"/>
              </a:rPr>
              <a:t> </a:t>
            </a:r>
            <a:r>
              <a:rPr sz="1632" spc="-5" dirty="0">
                <a:solidFill>
                  <a:srgbClr val="3333CC"/>
                </a:solidFill>
                <a:latin typeface="Comic Sans MS"/>
                <a:cs typeface="Comic Sans MS"/>
              </a:rPr>
              <a:t>frequent)</a:t>
            </a:r>
            <a:endParaRPr sz="1632">
              <a:latin typeface="Comic Sans MS"/>
              <a:cs typeface="Comic Sans MS"/>
            </a:endParaRPr>
          </a:p>
          <a:p>
            <a:pPr lvl="1">
              <a:lnSpc>
                <a:spcPct val="100000"/>
              </a:lnSpc>
              <a:buClr>
                <a:srgbClr val="FF0000"/>
              </a:buClr>
              <a:buFont typeface="Comic Sans MS"/>
              <a:buChar char="•"/>
            </a:pPr>
            <a:endParaRPr sz="3038">
              <a:latin typeface="Comic Sans MS"/>
              <a:cs typeface="Comic Sans MS"/>
            </a:endParaRPr>
          </a:p>
          <a:p>
            <a:pPr marL="322458" indent="-311518">
              <a:buClr>
                <a:srgbClr val="FF0000"/>
              </a:buClr>
              <a:buChar char="•"/>
              <a:tabLst>
                <a:tab pos="321882" algn="l"/>
                <a:tab pos="323034" algn="l"/>
              </a:tabLst>
            </a:pPr>
            <a:r>
              <a:rPr sz="1814" spc="-9" dirty="0">
                <a:solidFill>
                  <a:srgbClr val="3333CC"/>
                </a:solidFill>
                <a:latin typeface="Comic Sans MS"/>
                <a:cs typeface="Comic Sans MS"/>
              </a:rPr>
              <a:t>Ignore ID-like fields whose values </a:t>
            </a:r>
            <a:r>
              <a:rPr sz="1814" spc="-5" dirty="0">
                <a:solidFill>
                  <a:srgbClr val="3333CC"/>
                </a:solidFill>
                <a:latin typeface="Comic Sans MS"/>
                <a:cs typeface="Comic Sans MS"/>
              </a:rPr>
              <a:t>are </a:t>
            </a:r>
            <a:r>
              <a:rPr sz="1814" spc="-9" dirty="0">
                <a:solidFill>
                  <a:srgbClr val="3333CC"/>
                </a:solidFill>
                <a:latin typeface="Comic Sans MS"/>
                <a:cs typeface="Comic Sans MS"/>
              </a:rPr>
              <a:t>unique </a:t>
            </a:r>
            <a:r>
              <a:rPr sz="1814" spc="-5" dirty="0">
                <a:solidFill>
                  <a:srgbClr val="3333CC"/>
                </a:solidFill>
                <a:latin typeface="Comic Sans MS"/>
                <a:cs typeface="Comic Sans MS"/>
              </a:rPr>
              <a:t>for each</a:t>
            </a:r>
            <a:r>
              <a:rPr sz="1814" spc="230" dirty="0">
                <a:solidFill>
                  <a:srgbClr val="3333CC"/>
                </a:solidFill>
                <a:latin typeface="Comic Sans MS"/>
                <a:cs typeface="Comic Sans MS"/>
              </a:rPr>
              <a:t> </a:t>
            </a:r>
            <a:r>
              <a:rPr sz="1814" spc="-9" dirty="0">
                <a:solidFill>
                  <a:srgbClr val="3333CC"/>
                </a:solidFill>
                <a:latin typeface="Comic Sans MS"/>
                <a:cs typeface="Comic Sans MS"/>
              </a:rPr>
              <a:t>record</a:t>
            </a:r>
            <a:endParaRPr sz="1814">
              <a:latin typeface="Comic Sans MS"/>
              <a:cs typeface="Comic Sans MS"/>
            </a:endParaRPr>
          </a:p>
          <a:p>
            <a:pPr marL="322458" indent="-311518">
              <a:spcBef>
                <a:spcPts val="1523"/>
              </a:spcBef>
              <a:buClr>
                <a:srgbClr val="FF0000"/>
              </a:buClr>
              <a:buChar char="•"/>
              <a:tabLst>
                <a:tab pos="321882" algn="l"/>
                <a:tab pos="323034" algn="l"/>
              </a:tabLst>
            </a:pPr>
            <a:r>
              <a:rPr sz="1814" spc="-5" dirty="0">
                <a:solidFill>
                  <a:srgbClr val="3333CC"/>
                </a:solidFill>
                <a:latin typeface="Comic Sans MS"/>
                <a:cs typeface="Comic Sans MS"/>
              </a:rPr>
              <a:t>For other </a:t>
            </a:r>
            <a:r>
              <a:rPr sz="1814" spc="-9" dirty="0">
                <a:solidFill>
                  <a:srgbClr val="3333CC"/>
                </a:solidFill>
                <a:latin typeface="Comic Sans MS"/>
                <a:cs typeface="Comic Sans MS"/>
              </a:rPr>
              <a:t>fields, </a:t>
            </a:r>
            <a:r>
              <a:rPr sz="1814" spc="-5" dirty="0">
                <a:solidFill>
                  <a:srgbClr val="3333CC"/>
                </a:solidFill>
                <a:latin typeface="Comic Sans MS"/>
                <a:cs typeface="Comic Sans MS"/>
              </a:rPr>
              <a:t>group </a:t>
            </a:r>
            <a:r>
              <a:rPr sz="1814" spc="-9" dirty="0">
                <a:solidFill>
                  <a:srgbClr val="3333CC"/>
                </a:solidFill>
                <a:latin typeface="Comic Sans MS"/>
                <a:cs typeface="Comic Sans MS"/>
              </a:rPr>
              <a:t>values</a:t>
            </a:r>
            <a:r>
              <a:rPr sz="1814" spc="68" dirty="0">
                <a:solidFill>
                  <a:srgbClr val="3333CC"/>
                </a:solidFill>
                <a:latin typeface="Comic Sans MS"/>
                <a:cs typeface="Comic Sans MS"/>
              </a:rPr>
              <a:t> </a:t>
            </a:r>
            <a:r>
              <a:rPr sz="1814" spc="-5" dirty="0">
                <a:solidFill>
                  <a:srgbClr val="3333CC"/>
                </a:solidFill>
                <a:latin typeface="Comic Sans MS"/>
                <a:cs typeface="Comic Sans MS"/>
              </a:rPr>
              <a:t>“naturally”:</a:t>
            </a:r>
            <a:endParaRPr sz="1814">
              <a:latin typeface="Comic Sans MS"/>
              <a:cs typeface="Comic Sans MS"/>
            </a:endParaRPr>
          </a:p>
          <a:p>
            <a:pPr marL="685223" lvl="1" indent="-259694">
              <a:spcBef>
                <a:spcPts val="1378"/>
              </a:spcBef>
              <a:buClr>
                <a:srgbClr val="FF0000"/>
              </a:buClr>
              <a:buChar char="•"/>
              <a:tabLst>
                <a:tab pos="684648" algn="l"/>
                <a:tab pos="685223" algn="l"/>
              </a:tabLst>
            </a:pPr>
            <a:r>
              <a:rPr sz="1632" dirty="0">
                <a:solidFill>
                  <a:srgbClr val="3333CC"/>
                </a:solidFill>
                <a:latin typeface="Comic Sans MS"/>
                <a:cs typeface="Comic Sans MS"/>
              </a:rPr>
              <a:t>e.g. </a:t>
            </a:r>
            <a:r>
              <a:rPr sz="1632" spc="-5" dirty="0">
                <a:solidFill>
                  <a:srgbClr val="3333CC"/>
                </a:solidFill>
                <a:latin typeface="Comic Sans MS"/>
                <a:cs typeface="Comic Sans MS"/>
              </a:rPr>
              <a:t>50 </a:t>
            </a:r>
            <a:r>
              <a:rPr sz="1632" dirty="0">
                <a:solidFill>
                  <a:srgbClr val="3333CC"/>
                </a:solidFill>
                <a:latin typeface="Comic Sans MS"/>
                <a:cs typeface="Comic Sans MS"/>
              </a:rPr>
              <a:t>US </a:t>
            </a:r>
            <a:r>
              <a:rPr sz="1632" spc="-5" dirty="0">
                <a:solidFill>
                  <a:srgbClr val="3333CC"/>
                </a:solidFill>
                <a:latin typeface="Comic Sans MS"/>
                <a:cs typeface="Comic Sans MS"/>
              </a:rPr>
              <a:t>States </a:t>
            </a:r>
            <a:r>
              <a:rPr sz="1632" dirty="0">
                <a:solidFill>
                  <a:srgbClr val="3333CC"/>
                </a:solidFill>
                <a:latin typeface="Wingdings"/>
                <a:cs typeface="Wingdings"/>
              </a:rPr>
              <a:t></a:t>
            </a:r>
            <a:r>
              <a:rPr sz="1632" dirty="0">
                <a:solidFill>
                  <a:srgbClr val="3333CC"/>
                </a:solidFill>
                <a:latin typeface="Times New Roman"/>
                <a:cs typeface="Times New Roman"/>
              </a:rPr>
              <a:t> </a:t>
            </a:r>
            <a:r>
              <a:rPr sz="1632" dirty="0">
                <a:solidFill>
                  <a:srgbClr val="3333CC"/>
                </a:solidFill>
                <a:latin typeface="Comic Sans MS"/>
                <a:cs typeface="Comic Sans MS"/>
              </a:rPr>
              <a:t>3 </a:t>
            </a:r>
            <a:r>
              <a:rPr sz="1632" spc="-5" dirty="0">
                <a:solidFill>
                  <a:srgbClr val="3333CC"/>
                </a:solidFill>
                <a:latin typeface="Comic Sans MS"/>
                <a:cs typeface="Comic Sans MS"/>
              </a:rPr>
              <a:t>or </a:t>
            </a:r>
            <a:r>
              <a:rPr sz="1632" dirty="0">
                <a:solidFill>
                  <a:srgbClr val="3333CC"/>
                </a:solidFill>
                <a:latin typeface="Comic Sans MS"/>
                <a:cs typeface="Comic Sans MS"/>
              </a:rPr>
              <a:t>5</a:t>
            </a:r>
            <a:r>
              <a:rPr sz="1632" spc="77" dirty="0">
                <a:solidFill>
                  <a:srgbClr val="3333CC"/>
                </a:solidFill>
                <a:latin typeface="Comic Sans MS"/>
                <a:cs typeface="Comic Sans MS"/>
              </a:rPr>
              <a:t> </a:t>
            </a:r>
            <a:r>
              <a:rPr sz="1632" spc="-5" dirty="0">
                <a:solidFill>
                  <a:srgbClr val="3333CC"/>
                </a:solidFill>
                <a:latin typeface="Comic Sans MS"/>
                <a:cs typeface="Comic Sans MS"/>
              </a:rPr>
              <a:t>regions</a:t>
            </a:r>
            <a:endParaRPr sz="1632">
              <a:latin typeface="Comic Sans MS"/>
              <a:cs typeface="Comic Sans MS"/>
            </a:endParaRPr>
          </a:p>
          <a:p>
            <a:pPr marL="685223" lvl="1" indent="-259694">
              <a:spcBef>
                <a:spcPts val="394"/>
              </a:spcBef>
              <a:buClr>
                <a:srgbClr val="FF0000"/>
              </a:buClr>
              <a:buChar char="•"/>
              <a:tabLst>
                <a:tab pos="684648" algn="l"/>
                <a:tab pos="685223" algn="l"/>
              </a:tabLst>
            </a:pPr>
            <a:r>
              <a:rPr sz="1632" dirty="0">
                <a:solidFill>
                  <a:srgbClr val="3333CC"/>
                </a:solidFill>
                <a:latin typeface="Comic Sans MS"/>
                <a:cs typeface="Comic Sans MS"/>
              </a:rPr>
              <a:t>Profession – </a:t>
            </a:r>
            <a:r>
              <a:rPr sz="1632" spc="-5" dirty="0">
                <a:solidFill>
                  <a:srgbClr val="3333CC"/>
                </a:solidFill>
                <a:latin typeface="Comic Sans MS"/>
                <a:cs typeface="Comic Sans MS"/>
              </a:rPr>
              <a:t>select most frequent ones, group the</a:t>
            </a:r>
            <a:r>
              <a:rPr sz="1632" spc="14" dirty="0">
                <a:solidFill>
                  <a:srgbClr val="3333CC"/>
                </a:solidFill>
                <a:latin typeface="Comic Sans MS"/>
                <a:cs typeface="Comic Sans MS"/>
              </a:rPr>
              <a:t> </a:t>
            </a:r>
            <a:r>
              <a:rPr sz="1632" spc="-5" dirty="0">
                <a:solidFill>
                  <a:srgbClr val="3333CC"/>
                </a:solidFill>
                <a:latin typeface="Comic Sans MS"/>
                <a:cs typeface="Comic Sans MS"/>
              </a:rPr>
              <a:t>rest</a:t>
            </a:r>
            <a:endParaRPr sz="1632">
              <a:latin typeface="Comic Sans MS"/>
              <a:cs typeface="Comic Sans MS"/>
            </a:endParaRPr>
          </a:p>
          <a:p>
            <a:pPr lvl="1">
              <a:spcBef>
                <a:spcPts val="41"/>
              </a:spcBef>
              <a:buClr>
                <a:srgbClr val="FF0000"/>
              </a:buClr>
              <a:buFont typeface="Comic Sans MS"/>
              <a:buChar char="•"/>
            </a:pPr>
            <a:endParaRPr sz="2040">
              <a:latin typeface="Comic Sans MS"/>
              <a:cs typeface="Comic Sans MS"/>
            </a:endParaRPr>
          </a:p>
          <a:p>
            <a:pPr marL="322458" indent="-311518">
              <a:spcBef>
                <a:spcPts val="5"/>
              </a:spcBef>
              <a:buClr>
                <a:srgbClr val="FF0000"/>
              </a:buClr>
              <a:buChar char="•"/>
              <a:tabLst>
                <a:tab pos="321882" algn="l"/>
                <a:tab pos="323034" algn="l"/>
              </a:tabLst>
            </a:pPr>
            <a:r>
              <a:rPr sz="1814" spc="-5" dirty="0">
                <a:solidFill>
                  <a:srgbClr val="3333CC"/>
                </a:solidFill>
                <a:latin typeface="Comic Sans MS"/>
                <a:cs typeface="Comic Sans MS"/>
              </a:rPr>
              <a:t>Create </a:t>
            </a:r>
            <a:r>
              <a:rPr sz="1814" spc="-9" dirty="0">
                <a:solidFill>
                  <a:srgbClr val="3333CC"/>
                </a:solidFill>
                <a:latin typeface="Comic Sans MS"/>
                <a:cs typeface="Comic Sans MS"/>
              </a:rPr>
              <a:t>binary flag-fields </a:t>
            </a:r>
            <a:r>
              <a:rPr sz="1814" spc="-5" dirty="0">
                <a:solidFill>
                  <a:srgbClr val="3333CC"/>
                </a:solidFill>
                <a:latin typeface="Comic Sans MS"/>
                <a:cs typeface="Comic Sans MS"/>
              </a:rPr>
              <a:t>for </a:t>
            </a:r>
            <a:r>
              <a:rPr sz="1814" spc="-9" dirty="0">
                <a:solidFill>
                  <a:srgbClr val="3333CC"/>
                </a:solidFill>
                <a:latin typeface="Comic Sans MS"/>
                <a:cs typeface="Comic Sans MS"/>
              </a:rPr>
              <a:t>selected</a:t>
            </a:r>
            <a:r>
              <a:rPr sz="1814" spc="113" dirty="0">
                <a:solidFill>
                  <a:srgbClr val="3333CC"/>
                </a:solidFill>
                <a:latin typeface="Comic Sans MS"/>
                <a:cs typeface="Comic Sans MS"/>
              </a:rPr>
              <a:t> </a:t>
            </a:r>
            <a:r>
              <a:rPr sz="1814" spc="-9" dirty="0">
                <a:solidFill>
                  <a:srgbClr val="3333CC"/>
                </a:solidFill>
                <a:latin typeface="Comic Sans MS"/>
                <a:cs typeface="Comic Sans MS"/>
              </a:rPr>
              <a:t>values</a:t>
            </a:r>
            <a:endParaRPr sz="1814">
              <a:latin typeface="Comic Sans MS"/>
              <a:cs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a:t>Recurrent neural network - RNN</a:t>
            </a:r>
            <a:br>
              <a:rPr lang="en-US"/>
            </a:br>
            <a:r>
              <a:rPr lang="en-US"/>
              <a:t>Example: What time is it?
</a:t>
            </a:r>
            <a:endParaRPr lang="de-DE" sz="2000" dirty="0"/>
          </a:p>
        </p:txBody>
      </p:sp>
      <p:sp>
        <p:nvSpPr>
          <p:cNvPr id="5" name="Foliennummernplatzhalter 4"/>
          <p:cNvSpPr>
            <a:spLocks noGrp="1"/>
          </p:cNvSpPr>
          <p:nvPr>
            <p:ph type="sldNum" sz="quarter" idx="12"/>
          </p:nvPr>
        </p:nvSpPr>
        <p:spPr/>
        <p:txBody>
          <a:bodyPr/>
          <a:lstStyle/>
          <a:p>
            <a:fld id="{0625EBFC-0345-4FA4-A801-51797D94B198}" type="slidenum">
              <a:rPr lang="de-DE" smtClean="0"/>
              <a:t>4</a:t>
            </a:fld>
            <a:endParaRPr lang="de-DE" dirty="0"/>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7066" y="1988840"/>
            <a:ext cx="8814167" cy="3528392"/>
          </a:xfrm>
          <a:prstGeom prst="rect">
            <a:avLst/>
          </a:prstGeom>
        </p:spPr>
      </p:pic>
      <p:sp>
        <p:nvSpPr>
          <p:cNvPr id="11" name="Rechteck 10"/>
          <p:cNvSpPr/>
          <p:nvPr/>
        </p:nvSpPr>
        <p:spPr>
          <a:xfrm>
            <a:off x="248662" y="1452408"/>
            <a:ext cx="3327058" cy="4524315"/>
          </a:xfrm>
          <a:prstGeom prst="rect">
            <a:avLst/>
          </a:prstGeom>
        </p:spPr>
        <p:txBody>
          <a:bodyPr wrap="square">
            <a:spAutoFit/>
          </a:bodyPr>
          <a:lstStyle/>
          <a:p>
            <a:pPr marL="285750" indent="-285750">
              <a:buFont typeface="Wingdings" panose="05000000000000000000" pitchFamily="2" charset="2"/>
              <a:buChar char="§"/>
            </a:pPr>
            <a:r>
              <a:rPr lang="de-DE" b="1" dirty="0"/>
              <a:t>Output</a:t>
            </a:r>
            <a:br>
              <a:rPr lang="de-DE" dirty="0"/>
            </a:br>
            <a:r>
              <a:rPr lang="en-US" dirty="0"/>
              <a:t>Time Step 1: O1</a:t>
            </a:r>
            <a:br>
              <a:rPr lang="en-US" dirty="0"/>
            </a:br>
            <a:r>
              <a:rPr lang="en-US" dirty="0"/>
              <a:t>Time Step 2: O2</a:t>
            </a:r>
            <a:endParaRPr lang="de-DE" dirty="0"/>
          </a:p>
          <a:p>
            <a:pPr marL="285750" indent="-285750">
              <a:buFont typeface="Wingdings" panose="05000000000000000000" pitchFamily="2" charset="2"/>
              <a:buChar char="§"/>
            </a:pPr>
            <a:endParaRPr lang="de-DE" dirty="0"/>
          </a:p>
          <a:p>
            <a:pPr marL="285750" indent="-285750">
              <a:buFont typeface="Wingdings" panose="05000000000000000000" pitchFamily="2" charset="2"/>
              <a:buChar char="§"/>
            </a:pPr>
            <a:r>
              <a:rPr lang="de-DE" b="1" dirty="0"/>
              <a:t>network</a:t>
            </a:r>
            <a:r>
              <a:rPr lang="de-DE" dirty="0"/>
              <a:t>: </a:t>
            </a:r>
            <a:br>
              <a:rPr lang="de-DE" dirty="0"/>
            </a:br>
            <a:r>
              <a:rPr lang="en-US" dirty="0"/>
              <a:t>Circle represents the entire network at different time steps
</a:t>
            </a:r>
            <a:endParaRPr lang="de-DE" dirty="0"/>
          </a:p>
          <a:p>
            <a:pPr marL="285750" indent="-285750">
              <a:buFont typeface="Wingdings" panose="05000000000000000000" pitchFamily="2" charset="2"/>
              <a:buChar char="§"/>
            </a:pPr>
            <a:r>
              <a:rPr lang="de-DE" b="1" dirty="0"/>
              <a:t>Input</a:t>
            </a:r>
          </a:p>
          <a:p>
            <a:pPr marL="285750" indent="-285750">
              <a:buFont typeface="Wingdings" panose="05000000000000000000" pitchFamily="2" charset="2"/>
              <a:buChar char="§"/>
            </a:pPr>
            <a:endParaRPr lang="de-DE" dirty="0"/>
          </a:p>
          <a:p>
            <a:pPr algn="l"/>
            <a:br>
              <a:rPr lang="de-DE" dirty="0"/>
            </a:br>
            <a:endParaRPr lang="de-DE" dirty="0"/>
          </a:p>
          <a:p>
            <a:pPr algn="l"/>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06273" y="3897287"/>
            <a:ext cx="6250511" cy="1593665"/>
          </a:xfrm>
          <a:prstGeom prst="rect">
            <a:avLst/>
          </a:prstGeom>
        </p:spPr>
        <p:txBody>
          <a:bodyPr vert="horz" wrap="square" lIns="0" tIns="11516" rIns="0" bIns="0" rtlCol="0" anchor="ctr">
            <a:spAutoFit/>
          </a:bodyPr>
          <a:lstStyle/>
          <a:p>
            <a:pPr marL="11516" marR="4607">
              <a:lnSpc>
                <a:spcPct val="150000"/>
              </a:lnSpc>
              <a:spcBef>
                <a:spcPts val="91"/>
              </a:spcBef>
            </a:pPr>
            <a:r>
              <a:rPr sz="3627" dirty="0"/>
              <a:t>DISCRETIZATION </a:t>
            </a:r>
            <a:r>
              <a:rPr sz="3627" spc="-5" dirty="0"/>
              <a:t>OF  </a:t>
            </a:r>
            <a:r>
              <a:rPr sz="3627" dirty="0"/>
              <a:t>CONTINUOUS</a:t>
            </a:r>
            <a:r>
              <a:rPr sz="3627" spc="-63" dirty="0"/>
              <a:t> </a:t>
            </a:r>
            <a:r>
              <a:rPr sz="3627" spc="-5" dirty="0"/>
              <a:t>VARIABLES</a:t>
            </a:r>
            <a:endParaRPr sz="3627"/>
          </a:p>
        </p:txBody>
      </p:sp>
      <p:sp>
        <p:nvSpPr>
          <p:cNvPr id="3" name="object 3"/>
          <p:cNvSpPr txBox="1">
            <a:spLocks noGrp="1"/>
          </p:cNvSpPr>
          <p:nvPr>
            <p:ph type="sldNum" sz="quarter" idx="7"/>
          </p:nvPr>
        </p:nvSpPr>
        <p:spPr>
          <a:xfrm>
            <a:off x="9055708" y="5832992"/>
            <a:ext cx="2487537" cy="193002"/>
          </a:xfrm>
          <a:prstGeom prst="rect">
            <a:avLst/>
          </a:prstGeom>
        </p:spPr>
        <p:txBody>
          <a:bodyPr vert="horz" wrap="square" lIns="0" tIns="25336" rIns="0" bIns="0" rtlCol="0" anchor="ctr">
            <a:spAutoFit/>
          </a:bodyPr>
          <a:lstStyle/>
          <a:p>
            <a:pPr marL="34549">
              <a:spcBef>
                <a:spcPts val="199"/>
              </a:spcBef>
            </a:pPr>
            <a:fld id="{81D60167-4931-47E6-BA6A-407CBD079E47}" type="slidenum">
              <a:rPr dirty="0"/>
              <a:pPr marL="34549">
                <a:spcBef>
                  <a:spcPts val="199"/>
                </a:spcBef>
              </a:pPr>
              <a:t>40</a:t>
            </a:fld>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65717" y="404974"/>
            <a:ext cx="2490416" cy="1365265"/>
          </a:xfrm>
          <a:prstGeom prst="rect">
            <a:avLst/>
          </a:prstGeom>
        </p:spPr>
        <p:txBody>
          <a:bodyPr vert="horz" wrap="square" lIns="0" tIns="10941" rIns="0" bIns="0" rtlCol="0" anchor="ctr">
            <a:spAutoFit/>
          </a:bodyPr>
          <a:lstStyle/>
          <a:p>
            <a:pPr marL="11516">
              <a:lnSpc>
                <a:spcPct val="100000"/>
              </a:lnSpc>
              <a:spcBef>
                <a:spcPts val="86"/>
              </a:spcBef>
            </a:pPr>
            <a:r>
              <a:rPr spc="-5" dirty="0"/>
              <a:t>Discretization</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chemeClr val="tx1"/>
                </a:solidFill>
                <a:latin typeface="Comic Sans MS"/>
                <a:ea typeface="+mn-ea"/>
                <a:cs typeface="Comic Sans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549">
              <a:spcBef>
                <a:spcPts val="199"/>
              </a:spcBef>
            </a:pPr>
            <a:fld id="{81D60167-4931-47E6-BA6A-407CBD079E47}" type="slidenum">
              <a:rPr lang="de-DE" smtClean="0"/>
              <a:pPr marL="38100">
                <a:spcBef>
                  <a:spcPts val="220"/>
                </a:spcBef>
              </a:pPr>
              <a:t>41</a:t>
            </a:fld>
            <a:endParaRPr dirty="0"/>
          </a:p>
        </p:txBody>
      </p:sp>
      <p:sp>
        <p:nvSpPr>
          <p:cNvPr id="3" name="object 3"/>
          <p:cNvSpPr txBox="1"/>
          <p:nvPr/>
        </p:nvSpPr>
        <p:spPr>
          <a:xfrm>
            <a:off x="2348463" y="1575670"/>
            <a:ext cx="7555315" cy="3567602"/>
          </a:xfrm>
          <a:prstGeom prst="rect">
            <a:avLst/>
          </a:prstGeom>
        </p:spPr>
        <p:txBody>
          <a:bodyPr vert="horz" wrap="square" lIns="0" tIns="11516" rIns="0" bIns="0" rtlCol="0">
            <a:spAutoFit/>
          </a:bodyPr>
          <a:lstStyle/>
          <a:p>
            <a:pPr marL="322458" indent="-310942">
              <a:spcBef>
                <a:spcPts val="91"/>
              </a:spcBef>
              <a:buClr>
                <a:srgbClr val="FF0000"/>
              </a:buClr>
              <a:buChar char="•"/>
              <a:tabLst>
                <a:tab pos="321882" algn="l"/>
                <a:tab pos="322458" algn="l"/>
              </a:tabLst>
            </a:pPr>
            <a:r>
              <a:rPr sz="2176" dirty="0">
                <a:solidFill>
                  <a:srgbClr val="3333CC"/>
                </a:solidFill>
                <a:latin typeface="Comic Sans MS"/>
                <a:cs typeface="Comic Sans MS"/>
              </a:rPr>
              <a:t>Divide </a:t>
            </a:r>
            <a:r>
              <a:rPr sz="2176" spc="-5" dirty="0">
                <a:solidFill>
                  <a:srgbClr val="3333CC"/>
                </a:solidFill>
                <a:latin typeface="Comic Sans MS"/>
                <a:cs typeface="Comic Sans MS"/>
              </a:rPr>
              <a:t>the range </a:t>
            </a:r>
            <a:r>
              <a:rPr sz="2176" dirty="0">
                <a:solidFill>
                  <a:srgbClr val="3333CC"/>
                </a:solidFill>
                <a:latin typeface="Comic Sans MS"/>
                <a:cs typeface="Comic Sans MS"/>
              </a:rPr>
              <a:t>of a continuous attribute </a:t>
            </a:r>
            <a:r>
              <a:rPr sz="2176" spc="-5" dirty="0">
                <a:solidFill>
                  <a:srgbClr val="3333CC"/>
                </a:solidFill>
                <a:latin typeface="Comic Sans MS"/>
                <a:cs typeface="Comic Sans MS"/>
              </a:rPr>
              <a:t>into</a:t>
            </a:r>
            <a:r>
              <a:rPr sz="2176" spc="-91" dirty="0">
                <a:solidFill>
                  <a:srgbClr val="3333CC"/>
                </a:solidFill>
                <a:latin typeface="Comic Sans MS"/>
                <a:cs typeface="Comic Sans MS"/>
              </a:rPr>
              <a:t> </a:t>
            </a:r>
            <a:r>
              <a:rPr sz="2176" spc="-5" dirty="0">
                <a:solidFill>
                  <a:srgbClr val="3333CC"/>
                </a:solidFill>
                <a:latin typeface="Comic Sans MS"/>
                <a:cs typeface="Comic Sans MS"/>
              </a:rPr>
              <a:t>intervals</a:t>
            </a:r>
            <a:endParaRPr sz="2176">
              <a:latin typeface="Comic Sans MS"/>
              <a:cs typeface="Comic Sans MS"/>
            </a:endParaRPr>
          </a:p>
          <a:p>
            <a:pPr marL="684648" marR="414589" lvl="1" indent="-259118">
              <a:lnSpc>
                <a:spcPct val="110000"/>
              </a:lnSpc>
              <a:spcBef>
                <a:spcPts val="2090"/>
              </a:spcBef>
              <a:buClr>
                <a:srgbClr val="FF0000"/>
              </a:buClr>
              <a:buChar char="•"/>
              <a:tabLst>
                <a:tab pos="684648" algn="l"/>
                <a:tab pos="685223" algn="l"/>
              </a:tabLst>
            </a:pPr>
            <a:r>
              <a:rPr sz="1814" spc="-5" dirty="0">
                <a:solidFill>
                  <a:srgbClr val="3333CC"/>
                </a:solidFill>
                <a:latin typeface="Comic Sans MS"/>
                <a:cs typeface="Comic Sans MS"/>
              </a:rPr>
              <a:t>Some methods </a:t>
            </a:r>
            <a:r>
              <a:rPr sz="1814" spc="-9" dirty="0">
                <a:solidFill>
                  <a:srgbClr val="3333CC"/>
                </a:solidFill>
                <a:latin typeface="Comic Sans MS"/>
                <a:cs typeface="Comic Sans MS"/>
              </a:rPr>
              <a:t>require discrete values, </a:t>
            </a:r>
            <a:r>
              <a:rPr sz="1814" spc="-5" dirty="0">
                <a:solidFill>
                  <a:srgbClr val="3333CC"/>
                </a:solidFill>
                <a:latin typeface="Comic Sans MS"/>
                <a:cs typeface="Comic Sans MS"/>
              </a:rPr>
              <a:t>e.g. most </a:t>
            </a:r>
            <a:r>
              <a:rPr sz="1814" spc="-9" dirty="0">
                <a:solidFill>
                  <a:srgbClr val="3333CC"/>
                </a:solidFill>
                <a:latin typeface="Comic Sans MS"/>
                <a:cs typeface="Comic Sans MS"/>
              </a:rPr>
              <a:t>versions of  </a:t>
            </a:r>
            <a:r>
              <a:rPr sz="1814" spc="-5" dirty="0">
                <a:solidFill>
                  <a:srgbClr val="3333CC"/>
                </a:solidFill>
                <a:latin typeface="Comic Sans MS"/>
                <a:cs typeface="Comic Sans MS"/>
              </a:rPr>
              <a:t>Naïve </a:t>
            </a:r>
            <a:r>
              <a:rPr sz="1814" spc="-9" dirty="0">
                <a:solidFill>
                  <a:srgbClr val="3333CC"/>
                </a:solidFill>
                <a:latin typeface="Comic Sans MS"/>
                <a:cs typeface="Comic Sans MS"/>
              </a:rPr>
              <a:t>Bayes,</a:t>
            </a:r>
            <a:r>
              <a:rPr sz="1814" spc="41" dirty="0">
                <a:solidFill>
                  <a:srgbClr val="3333CC"/>
                </a:solidFill>
                <a:latin typeface="Comic Sans MS"/>
                <a:cs typeface="Comic Sans MS"/>
              </a:rPr>
              <a:t> </a:t>
            </a:r>
            <a:r>
              <a:rPr sz="1814" spc="-5" dirty="0">
                <a:solidFill>
                  <a:srgbClr val="3333CC"/>
                </a:solidFill>
                <a:latin typeface="Comic Sans MS"/>
                <a:cs typeface="Comic Sans MS"/>
              </a:rPr>
              <a:t>CHAID</a:t>
            </a:r>
            <a:endParaRPr sz="1814">
              <a:latin typeface="Comic Sans MS"/>
              <a:cs typeface="Comic Sans MS"/>
            </a:endParaRPr>
          </a:p>
          <a:p>
            <a:pPr marL="684648" lvl="1" indent="-259694">
              <a:spcBef>
                <a:spcPts val="1088"/>
              </a:spcBef>
              <a:buClr>
                <a:srgbClr val="FF0000"/>
              </a:buClr>
              <a:buChar char="•"/>
              <a:tabLst>
                <a:tab pos="684648" algn="l"/>
                <a:tab pos="685223" algn="l"/>
              </a:tabLst>
            </a:pPr>
            <a:r>
              <a:rPr sz="1814" spc="-9" dirty="0">
                <a:solidFill>
                  <a:srgbClr val="3333CC"/>
                </a:solidFill>
                <a:latin typeface="Comic Sans MS"/>
                <a:cs typeface="Comic Sans MS"/>
              </a:rPr>
              <a:t>Reduce </a:t>
            </a:r>
            <a:r>
              <a:rPr sz="1814" spc="-5" dirty="0">
                <a:solidFill>
                  <a:srgbClr val="3333CC"/>
                </a:solidFill>
                <a:latin typeface="Comic Sans MS"/>
                <a:cs typeface="Comic Sans MS"/>
              </a:rPr>
              <a:t>data size by</a:t>
            </a:r>
            <a:r>
              <a:rPr sz="1814" spc="54" dirty="0">
                <a:solidFill>
                  <a:srgbClr val="3333CC"/>
                </a:solidFill>
                <a:latin typeface="Comic Sans MS"/>
                <a:cs typeface="Comic Sans MS"/>
              </a:rPr>
              <a:t> </a:t>
            </a:r>
            <a:r>
              <a:rPr sz="1814" spc="-9" dirty="0">
                <a:solidFill>
                  <a:srgbClr val="3333CC"/>
                </a:solidFill>
                <a:latin typeface="Comic Sans MS"/>
                <a:cs typeface="Comic Sans MS"/>
              </a:rPr>
              <a:t>discretization</a:t>
            </a:r>
            <a:endParaRPr sz="1814">
              <a:latin typeface="Comic Sans MS"/>
              <a:cs typeface="Comic Sans MS"/>
            </a:endParaRPr>
          </a:p>
          <a:p>
            <a:pPr marL="684648" lvl="1" indent="-259694">
              <a:spcBef>
                <a:spcPts val="1088"/>
              </a:spcBef>
              <a:buClr>
                <a:srgbClr val="FF0000"/>
              </a:buClr>
              <a:buChar char="•"/>
              <a:tabLst>
                <a:tab pos="684648" algn="l"/>
                <a:tab pos="685223" algn="l"/>
              </a:tabLst>
            </a:pPr>
            <a:r>
              <a:rPr sz="1814" spc="-5" dirty="0">
                <a:solidFill>
                  <a:srgbClr val="3333CC"/>
                </a:solidFill>
                <a:latin typeface="Comic Sans MS"/>
                <a:cs typeface="Comic Sans MS"/>
              </a:rPr>
              <a:t>Prepare for </a:t>
            </a:r>
            <a:r>
              <a:rPr sz="1814" spc="-9" dirty="0">
                <a:solidFill>
                  <a:srgbClr val="3333CC"/>
                </a:solidFill>
                <a:latin typeface="Comic Sans MS"/>
                <a:cs typeface="Comic Sans MS"/>
              </a:rPr>
              <a:t>further</a:t>
            </a:r>
            <a:r>
              <a:rPr sz="1814" spc="36" dirty="0">
                <a:solidFill>
                  <a:srgbClr val="3333CC"/>
                </a:solidFill>
                <a:latin typeface="Comic Sans MS"/>
                <a:cs typeface="Comic Sans MS"/>
              </a:rPr>
              <a:t> </a:t>
            </a:r>
            <a:r>
              <a:rPr sz="1814" spc="-9" dirty="0">
                <a:solidFill>
                  <a:srgbClr val="3333CC"/>
                </a:solidFill>
                <a:latin typeface="Comic Sans MS"/>
                <a:cs typeface="Comic Sans MS"/>
              </a:rPr>
              <a:t>analysis</a:t>
            </a:r>
            <a:endParaRPr sz="1814">
              <a:latin typeface="Comic Sans MS"/>
              <a:cs typeface="Comic Sans MS"/>
            </a:endParaRPr>
          </a:p>
          <a:p>
            <a:pPr lvl="1">
              <a:lnSpc>
                <a:spcPct val="100000"/>
              </a:lnSpc>
              <a:buClr>
                <a:srgbClr val="FF0000"/>
              </a:buClr>
              <a:buFont typeface="Comic Sans MS"/>
              <a:buChar char="•"/>
            </a:pPr>
            <a:endParaRPr sz="2539">
              <a:latin typeface="Comic Sans MS"/>
              <a:cs typeface="Comic Sans MS"/>
            </a:endParaRPr>
          </a:p>
          <a:p>
            <a:pPr lvl="1">
              <a:spcBef>
                <a:spcPts val="54"/>
              </a:spcBef>
              <a:buClr>
                <a:srgbClr val="FF0000"/>
              </a:buClr>
              <a:buFont typeface="Comic Sans MS"/>
              <a:buChar char="•"/>
            </a:pPr>
            <a:endParaRPr sz="1950">
              <a:latin typeface="Comic Sans MS"/>
              <a:cs typeface="Comic Sans MS"/>
            </a:endParaRPr>
          </a:p>
          <a:p>
            <a:pPr marL="684648" lvl="1" indent="-259694">
              <a:spcBef>
                <a:spcPts val="5"/>
              </a:spcBef>
              <a:buClr>
                <a:srgbClr val="FF0000"/>
              </a:buClr>
              <a:buChar char="•"/>
              <a:tabLst>
                <a:tab pos="684648" algn="l"/>
                <a:tab pos="685223" algn="l"/>
              </a:tabLst>
            </a:pPr>
            <a:r>
              <a:rPr sz="1814" spc="-5" dirty="0">
                <a:solidFill>
                  <a:srgbClr val="3333CC"/>
                </a:solidFill>
                <a:latin typeface="Comic Sans MS"/>
                <a:cs typeface="Comic Sans MS"/>
              </a:rPr>
              <a:t>Discretization is very </a:t>
            </a:r>
            <a:r>
              <a:rPr sz="1814" spc="-9" dirty="0">
                <a:solidFill>
                  <a:srgbClr val="3333CC"/>
                </a:solidFill>
                <a:latin typeface="Comic Sans MS"/>
                <a:cs typeface="Comic Sans MS"/>
              </a:rPr>
              <a:t>useful </a:t>
            </a:r>
            <a:r>
              <a:rPr sz="1814" spc="-5" dirty="0">
                <a:solidFill>
                  <a:srgbClr val="3333CC"/>
                </a:solidFill>
                <a:latin typeface="Comic Sans MS"/>
                <a:cs typeface="Comic Sans MS"/>
              </a:rPr>
              <a:t>for generating a </a:t>
            </a:r>
            <a:r>
              <a:rPr sz="1814" spc="-9" dirty="0">
                <a:solidFill>
                  <a:srgbClr val="3333CC"/>
                </a:solidFill>
                <a:latin typeface="Comic Sans MS"/>
                <a:cs typeface="Comic Sans MS"/>
              </a:rPr>
              <a:t>summary </a:t>
            </a:r>
            <a:r>
              <a:rPr sz="1814" spc="-5" dirty="0">
                <a:solidFill>
                  <a:srgbClr val="3333CC"/>
                </a:solidFill>
                <a:latin typeface="Comic Sans MS"/>
                <a:cs typeface="Comic Sans MS"/>
              </a:rPr>
              <a:t>of</a:t>
            </a:r>
            <a:r>
              <a:rPr sz="1814" spc="190" dirty="0">
                <a:solidFill>
                  <a:srgbClr val="3333CC"/>
                </a:solidFill>
                <a:latin typeface="Comic Sans MS"/>
                <a:cs typeface="Comic Sans MS"/>
              </a:rPr>
              <a:t> </a:t>
            </a:r>
            <a:r>
              <a:rPr sz="1814" spc="-9" dirty="0">
                <a:solidFill>
                  <a:srgbClr val="3333CC"/>
                </a:solidFill>
                <a:latin typeface="Comic Sans MS"/>
                <a:cs typeface="Comic Sans MS"/>
              </a:rPr>
              <a:t>data</a:t>
            </a:r>
            <a:endParaRPr sz="1814">
              <a:latin typeface="Comic Sans MS"/>
              <a:cs typeface="Comic Sans MS"/>
            </a:endParaRPr>
          </a:p>
          <a:p>
            <a:pPr marL="322458" indent="-310942">
              <a:spcBef>
                <a:spcPts val="1387"/>
              </a:spcBef>
              <a:buClr>
                <a:srgbClr val="FF0000"/>
              </a:buClr>
              <a:buChar char="•"/>
              <a:tabLst>
                <a:tab pos="321882" algn="l"/>
                <a:tab pos="322458" algn="l"/>
              </a:tabLst>
            </a:pPr>
            <a:r>
              <a:rPr sz="2176" spc="-5" dirty="0">
                <a:solidFill>
                  <a:srgbClr val="3333CC"/>
                </a:solidFill>
                <a:latin typeface="Comic Sans MS"/>
                <a:cs typeface="Comic Sans MS"/>
              </a:rPr>
              <a:t>Also </a:t>
            </a:r>
            <a:r>
              <a:rPr sz="2176" dirty="0">
                <a:solidFill>
                  <a:srgbClr val="3333CC"/>
                </a:solidFill>
                <a:latin typeface="Comic Sans MS"/>
                <a:cs typeface="Comic Sans MS"/>
              </a:rPr>
              <a:t>called</a:t>
            </a:r>
            <a:r>
              <a:rPr sz="2176" spc="-14" dirty="0">
                <a:solidFill>
                  <a:srgbClr val="3333CC"/>
                </a:solidFill>
                <a:latin typeface="Comic Sans MS"/>
                <a:cs typeface="Comic Sans MS"/>
              </a:rPr>
              <a:t> </a:t>
            </a:r>
            <a:r>
              <a:rPr sz="2176" dirty="0">
                <a:solidFill>
                  <a:srgbClr val="3333CC"/>
                </a:solidFill>
                <a:latin typeface="Comic Sans MS"/>
                <a:cs typeface="Comic Sans MS"/>
              </a:rPr>
              <a:t>“binning”</a:t>
            </a:r>
            <a:endParaRPr sz="2176">
              <a:latin typeface="Comic Sans MS"/>
              <a:cs typeface="Comic Sans M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61979" y="404974"/>
            <a:ext cx="3500977" cy="1365265"/>
          </a:xfrm>
          <a:prstGeom prst="rect">
            <a:avLst/>
          </a:prstGeom>
        </p:spPr>
        <p:txBody>
          <a:bodyPr vert="horz" wrap="square" lIns="0" tIns="10941" rIns="0" bIns="0" rtlCol="0" anchor="ctr">
            <a:spAutoFit/>
          </a:bodyPr>
          <a:lstStyle/>
          <a:p>
            <a:pPr marL="11516">
              <a:lnSpc>
                <a:spcPct val="100000"/>
              </a:lnSpc>
              <a:spcBef>
                <a:spcPts val="86"/>
              </a:spcBef>
            </a:pPr>
            <a:r>
              <a:rPr spc="-5" dirty="0"/>
              <a:t>Equal-width</a:t>
            </a:r>
            <a:r>
              <a:rPr spc="-9" dirty="0"/>
              <a:t> Binning</a:t>
            </a:r>
          </a:p>
        </p:txBody>
      </p:sp>
      <p:sp>
        <p:nvSpPr>
          <p:cNvPr id="33" name="object 33"/>
          <p:cNvSpPr txBox="1">
            <a:spLocks noGrp="1"/>
          </p:cNvSpPr>
          <p:nvPr>
            <p:ph type="sldNum" sz="quarter" idx="12"/>
          </p:nvPr>
        </p:nvSpPr>
        <p:spPr>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chemeClr val="tx1"/>
                </a:solidFill>
                <a:latin typeface="Comic Sans MS"/>
                <a:ea typeface="+mn-ea"/>
                <a:cs typeface="Comic Sans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549">
              <a:spcBef>
                <a:spcPts val="199"/>
              </a:spcBef>
            </a:pPr>
            <a:fld id="{81D60167-4931-47E6-BA6A-407CBD079E47}" type="slidenum">
              <a:rPr lang="de-DE" smtClean="0"/>
              <a:pPr marL="38100">
                <a:spcBef>
                  <a:spcPts val="220"/>
                </a:spcBef>
              </a:pPr>
              <a:t>42</a:t>
            </a:fld>
            <a:endParaRPr dirty="0"/>
          </a:p>
        </p:txBody>
      </p:sp>
      <p:sp>
        <p:nvSpPr>
          <p:cNvPr id="3" name="object 3"/>
          <p:cNvSpPr txBox="1"/>
          <p:nvPr/>
        </p:nvSpPr>
        <p:spPr>
          <a:xfrm>
            <a:off x="2691183" y="1561444"/>
            <a:ext cx="7198885" cy="1028963"/>
          </a:xfrm>
          <a:prstGeom prst="rect">
            <a:avLst/>
          </a:prstGeom>
        </p:spPr>
        <p:txBody>
          <a:bodyPr vert="horz" wrap="square" lIns="0" tIns="122074" rIns="0" bIns="0" rtlCol="0">
            <a:spAutoFit/>
          </a:bodyPr>
          <a:lstStyle/>
          <a:p>
            <a:pPr marL="270634" indent="-259118">
              <a:spcBef>
                <a:spcPts val="961"/>
              </a:spcBef>
              <a:buClr>
                <a:srgbClr val="FF0000"/>
              </a:buClr>
              <a:buChar char="•"/>
              <a:tabLst>
                <a:tab pos="270059" algn="l"/>
                <a:tab pos="270634" algn="l"/>
                <a:tab pos="2997133" algn="l"/>
              </a:tabLst>
            </a:pPr>
            <a:r>
              <a:rPr sz="1632" spc="-5" dirty="0">
                <a:solidFill>
                  <a:srgbClr val="3333CC"/>
                </a:solidFill>
                <a:latin typeface="Comic Sans MS"/>
                <a:cs typeface="Comic Sans MS"/>
              </a:rPr>
              <a:t>It divides the range</a:t>
            </a:r>
            <a:r>
              <a:rPr sz="1632" spc="14" dirty="0">
                <a:solidFill>
                  <a:srgbClr val="3333CC"/>
                </a:solidFill>
                <a:latin typeface="Comic Sans MS"/>
                <a:cs typeface="Comic Sans MS"/>
              </a:rPr>
              <a:t> </a:t>
            </a:r>
            <a:r>
              <a:rPr sz="1632" spc="-5" dirty="0">
                <a:solidFill>
                  <a:srgbClr val="3333CC"/>
                </a:solidFill>
                <a:latin typeface="Comic Sans MS"/>
                <a:cs typeface="Comic Sans MS"/>
              </a:rPr>
              <a:t>into</a:t>
            </a:r>
            <a:r>
              <a:rPr sz="1632" spc="23" dirty="0">
                <a:solidFill>
                  <a:srgbClr val="3333CC"/>
                </a:solidFill>
                <a:latin typeface="Comic Sans MS"/>
                <a:cs typeface="Comic Sans MS"/>
              </a:rPr>
              <a:t> </a:t>
            </a:r>
            <a:r>
              <a:rPr sz="1723" i="1" spc="-73" dirty="0">
                <a:solidFill>
                  <a:srgbClr val="3333CC"/>
                </a:solidFill>
                <a:latin typeface="Comic Sans MS"/>
                <a:cs typeface="Comic Sans MS"/>
              </a:rPr>
              <a:t>N	</a:t>
            </a:r>
            <a:r>
              <a:rPr sz="1632" spc="-5" dirty="0">
                <a:solidFill>
                  <a:srgbClr val="3333CC"/>
                </a:solidFill>
                <a:latin typeface="Comic Sans MS"/>
                <a:cs typeface="Comic Sans MS"/>
              </a:rPr>
              <a:t>intervals of </a:t>
            </a:r>
            <a:r>
              <a:rPr sz="1632" dirty="0">
                <a:solidFill>
                  <a:srgbClr val="3333CC"/>
                </a:solidFill>
                <a:latin typeface="Comic Sans MS"/>
                <a:cs typeface="Comic Sans MS"/>
              </a:rPr>
              <a:t>equal size </a:t>
            </a:r>
            <a:r>
              <a:rPr sz="1632" spc="-5" dirty="0">
                <a:solidFill>
                  <a:srgbClr val="3333CC"/>
                </a:solidFill>
                <a:latin typeface="Comic Sans MS"/>
                <a:cs typeface="Comic Sans MS"/>
              </a:rPr>
              <a:t>(range): uniform</a:t>
            </a:r>
            <a:r>
              <a:rPr sz="1632" spc="-82" dirty="0">
                <a:solidFill>
                  <a:srgbClr val="3333CC"/>
                </a:solidFill>
                <a:latin typeface="Comic Sans MS"/>
                <a:cs typeface="Comic Sans MS"/>
              </a:rPr>
              <a:t> </a:t>
            </a:r>
            <a:r>
              <a:rPr sz="1632" spc="-5" dirty="0">
                <a:solidFill>
                  <a:srgbClr val="3333CC"/>
                </a:solidFill>
                <a:latin typeface="Comic Sans MS"/>
                <a:cs typeface="Comic Sans MS"/>
              </a:rPr>
              <a:t>grid</a:t>
            </a:r>
            <a:endParaRPr sz="1632">
              <a:latin typeface="Comic Sans MS"/>
              <a:cs typeface="Comic Sans MS"/>
            </a:endParaRPr>
          </a:p>
          <a:p>
            <a:pPr marL="270634" marR="467564" indent="-259118">
              <a:lnSpc>
                <a:spcPct val="104200"/>
              </a:lnSpc>
              <a:spcBef>
                <a:spcPts val="780"/>
              </a:spcBef>
              <a:buClr>
                <a:srgbClr val="FF0000"/>
              </a:buClr>
              <a:buChar char="•"/>
              <a:tabLst>
                <a:tab pos="270059" algn="l"/>
                <a:tab pos="271210" algn="l"/>
                <a:tab pos="1417088" algn="l"/>
              </a:tabLst>
            </a:pPr>
            <a:r>
              <a:rPr sz="1632" spc="-5" dirty="0">
                <a:solidFill>
                  <a:srgbClr val="3333CC"/>
                </a:solidFill>
                <a:latin typeface="Comic Sans MS"/>
                <a:cs typeface="Comic Sans MS"/>
              </a:rPr>
              <a:t>If </a:t>
            </a:r>
            <a:r>
              <a:rPr sz="1723" i="1" spc="-68" dirty="0">
                <a:solidFill>
                  <a:srgbClr val="3333CC"/>
                </a:solidFill>
                <a:latin typeface="Comic Sans MS"/>
                <a:cs typeface="Comic Sans MS"/>
              </a:rPr>
              <a:t>A</a:t>
            </a:r>
            <a:r>
              <a:rPr sz="1723" i="1" spc="-27" dirty="0">
                <a:solidFill>
                  <a:srgbClr val="3333CC"/>
                </a:solidFill>
                <a:latin typeface="Comic Sans MS"/>
                <a:cs typeface="Comic Sans MS"/>
              </a:rPr>
              <a:t> </a:t>
            </a:r>
            <a:r>
              <a:rPr sz="1632" dirty="0">
                <a:solidFill>
                  <a:srgbClr val="3333CC"/>
                </a:solidFill>
                <a:latin typeface="Comic Sans MS"/>
                <a:cs typeface="Comic Sans MS"/>
              </a:rPr>
              <a:t>and</a:t>
            </a:r>
            <a:r>
              <a:rPr sz="1632" spc="5" dirty="0">
                <a:solidFill>
                  <a:srgbClr val="3333CC"/>
                </a:solidFill>
                <a:latin typeface="Comic Sans MS"/>
                <a:cs typeface="Comic Sans MS"/>
              </a:rPr>
              <a:t> </a:t>
            </a:r>
            <a:r>
              <a:rPr sz="1723" i="1" spc="-59" dirty="0">
                <a:solidFill>
                  <a:srgbClr val="3333CC"/>
                </a:solidFill>
                <a:latin typeface="Comic Sans MS"/>
                <a:cs typeface="Comic Sans MS"/>
              </a:rPr>
              <a:t>B	</a:t>
            </a:r>
            <a:r>
              <a:rPr sz="1632" dirty="0">
                <a:solidFill>
                  <a:srgbClr val="3333CC"/>
                </a:solidFill>
                <a:latin typeface="Comic Sans MS"/>
                <a:cs typeface="Comic Sans MS"/>
              </a:rPr>
              <a:t>are </a:t>
            </a:r>
            <a:r>
              <a:rPr sz="1632" spc="-5" dirty="0">
                <a:solidFill>
                  <a:srgbClr val="3333CC"/>
                </a:solidFill>
                <a:latin typeface="Comic Sans MS"/>
                <a:cs typeface="Comic Sans MS"/>
              </a:rPr>
              <a:t>the lowest </a:t>
            </a:r>
            <a:r>
              <a:rPr sz="1632" dirty="0">
                <a:solidFill>
                  <a:srgbClr val="3333CC"/>
                </a:solidFill>
                <a:latin typeface="Comic Sans MS"/>
                <a:cs typeface="Comic Sans MS"/>
              </a:rPr>
              <a:t>and highest </a:t>
            </a:r>
            <a:r>
              <a:rPr sz="1632" spc="-5" dirty="0">
                <a:solidFill>
                  <a:srgbClr val="3333CC"/>
                </a:solidFill>
                <a:latin typeface="Comic Sans MS"/>
                <a:cs typeface="Comic Sans MS"/>
              </a:rPr>
              <a:t>values of the </a:t>
            </a:r>
            <a:r>
              <a:rPr sz="1632" dirty="0">
                <a:solidFill>
                  <a:srgbClr val="3333CC"/>
                </a:solidFill>
                <a:latin typeface="Comic Sans MS"/>
                <a:cs typeface="Comic Sans MS"/>
              </a:rPr>
              <a:t>attribute, </a:t>
            </a:r>
            <a:r>
              <a:rPr sz="1632" spc="-5" dirty="0">
                <a:solidFill>
                  <a:srgbClr val="3333CC"/>
                </a:solidFill>
                <a:latin typeface="Comic Sans MS"/>
                <a:cs typeface="Comic Sans MS"/>
              </a:rPr>
              <a:t>the  width of intervals will be: </a:t>
            </a:r>
            <a:r>
              <a:rPr sz="1723" i="1" spc="-95" dirty="0">
                <a:solidFill>
                  <a:srgbClr val="3333CC"/>
                </a:solidFill>
                <a:latin typeface="Comic Sans MS"/>
                <a:cs typeface="Comic Sans MS"/>
              </a:rPr>
              <a:t>W </a:t>
            </a:r>
            <a:r>
              <a:rPr sz="1632" dirty="0">
                <a:solidFill>
                  <a:srgbClr val="3333CC"/>
                </a:solidFill>
                <a:latin typeface="Comic Sans MS"/>
                <a:cs typeface="Comic Sans MS"/>
              </a:rPr>
              <a:t>= </a:t>
            </a:r>
            <a:r>
              <a:rPr sz="1632" spc="-32" dirty="0">
                <a:solidFill>
                  <a:srgbClr val="3333CC"/>
                </a:solidFill>
                <a:latin typeface="Comic Sans MS"/>
                <a:cs typeface="Comic Sans MS"/>
              </a:rPr>
              <a:t>(</a:t>
            </a:r>
            <a:r>
              <a:rPr sz="1723" i="1" spc="-32" dirty="0">
                <a:solidFill>
                  <a:srgbClr val="3333CC"/>
                </a:solidFill>
                <a:latin typeface="Comic Sans MS"/>
                <a:cs typeface="Comic Sans MS"/>
              </a:rPr>
              <a:t>B</a:t>
            </a:r>
            <a:r>
              <a:rPr sz="1723" i="1" spc="45" dirty="0">
                <a:solidFill>
                  <a:srgbClr val="3333CC"/>
                </a:solidFill>
                <a:latin typeface="Comic Sans MS"/>
                <a:cs typeface="Comic Sans MS"/>
              </a:rPr>
              <a:t> </a:t>
            </a:r>
            <a:r>
              <a:rPr sz="1632" spc="-32" dirty="0">
                <a:solidFill>
                  <a:srgbClr val="3333CC"/>
                </a:solidFill>
                <a:latin typeface="Comic Sans MS"/>
                <a:cs typeface="Comic Sans MS"/>
              </a:rPr>
              <a:t>-</a:t>
            </a:r>
            <a:r>
              <a:rPr sz="1723" i="1" spc="-32" dirty="0">
                <a:solidFill>
                  <a:srgbClr val="3333CC"/>
                </a:solidFill>
                <a:latin typeface="Comic Sans MS"/>
                <a:cs typeface="Comic Sans MS"/>
              </a:rPr>
              <a:t>A</a:t>
            </a:r>
            <a:r>
              <a:rPr sz="1632" spc="-32" dirty="0">
                <a:solidFill>
                  <a:srgbClr val="3333CC"/>
                </a:solidFill>
                <a:latin typeface="Comic Sans MS"/>
                <a:cs typeface="Comic Sans MS"/>
              </a:rPr>
              <a:t>)/</a:t>
            </a:r>
            <a:r>
              <a:rPr sz="1723" i="1" spc="-32" dirty="0">
                <a:solidFill>
                  <a:srgbClr val="3333CC"/>
                </a:solidFill>
                <a:latin typeface="Comic Sans MS"/>
                <a:cs typeface="Comic Sans MS"/>
              </a:rPr>
              <a:t>N.</a:t>
            </a:r>
            <a:endParaRPr sz="1723">
              <a:latin typeface="Comic Sans MS"/>
              <a:cs typeface="Comic Sans MS"/>
            </a:endParaRPr>
          </a:p>
        </p:txBody>
      </p:sp>
      <p:grpSp>
        <p:nvGrpSpPr>
          <p:cNvPr id="4" name="object 4"/>
          <p:cNvGrpSpPr/>
          <p:nvPr/>
        </p:nvGrpSpPr>
        <p:grpSpPr>
          <a:xfrm>
            <a:off x="3657649" y="4604014"/>
            <a:ext cx="4437258" cy="344340"/>
            <a:chOff x="2657741" y="5077205"/>
            <a:chExt cx="4893310" cy="379730"/>
          </a:xfrm>
        </p:grpSpPr>
        <p:sp>
          <p:nvSpPr>
            <p:cNvPr id="5" name="object 5"/>
            <p:cNvSpPr/>
            <p:nvPr/>
          </p:nvSpPr>
          <p:spPr>
            <a:xfrm>
              <a:off x="2657741" y="5219712"/>
              <a:ext cx="4893310" cy="237490"/>
            </a:xfrm>
            <a:custGeom>
              <a:avLst/>
              <a:gdLst/>
              <a:ahLst/>
              <a:cxnLst/>
              <a:rect l="l" t="t" r="r" b="b"/>
              <a:pathLst>
                <a:path w="4893309" h="237489">
                  <a:moveTo>
                    <a:pt x="4892802" y="227076"/>
                  </a:moveTo>
                  <a:lnTo>
                    <a:pt x="4786858" y="227076"/>
                  </a:lnTo>
                  <a:lnTo>
                    <a:pt x="4786858" y="231648"/>
                  </a:lnTo>
                  <a:lnTo>
                    <a:pt x="4313669" y="231648"/>
                  </a:lnTo>
                  <a:lnTo>
                    <a:pt x="4313669" y="227076"/>
                  </a:lnTo>
                  <a:lnTo>
                    <a:pt x="4155935" y="227076"/>
                  </a:lnTo>
                  <a:lnTo>
                    <a:pt x="4155935" y="231648"/>
                  </a:lnTo>
                  <a:lnTo>
                    <a:pt x="3683495" y="231648"/>
                  </a:lnTo>
                  <a:lnTo>
                    <a:pt x="3683495" y="227076"/>
                  </a:lnTo>
                  <a:lnTo>
                    <a:pt x="2631935" y="227076"/>
                  </a:lnTo>
                  <a:lnTo>
                    <a:pt x="2631935" y="231648"/>
                  </a:lnTo>
                  <a:lnTo>
                    <a:pt x="2159508" y="231648"/>
                  </a:lnTo>
                  <a:lnTo>
                    <a:pt x="2159508" y="227076"/>
                  </a:lnTo>
                  <a:lnTo>
                    <a:pt x="1949958" y="227076"/>
                  </a:lnTo>
                  <a:lnTo>
                    <a:pt x="1949958" y="231648"/>
                  </a:lnTo>
                  <a:lnTo>
                    <a:pt x="1476756" y="231648"/>
                  </a:lnTo>
                  <a:lnTo>
                    <a:pt x="1476756" y="227076"/>
                  </a:lnTo>
                  <a:lnTo>
                    <a:pt x="1267206" y="227076"/>
                  </a:lnTo>
                  <a:lnTo>
                    <a:pt x="1267206" y="231648"/>
                  </a:lnTo>
                  <a:lnTo>
                    <a:pt x="794004" y="231648"/>
                  </a:lnTo>
                  <a:lnTo>
                    <a:pt x="794004" y="227076"/>
                  </a:lnTo>
                  <a:lnTo>
                    <a:pt x="9906" y="227076"/>
                  </a:lnTo>
                  <a:lnTo>
                    <a:pt x="9906" y="0"/>
                  </a:lnTo>
                  <a:lnTo>
                    <a:pt x="0" y="0"/>
                  </a:lnTo>
                  <a:lnTo>
                    <a:pt x="0" y="231648"/>
                  </a:lnTo>
                  <a:lnTo>
                    <a:pt x="5334" y="231648"/>
                  </a:lnTo>
                  <a:lnTo>
                    <a:pt x="5334" y="236969"/>
                  </a:lnTo>
                  <a:lnTo>
                    <a:pt x="4892802" y="236969"/>
                  </a:lnTo>
                  <a:lnTo>
                    <a:pt x="4892802" y="231648"/>
                  </a:lnTo>
                  <a:lnTo>
                    <a:pt x="4892802" y="227076"/>
                  </a:lnTo>
                  <a:close/>
                </a:path>
              </a:pathLst>
            </a:custGeom>
            <a:solidFill>
              <a:srgbClr val="000000"/>
            </a:solidFill>
          </p:spPr>
          <p:txBody>
            <a:bodyPr wrap="square" lIns="0" tIns="0" rIns="0" bIns="0" rtlCol="0"/>
            <a:lstStyle/>
            <a:p>
              <a:endParaRPr sz="1632"/>
            </a:p>
          </p:txBody>
        </p:sp>
        <p:sp>
          <p:nvSpPr>
            <p:cNvPr id="6" name="object 6"/>
            <p:cNvSpPr/>
            <p:nvPr/>
          </p:nvSpPr>
          <p:spPr>
            <a:xfrm>
              <a:off x="2768993" y="5081777"/>
              <a:ext cx="471805" cy="369570"/>
            </a:xfrm>
            <a:custGeom>
              <a:avLst/>
              <a:gdLst/>
              <a:ahLst/>
              <a:cxnLst/>
              <a:rect l="l" t="t" r="r" b="b"/>
              <a:pathLst>
                <a:path w="471805" h="369570">
                  <a:moveTo>
                    <a:pt x="471677" y="369570"/>
                  </a:moveTo>
                  <a:lnTo>
                    <a:pt x="471677" y="0"/>
                  </a:lnTo>
                  <a:lnTo>
                    <a:pt x="0" y="0"/>
                  </a:lnTo>
                  <a:lnTo>
                    <a:pt x="0" y="369570"/>
                  </a:lnTo>
                  <a:lnTo>
                    <a:pt x="471677" y="369570"/>
                  </a:lnTo>
                  <a:close/>
                </a:path>
              </a:pathLst>
            </a:custGeom>
            <a:solidFill>
              <a:srgbClr val="00E4A8"/>
            </a:solidFill>
          </p:spPr>
          <p:txBody>
            <a:bodyPr wrap="square" lIns="0" tIns="0" rIns="0" bIns="0" rtlCol="0"/>
            <a:lstStyle/>
            <a:p>
              <a:endParaRPr sz="1632"/>
            </a:p>
          </p:txBody>
        </p:sp>
        <p:sp>
          <p:nvSpPr>
            <p:cNvPr id="7" name="object 7"/>
            <p:cNvSpPr/>
            <p:nvPr/>
          </p:nvSpPr>
          <p:spPr>
            <a:xfrm>
              <a:off x="2764421" y="5077205"/>
              <a:ext cx="481330" cy="379730"/>
            </a:xfrm>
            <a:custGeom>
              <a:avLst/>
              <a:gdLst/>
              <a:ahLst/>
              <a:cxnLst/>
              <a:rect l="l" t="t" r="r" b="b"/>
              <a:pathLst>
                <a:path w="481330" h="379729">
                  <a:moveTo>
                    <a:pt x="480822" y="379475"/>
                  </a:moveTo>
                  <a:lnTo>
                    <a:pt x="480822" y="0"/>
                  </a:lnTo>
                  <a:lnTo>
                    <a:pt x="0" y="0"/>
                  </a:lnTo>
                  <a:lnTo>
                    <a:pt x="0" y="379475"/>
                  </a:lnTo>
                  <a:lnTo>
                    <a:pt x="4572" y="379475"/>
                  </a:lnTo>
                  <a:lnTo>
                    <a:pt x="4572" y="9143"/>
                  </a:lnTo>
                  <a:lnTo>
                    <a:pt x="9143" y="4571"/>
                  </a:lnTo>
                  <a:lnTo>
                    <a:pt x="9143" y="9143"/>
                  </a:lnTo>
                  <a:lnTo>
                    <a:pt x="471678" y="9143"/>
                  </a:lnTo>
                  <a:lnTo>
                    <a:pt x="471678" y="4571"/>
                  </a:lnTo>
                  <a:lnTo>
                    <a:pt x="476250" y="9143"/>
                  </a:lnTo>
                  <a:lnTo>
                    <a:pt x="476250" y="379475"/>
                  </a:lnTo>
                  <a:lnTo>
                    <a:pt x="480822" y="379475"/>
                  </a:lnTo>
                  <a:close/>
                </a:path>
                <a:path w="481330" h="379729">
                  <a:moveTo>
                    <a:pt x="9143" y="9143"/>
                  </a:moveTo>
                  <a:lnTo>
                    <a:pt x="9143" y="4571"/>
                  </a:lnTo>
                  <a:lnTo>
                    <a:pt x="4572" y="9143"/>
                  </a:lnTo>
                  <a:lnTo>
                    <a:pt x="9143" y="9143"/>
                  </a:lnTo>
                  <a:close/>
                </a:path>
                <a:path w="481330" h="379729">
                  <a:moveTo>
                    <a:pt x="9143" y="369569"/>
                  </a:moveTo>
                  <a:lnTo>
                    <a:pt x="9143" y="9143"/>
                  </a:lnTo>
                  <a:lnTo>
                    <a:pt x="4572" y="9143"/>
                  </a:lnTo>
                  <a:lnTo>
                    <a:pt x="4572" y="369569"/>
                  </a:lnTo>
                  <a:lnTo>
                    <a:pt x="9143" y="369569"/>
                  </a:lnTo>
                  <a:close/>
                </a:path>
                <a:path w="481330" h="379729">
                  <a:moveTo>
                    <a:pt x="476250" y="369569"/>
                  </a:moveTo>
                  <a:lnTo>
                    <a:pt x="4572" y="369569"/>
                  </a:lnTo>
                  <a:lnTo>
                    <a:pt x="9143" y="374141"/>
                  </a:lnTo>
                  <a:lnTo>
                    <a:pt x="9143" y="379475"/>
                  </a:lnTo>
                  <a:lnTo>
                    <a:pt x="471678" y="379475"/>
                  </a:lnTo>
                  <a:lnTo>
                    <a:pt x="471678" y="374141"/>
                  </a:lnTo>
                  <a:lnTo>
                    <a:pt x="476250" y="369569"/>
                  </a:lnTo>
                  <a:close/>
                </a:path>
                <a:path w="481330" h="379729">
                  <a:moveTo>
                    <a:pt x="9143" y="379475"/>
                  </a:moveTo>
                  <a:lnTo>
                    <a:pt x="9143" y="374141"/>
                  </a:lnTo>
                  <a:lnTo>
                    <a:pt x="4572" y="369569"/>
                  </a:lnTo>
                  <a:lnTo>
                    <a:pt x="4572" y="379475"/>
                  </a:lnTo>
                  <a:lnTo>
                    <a:pt x="9143" y="379475"/>
                  </a:lnTo>
                  <a:close/>
                </a:path>
                <a:path w="481330" h="379729">
                  <a:moveTo>
                    <a:pt x="476250" y="9143"/>
                  </a:moveTo>
                  <a:lnTo>
                    <a:pt x="471678" y="4571"/>
                  </a:lnTo>
                  <a:lnTo>
                    <a:pt x="471678" y="9143"/>
                  </a:lnTo>
                  <a:lnTo>
                    <a:pt x="476250" y="9143"/>
                  </a:lnTo>
                  <a:close/>
                </a:path>
                <a:path w="481330" h="379729">
                  <a:moveTo>
                    <a:pt x="476250" y="369569"/>
                  </a:moveTo>
                  <a:lnTo>
                    <a:pt x="476250" y="9143"/>
                  </a:lnTo>
                  <a:lnTo>
                    <a:pt x="471678" y="9143"/>
                  </a:lnTo>
                  <a:lnTo>
                    <a:pt x="471678" y="369569"/>
                  </a:lnTo>
                  <a:lnTo>
                    <a:pt x="476250" y="369569"/>
                  </a:lnTo>
                  <a:close/>
                </a:path>
                <a:path w="481330" h="379729">
                  <a:moveTo>
                    <a:pt x="476250" y="379475"/>
                  </a:moveTo>
                  <a:lnTo>
                    <a:pt x="476250" y="369569"/>
                  </a:lnTo>
                  <a:lnTo>
                    <a:pt x="471678" y="374141"/>
                  </a:lnTo>
                  <a:lnTo>
                    <a:pt x="471678" y="379475"/>
                  </a:lnTo>
                  <a:lnTo>
                    <a:pt x="476250" y="379475"/>
                  </a:lnTo>
                  <a:close/>
                </a:path>
              </a:pathLst>
            </a:custGeom>
            <a:solidFill>
              <a:srgbClr val="000000"/>
            </a:solidFill>
          </p:spPr>
          <p:txBody>
            <a:bodyPr wrap="square" lIns="0" tIns="0" rIns="0" bIns="0" rtlCol="0"/>
            <a:lstStyle/>
            <a:p>
              <a:endParaRPr sz="1632"/>
            </a:p>
          </p:txBody>
        </p:sp>
      </p:grpSp>
      <p:sp>
        <p:nvSpPr>
          <p:cNvPr id="8" name="object 8"/>
          <p:cNvSpPr txBox="1"/>
          <p:nvPr/>
        </p:nvSpPr>
        <p:spPr>
          <a:xfrm>
            <a:off x="3685509" y="5096225"/>
            <a:ext cx="4437834" cy="688545"/>
          </a:xfrm>
          <a:prstGeom prst="rect">
            <a:avLst/>
          </a:prstGeom>
        </p:spPr>
        <p:txBody>
          <a:bodyPr vert="horz" wrap="square" lIns="0" tIns="11516" rIns="0" bIns="0" rtlCol="0">
            <a:spAutoFit/>
          </a:bodyPr>
          <a:lstStyle/>
          <a:p>
            <a:pPr marL="11516">
              <a:spcBef>
                <a:spcPts val="91"/>
              </a:spcBef>
              <a:tabLst>
                <a:tab pos="2578513" algn="l"/>
                <a:tab pos="3255098" algn="l"/>
              </a:tabLst>
            </a:pPr>
            <a:r>
              <a:rPr sz="1451" dirty="0">
                <a:latin typeface="Times New Roman"/>
                <a:cs typeface="Times New Roman"/>
              </a:rPr>
              <a:t>[64,67)  [67,70)</a:t>
            </a:r>
            <a:r>
              <a:rPr sz="1451" spc="349" dirty="0">
                <a:latin typeface="Times New Roman"/>
                <a:cs typeface="Times New Roman"/>
              </a:rPr>
              <a:t> </a:t>
            </a:r>
            <a:r>
              <a:rPr sz="1451" dirty="0">
                <a:latin typeface="Times New Roman"/>
                <a:cs typeface="Times New Roman"/>
              </a:rPr>
              <a:t>[70,73)</a:t>
            </a:r>
            <a:r>
              <a:rPr sz="1451" spc="358" dirty="0">
                <a:latin typeface="Times New Roman"/>
                <a:cs typeface="Times New Roman"/>
              </a:rPr>
              <a:t> </a:t>
            </a:r>
            <a:r>
              <a:rPr sz="1451" dirty="0">
                <a:latin typeface="Times New Roman"/>
                <a:cs typeface="Times New Roman"/>
              </a:rPr>
              <a:t>[73,76)	[76,79)	[79,82)</a:t>
            </a:r>
            <a:r>
              <a:rPr sz="1451" spc="286" dirty="0">
                <a:latin typeface="Times New Roman"/>
                <a:cs typeface="Times New Roman"/>
              </a:rPr>
              <a:t> </a:t>
            </a:r>
            <a:r>
              <a:rPr sz="1451" dirty="0">
                <a:latin typeface="Times New Roman"/>
                <a:cs typeface="Times New Roman"/>
              </a:rPr>
              <a:t>[82,85]</a:t>
            </a:r>
            <a:endParaRPr sz="1451">
              <a:latin typeface="Times New Roman"/>
              <a:cs typeface="Times New Roman"/>
            </a:endParaRPr>
          </a:p>
          <a:p>
            <a:pPr>
              <a:spcBef>
                <a:spcPts val="36"/>
              </a:spcBef>
            </a:pPr>
            <a:endParaRPr sz="1678">
              <a:latin typeface="Times New Roman"/>
              <a:cs typeface="Times New Roman"/>
            </a:endParaRPr>
          </a:p>
          <a:p>
            <a:pPr marR="423801" algn="ctr"/>
            <a:r>
              <a:rPr sz="1270" b="1" spc="-5" dirty="0">
                <a:solidFill>
                  <a:srgbClr val="3333CC"/>
                </a:solidFill>
                <a:latin typeface="Comic Sans MS"/>
                <a:cs typeface="Comic Sans MS"/>
              </a:rPr>
              <a:t>Equal Width, bins Low &lt;= value &lt;</a:t>
            </a:r>
            <a:r>
              <a:rPr sz="1270" b="1" spc="63" dirty="0">
                <a:solidFill>
                  <a:srgbClr val="3333CC"/>
                </a:solidFill>
                <a:latin typeface="Comic Sans MS"/>
                <a:cs typeface="Comic Sans MS"/>
              </a:rPr>
              <a:t> </a:t>
            </a:r>
            <a:r>
              <a:rPr sz="1270" b="1" spc="-9" dirty="0">
                <a:solidFill>
                  <a:srgbClr val="3333CC"/>
                </a:solidFill>
                <a:latin typeface="Comic Sans MS"/>
                <a:cs typeface="Comic Sans MS"/>
              </a:rPr>
              <a:t>High</a:t>
            </a:r>
            <a:endParaRPr sz="1270">
              <a:latin typeface="Comic Sans MS"/>
              <a:cs typeface="Comic Sans MS"/>
            </a:endParaRPr>
          </a:p>
        </p:txBody>
      </p:sp>
      <p:sp>
        <p:nvSpPr>
          <p:cNvPr id="9" name="object 9"/>
          <p:cNvSpPr txBox="1"/>
          <p:nvPr/>
        </p:nvSpPr>
        <p:spPr>
          <a:xfrm>
            <a:off x="3758533" y="4608162"/>
            <a:ext cx="427833" cy="274432"/>
          </a:xfrm>
          <a:prstGeom prst="rect">
            <a:avLst/>
          </a:prstGeom>
        </p:spPr>
        <p:txBody>
          <a:bodyPr vert="horz" wrap="square" lIns="0" tIns="50671" rIns="0" bIns="0" rtlCol="0">
            <a:spAutoFit/>
          </a:bodyPr>
          <a:lstStyle/>
          <a:p>
            <a:pPr algn="ctr">
              <a:spcBef>
                <a:spcPts val="398"/>
              </a:spcBef>
            </a:pPr>
            <a:r>
              <a:rPr sz="1451" dirty="0">
                <a:latin typeface="Times New Roman"/>
                <a:cs typeface="Times New Roman"/>
              </a:rPr>
              <a:t>2</a:t>
            </a:r>
            <a:endParaRPr sz="1451">
              <a:latin typeface="Times New Roman"/>
              <a:cs typeface="Times New Roman"/>
            </a:endParaRPr>
          </a:p>
        </p:txBody>
      </p:sp>
      <p:sp>
        <p:nvSpPr>
          <p:cNvPr id="10" name="object 10"/>
          <p:cNvSpPr/>
          <p:nvPr/>
        </p:nvSpPr>
        <p:spPr>
          <a:xfrm>
            <a:off x="3277609" y="4357346"/>
            <a:ext cx="147410" cy="586183"/>
          </a:xfrm>
          <a:custGeom>
            <a:avLst/>
            <a:gdLst/>
            <a:ahLst/>
            <a:cxnLst/>
            <a:rect l="l" t="t" r="r" b="b"/>
            <a:pathLst>
              <a:path w="162560" h="646429">
                <a:moveTo>
                  <a:pt x="162306" y="272034"/>
                </a:moveTo>
                <a:lnTo>
                  <a:pt x="9906" y="272034"/>
                </a:lnTo>
                <a:lnTo>
                  <a:pt x="9906" y="0"/>
                </a:lnTo>
                <a:lnTo>
                  <a:pt x="0" y="0"/>
                </a:lnTo>
                <a:lnTo>
                  <a:pt x="0" y="646176"/>
                </a:lnTo>
                <a:lnTo>
                  <a:pt x="9906" y="646176"/>
                </a:lnTo>
                <a:lnTo>
                  <a:pt x="9906" y="465582"/>
                </a:lnTo>
                <a:lnTo>
                  <a:pt x="162306" y="465582"/>
                </a:lnTo>
                <a:lnTo>
                  <a:pt x="162306" y="455676"/>
                </a:lnTo>
                <a:lnTo>
                  <a:pt x="9906" y="455676"/>
                </a:lnTo>
                <a:lnTo>
                  <a:pt x="9906" y="281178"/>
                </a:lnTo>
                <a:lnTo>
                  <a:pt x="162306" y="281178"/>
                </a:lnTo>
                <a:lnTo>
                  <a:pt x="162306" y="272034"/>
                </a:lnTo>
                <a:close/>
              </a:path>
            </a:pathLst>
          </a:custGeom>
          <a:solidFill>
            <a:srgbClr val="000000"/>
          </a:solidFill>
        </p:spPr>
        <p:txBody>
          <a:bodyPr wrap="square" lIns="0" tIns="0" rIns="0" bIns="0" rtlCol="0"/>
          <a:lstStyle/>
          <a:p>
            <a:endParaRPr sz="1632"/>
          </a:p>
        </p:txBody>
      </p:sp>
      <p:grpSp>
        <p:nvGrpSpPr>
          <p:cNvPr id="11" name="object 11"/>
          <p:cNvGrpSpPr/>
          <p:nvPr/>
        </p:nvGrpSpPr>
        <p:grpSpPr>
          <a:xfrm>
            <a:off x="4373507" y="4604014"/>
            <a:ext cx="437622" cy="344340"/>
            <a:chOff x="3447173" y="5077205"/>
            <a:chExt cx="482600" cy="379730"/>
          </a:xfrm>
        </p:grpSpPr>
        <p:sp>
          <p:nvSpPr>
            <p:cNvPr id="12" name="object 12"/>
            <p:cNvSpPr/>
            <p:nvPr/>
          </p:nvSpPr>
          <p:spPr>
            <a:xfrm>
              <a:off x="3451745" y="5081777"/>
              <a:ext cx="473709" cy="369570"/>
            </a:xfrm>
            <a:custGeom>
              <a:avLst/>
              <a:gdLst/>
              <a:ahLst/>
              <a:cxnLst/>
              <a:rect l="l" t="t" r="r" b="b"/>
              <a:pathLst>
                <a:path w="473710" h="369570">
                  <a:moveTo>
                    <a:pt x="473201" y="369570"/>
                  </a:moveTo>
                  <a:lnTo>
                    <a:pt x="473201" y="0"/>
                  </a:lnTo>
                  <a:lnTo>
                    <a:pt x="0" y="0"/>
                  </a:lnTo>
                  <a:lnTo>
                    <a:pt x="0" y="369570"/>
                  </a:lnTo>
                  <a:lnTo>
                    <a:pt x="473201" y="369570"/>
                  </a:lnTo>
                  <a:close/>
                </a:path>
              </a:pathLst>
            </a:custGeom>
            <a:solidFill>
              <a:srgbClr val="00E4A8"/>
            </a:solidFill>
          </p:spPr>
          <p:txBody>
            <a:bodyPr wrap="square" lIns="0" tIns="0" rIns="0" bIns="0" rtlCol="0"/>
            <a:lstStyle/>
            <a:p>
              <a:endParaRPr sz="1632"/>
            </a:p>
          </p:txBody>
        </p:sp>
        <p:sp>
          <p:nvSpPr>
            <p:cNvPr id="13" name="object 13"/>
            <p:cNvSpPr/>
            <p:nvPr/>
          </p:nvSpPr>
          <p:spPr>
            <a:xfrm>
              <a:off x="3447173" y="5077205"/>
              <a:ext cx="482600" cy="379730"/>
            </a:xfrm>
            <a:custGeom>
              <a:avLst/>
              <a:gdLst/>
              <a:ahLst/>
              <a:cxnLst/>
              <a:rect l="l" t="t" r="r" b="b"/>
              <a:pathLst>
                <a:path w="482600" h="379729">
                  <a:moveTo>
                    <a:pt x="482346" y="379475"/>
                  </a:moveTo>
                  <a:lnTo>
                    <a:pt x="482346" y="0"/>
                  </a:lnTo>
                  <a:lnTo>
                    <a:pt x="0" y="0"/>
                  </a:lnTo>
                  <a:lnTo>
                    <a:pt x="0" y="379475"/>
                  </a:lnTo>
                  <a:lnTo>
                    <a:pt x="4572" y="379475"/>
                  </a:lnTo>
                  <a:lnTo>
                    <a:pt x="4572" y="9143"/>
                  </a:lnTo>
                  <a:lnTo>
                    <a:pt x="9144" y="4571"/>
                  </a:lnTo>
                  <a:lnTo>
                    <a:pt x="9144" y="9143"/>
                  </a:lnTo>
                  <a:lnTo>
                    <a:pt x="473201" y="9143"/>
                  </a:lnTo>
                  <a:lnTo>
                    <a:pt x="473201" y="4571"/>
                  </a:lnTo>
                  <a:lnTo>
                    <a:pt x="477774" y="9143"/>
                  </a:lnTo>
                  <a:lnTo>
                    <a:pt x="477774" y="379475"/>
                  </a:lnTo>
                  <a:lnTo>
                    <a:pt x="482346" y="379475"/>
                  </a:lnTo>
                  <a:close/>
                </a:path>
                <a:path w="482600" h="379729">
                  <a:moveTo>
                    <a:pt x="9144" y="9143"/>
                  </a:moveTo>
                  <a:lnTo>
                    <a:pt x="9144" y="4571"/>
                  </a:lnTo>
                  <a:lnTo>
                    <a:pt x="4572" y="9143"/>
                  </a:lnTo>
                  <a:lnTo>
                    <a:pt x="9144" y="9143"/>
                  </a:lnTo>
                  <a:close/>
                </a:path>
                <a:path w="482600" h="379729">
                  <a:moveTo>
                    <a:pt x="9144" y="369569"/>
                  </a:moveTo>
                  <a:lnTo>
                    <a:pt x="9144" y="9143"/>
                  </a:lnTo>
                  <a:lnTo>
                    <a:pt x="4572" y="9143"/>
                  </a:lnTo>
                  <a:lnTo>
                    <a:pt x="4572" y="369569"/>
                  </a:lnTo>
                  <a:lnTo>
                    <a:pt x="9144" y="369569"/>
                  </a:lnTo>
                  <a:close/>
                </a:path>
                <a:path w="482600" h="379729">
                  <a:moveTo>
                    <a:pt x="477774" y="369569"/>
                  </a:moveTo>
                  <a:lnTo>
                    <a:pt x="4572" y="369569"/>
                  </a:lnTo>
                  <a:lnTo>
                    <a:pt x="9144" y="374141"/>
                  </a:lnTo>
                  <a:lnTo>
                    <a:pt x="9144" y="379475"/>
                  </a:lnTo>
                  <a:lnTo>
                    <a:pt x="473201" y="379475"/>
                  </a:lnTo>
                  <a:lnTo>
                    <a:pt x="473201" y="374141"/>
                  </a:lnTo>
                  <a:lnTo>
                    <a:pt x="477774" y="369569"/>
                  </a:lnTo>
                  <a:close/>
                </a:path>
                <a:path w="482600" h="379729">
                  <a:moveTo>
                    <a:pt x="9144" y="379475"/>
                  </a:moveTo>
                  <a:lnTo>
                    <a:pt x="9144" y="374141"/>
                  </a:lnTo>
                  <a:lnTo>
                    <a:pt x="4572" y="369569"/>
                  </a:lnTo>
                  <a:lnTo>
                    <a:pt x="4572" y="379475"/>
                  </a:lnTo>
                  <a:lnTo>
                    <a:pt x="9144" y="379475"/>
                  </a:lnTo>
                  <a:close/>
                </a:path>
                <a:path w="482600" h="379729">
                  <a:moveTo>
                    <a:pt x="477774" y="9143"/>
                  </a:moveTo>
                  <a:lnTo>
                    <a:pt x="473201" y="4571"/>
                  </a:lnTo>
                  <a:lnTo>
                    <a:pt x="473201" y="9143"/>
                  </a:lnTo>
                  <a:lnTo>
                    <a:pt x="477774" y="9143"/>
                  </a:lnTo>
                  <a:close/>
                </a:path>
                <a:path w="482600" h="379729">
                  <a:moveTo>
                    <a:pt x="477774" y="369569"/>
                  </a:moveTo>
                  <a:lnTo>
                    <a:pt x="477774" y="9143"/>
                  </a:lnTo>
                  <a:lnTo>
                    <a:pt x="473201" y="9143"/>
                  </a:lnTo>
                  <a:lnTo>
                    <a:pt x="473201" y="369569"/>
                  </a:lnTo>
                  <a:lnTo>
                    <a:pt x="477774" y="369569"/>
                  </a:lnTo>
                  <a:close/>
                </a:path>
                <a:path w="482600" h="379729">
                  <a:moveTo>
                    <a:pt x="477774" y="379475"/>
                  </a:moveTo>
                  <a:lnTo>
                    <a:pt x="477774" y="369569"/>
                  </a:lnTo>
                  <a:lnTo>
                    <a:pt x="473201" y="374141"/>
                  </a:lnTo>
                  <a:lnTo>
                    <a:pt x="473201" y="379475"/>
                  </a:lnTo>
                  <a:lnTo>
                    <a:pt x="477774" y="379475"/>
                  </a:lnTo>
                  <a:close/>
                </a:path>
              </a:pathLst>
            </a:custGeom>
            <a:solidFill>
              <a:srgbClr val="000000"/>
            </a:solidFill>
          </p:spPr>
          <p:txBody>
            <a:bodyPr wrap="square" lIns="0" tIns="0" rIns="0" bIns="0" rtlCol="0"/>
            <a:lstStyle/>
            <a:p>
              <a:endParaRPr sz="1632"/>
            </a:p>
          </p:txBody>
        </p:sp>
      </p:grpSp>
      <p:sp>
        <p:nvSpPr>
          <p:cNvPr id="14" name="object 14"/>
          <p:cNvSpPr txBox="1"/>
          <p:nvPr/>
        </p:nvSpPr>
        <p:spPr>
          <a:xfrm>
            <a:off x="4377653" y="4608162"/>
            <a:ext cx="429560" cy="274432"/>
          </a:xfrm>
          <a:prstGeom prst="rect">
            <a:avLst/>
          </a:prstGeom>
        </p:spPr>
        <p:txBody>
          <a:bodyPr vert="horz" wrap="square" lIns="0" tIns="50671" rIns="0" bIns="0" rtlCol="0">
            <a:spAutoFit/>
          </a:bodyPr>
          <a:lstStyle/>
          <a:p>
            <a:pPr algn="ctr">
              <a:spcBef>
                <a:spcPts val="398"/>
              </a:spcBef>
            </a:pPr>
            <a:r>
              <a:rPr sz="1451" dirty="0">
                <a:latin typeface="Times New Roman"/>
                <a:cs typeface="Times New Roman"/>
              </a:rPr>
              <a:t>2</a:t>
            </a:r>
            <a:endParaRPr sz="1451">
              <a:latin typeface="Times New Roman"/>
              <a:cs typeface="Times New Roman"/>
            </a:endParaRPr>
          </a:p>
        </p:txBody>
      </p:sp>
      <p:sp>
        <p:nvSpPr>
          <p:cNvPr id="15" name="object 15"/>
          <p:cNvSpPr txBox="1"/>
          <p:nvPr/>
        </p:nvSpPr>
        <p:spPr>
          <a:xfrm>
            <a:off x="3067072" y="3340438"/>
            <a:ext cx="4155683" cy="1085449"/>
          </a:xfrm>
          <a:prstGeom prst="rect">
            <a:avLst/>
          </a:prstGeom>
        </p:spPr>
        <p:txBody>
          <a:bodyPr vert="horz" wrap="square" lIns="0" tIns="11516" rIns="0" bIns="0" rtlCol="0">
            <a:spAutoFit/>
          </a:bodyPr>
          <a:lstStyle/>
          <a:p>
            <a:pPr marL="963919">
              <a:spcBef>
                <a:spcPts val="91"/>
              </a:spcBef>
            </a:pPr>
            <a:r>
              <a:rPr sz="1451" dirty="0">
                <a:latin typeface="Comic Sans MS"/>
                <a:cs typeface="Comic Sans MS"/>
              </a:rPr>
              <a:t>Temperature</a:t>
            </a:r>
            <a:r>
              <a:rPr sz="1451" spc="-9" dirty="0">
                <a:latin typeface="Comic Sans MS"/>
                <a:cs typeface="Comic Sans MS"/>
              </a:rPr>
              <a:t> </a:t>
            </a:r>
            <a:r>
              <a:rPr sz="1451" spc="-5" dirty="0">
                <a:latin typeface="Comic Sans MS"/>
                <a:cs typeface="Comic Sans MS"/>
              </a:rPr>
              <a:t>values:</a:t>
            </a:r>
            <a:endParaRPr sz="1451">
              <a:latin typeface="Comic Sans MS"/>
              <a:cs typeface="Comic Sans MS"/>
            </a:endParaRPr>
          </a:p>
          <a:p>
            <a:pPr marL="963919">
              <a:spcBef>
                <a:spcPts val="23"/>
              </a:spcBef>
            </a:pPr>
            <a:r>
              <a:rPr sz="1451" dirty="0">
                <a:latin typeface="Times New Roman"/>
                <a:cs typeface="Times New Roman"/>
              </a:rPr>
              <a:t>64 65 68 69 70 71 72 72 75 75 80 81 83</a:t>
            </a:r>
            <a:r>
              <a:rPr sz="1451" spc="-181" dirty="0">
                <a:latin typeface="Times New Roman"/>
                <a:cs typeface="Times New Roman"/>
              </a:rPr>
              <a:t> </a:t>
            </a:r>
            <a:r>
              <a:rPr sz="1451" dirty="0">
                <a:latin typeface="Times New Roman"/>
                <a:cs typeface="Times New Roman"/>
              </a:rPr>
              <a:t>85</a:t>
            </a:r>
            <a:endParaRPr sz="1451">
              <a:latin typeface="Times New Roman"/>
              <a:cs typeface="Times New Roman"/>
            </a:endParaRPr>
          </a:p>
          <a:p>
            <a:pPr>
              <a:lnSpc>
                <a:spcPct val="100000"/>
              </a:lnSpc>
            </a:pPr>
            <a:endParaRPr sz="1542">
              <a:latin typeface="Times New Roman"/>
              <a:cs typeface="Times New Roman"/>
            </a:endParaRPr>
          </a:p>
          <a:p>
            <a:pPr marL="11516">
              <a:spcBef>
                <a:spcPts val="1301"/>
              </a:spcBef>
            </a:pPr>
            <a:r>
              <a:rPr sz="1451" dirty="0">
                <a:latin typeface="Comic Sans MS"/>
                <a:cs typeface="Comic Sans MS"/>
              </a:rPr>
              <a:t>Co</a:t>
            </a:r>
            <a:r>
              <a:rPr sz="1451" u="sng" dirty="0">
                <a:uFill>
                  <a:solidFill>
                    <a:srgbClr val="000000"/>
                  </a:solidFill>
                </a:uFill>
                <a:latin typeface="Comic Sans MS"/>
                <a:cs typeface="Comic Sans MS"/>
              </a:rPr>
              <a:t>un</a:t>
            </a:r>
            <a:r>
              <a:rPr sz="1451" dirty="0">
                <a:latin typeface="Comic Sans MS"/>
                <a:cs typeface="Comic Sans MS"/>
              </a:rPr>
              <a:t>t</a:t>
            </a:r>
            <a:endParaRPr sz="1451">
              <a:latin typeface="Comic Sans MS"/>
              <a:cs typeface="Comic Sans MS"/>
            </a:endParaRPr>
          </a:p>
        </p:txBody>
      </p:sp>
      <p:grpSp>
        <p:nvGrpSpPr>
          <p:cNvPr id="16" name="object 16"/>
          <p:cNvGrpSpPr/>
          <p:nvPr/>
        </p:nvGrpSpPr>
        <p:grpSpPr>
          <a:xfrm>
            <a:off x="4278152" y="4269580"/>
            <a:ext cx="3820557" cy="678890"/>
            <a:chOff x="3342017" y="4708397"/>
            <a:chExt cx="4213225" cy="748665"/>
          </a:xfrm>
        </p:grpSpPr>
        <p:sp>
          <p:nvSpPr>
            <p:cNvPr id="17" name="object 17"/>
            <p:cNvSpPr/>
            <p:nvPr/>
          </p:nvSpPr>
          <p:spPr>
            <a:xfrm>
              <a:off x="3342017" y="5219712"/>
              <a:ext cx="4213225" cy="231775"/>
            </a:xfrm>
            <a:custGeom>
              <a:avLst/>
              <a:gdLst/>
              <a:ahLst/>
              <a:cxnLst/>
              <a:rect l="l" t="t" r="r" b="b"/>
              <a:pathLst>
                <a:path w="4213225" h="231775">
                  <a:moveTo>
                    <a:pt x="9906" y="0"/>
                  </a:moveTo>
                  <a:lnTo>
                    <a:pt x="0" y="0"/>
                  </a:lnTo>
                  <a:lnTo>
                    <a:pt x="0" y="231648"/>
                  </a:lnTo>
                  <a:lnTo>
                    <a:pt x="9906" y="231648"/>
                  </a:lnTo>
                  <a:lnTo>
                    <a:pt x="9906" y="0"/>
                  </a:lnTo>
                  <a:close/>
                </a:path>
                <a:path w="4213225" h="231775">
                  <a:moveTo>
                    <a:pt x="692658" y="0"/>
                  </a:moveTo>
                  <a:lnTo>
                    <a:pt x="682752" y="0"/>
                  </a:lnTo>
                  <a:lnTo>
                    <a:pt x="682752" y="231648"/>
                  </a:lnTo>
                  <a:lnTo>
                    <a:pt x="692658" y="231648"/>
                  </a:lnTo>
                  <a:lnTo>
                    <a:pt x="692658" y="0"/>
                  </a:lnTo>
                  <a:close/>
                </a:path>
                <a:path w="4213225" h="231775">
                  <a:moveTo>
                    <a:pt x="1374648" y="0"/>
                  </a:moveTo>
                  <a:lnTo>
                    <a:pt x="1365504" y="0"/>
                  </a:lnTo>
                  <a:lnTo>
                    <a:pt x="1365504" y="231648"/>
                  </a:lnTo>
                  <a:lnTo>
                    <a:pt x="1374648" y="231648"/>
                  </a:lnTo>
                  <a:lnTo>
                    <a:pt x="1374648" y="0"/>
                  </a:lnTo>
                  <a:close/>
                </a:path>
                <a:path w="4213225" h="231775">
                  <a:moveTo>
                    <a:pt x="2111502" y="0"/>
                  </a:moveTo>
                  <a:lnTo>
                    <a:pt x="2102358" y="0"/>
                  </a:lnTo>
                  <a:lnTo>
                    <a:pt x="2102358" y="231648"/>
                  </a:lnTo>
                  <a:lnTo>
                    <a:pt x="2111502" y="231648"/>
                  </a:lnTo>
                  <a:lnTo>
                    <a:pt x="2111502" y="0"/>
                  </a:lnTo>
                  <a:close/>
                </a:path>
                <a:path w="4213225" h="231775">
                  <a:moveTo>
                    <a:pt x="2846832" y="0"/>
                  </a:moveTo>
                  <a:lnTo>
                    <a:pt x="2836926" y="0"/>
                  </a:lnTo>
                  <a:lnTo>
                    <a:pt x="2836926" y="231648"/>
                  </a:lnTo>
                  <a:lnTo>
                    <a:pt x="2846832" y="231648"/>
                  </a:lnTo>
                  <a:lnTo>
                    <a:pt x="2846832" y="0"/>
                  </a:lnTo>
                  <a:close/>
                </a:path>
                <a:path w="4213225" h="231775">
                  <a:moveTo>
                    <a:pt x="3581387" y="0"/>
                  </a:moveTo>
                  <a:lnTo>
                    <a:pt x="3572243" y="0"/>
                  </a:lnTo>
                  <a:lnTo>
                    <a:pt x="3572243" y="231648"/>
                  </a:lnTo>
                  <a:lnTo>
                    <a:pt x="3581387" y="231648"/>
                  </a:lnTo>
                  <a:lnTo>
                    <a:pt x="3581387" y="0"/>
                  </a:lnTo>
                  <a:close/>
                </a:path>
                <a:path w="4213225" h="231775">
                  <a:moveTo>
                    <a:pt x="4213085" y="0"/>
                  </a:moveTo>
                  <a:lnTo>
                    <a:pt x="4203954" y="0"/>
                  </a:lnTo>
                  <a:lnTo>
                    <a:pt x="4203954" y="231648"/>
                  </a:lnTo>
                  <a:lnTo>
                    <a:pt x="4213085" y="231648"/>
                  </a:lnTo>
                  <a:lnTo>
                    <a:pt x="4213085" y="0"/>
                  </a:lnTo>
                  <a:close/>
                </a:path>
              </a:pathLst>
            </a:custGeom>
            <a:solidFill>
              <a:srgbClr val="000000"/>
            </a:solidFill>
          </p:spPr>
          <p:txBody>
            <a:bodyPr wrap="square" lIns="0" tIns="0" rIns="0" bIns="0" rtlCol="0"/>
            <a:lstStyle/>
            <a:p>
              <a:endParaRPr sz="1632"/>
            </a:p>
          </p:txBody>
        </p:sp>
        <p:sp>
          <p:nvSpPr>
            <p:cNvPr id="18" name="object 18"/>
            <p:cNvSpPr/>
            <p:nvPr/>
          </p:nvSpPr>
          <p:spPr>
            <a:xfrm>
              <a:off x="4134497" y="4713731"/>
              <a:ext cx="473709" cy="737870"/>
            </a:xfrm>
            <a:custGeom>
              <a:avLst/>
              <a:gdLst/>
              <a:ahLst/>
              <a:cxnLst/>
              <a:rect l="l" t="t" r="r" b="b"/>
              <a:pathLst>
                <a:path w="473710" h="737870">
                  <a:moveTo>
                    <a:pt x="473201" y="737615"/>
                  </a:moveTo>
                  <a:lnTo>
                    <a:pt x="473201" y="0"/>
                  </a:lnTo>
                  <a:lnTo>
                    <a:pt x="0" y="0"/>
                  </a:lnTo>
                  <a:lnTo>
                    <a:pt x="0" y="737615"/>
                  </a:lnTo>
                  <a:lnTo>
                    <a:pt x="473201" y="737615"/>
                  </a:lnTo>
                  <a:close/>
                </a:path>
              </a:pathLst>
            </a:custGeom>
            <a:solidFill>
              <a:srgbClr val="00E4A8"/>
            </a:solidFill>
          </p:spPr>
          <p:txBody>
            <a:bodyPr wrap="square" lIns="0" tIns="0" rIns="0" bIns="0" rtlCol="0"/>
            <a:lstStyle/>
            <a:p>
              <a:endParaRPr sz="1632"/>
            </a:p>
          </p:txBody>
        </p:sp>
        <p:sp>
          <p:nvSpPr>
            <p:cNvPr id="19" name="object 19"/>
            <p:cNvSpPr/>
            <p:nvPr/>
          </p:nvSpPr>
          <p:spPr>
            <a:xfrm>
              <a:off x="4129925" y="4708397"/>
              <a:ext cx="482600" cy="748665"/>
            </a:xfrm>
            <a:custGeom>
              <a:avLst/>
              <a:gdLst/>
              <a:ahLst/>
              <a:cxnLst/>
              <a:rect l="l" t="t" r="r" b="b"/>
              <a:pathLst>
                <a:path w="482600" h="748664">
                  <a:moveTo>
                    <a:pt x="482346" y="748284"/>
                  </a:moveTo>
                  <a:lnTo>
                    <a:pt x="482346" y="0"/>
                  </a:lnTo>
                  <a:lnTo>
                    <a:pt x="0" y="0"/>
                  </a:lnTo>
                  <a:lnTo>
                    <a:pt x="0" y="748284"/>
                  </a:lnTo>
                  <a:lnTo>
                    <a:pt x="4572" y="748284"/>
                  </a:lnTo>
                  <a:lnTo>
                    <a:pt x="4572" y="9905"/>
                  </a:lnTo>
                  <a:lnTo>
                    <a:pt x="9144" y="5334"/>
                  </a:lnTo>
                  <a:lnTo>
                    <a:pt x="9144" y="9905"/>
                  </a:lnTo>
                  <a:lnTo>
                    <a:pt x="472440" y="9905"/>
                  </a:lnTo>
                  <a:lnTo>
                    <a:pt x="472440" y="5334"/>
                  </a:lnTo>
                  <a:lnTo>
                    <a:pt x="477774" y="9905"/>
                  </a:lnTo>
                  <a:lnTo>
                    <a:pt x="477774" y="748284"/>
                  </a:lnTo>
                  <a:lnTo>
                    <a:pt x="482346" y="748284"/>
                  </a:lnTo>
                  <a:close/>
                </a:path>
                <a:path w="482600" h="748664">
                  <a:moveTo>
                    <a:pt x="9144" y="9905"/>
                  </a:moveTo>
                  <a:lnTo>
                    <a:pt x="9144" y="5334"/>
                  </a:lnTo>
                  <a:lnTo>
                    <a:pt x="4572" y="9905"/>
                  </a:lnTo>
                  <a:lnTo>
                    <a:pt x="9144" y="9905"/>
                  </a:lnTo>
                  <a:close/>
                </a:path>
                <a:path w="482600" h="748664">
                  <a:moveTo>
                    <a:pt x="9144" y="738377"/>
                  </a:moveTo>
                  <a:lnTo>
                    <a:pt x="9144" y="9905"/>
                  </a:lnTo>
                  <a:lnTo>
                    <a:pt x="4572" y="9905"/>
                  </a:lnTo>
                  <a:lnTo>
                    <a:pt x="4572" y="738377"/>
                  </a:lnTo>
                  <a:lnTo>
                    <a:pt x="9144" y="738377"/>
                  </a:lnTo>
                  <a:close/>
                </a:path>
                <a:path w="482600" h="748664">
                  <a:moveTo>
                    <a:pt x="477774" y="738377"/>
                  </a:moveTo>
                  <a:lnTo>
                    <a:pt x="4572" y="738377"/>
                  </a:lnTo>
                  <a:lnTo>
                    <a:pt x="9144" y="742950"/>
                  </a:lnTo>
                  <a:lnTo>
                    <a:pt x="9144" y="748284"/>
                  </a:lnTo>
                  <a:lnTo>
                    <a:pt x="472440" y="748284"/>
                  </a:lnTo>
                  <a:lnTo>
                    <a:pt x="472440" y="742950"/>
                  </a:lnTo>
                  <a:lnTo>
                    <a:pt x="477774" y="738377"/>
                  </a:lnTo>
                  <a:close/>
                </a:path>
                <a:path w="482600" h="748664">
                  <a:moveTo>
                    <a:pt x="9144" y="748284"/>
                  </a:moveTo>
                  <a:lnTo>
                    <a:pt x="9144" y="742950"/>
                  </a:lnTo>
                  <a:lnTo>
                    <a:pt x="4572" y="738377"/>
                  </a:lnTo>
                  <a:lnTo>
                    <a:pt x="4572" y="748284"/>
                  </a:lnTo>
                  <a:lnTo>
                    <a:pt x="9144" y="748284"/>
                  </a:lnTo>
                  <a:close/>
                </a:path>
                <a:path w="482600" h="748664">
                  <a:moveTo>
                    <a:pt x="477774" y="9905"/>
                  </a:moveTo>
                  <a:lnTo>
                    <a:pt x="472440" y="5334"/>
                  </a:lnTo>
                  <a:lnTo>
                    <a:pt x="472440" y="9905"/>
                  </a:lnTo>
                  <a:lnTo>
                    <a:pt x="477774" y="9905"/>
                  </a:lnTo>
                  <a:close/>
                </a:path>
                <a:path w="482600" h="748664">
                  <a:moveTo>
                    <a:pt x="477774" y="738377"/>
                  </a:moveTo>
                  <a:lnTo>
                    <a:pt x="477774" y="9905"/>
                  </a:lnTo>
                  <a:lnTo>
                    <a:pt x="472440" y="9905"/>
                  </a:lnTo>
                  <a:lnTo>
                    <a:pt x="472440" y="738377"/>
                  </a:lnTo>
                  <a:lnTo>
                    <a:pt x="477774" y="738377"/>
                  </a:lnTo>
                  <a:close/>
                </a:path>
                <a:path w="482600" h="748664">
                  <a:moveTo>
                    <a:pt x="477774" y="748284"/>
                  </a:moveTo>
                  <a:lnTo>
                    <a:pt x="477774" y="738377"/>
                  </a:lnTo>
                  <a:lnTo>
                    <a:pt x="472440" y="742950"/>
                  </a:lnTo>
                  <a:lnTo>
                    <a:pt x="472440" y="748284"/>
                  </a:lnTo>
                  <a:lnTo>
                    <a:pt x="477774" y="748284"/>
                  </a:lnTo>
                  <a:close/>
                </a:path>
              </a:pathLst>
            </a:custGeom>
            <a:solidFill>
              <a:srgbClr val="000000"/>
            </a:solidFill>
          </p:spPr>
          <p:txBody>
            <a:bodyPr wrap="square" lIns="0" tIns="0" rIns="0" bIns="0" rtlCol="0"/>
            <a:lstStyle/>
            <a:p>
              <a:endParaRPr sz="1632"/>
            </a:p>
          </p:txBody>
        </p:sp>
      </p:grpSp>
      <p:sp>
        <p:nvSpPr>
          <p:cNvPr id="20" name="object 20"/>
          <p:cNvSpPr txBox="1"/>
          <p:nvPr/>
        </p:nvSpPr>
        <p:spPr>
          <a:xfrm>
            <a:off x="5152464" y="4479869"/>
            <a:ext cx="115740" cy="234895"/>
          </a:xfrm>
          <a:prstGeom prst="rect">
            <a:avLst/>
          </a:prstGeom>
        </p:spPr>
        <p:txBody>
          <a:bodyPr vert="horz" wrap="square" lIns="0" tIns="11516" rIns="0" bIns="0" rtlCol="0">
            <a:spAutoFit/>
          </a:bodyPr>
          <a:lstStyle/>
          <a:p>
            <a:pPr marL="11516">
              <a:spcBef>
                <a:spcPts val="91"/>
              </a:spcBef>
            </a:pPr>
            <a:r>
              <a:rPr sz="1451" dirty="0">
                <a:latin typeface="Times New Roman"/>
                <a:cs typeface="Times New Roman"/>
              </a:rPr>
              <a:t>4</a:t>
            </a:r>
            <a:endParaRPr sz="1451">
              <a:latin typeface="Times New Roman"/>
              <a:cs typeface="Times New Roman"/>
            </a:endParaRPr>
          </a:p>
        </p:txBody>
      </p:sp>
      <p:grpSp>
        <p:nvGrpSpPr>
          <p:cNvPr id="21" name="object 21"/>
          <p:cNvGrpSpPr/>
          <p:nvPr/>
        </p:nvGrpSpPr>
        <p:grpSpPr>
          <a:xfrm>
            <a:off x="5611057" y="4604014"/>
            <a:ext cx="1820163" cy="344340"/>
            <a:chOff x="4811915" y="5077205"/>
            <a:chExt cx="2007235" cy="379730"/>
          </a:xfrm>
        </p:grpSpPr>
        <p:sp>
          <p:nvSpPr>
            <p:cNvPr id="22" name="object 22"/>
            <p:cNvSpPr/>
            <p:nvPr/>
          </p:nvSpPr>
          <p:spPr>
            <a:xfrm>
              <a:off x="4817249" y="5081777"/>
              <a:ext cx="472440" cy="369570"/>
            </a:xfrm>
            <a:custGeom>
              <a:avLst/>
              <a:gdLst/>
              <a:ahLst/>
              <a:cxnLst/>
              <a:rect l="l" t="t" r="r" b="b"/>
              <a:pathLst>
                <a:path w="472439" h="369570">
                  <a:moveTo>
                    <a:pt x="472439" y="369570"/>
                  </a:moveTo>
                  <a:lnTo>
                    <a:pt x="472439" y="0"/>
                  </a:lnTo>
                  <a:lnTo>
                    <a:pt x="0" y="0"/>
                  </a:lnTo>
                  <a:lnTo>
                    <a:pt x="0" y="369570"/>
                  </a:lnTo>
                  <a:lnTo>
                    <a:pt x="472439" y="369570"/>
                  </a:lnTo>
                  <a:close/>
                </a:path>
              </a:pathLst>
            </a:custGeom>
            <a:solidFill>
              <a:srgbClr val="00E4A8"/>
            </a:solidFill>
          </p:spPr>
          <p:txBody>
            <a:bodyPr wrap="square" lIns="0" tIns="0" rIns="0" bIns="0" rtlCol="0"/>
            <a:lstStyle/>
            <a:p>
              <a:endParaRPr sz="1632"/>
            </a:p>
          </p:txBody>
        </p:sp>
        <p:sp>
          <p:nvSpPr>
            <p:cNvPr id="23" name="object 23"/>
            <p:cNvSpPr/>
            <p:nvPr/>
          </p:nvSpPr>
          <p:spPr>
            <a:xfrm>
              <a:off x="4811915" y="5077205"/>
              <a:ext cx="483234" cy="379730"/>
            </a:xfrm>
            <a:custGeom>
              <a:avLst/>
              <a:gdLst/>
              <a:ahLst/>
              <a:cxnLst/>
              <a:rect l="l" t="t" r="r" b="b"/>
              <a:pathLst>
                <a:path w="483235" h="379729">
                  <a:moveTo>
                    <a:pt x="483108" y="379475"/>
                  </a:moveTo>
                  <a:lnTo>
                    <a:pt x="483108" y="0"/>
                  </a:lnTo>
                  <a:lnTo>
                    <a:pt x="0" y="0"/>
                  </a:lnTo>
                  <a:lnTo>
                    <a:pt x="0" y="379475"/>
                  </a:lnTo>
                  <a:lnTo>
                    <a:pt x="5333" y="379475"/>
                  </a:lnTo>
                  <a:lnTo>
                    <a:pt x="5333" y="9143"/>
                  </a:lnTo>
                  <a:lnTo>
                    <a:pt x="9905" y="4571"/>
                  </a:lnTo>
                  <a:lnTo>
                    <a:pt x="9905" y="9143"/>
                  </a:lnTo>
                  <a:lnTo>
                    <a:pt x="473201" y="9143"/>
                  </a:lnTo>
                  <a:lnTo>
                    <a:pt x="473201" y="4571"/>
                  </a:lnTo>
                  <a:lnTo>
                    <a:pt x="477774" y="9143"/>
                  </a:lnTo>
                  <a:lnTo>
                    <a:pt x="477774" y="379475"/>
                  </a:lnTo>
                  <a:lnTo>
                    <a:pt x="483108" y="379475"/>
                  </a:lnTo>
                  <a:close/>
                </a:path>
                <a:path w="483235" h="379729">
                  <a:moveTo>
                    <a:pt x="9905" y="9143"/>
                  </a:moveTo>
                  <a:lnTo>
                    <a:pt x="9905" y="4571"/>
                  </a:lnTo>
                  <a:lnTo>
                    <a:pt x="5333" y="9143"/>
                  </a:lnTo>
                  <a:lnTo>
                    <a:pt x="9905" y="9143"/>
                  </a:lnTo>
                  <a:close/>
                </a:path>
                <a:path w="483235" h="379729">
                  <a:moveTo>
                    <a:pt x="9905" y="369569"/>
                  </a:moveTo>
                  <a:lnTo>
                    <a:pt x="9905" y="9143"/>
                  </a:lnTo>
                  <a:lnTo>
                    <a:pt x="5333" y="9143"/>
                  </a:lnTo>
                  <a:lnTo>
                    <a:pt x="5333" y="369569"/>
                  </a:lnTo>
                  <a:lnTo>
                    <a:pt x="9905" y="369569"/>
                  </a:lnTo>
                  <a:close/>
                </a:path>
                <a:path w="483235" h="379729">
                  <a:moveTo>
                    <a:pt x="477774" y="369569"/>
                  </a:moveTo>
                  <a:lnTo>
                    <a:pt x="5333" y="369569"/>
                  </a:lnTo>
                  <a:lnTo>
                    <a:pt x="9905" y="374141"/>
                  </a:lnTo>
                  <a:lnTo>
                    <a:pt x="9905" y="379475"/>
                  </a:lnTo>
                  <a:lnTo>
                    <a:pt x="473201" y="379475"/>
                  </a:lnTo>
                  <a:lnTo>
                    <a:pt x="473201" y="374141"/>
                  </a:lnTo>
                  <a:lnTo>
                    <a:pt x="477774" y="369569"/>
                  </a:lnTo>
                  <a:close/>
                </a:path>
                <a:path w="483235" h="379729">
                  <a:moveTo>
                    <a:pt x="9905" y="379475"/>
                  </a:moveTo>
                  <a:lnTo>
                    <a:pt x="9905" y="374141"/>
                  </a:lnTo>
                  <a:lnTo>
                    <a:pt x="5333" y="369569"/>
                  </a:lnTo>
                  <a:lnTo>
                    <a:pt x="5333" y="379475"/>
                  </a:lnTo>
                  <a:lnTo>
                    <a:pt x="9905" y="379475"/>
                  </a:lnTo>
                  <a:close/>
                </a:path>
                <a:path w="483235" h="379729">
                  <a:moveTo>
                    <a:pt x="477774" y="9143"/>
                  </a:moveTo>
                  <a:lnTo>
                    <a:pt x="473201" y="4571"/>
                  </a:lnTo>
                  <a:lnTo>
                    <a:pt x="473201" y="9143"/>
                  </a:lnTo>
                  <a:lnTo>
                    <a:pt x="477774" y="9143"/>
                  </a:lnTo>
                  <a:close/>
                </a:path>
                <a:path w="483235" h="379729">
                  <a:moveTo>
                    <a:pt x="477774" y="369569"/>
                  </a:moveTo>
                  <a:lnTo>
                    <a:pt x="477774" y="9143"/>
                  </a:lnTo>
                  <a:lnTo>
                    <a:pt x="473201" y="9143"/>
                  </a:lnTo>
                  <a:lnTo>
                    <a:pt x="473201" y="369569"/>
                  </a:lnTo>
                  <a:lnTo>
                    <a:pt x="477774" y="369569"/>
                  </a:lnTo>
                  <a:close/>
                </a:path>
                <a:path w="483235" h="379729">
                  <a:moveTo>
                    <a:pt x="477774" y="379475"/>
                  </a:moveTo>
                  <a:lnTo>
                    <a:pt x="477774" y="369569"/>
                  </a:lnTo>
                  <a:lnTo>
                    <a:pt x="473201" y="374141"/>
                  </a:lnTo>
                  <a:lnTo>
                    <a:pt x="473201" y="379475"/>
                  </a:lnTo>
                  <a:lnTo>
                    <a:pt x="477774" y="379475"/>
                  </a:lnTo>
                  <a:close/>
                </a:path>
              </a:pathLst>
            </a:custGeom>
            <a:solidFill>
              <a:srgbClr val="000000"/>
            </a:solidFill>
          </p:spPr>
          <p:txBody>
            <a:bodyPr wrap="square" lIns="0" tIns="0" rIns="0" bIns="0" rtlCol="0"/>
            <a:lstStyle/>
            <a:p>
              <a:endParaRPr sz="1632"/>
            </a:p>
          </p:txBody>
        </p:sp>
        <p:sp>
          <p:nvSpPr>
            <p:cNvPr id="24" name="object 24"/>
            <p:cNvSpPr/>
            <p:nvPr/>
          </p:nvSpPr>
          <p:spPr>
            <a:xfrm>
              <a:off x="6341236" y="5081777"/>
              <a:ext cx="472440" cy="369570"/>
            </a:xfrm>
            <a:custGeom>
              <a:avLst/>
              <a:gdLst/>
              <a:ahLst/>
              <a:cxnLst/>
              <a:rect l="l" t="t" r="r" b="b"/>
              <a:pathLst>
                <a:path w="472440" h="369570">
                  <a:moveTo>
                    <a:pt x="472439" y="369570"/>
                  </a:moveTo>
                  <a:lnTo>
                    <a:pt x="472439" y="0"/>
                  </a:lnTo>
                  <a:lnTo>
                    <a:pt x="0" y="0"/>
                  </a:lnTo>
                  <a:lnTo>
                    <a:pt x="0" y="369570"/>
                  </a:lnTo>
                  <a:lnTo>
                    <a:pt x="472439" y="369570"/>
                  </a:lnTo>
                  <a:close/>
                </a:path>
              </a:pathLst>
            </a:custGeom>
            <a:solidFill>
              <a:srgbClr val="00E4A8"/>
            </a:solidFill>
          </p:spPr>
          <p:txBody>
            <a:bodyPr wrap="square" lIns="0" tIns="0" rIns="0" bIns="0" rtlCol="0"/>
            <a:lstStyle/>
            <a:p>
              <a:endParaRPr sz="1632"/>
            </a:p>
          </p:txBody>
        </p:sp>
        <p:sp>
          <p:nvSpPr>
            <p:cNvPr id="25" name="object 25"/>
            <p:cNvSpPr/>
            <p:nvPr/>
          </p:nvSpPr>
          <p:spPr>
            <a:xfrm>
              <a:off x="6335915" y="5077205"/>
              <a:ext cx="483234" cy="379730"/>
            </a:xfrm>
            <a:custGeom>
              <a:avLst/>
              <a:gdLst/>
              <a:ahLst/>
              <a:cxnLst/>
              <a:rect l="l" t="t" r="r" b="b"/>
              <a:pathLst>
                <a:path w="483234" h="379729">
                  <a:moveTo>
                    <a:pt x="483108" y="379475"/>
                  </a:moveTo>
                  <a:lnTo>
                    <a:pt x="483108" y="0"/>
                  </a:lnTo>
                  <a:lnTo>
                    <a:pt x="0" y="0"/>
                  </a:lnTo>
                  <a:lnTo>
                    <a:pt x="0" y="379475"/>
                  </a:lnTo>
                  <a:lnTo>
                    <a:pt x="5321" y="379475"/>
                  </a:lnTo>
                  <a:lnTo>
                    <a:pt x="5321" y="9143"/>
                  </a:lnTo>
                  <a:lnTo>
                    <a:pt x="9905" y="4571"/>
                  </a:lnTo>
                  <a:lnTo>
                    <a:pt x="9905" y="9143"/>
                  </a:lnTo>
                  <a:lnTo>
                    <a:pt x="473201" y="9143"/>
                  </a:lnTo>
                  <a:lnTo>
                    <a:pt x="473201" y="4571"/>
                  </a:lnTo>
                  <a:lnTo>
                    <a:pt x="477761" y="9143"/>
                  </a:lnTo>
                  <a:lnTo>
                    <a:pt x="477761" y="379475"/>
                  </a:lnTo>
                  <a:lnTo>
                    <a:pt x="483108" y="379475"/>
                  </a:lnTo>
                  <a:close/>
                </a:path>
                <a:path w="483234" h="379729">
                  <a:moveTo>
                    <a:pt x="9905" y="9143"/>
                  </a:moveTo>
                  <a:lnTo>
                    <a:pt x="9905" y="4571"/>
                  </a:lnTo>
                  <a:lnTo>
                    <a:pt x="5321" y="9143"/>
                  </a:lnTo>
                  <a:lnTo>
                    <a:pt x="9905" y="9143"/>
                  </a:lnTo>
                  <a:close/>
                </a:path>
                <a:path w="483234" h="379729">
                  <a:moveTo>
                    <a:pt x="9905" y="369569"/>
                  </a:moveTo>
                  <a:lnTo>
                    <a:pt x="9905" y="9143"/>
                  </a:lnTo>
                  <a:lnTo>
                    <a:pt x="5321" y="9143"/>
                  </a:lnTo>
                  <a:lnTo>
                    <a:pt x="5321" y="369569"/>
                  </a:lnTo>
                  <a:lnTo>
                    <a:pt x="9905" y="369569"/>
                  </a:lnTo>
                  <a:close/>
                </a:path>
                <a:path w="483234" h="379729">
                  <a:moveTo>
                    <a:pt x="477761" y="369569"/>
                  </a:moveTo>
                  <a:lnTo>
                    <a:pt x="5321" y="369569"/>
                  </a:lnTo>
                  <a:lnTo>
                    <a:pt x="9905" y="374141"/>
                  </a:lnTo>
                  <a:lnTo>
                    <a:pt x="9905" y="379475"/>
                  </a:lnTo>
                  <a:lnTo>
                    <a:pt x="473201" y="379475"/>
                  </a:lnTo>
                  <a:lnTo>
                    <a:pt x="473201" y="374141"/>
                  </a:lnTo>
                  <a:lnTo>
                    <a:pt x="477761" y="369569"/>
                  </a:lnTo>
                  <a:close/>
                </a:path>
                <a:path w="483234" h="379729">
                  <a:moveTo>
                    <a:pt x="9905" y="379475"/>
                  </a:moveTo>
                  <a:lnTo>
                    <a:pt x="9905" y="374141"/>
                  </a:lnTo>
                  <a:lnTo>
                    <a:pt x="5321" y="369569"/>
                  </a:lnTo>
                  <a:lnTo>
                    <a:pt x="5321" y="379475"/>
                  </a:lnTo>
                  <a:lnTo>
                    <a:pt x="9905" y="379475"/>
                  </a:lnTo>
                  <a:close/>
                </a:path>
                <a:path w="483234" h="379729">
                  <a:moveTo>
                    <a:pt x="477761" y="9143"/>
                  </a:moveTo>
                  <a:lnTo>
                    <a:pt x="473201" y="4571"/>
                  </a:lnTo>
                  <a:lnTo>
                    <a:pt x="473201" y="9143"/>
                  </a:lnTo>
                  <a:lnTo>
                    <a:pt x="477761" y="9143"/>
                  </a:lnTo>
                  <a:close/>
                </a:path>
                <a:path w="483234" h="379729">
                  <a:moveTo>
                    <a:pt x="477761" y="369569"/>
                  </a:moveTo>
                  <a:lnTo>
                    <a:pt x="477761" y="9143"/>
                  </a:lnTo>
                  <a:lnTo>
                    <a:pt x="473201" y="9143"/>
                  </a:lnTo>
                  <a:lnTo>
                    <a:pt x="473201" y="369569"/>
                  </a:lnTo>
                  <a:lnTo>
                    <a:pt x="477761" y="369569"/>
                  </a:lnTo>
                  <a:close/>
                </a:path>
                <a:path w="483234" h="379729">
                  <a:moveTo>
                    <a:pt x="477761" y="379475"/>
                  </a:moveTo>
                  <a:lnTo>
                    <a:pt x="477761" y="369569"/>
                  </a:lnTo>
                  <a:lnTo>
                    <a:pt x="473201" y="374141"/>
                  </a:lnTo>
                  <a:lnTo>
                    <a:pt x="473201" y="379475"/>
                  </a:lnTo>
                  <a:lnTo>
                    <a:pt x="477761" y="379475"/>
                  </a:lnTo>
                  <a:close/>
                </a:path>
              </a:pathLst>
            </a:custGeom>
            <a:solidFill>
              <a:srgbClr val="000000"/>
            </a:solidFill>
          </p:spPr>
          <p:txBody>
            <a:bodyPr wrap="square" lIns="0" tIns="0" rIns="0" bIns="0" rtlCol="0"/>
            <a:lstStyle/>
            <a:p>
              <a:endParaRPr sz="1632"/>
            </a:p>
          </p:txBody>
        </p:sp>
      </p:grpSp>
      <p:sp>
        <p:nvSpPr>
          <p:cNvPr id="26" name="object 26"/>
          <p:cNvSpPr txBox="1"/>
          <p:nvPr/>
        </p:nvSpPr>
        <p:spPr>
          <a:xfrm>
            <a:off x="6997846" y="4608162"/>
            <a:ext cx="428409" cy="274432"/>
          </a:xfrm>
          <a:prstGeom prst="rect">
            <a:avLst/>
          </a:prstGeom>
        </p:spPr>
        <p:txBody>
          <a:bodyPr vert="horz" wrap="square" lIns="0" tIns="50671" rIns="0" bIns="0" rtlCol="0">
            <a:spAutoFit/>
          </a:bodyPr>
          <a:lstStyle/>
          <a:p>
            <a:pPr algn="ctr">
              <a:spcBef>
                <a:spcPts val="398"/>
              </a:spcBef>
            </a:pPr>
            <a:r>
              <a:rPr sz="1451" dirty="0">
                <a:latin typeface="Times New Roman"/>
                <a:cs typeface="Times New Roman"/>
              </a:rPr>
              <a:t>2</a:t>
            </a:r>
            <a:endParaRPr sz="1451">
              <a:latin typeface="Times New Roman"/>
              <a:cs typeface="Times New Roman"/>
            </a:endParaRPr>
          </a:p>
        </p:txBody>
      </p:sp>
      <p:grpSp>
        <p:nvGrpSpPr>
          <p:cNvPr id="27" name="object 27"/>
          <p:cNvGrpSpPr/>
          <p:nvPr/>
        </p:nvGrpSpPr>
        <p:grpSpPr>
          <a:xfrm>
            <a:off x="7564453" y="4604014"/>
            <a:ext cx="438197" cy="344340"/>
            <a:chOff x="6966077" y="5077205"/>
            <a:chExt cx="483234" cy="379730"/>
          </a:xfrm>
        </p:grpSpPr>
        <p:sp>
          <p:nvSpPr>
            <p:cNvPr id="28" name="object 28"/>
            <p:cNvSpPr/>
            <p:nvPr/>
          </p:nvSpPr>
          <p:spPr>
            <a:xfrm>
              <a:off x="6971411" y="5081777"/>
              <a:ext cx="473709" cy="369570"/>
            </a:xfrm>
            <a:custGeom>
              <a:avLst/>
              <a:gdLst/>
              <a:ahLst/>
              <a:cxnLst/>
              <a:rect l="l" t="t" r="r" b="b"/>
              <a:pathLst>
                <a:path w="473709" h="369570">
                  <a:moveTo>
                    <a:pt x="473201" y="369570"/>
                  </a:moveTo>
                  <a:lnTo>
                    <a:pt x="473201" y="0"/>
                  </a:lnTo>
                  <a:lnTo>
                    <a:pt x="0" y="0"/>
                  </a:lnTo>
                  <a:lnTo>
                    <a:pt x="0" y="369570"/>
                  </a:lnTo>
                  <a:lnTo>
                    <a:pt x="473201" y="369570"/>
                  </a:lnTo>
                  <a:close/>
                </a:path>
              </a:pathLst>
            </a:custGeom>
            <a:solidFill>
              <a:srgbClr val="00E4A8"/>
            </a:solidFill>
          </p:spPr>
          <p:txBody>
            <a:bodyPr wrap="square" lIns="0" tIns="0" rIns="0" bIns="0" rtlCol="0"/>
            <a:lstStyle/>
            <a:p>
              <a:endParaRPr sz="1632"/>
            </a:p>
          </p:txBody>
        </p:sp>
        <p:sp>
          <p:nvSpPr>
            <p:cNvPr id="29" name="object 29"/>
            <p:cNvSpPr/>
            <p:nvPr/>
          </p:nvSpPr>
          <p:spPr>
            <a:xfrm>
              <a:off x="6966077" y="5077205"/>
              <a:ext cx="483234" cy="379730"/>
            </a:xfrm>
            <a:custGeom>
              <a:avLst/>
              <a:gdLst/>
              <a:ahLst/>
              <a:cxnLst/>
              <a:rect l="l" t="t" r="r" b="b"/>
              <a:pathLst>
                <a:path w="483234" h="379729">
                  <a:moveTo>
                    <a:pt x="483107" y="379475"/>
                  </a:moveTo>
                  <a:lnTo>
                    <a:pt x="483107" y="0"/>
                  </a:lnTo>
                  <a:lnTo>
                    <a:pt x="0" y="0"/>
                  </a:lnTo>
                  <a:lnTo>
                    <a:pt x="0" y="379475"/>
                  </a:lnTo>
                  <a:lnTo>
                    <a:pt x="5333" y="379475"/>
                  </a:lnTo>
                  <a:lnTo>
                    <a:pt x="5333" y="9143"/>
                  </a:lnTo>
                  <a:lnTo>
                    <a:pt x="9918" y="4571"/>
                  </a:lnTo>
                  <a:lnTo>
                    <a:pt x="9918" y="9143"/>
                  </a:lnTo>
                  <a:lnTo>
                    <a:pt x="473214" y="9143"/>
                  </a:lnTo>
                  <a:lnTo>
                    <a:pt x="473214" y="4571"/>
                  </a:lnTo>
                  <a:lnTo>
                    <a:pt x="478536" y="9143"/>
                  </a:lnTo>
                  <a:lnTo>
                    <a:pt x="478536" y="379475"/>
                  </a:lnTo>
                  <a:lnTo>
                    <a:pt x="483107" y="379475"/>
                  </a:lnTo>
                  <a:close/>
                </a:path>
                <a:path w="483234" h="379729">
                  <a:moveTo>
                    <a:pt x="9918" y="9143"/>
                  </a:moveTo>
                  <a:lnTo>
                    <a:pt x="9918" y="4571"/>
                  </a:lnTo>
                  <a:lnTo>
                    <a:pt x="5333" y="9143"/>
                  </a:lnTo>
                  <a:lnTo>
                    <a:pt x="9918" y="9143"/>
                  </a:lnTo>
                  <a:close/>
                </a:path>
                <a:path w="483234" h="379729">
                  <a:moveTo>
                    <a:pt x="9918" y="369569"/>
                  </a:moveTo>
                  <a:lnTo>
                    <a:pt x="9918" y="9143"/>
                  </a:lnTo>
                  <a:lnTo>
                    <a:pt x="5333" y="9143"/>
                  </a:lnTo>
                  <a:lnTo>
                    <a:pt x="5333" y="369569"/>
                  </a:lnTo>
                  <a:lnTo>
                    <a:pt x="9918" y="369569"/>
                  </a:lnTo>
                  <a:close/>
                </a:path>
                <a:path w="483234" h="379729">
                  <a:moveTo>
                    <a:pt x="478536" y="369569"/>
                  </a:moveTo>
                  <a:lnTo>
                    <a:pt x="5333" y="369569"/>
                  </a:lnTo>
                  <a:lnTo>
                    <a:pt x="9918" y="374141"/>
                  </a:lnTo>
                  <a:lnTo>
                    <a:pt x="9918" y="379475"/>
                  </a:lnTo>
                  <a:lnTo>
                    <a:pt x="473214" y="379475"/>
                  </a:lnTo>
                  <a:lnTo>
                    <a:pt x="473214" y="374141"/>
                  </a:lnTo>
                  <a:lnTo>
                    <a:pt x="478536" y="369569"/>
                  </a:lnTo>
                  <a:close/>
                </a:path>
                <a:path w="483234" h="379729">
                  <a:moveTo>
                    <a:pt x="9918" y="379475"/>
                  </a:moveTo>
                  <a:lnTo>
                    <a:pt x="9918" y="374141"/>
                  </a:lnTo>
                  <a:lnTo>
                    <a:pt x="5333" y="369569"/>
                  </a:lnTo>
                  <a:lnTo>
                    <a:pt x="5333" y="379475"/>
                  </a:lnTo>
                  <a:lnTo>
                    <a:pt x="9918" y="379475"/>
                  </a:lnTo>
                  <a:close/>
                </a:path>
                <a:path w="483234" h="379729">
                  <a:moveTo>
                    <a:pt x="478536" y="9143"/>
                  </a:moveTo>
                  <a:lnTo>
                    <a:pt x="473214" y="4571"/>
                  </a:lnTo>
                  <a:lnTo>
                    <a:pt x="473214" y="9143"/>
                  </a:lnTo>
                  <a:lnTo>
                    <a:pt x="478536" y="9143"/>
                  </a:lnTo>
                  <a:close/>
                </a:path>
                <a:path w="483234" h="379729">
                  <a:moveTo>
                    <a:pt x="478536" y="369569"/>
                  </a:moveTo>
                  <a:lnTo>
                    <a:pt x="478536" y="9143"/>
                  </a:lnTo>
                  <a:lnTo>
                    <a:pt x="473214" y="9143"/>
                  </a:lnTo>
                  <a:lnTo>
                    <a:pt x="473214" y="369569"/>
                  </a:lnTo>
                  <a:lnTo>
                    <a:pt x="478536" y="369569"/>
                  </a:lnTo>
                  <a:close/>
                </a:path>
                <a:path w="483234" h="379729">
                  <a:moveTo>
                    <a:pt x="478536" y="379475"/>
                  </a:moveTo>
                  <a:lnTo>
                    <a:pt x="478536" y="369569"/>
                  </a:lnTo>
                  <a:lnTo>
                    <a:pt x="473214" y="374141"/>
                  </a:lnTo>
                  <a:lnTo>
                    <a:pt x="473214" y="379475"/>
                  </a:lnTo>
                  <a:lnTo>
                    <a:pt x="478536" y="379475"/>
                  </a:lnTo>
                  <a:close/>
                </a:path>
              </a:pathLst>
            </a:custGeom>
            <a:solidFill>
              <a:srgbClr val="000000"/>
            </a:solidFill>
          </p:spPr>
          <p:txBody>
            <a:bodyPr wrap="square" lIns="0" tIns="0" rIns="0" bIns="0" rtlCol="0"/>
            <a:lstStyle/>
            <a:p>
              <a:endParaRPr sz="1632"/>
            </a:p>
          </p:txBody>
        </p:sp>
      </p:grpSp>
      <p:sp>
        <p:nvSpPr>
          <p:cNvPr id="30" name="object 30"/>
          <p:cNvSpPr txBox="1"/>
          <p:nvPr/>
        </p:nvSpPr>
        <p:spPr>
          <a:xfrm>
            <a:off x="7569289" y="4608162"/>
            <a:ext cx="429560" cy="274432"/>
          </a:xfrm>
          <a:prstGeom prst="rect">
            <a:avLst/>
          </a:prstGeom>
        </p:spPr>
        <p:txBody>
          <a:bodyPr vert="horz" wrap="square" lIns="0" tIns="50671" rIns="0" bIns="0" rtlCol="0">
            <a:spAutoFit/>
          </a:bodyPr>
          <a:lstStyle/>
          <a:p>
            <a:pPr algn="ctr">
              <a:spcBef>
                <a:spcPts val="398"/>
              </a:spcBef>
            </a:pPr>
            <a:r>
              <a:rPr sz="1451" dirty="0">
                <a:latin typeface="Times New Roman"/>
                <a:cs typeface="Times New Roman"/>
              </a:rPr>
              <a:t>2</a:t>
            </a:r>
            <a:endParaRPr sz="1451">
              <a:latin typeface="Times New Roman"/>
              <a:cs typeface="Times New Roman"/>
            </a:endParaRPr>
          </a:p>
        </p:txBody>
      </p:sp>
      <p:sp>
        <p:nvSpPr>
          <p:cNvPr id="31" name="object 31"/>
          <p:cNvSpPr/>
          <p:nvPr/>
        </p:nvSpPr>
        <p:spPr>
          <a:xfrm>
            <a:off x="3992085" y="3769320"/>
            <a:ext cx="3819405" cy="800388"/>
          </a:xfrm>
          <a:custGeom>
            <a:avLst/>
            <a:gdLst/>
            <a:ahLst/>
            <a:cxnLst/>
            <a:rect l="l" t="t" r="r" b="b"/>
            <a:pathLst>
              <a:path w="4211955" h="882650">
                <a:moveTo>
                  <a:pt x="61722" y="3048"/>
                </a:moveTo>
                <a:lnTo>
                  <a:pt x="51816" y="2286"/>
                </a:lnTo>
                <a:lnTo>
                  <a:pt x="0" y="878586"/>
                </a:lnTo>
                <a:lnTo>
                  <a:pt x="9144" y="879348"/>
                </a:lnTo>
                <a:lnTo>
                  <a:pt x="61722" y="3048"/>
                </a:lnTo>
                <a:close/>
              </a:path>
              <a:path w="4211955" h="882650">
                <a:moveTo>
                  <a:pt x="429768" y="50292"/>
                </a:moveTo>
                <a:lnTo>
                  <a:pt x="420624" y="46482"/>
                </a:lnTo>
                <a:lnTo>
                  <a:pt x="52578" y="877062"/>
                </a:lnTo>
                <a:lnTo>
                  <a:pt x="60960" y="880872"/>
                </a:lnTo>
                <a:lnTo>
                  <a:pt x="429768" y="50292"/>
                </a:lnTo>
                <a:close/>
              </a:path>
              <a:path w="4211955" h="882650">
                <a:moveTo>
                  <a:pt x="639305" y="2286"/>
                </a:moveTo>
                <a:lnTo>
                  <a:pt x="630174" y="2286"/>
                </a:lnTo>
                <a:lnTo>
                  <a:pt x="630174" y="878586"/>
                </a:lnTo>
                <a:lnTo>
                  <a:pt x="639305" y="878586"/>
                </a:lnTo>
                <a:lnTo>
                  <a:pt x="639305" y="2286"/>
                </a:lnTo>
                <a:close/>
              </a:path>
              <a:path w="4211955" h="882650">
                <a:moveTo>
                  <a:pt x="902970" y="3810"/>
                </a:moveTo>
                <a:lnTo>
                  <a:pt x="893826" y="1524"/>
                </a:lnTo>
                <a:lnTo>
                  <a:pt x="734568" y="832104"/>
                </a:lnTo>
                <a:lnTo>
                  <a:pt x="744474" y="833628"/>
                </a:lnTo>
                <a:lnTo>
                  <a:pt x="902970" y="3810"/>
                </a:lnTo>
                <a:close/>
              </a:path>
              <a:path w="4211955" h="882650">
                <a:moveTo>
                  <a:pt x="1269492" y="878586"/>
                </a:moveTo>
                <a:lnTo>
                  <a:pt x="1165098" y="48006"/>
                </a:lnTo>
                <a:lnTo>
                  <a:pt x="1155192" y="49530"/>
                </a:lnTo>
                <a:lnTo>
                  <a:pt x="1260348" y="879348"/>
                </a:lnTo>
                <a:lnTo>
                  <a:pt x="1269492" y="878586"/>
                </a:lnTo>
                <a:close/>
              </a:path>
              <a:path w="4211955" h="882650">
                <a:moveTo>
                  <a:pt x="1953006" y="51054"/>
                </a:moveTo>
                <a:lnTo>
                  <a:pt x="1945386" y="46482"/>
                </a:lnTo>
                <a:lnTo>
                  <a:pt x="1472184" y="876300"/>
                </a:lnTo>
                <a:lnTo>
                  <a:pt x="1480566" y="881634"/>
                </a:lnTo>
                <a:lnTo>
                  <a:pt x="1953006" y="51054"/>
                </a:lnTo>
                <a:close/>
              </a:path>
              <a:path w="4211955" h="882650">
                <a:moveTo>
                  <a:pt x="2163318" y="3048"/>
                </a:moveTo>
                <a:lnTo>
                  <a:pt x="2154174" y="2286"/>
                </a:lnTo>
                <a:lnTo>
                  <a:pt x="2049018" y="832104"/>
                </a:lnTo>
                <a:lnTo>
                  <a:pt x="2058924" y="833628"/>
                </a:lnTo>
                <a:lnTo>
                  <a:pt x="2163318" y="3048"/>
                </a:lnTo>
                <a:close/>
              </a:path>
              <a:path w="4211955" h="882650">
                <a:moveTo>
                  <a:pt x="2478786" y="4572"/>
                </a:moveTo>
                <a:lnTo>
                  <a:pt x="2470404" y="762"/>
                </a:lnTo>
                <a:lnTo>
                  <a:pt x="2154174" y="831342"/>
                </a:lnTo>
                <a:lnTo>
                  <a:pt x="2163318" y="834390"/>
                </a:lnTo>
                <a:lnTo>
                  <a:pt x="2478786" y="4572"/>
                </a:lnTo>
                <a:close/>
              </a:path>
              <a:path w="4211955" h="882650">
                <a:moveTo>
                  <a:pt x="3477006" y="829818"/>
                </a:moveTo>
                <a:lnTo>
                  <a:pt x="2792730" y="45720"/>
                </a:lnTo>
                <a:lnTo>
                  <a:pt x="2785110" y="51816"/>
                </a:lnTo>
                <a:lnTo>
                  <a:pt x="3469386" y="835914"/>
                </a:lnTo>
                <a:lnTo>
                  <a:pt x="3477006" y="829818"/>
                </a:lnTo>
                <a:close/>
              </a:path>
              <a:path w="4211955" h="882650">
                <a:moveTo>
                  <a:pt x="3582162" y="876300"/>
                </a:moveTo>
                <a:lnTo>
                  <a:pt x="3003804" y="0"/>
                </a:lnTo>
                <a:lnTo>
                  <a:pt x="2996184" y="5334"/>
                </a:lnTo>
                <a:lnTo>
                  <a:pt x="3573780" y="881634"/>
                </a:lnTo>
                <a:lnTo>
                  <a:pt x="3582162" y="876300"/>
                </a:lnTo>
                <a:close/>
              </a:path>
              <a:path w="4211955" h="882650">
                <a:moveTo>
                  <a:pt x="4054589" y="875538"/>
                </a:moveTo>
                <a:lnTo>
                  <a:pt x="3265157" y="45720"/>
                </a:lnTo>
                <a:lnTo>
                  <a:pt x="3258299" y="51816"/>
                </a:lnTo>
                <a:lnTo>
                  <a:pt x="4047731" y="882396"/>
                </a:lnTo>
                <a:lnTo>
                  <a:pt x="4054589" y="875538"/>
                </a:lnTo>
                <a:close/>
              </a:path>
              <a:path w="4211955" h="882650">
                <a:moveTo>
                  <a:pt x="4211561" y="829818"/>
                </a:moveTo>
                <a:lnTo>
                  <a:pt x="3581374" y="45720"/>
                </a:lnTo>
                <a:lnTo>
                  <a:pt x="3574516" y="51816"/>
                </a:lnTo>
                <a:lnTo>
                  <a:pt x="4204703" y="835914"/>
                </a:lnTo>
                <a:lnTo>
                  <a:pt x="4211561" y="829818"/>
                </a:lnTo>
                <a:close/>
              </a:path>
            </a:pathLst>
          </a:custGeom>
          <a:solidFill>
            <a:srgbClr val="000000"/>
          </a:solidFill>
        </p:spPr>
        <p:txBody>
          <a:bodyPr wrap="square" lIns="0" tIns="0" rIns="0" bIns="0" rtlCol="0"/>
          <a:lstStyle/>
          <a:p>
            <a:endParaRPr sz="1632"/>
          </a:p>
        </p:txBody>
      </p:sp>
      <p:sp>
        <p:nvSpPr>
          <p:cNvPr id="32" name="object 32"/>
          <p:cNvSpPr txBox="1"/>
          <p:nvPr/>
        </p:nvSpPr>
        <p:spPr>
          <a:xfrm>
            <a:off x="5615893" y="4608162"/>
            <a:ext cx="936856" cy="274432"/>
          </a:xfrm>
          <a:prstGeom prst="rect">
            <a:avLst/>
          </a:prstGeom>
        </p:spPr>
        <p:txBody>
          <a:bodyPr vert="horz" wrap="square" lIns="0" tIns="50671" rIns="0" bIns="0" rtlCol="0">
            <a:spAutoFit/>
          </a:bodyPr>
          <a:lstStyle/>
          <a:p>
            <a:pPr marL="166987">
              <a:spcBef>
                <a:spcPts val="398"/>
              </a:spcBef>
              <a:tabLst>
                <a:tab pos="832057" algn="l"/>
              </a:tabLst>
            </a:pPr>
            <a:r>
              <a:rPr sz="1451" dirty="0">
                <a:latin typeface="Times New Roman"/>
                <a:cs typeface="Times New Roman"/>
              </a:rPr>
              <a:t>2	</a:t>
            </a:r>
            <a:r>
              <a:rPr sz="2176" baseline="1736" dirty="0">
                <a:latin typeface="Times New Roman"/>
                <a:cs typeface="Times New Roman"/>
              </a:rPr>
              <a:t>0</a:t>
            </a:r>
            <a:endParaRPr sz="2176" baseline="1736">
              <a:latin typeface="Times New Roman"/>
              <a:cs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68237" y="6190050"/>
            <a:ext cx="191747" cy="179047"/>
          </a:xfrm>
          <a:prstGeom prst="rect">
            <a:avLst/>
          </a:prstGeom>
        </p:spPr>
        <p:txBody>
          <a:bodyPr vert="horz" wrap="square" lIns="0" tIns="11516" rIns="0" bIns="0" rtlCol="0">
            <a:spAutoFit/>
          </a:bodyPr>
          <a:lstStyle/>
          <a:p>
            <a:pPr marL="11516">
              <a:spcBef>
                <a:spcPts val="91"/>
              </a:spcBef>
            </a:pPr>
            <a:r>
              <a:rPr sz="1088" spc="-5" dirty="0">
                <a:latin typeface="Comic Sans MS"/>
                <a:cs typeface="Comic Sans MS"/>
              </a:rPr>
              <a:t>25</a:t>
            </a:r>
            <a:endParaRPr sz="1088">
              <a:latin typeface="Comic Sans MS"/>
              <a:cs typeface="Comic Sans MS"/>
            </a:endParaRPr>
          </a:p>
        </p:txBody>
      </p:sp>
      <p:sp>
        <p:nvSpPr>
          <p:cNvPr id="3" name="object 3"/>
          <p:cNvSpPr txBox="1">
            <a:spLocks noGrp="1"/>
          </p:cNvSpPr>
          <p:nvPr>
            <p:ph type="title"/>
          </p:nvPr>
        </p:nvSpPr>
        <p:spPr>
          <a:xfrm>
            <a:off x="4361979" y="404974"/>
            <a:ext cx="3500977" cy="1365265"/>
          </a:xfrm>
          <a:prstGeom prst="rect">
            <a:avLst/>
          </a:prstGeom>
        </p:spPr>
        <p:txBody>
          <a:bodyPr vert="horz" wrap="square" lIns="0" tIns="10941" rIns="0" bIns="0" rtlCol="0" anchor="ctr">
            <a:spAutoFit/>
          </a:bodyPr>
          <a:lstStyle/>
          <a:p>
            <a:pPr marL="11516">
              <a:lnSpc>
                <a:spcPct val="100000"/>
              </a:lnSpc>
              <a:spcBef>
                <a:spcPts val="86"/>
              </a:spcBef>
            </a:pPr>
            <a:r>
              <a:rPr spc="-5" dirty="0"/>
              <a:t>Equal-width</a:t>
            </a:r>
            <a:r>
              <a:rPr spc="-9" dirty="0"/>
              <a:t> Binning</a:t>
            </a:r>
          </a:p>
        </p:txBody>
      </p:sp>
      <p:sp>
        <p:nvSpPr>
          <p:cNvPr id="4" name="object 4"/>
          <p:cNvSpPr txBox="1"/>
          <p:nvPr/>
        </p:nvSpPr>
        <p:spPr>
          <a:xfrm>
            <a:off x="2505322" y="4925129"/>
            <a:ext cx="2843968" cy="1362580"/>
          </a:xfrm>
          <a:prstGeom prst="rect">
            <a:avLst/>
          </a:prstGeom>
        </p:spPr>
        <p:txBody>
          <a:bodyPr vert="horz" wrap="square" lIns="0" tIns="122074" rIns="0" bIns="0" rtlCol="0">
            <a:spAutoFit/>
          </a:bodyPr>
          <a:lstStyle/>
          <a:p>
            <a:pPr marL="11516">
              <a:spcBef>
                <a:spcPts val="961"/>
              </a:spcBef>
            </a:pPr>
            <a:r>
              <a:rPr sz="1451" dirty="0">
                <a:solidFill>
                  <a:srgbClr val="3333CC"/>
                </a:solidFill>
                <a:latin typeface="Comic Sans MS"/>
                <a:cs typeface="Comic Sans MS"/>
              </a:rPr>
              <a:t>Disadvantage</a:t>
            </a:r>
            <a:endParaRPr sz="1451">
              <a:latin typeface="Comic Sans MS"/>
              <a:cs typeface="Comic Sans MS"/>
            </a:endParaRPr>
          </a:p>
          <a:p>
            <a:pPr marL="514205" indent="-283878">
              <a:spcBef>
                <a:spcPts val="871"/>
              </a:spcBef>
              <a:buAutoNum type="alphaLcParenBoth"/>
              <a:tabLst>
                <a:tab pos="514781" algn="l"/>
              </a:tabLst>
            </a:pPr>
            <a:r>
              <a:rPr sz="1451" dirty="0">
                <a:solidFill>
                  <a:srgbClr val="3333CC"/>
                </a:solidFill>
                <a:latin typeface="Comic Sans MS"/>
                <a:cs typeface="Comic Sans MS"/>
              </a:rPr>
              <a:t>Unsupervised</a:t>
            </a:r>
            <a:endParaRPr sz="1451">
              <a:latin typeface="Comic Sans MS"/>
              <a:cs typeface="Comic Sans MS"/>
            </a:endParaRPr>
          </a:p>
          <a:p>
            <a:pPr marL="529177" indent="-298850">
              <a:spcBef>
                <a:spcPts val="871"/>
              </a:spcBef>
              <a:buAutoNum type="alphaLcParenBoth"/>
              <a:tabLst>
                <a:tab pos="529753" algn="l"/>
              </a:tabLst>
            </a:pPr>
            <a:r>
              <a:rPr sz="1451" dirty="0">
                <a:solidFill>
                  <a:srgbClr val="3333CC"/>
                </a:solidFill>
                <a:latin typeface="Comic Sans MS"/>
                <a:cs typeface="Comic Sans MS"/>
              </a:rPr>
              <a:t>Where </a:t>
            </a:r>
            <a:r>
              <a:rPr sz="1451" spc="-5" dirty="0">
                <a:solidFill>
                  <a:srgbClr val="3333CC"/>
                </a:solidFill>
                <a:latin typeface="Comic Sans MS"/>
                <a:cs typeface="Comic Sans MS"/>
              </a:rPr>
              <a:t>does </a:t>
            </a:r>
            <a:r>
              <a:rPr sz="1451" dirty="0">
                <a:solidFill>
                  <a:srgbClr val="3333CC"/>
                </a:solidFill>
                <a:latin typeface="Comic Sans MS"/>
                <a:cs typeface="Comic Sans MS"/>
              </a:rPr>
              <a:t>N </a:t>
            </a:r>
            <a:r>
              <a:rPr sz="1451" spc="-5" dirty="0">
                <a:solidFill>
                  <a:srgbClr val="3333CC"/>
                </a:solidFill>
                <a:latin typeface="Comic Sans MS"/>
                <a:cs typeface="Comic Sans MS"/>
              </a:rPr>
              <a:t>come</a:t>
            </a:r>
            <a:r>
              <a:rPr sz="1451" spc="-95" dirty="0">
                <a:solidFill>
                  <a:srgbClr val="3333CC"/>
                </a:solidFill>
                <a:latin typeface="Comic Sans MS"/>
                <a:cs typeface="Comic Sans MS"/>
              </a:rPr>
              <a:t> </a:t>
            </a:r>
            <a:r>
              <a:rPr sz="1451" spc="-5" dirty="0">
                <a:solidFill>
                  <a:srgbClr val="3333CC"/>
                </a:solidFill>
                <a:latin typeface="Comic Sans MS"/>
                <a:cs typeface="Comic Sans MS"/>
              </a:rPr>
              <a:t>from?</a:t>
            </a:r>
            <a:endParaRPr sz="1451">
              <a:latin typeface="Comic Sans MS"/>
              <a:cs typeface="Comic Sans MS"/>
            </a:endParaRPr>
          </a:p>
          <a:p>
            <a:pPr marL="514781" indent="-284454">
              <a:spcBef>
                <a:spcPts val="871"/>
              </a:spcBef>
              <a:buAutoNum type="alphaLcParenBoth"/>
              <a:tabLst>
                <a:tab pos="515357" algn="l"/>
              </a:tabLst>
            </a:pPr>
            <a:r>
              <a:rPr sz="1451" spc="-5" dirty="0">
                <a:solidFill>
                  <a:srgbClr val="3333CC"/>
                </a:solidFill>
                <a:latin typeface="Comic Sans MS"/>
                <a:cs typeface="Comic Sans MS"/>
              </a:rPr>
              <a:t>Sensitive to</a:t>
            </a:r>
            <a:r>
              <a:rPr sz="1451" spc="-45" dirty="0">
                <a:solidFill>
                  <a:srgbClr val="3333CC"/>
                </a:solidFill>
                <a:latin typeface="Comic Sans MS"/>
                <a:cs typeface="Comic Sans MS"/>
              </a:rPr>
              <a:t> </a:t>
            </a:r>
            <a:r>
              <a:rPr sz="1451" dirty="0">
                <a:solidFill>
                  <a:srgbClr val="3333CC"/>
                </a:solidFill>
                <a:latin typeface="Comic Sans MS"/>
                <a:cs typeface="Comic Sans MS"/>
              </a:rPr>
              <a:t>outliers</a:t>
            </a:r>
            <a:endParaRPr sz="1451">
              <a:latin typeface="Comic Sans MS"/>
              <a:cs typeface="Comic Sans MS"/>
            </a:endParaRPr>
          </a:p>
        </p:txBody>
      </p:sp>
      <p:sp>
        <p:nvSpPr>
          <p:cNvPr id="5" name="object 5"/>
          <p:cNvSpPr txBox="1"/>
          <p:nvPr/>
        </p:nvSpPr>
        <p:spPr>
          <a:xfrm>
            <a:off x="5822032" y="5092371"/>
            <a:ext cx="3863167" cy="1023897"/>
          </a:xfrm>
          <a:prstGeom prst="rect">
            <a:avLst/>
          </a:prstGeom>
        </p:spPr>
        <p:txBody>
          <a:bodyPr vert="horz" wrap="square" lIns="0" tIns="122074" rIns="0" bIns="0" rtlCol="0">
            <a:spAutoFit/>
          </a:bodyPr>
          <a:lstStyle/>
          <a:p>
            <a:pPr marL="11516">
              <a:spcBef>
                <a:spcPts val="961"/>
              </a:spcBef>
            </a:pPr>
            <a:r>
              <a:rPr sz="1451" dirty="0">
                <a:solidFill>
                  <a:srgbClr val="3333CC"/>
                </a:solidFill>
                <a:latin typeface="Comic Sans MS"/>
                <a:cs typeface="Comic Sans MS"/>
              </a:rPr>
              <a:t>Advantage</a:t>
            </a:r>
            <a:endParaRPr sz="1451">
              <a:latin typeface="Comic Sans MS"/>
              <a:cs typeface="Comic Sans MS"/>
            </a:endParaRPr>
          </a:p>
          <a:p>
            <a:pPr marL="295970" indent="-285030">
              <a:spcBef>
                <a:spcPts val="871"/>
              </a:spcBef>
              <a:buAutoNum type="alphaLcParenBoth"/>
              <a:tabLst>
                <a:tab pos="296546" algn="l"/>
              </a:tabLst>
            </a:pPr>
            <a:r>
              <a:rPr sz="1451" dirty="0">
                <a:solidFill>
                  <a:srgbClr val="3333CC"/>
                </a:solidFill>
                <a:latin typeface="Comic Sans MS"/>
                <a:cs typeface="Comic Sans MS"/>
              </a:rPr>
              <a:t>simple and easy </a:t>
            </a:r>
            <a:r>
              <a:rPr sz="1451" spc="-5" dirty="0">
                <a:solidFill>
                  <a:srgbClr val="3333CC"/>
                </a:solidFill>
                <a:latin typeface="Comic Sans MS"/>
                <a:cs typeface="Comic Sans MS"/>
              </a:rPr>
              <a:t>to</a:t>
            </a:r>
            <a:r>
              <a:rPr sz="1451" spc="-54" dirty="0">
                <a:solidFill>
                  <a:srgbClr val="3333CC"/>
                </a:solidFill>
                <a:latin typeface="Comic Sans MS"/>
                <a:cs typeface="Comic Sans MS"/>
              </a:rPr>
              <a:t> </a:t>
            </a:r>
            <a:r>
              <a:rPr sz="1451" spc="-5" dirty="0">
                <a:solidFill>
                  <a:srgbClr val="3333CC"/>
                </a:solidFill>
                <a:latin typeface="Comic Sans MS"/>
                <a:cs typeface="Comic Sans MS"/>
              </a:rPr>
              <a:t>implement</a:t>
            </a:r>
            <a:endParaRPr sz="1451">
              <a:latin typeface="Comic Sans MS"/>
              <a:cs typeface="Comic Sans MS"/>
            </a:endParaRPr>
          </a:p>
          <a:p>
            <a:pPr marL="310366" indent="-299425">
              <a:spcBef>
                <a:spcPts val="871"/>
              </a:spcBef>
              <a:buAutoNum type="alphaLcParenBoth"/>
              <a:tabLst>
                <a:tab pos="310942" algn="l"/>
              </a:tabLst>
            </a:pPr>
            <a:r>
              <a:rPr sz="1451" dirty="0">
                <a:solidFill>
                  <a:srgbClr val="3333CC"/>
                </a:solidFill>
                <a:latin typeface="Comic Sans MS"/>
                <a:cs typeface="Comic Sans MS"/>
              </a:rPr>
              <a:t>produce a </a:t>
            </a:r>
            <a:r>
              <a:rPr sz="1451" spc="-5" dirty="0">
                <a:solidFill>
                  <a:srgbClr val="3333CC"/>
                </a:solidFill>
                <a:latin typeface="Comic Sans MS"/>
                <a:cs typeface="Comic Sans MS"/>
              </a:rPr>
              <a:t>reasonable </a:t>
            </a:r>
            <a:r>
              <a:rPr sz="1451" dirty="0">
                <a:solidFill>
                  <a:srgbClr val="3333CC"/>
                </a:solidFill>
                <a:latin typeface="Comic Sans MS"/>
                <a:cs typeface="Comic Sans MS"/>
              </a:rPr>
              <a:t>abstraction of</a:t>
            </a:r>
            <a:r>
              <a:rPr sz="1451" spc="-77" dirty="0">
                <a:solidFill>
                  <a:srgbClr val="3333CC"/>
                </a:solidFill>
                <a:latin typeface="Comic Sans MS"/>
                <a:cs typeface="Comic Sans MS"/>
              </a:rPr>
              <a:t> </a:t>
            </a:r>
            <a:r>
              <a:rPr sz="1451" spc="-5" dirty="0">
                <a:solidFill>
                  <a:srgbClr val="3333CC"/>
                </a:solidFill>
                <a:latin typeface="Comic Sans MS"/>
                <a:cs typeface="Comic Sans MS"/>
              </a:rPr>
              <a:t>data</a:t>
            </a:r>
            <a:endParaRPr sz="1451">
              <a:latin typeface="Comic Sans MS"/>
              <a:cs typeface="Comic Sans MS"/>
            </a:endParaRPr>
          </a:p>
        </p:txBody>
      </p:sp>
      <p:grpSp>
        <p:nvGrpSpPr>
          <p:cNvPr id="6" name="object 6"/>
          <p:cNvGrpSpPr/>
          <p:nvPr/>
        </p:nvGrpSpPr>
        <p:grpSpPr>
          <a:xfrm>
            <a:off x="3820721" y="1867034"/>
            <a:ext cx="4309427" cy="2131105"/>
            <a:chOff x="2837573" y="2058923"/>
            <a:chExt cx="4752340" cy="2350135"/>
          </a:xfrm>
        </p:grpSpPr>
        <p:sp>
          <p:nvSpPr>
            <p:cNvPr id="7" name="object 7"/>
            <p:cNvSpPr/>
            <p:nvPr/>
          </p:nvSpPr>
          <p:spPr>
            <a:xfrm>
              <a:off x="2837573" y="4096524"/>
              <a:ext cx="4752340" cy="312420"/>
            </a:xfrm>
            <a:custGeom>
              <a:avLst/>
              <a:gdLst/>
              <a:ahLst/>
              <a:cxnLst/>
              <a:rect l="l" t="t" r="r" b="b"/>
              <a:pathLst>
                <a:path w="4752340" h="312420">
                  <a:moveTo>
                    <a:pt x="4751832" y="303276"/>
                  </a:moveTo>
                  <a:lnTo>
                    <a:pt x="9906" y="303276"/>
                  </a:lnTo>
                  <a:lnTo>
                    <a:pt x="9906" y="0"/>
                  </a:lnTo>
                  <a:lnTo>
                    <a:pt x="0" y="0"/>
                  </a:lnTo>
                  <a:lnTo>
                    <a:pt x="0" y="307848"/>
                  </a:lnTo>
                  <a:lnTo>
                    <a:pt x="4572" y="307848"/>
                  </a:lnTo>
                  <a:lnTo>
                    <a:pt x="4572" y="312420"/>
                  </a:lnTo>
                  <a:lnTo>
                    <a:pt x="4751832" y="312420"/>
                  </a:lnTo>
                  <a:lnTo>
                    <a:pt x="4751832" y="307848"/>
                  </a:lnTo>
                  <a:lnTo>
                    <a:pt x="4751832" y="303276"/>
                  </a:lnTo>
                  <a:close/>
                </a:path>
              </a:pathLst>
            </a:custGeom>
            <a:solidFill>
              <a:srgbClr val="000000"/>
            </a:solidFill>
          </p:spPr>
          <p:txBody>
            <a:bodyPr wrap="square" lIns="0" tIns="0" rIns="0" bIns="0" rtlCol="0"/>
            <a:lstStyle/>
            <a:p>
              <a:endParaRPr sz="1632"/>
            </a:p>
          </p:txBody>
        </p:sp>
        <p:sp>
          <p:nvSpPr>
            <p:cNvPr id="8" name="object 8"/>
            <p:cNvSpPr/>
            <p:nvPr/>
          </p:nvSpPr>
          <p:spPr>
            <a:xfrm>
              <a:off x="2893199" y="2063495"/>
              <a:ext cx="612775" cy="2341245"/>
            </a:xfrm>
            <a:custGeom>
              <a:avLst/>
              <a:gdLst/>
              <a:ahLst/>
              <a:cxnLst/>
              <a:rect l="l" t="t" r="r" b="b"/>
              <a:pathLst>
                <a:path w="612775" h="2341245">
                  <a:moveTo>
                    <a:pt x="612647" y="2340864"/>
                  </a:moveTo>
                  <a:lnTo>
                    <a:pt x="612647" y="0"/>
                  </a:lnTo>
                  <a:lnTo>
                    <a:pt x="0" y="0"/>
                  </a:lnTo>
                  <a:lnTo>
                    <a:pt x="0" y="2340864"/>
                  </a:lnTo>
                  <a:lnTo>
                    <a:pt x="612647" y="2340864"/>
                  </a:lnTo>
                  <a:close/>
                </a:path>
              </a:pathLst>
            </a:custGeom>
            <a:solidFill>
              <a:srgbClr val="00E4A8"/>
            </a:solidFill>
          </p:spPr>
          <p:txBody>
            <a:bodyPr wrap="square" lIns="0" tIns="0" rIns="0" bIns="0" rtlCol="0"/>
            <a:lstStyle/>
            <a:p>
              <a:endParaRPr sz="1632"/>
            </a:p>
          </p:txBody>
        </p:sp>
        <p:sp>
          <p:nvSpPr>
            <p:cNvPr id="9" name="object 9"/>
            <p:cNvSpPr/>
            <p:nvPr/>
          </p:nvSpPr>
          <p:spPr>
            <a:xfrm>
              <a:off x="2888627" y="2058923"/>
              <a:ext cx="622300" cy="2350135"/>
            </a:xfrm>
            <a:custGeom>
              <a:avLst/>
              <a:gdLst/>
              <a:ahLst/>
              <a:cxnLst/>
              <a:rect l="l" t="t" r="r" b="b"/>
              <a:pathLst>
                <a:path w="622300" h="2350135">
                  <a:moveTo>
                    <a:pt x="621792" y="2350008"/>
                  </a:moveTo>
                  <a:lnTo>
                    <a:pt x="621792" y="0"/>
                  </a:lnTo>
                  <a:lnTo>
                    <a:pt x="0" y="0"/>
                  </a:lnTo>
                  <a:lnTo>
                    <a:pt x="0" y="2350008"/>
                  </a:lnTo>
                  <a:lnTo>
                    <a:pt x="4572" y="2350008"/>
                  </a:lnTo>
                  <a:lnTo>
                    <a:pt x="4572" y="9906"/>
                  </a:lnTo>
                  <a:lnTo>
                    <a:pt x="9906" y="4571"/>
                  </a:lnTo>
                  <a:lnTo>
                    <a:pt x="9906" y="9906"/>
                  </a:lnTo>
                  <a:lnTo>
                    <a:pt x="612647" y="9905"/>
                  </a:lnTo>
                  <a:lnTo>
                    <a:pt x="612647" y="4571"/>
                  </a:lnTo>
                  <a:lnTo>
                    <a:pt x="617219" y="9905"/>
                  </a:lnTo>
                  <a:lnTo>
                    <a:pt x="617219" y="2350008"/>
                  </a:lnTo>
                  <a:lnTo>
                    <a:pt x="621792" y="2350008"/>
                  </a:lnTo>
                  <a:close/>
                </a:path>
                <a:path w="622300" h="2350135">
                  <a:moveTo>
                    <a:pt x="9906" y="9906"/>
                  </a:moveTo>
                  <a:lnTo>
                    <a:pt x="9906" y="4571"/>
                  </a:lnTo>
                  <a:lnTo>
                    <a:pt x="4572" y="9906"/>
                  </a:lnTo>
                  <a:lnTo>
                    <a:pt x="9906" y="9906"/>
                  </a:lnTo>
                  <a:close/>
                </a:path>
                <a:path w="622300" h="2350135">
                  <a:moveTo>
                    <a:pt x="9906" y="2340864"/>
                  </a:moveTo>
                  <a:lnTo>
                    <a:pt x="9906" y="9906"/>
                  </a:lnTo>
                  <a:lnTo>
                    <a:pt x="4572" y="9906"/>
                  </a:lnTo>
                  <a:lnTo>
                    <a:pt x="4572" y="2340864"/>
                  </a:lnTo>
                  <a:lnTo>
                    <a:pt x="9906" y="2340864"/>
                  </a:lnTo>
                  <a:close/>
                </a:path>
                <a:path w="622300" h="2350135">
                  <a:moveTo>
                    <a:pt x="617219" y="2340864"/>
                  </a:moveTo>
                  <a:lnTo>
                    <a:pt x="4572" y="2340864"/>
                  </a:lnTo>
                  <a:lnTo>
                    <a:pt x="9906" y="2345436"/>
                  </a:lnTo>
                  <a:lnTo>
                    <a:pt x="9906" y="2350008"/>
                  </a:lnTo>
                  <a:lnTo>
                    <a:pt x="612647" y="2350008"/>
                  </a:lnTo>
                  <a:lnTo>
                    <a:pt x="612647" y="2345436"/>
                  </a:lnTo>
                  <a:lnTo>
                    <a:pt x="617219" y="2340864"/>
                  </a:lnTo>
                  <a:close/>
                </a:path>
                <a:path w="622300" h="2350135">
                  <a:moveTo>
                    <a:pt x="9906" y="2350008"/>
                  </a:moveTo>
                  <a:lnTo>
                    <a:pt x="9906" y="2345436"/>
                  </a:lnTo>
                  <a:lnTo>
                    <a:pt x="4572" y="2340864"/>
                  </a:lnTo>
                  <a:lnTo>
                    <a:pt x="4572" y="2350008"/>
                  </a:lnTo>
                  <a:lnTo>
                    <a:pt x="9906" y="2350008"/>
                  </a:lnTo>
                  <a:close/>
                </a:path>
                <a:path w="622300" h="2350135">
                  <a:moveTo>
                    <a:pt x="617219" y="9905"/>
                  </a:moveTo>
                  <a:lnTo>
                    <a:pt x="612647" y="4571"/>
                  </a:lnTo>
                  <a:lnTo>
                    <a:pt x="612647" y="9905"/>
                  </a:lnTo>
                  <a:lnTo>
                    <a:pt x="617219" y="9905"/>
                  </a:lnTo>
                  <a:close/>
                </a:path>
                <a:path w="622300" h="2350135">
                  <a:moveTo>
                    <a:pt x="617219" y="2340864"/>
                  </a:moveTo>
                  <a:lnTo>
                    <a:pt x="617219" y="9905"/>
                  </a:lnTo>
                  <a:lnTo>
                    <a:pt x="612647" y="9905"/>
                  </a:lnTo>
                  <a:lnTo>
                    <a:pt x="612647" y="2340864"/>
                  </a:lnTo>
                  <a:lnTo>
                    <a:pt x="617219" y="2340864"/>
                  </a:lnTo>
                  <a:close/>
                </a:path>
                <a:path w="622300" h="2350135">
                  <a:moveTo>
                    <a:pt x="617219" y="2350008"/>
                  </a:moveTo>
                  <a:lnTo>
                    <a:pt x="617219" y="2340864"/>
                  </a:lnTo>
                  <a:lnTo>
                    <a:pt x="612647" y="2345436"/>
                  </a:lnTo>
                  <a:lnTo>
                    <a:pt x="612647" y="2350008"/>
                  </a:lnTo>
                  <a:lnTo>
                    <a:pt x="617219" y="2350008"/>
                  </a:lnTo>
                  <a:close/>
                </a:path>
              </a:pathLst>
            </a:custGeom>
            <a:solidFill>
              <a:srgbClr val="000000"/>
            </a:solidFill>
          </p:spPr>
          <p:txBody>
            <a:bodyPr wrap="square" lIns="0" tIns="0" rIns="0" bIns="0" rtlCol="0"/>
            <a:lstStyle/>
            <a:p>
              <a:endParaRPr sz="1632"/>
            </a:p>
          </p:txBody>
        </p:sp>
        <p:sp>
          <p:nvSpPr>
            <p:cNvPr id="10" name="object 10"/>
            <p:cNvSpPr/>
            <p:nvPr/>
          </p:nvSpPr>
          <p:spPr>
            <a:xfrm>
              <a:off x="7028560" y="4219955"/>
              <a:ext cx="459740" cy="123189"/>
            </a:xfrm>
            <a:custGeom>
              <a:avLst/>
              <a:gdLst/>
              <a:ahLst/>
              <a:cxnLst/>
              <a:rect l="l" t="t" r="r" b="b"/>
              <a:pathLst>
                <a:path w="459740" h="123189">
                  <a:moveTo>
                    <a:pt x="459485" y="122682"/>
                  </a:moveTo>
                  <a:lnTo>
                    <a:pt x="459485" y="0"/>
                  </a:lnTo>
                  <a:lnTo>
                    <a:pt x="0" y="0"/>
                  </a:lnTo>
                  <a:lnTo>
                    <a:pt x="0" y="122682"/>
                  </a:lnTo>
                  <a:lnTo>
                    <a:pt x="459485" y="122682"/>
                  </a:lnTo>
                  <a:close/>
                </a:path>
              </a:pathLst>
            </a:custGeom>
            <a:solidFill>
              <a:srgbClr val="00E4A8"/>
            </a:solidFill>
          </p:spPr>
          <p:txBody>
            <a:bodyPr wrap="square" lIns="0" tIns="0" rIns="0" bIns="0" rtlCol="0"/>
            <a:lstStyle/>
            <a:p>
              <a:endParaRPr sz="1632"/>
            </a:p>
          </p:txBody>
        </p:sp>
        <p:sp>
          <p:nvSpPr>
            <p:cNvPr id="11" name="object 11"/>
            <p:cNvSpPr/>
            <p:nvPr/>
          </p:nvSpPr>
          <p:spPr>
            <a:xfrm>
              <a:off x="7023227" y="4214622"/>
              <a:ext cx="469900" cy="133350"/>
            </a:xfrm>
            <a:custGeom>
              <a:avLst/>
              <a:gdLst/>
              <a:ahLst/>
              <a:cxnLst/>
              <a:rect l="l" t="t" r="r" b="b"/>
              <a:pathLst>
                <a:path w="469900" h="133350">
                  <a:moveTo>
                    <a:pt x="469392" y="133350"/>
                  </a:moveTo>
                  <a:lnTo>
                    <a:pt x="469392" y="0"/>
                  </a:lnTo>
                  <a:lnTo>
                    <a:pt x="0" y="0"/>
                  </a:lnTo>
                  <a:lnTo>
                    <a:pt x="0" y="133350"/>
                  </a:lnTo>
                  <a:lnTo>
                    <a:pt x="5333" y="133350"/>
                  </a:lnTo>
                  <a:lnTo>
                    <a:pt x="5333" y="9905"/>
                  </a:lnTo>
                  <a:lnTo>
                    <a:pt x="9918" y="5333"/>
                  </a:lnTo>
                  <a:lnTo>
                    <a:pt x="9918" y="9905"/>
                  </a:lnTo>
                  <a:lnTo>
                    <a:pt x="459486" y="9905"/>
                  </a:lnTo>
                  <a:lnTo>
                    <a:pt x="459486" y="5333"/>
                  </a:lnTo>
                  <a:lnTo>
                    <a:pt x="464820" y="9905"/>
                  </a:lnTo>
                  <a:lnTo>
                    <a:pt x="464820" y="133350"/>
                  </a:lnTo>
                  <a:lnTo>
                    <a:pt x="469392" y="133350"/>
                  </a:lnTo>
                  <a:close/>
                </a:path>
                <a:path w="469900" h="133350">
                  <a:moveTo>
                    <a:pt x="9918" y="9905"/>
                  </a:moveTo>
                  <a:lnTo>
                    <a:pt x="9918" y="5333"/>
                  </a:lnTo>
                  <a:lnTo>
                    <a:pt x="5333" y="9905"/>
                  </a:lnTo>
                  <a:lnTo>
                    <a:pt x="9918" y="9905"/>
                  </a:lnTo>
                  <a:close/>
                </a:path>
                <a:path w="469900" h="133350">
                  <a:moveTo>
                    <a:pt x="9918" y="123443"/>
                  </a:moveTo>
                  <a:lnTo>
                    <a:pt x="9918" y="9905"/>
                  </a:lnTo>
                  <a:lnTo>
                    <a:pt x="5333" y="9905"/>
                  </a:lnTo>
                  <a:lnTo>
                    <a:pt x="5333" y="123443"/>
                  </a:lnTo>
                  <a:lnTo>
                    <a:pt x="9918" y="123443"/>
                  </a:lnTo>
                  <a:close/>
                </a:path>
                <a:path w="469900" h="133350">
                  <a:moveTo>
                    <a:pt x="464820" y="123443"/>
                  </a:moveTo>
                  <a:lnTo>
                    <a:pt x="5333" y="123443"/>
                  </a:lnTo>
                  <a:lnTo>
                    <a:pt x="9918" y="128015"/>
                  </a:lnTo>
                  <a:lnTo>
                    <a:pt x="9918" y="133350"/>
                  </a:lnTo>
                  <a:lnTo>
                    <a:pt x="459486" y="133350"/>
                  </a:lnTo>
                  <a:lnTo>
                    <a:pt x="459486" y="128015"/>
                  </a:lnTo>
                  <a:lnTo>
                    <a:pt x="464820" y="123443"/>
                  </a:lnTo>
                  <a:close/>
                </a:path>
                <a:path w="469900" h="133350">
                  <a:moveTo>
                    <a:pt x="9918" y="133350"/>
                  </a:moveTo>
                  <a:lnTo>
                    <a:pt x="9918" y="128015"/>
                  </a:lnTo>
                  <a:lnTo>
                    <a:pt x="5333" y="123443"/>
                  </a:lnTo>
                  <a:lnTo>
                    <a:pt x="5333" y="133350"/>
                  </a:lnTo>
                  <a:lnTo>
                    <a:pt x="9918" y="133350"/>
                  </a:lnTo>
                  <a:close/>
                </a:path>
                <a:path w="469900" h="133350">
                  <a:moveTo>
                    <a:pt x="464820" y="9905"/>
                  </a:moveTo>
                  <a:lnTo>
                    <a:pt x="459486" y="5333"/>
                  </a:lnTo>
                  <a:lnTo>
                    <a:pt x="459486" y="9905"/>
                  </a:lnTo>
                  <a:lnTo>
                    <a:pt x="464820" y="9905"/>
                  </a:lnTo>
                  <a:close/>
                </a:path>
                <a:path w="469900" h="133350">
                  <a:moveTo>
                    <a:pt x="464820" y="123443"/>
                  </a:moveTo>
                  <a:lnTo>
                    <a:pt x="464820" y="9905"/>
                  </a:lnTo>
                  <a:lnTo>
                    <a:pt x="459486" y="9905"/>
                  </a:lnTo>
                  <a:lnTo>
                    <a:pt x="459486" y="123443"/>
                  </a:lnTo>
                  <a:lnTo>
                    <a:pt x="464820" y="123443"/>
                  </a:lnTo>
                  <a:close/>
                </a:path>
                <a:path w="469900" h="133350">
                  <a:moveTo>
                    <a:pt x="464820" y="133350"/>
                  </a:moveTo>
                  <a:lnTo>
                    <a:pt x="464820" y="123443"/>
                  </a:lnTo>
                  <a:lnTo>
                    <a:pt x="459486" y="128015"/>
                  </a:lnTo>
                  <a:lnTo>
                    <a:pt x="459486" y="133350"/>
                  </a:lnTo>
                  <a:lnTo>
                    <a:pt x="464820" y="133350"/>
                  </a:lnTo>
                  <a:close/>
                </a:path>
              </a:pathLst>
            </a:custGeom>
            <a:solidFill>
              <a:srgbClr val="000000"/>
            </a:solidFill>
          </p:spPr>
          <p:txBody>
            <a:bodyPr wrap="square" lIns="0" tIns="0" rIns="0" bIns="0" rtlCol="0"/>
            <a:lstStyle/>
            <a:p>
              <a:endParaRPr sz="1632"/>
            </a:p>
          </p:txBody>
        </p:sp>
      </p:grpSp>
      <p:sp>
        <p:nvSpPr>
          <p:cNvPr id="12" name="object 12"/>
          <p:cNvSpPr txBox="1"/>
          <p:nvPr/>
        </p:nvSpPr>
        <p:spPr>
          <a:xfrm>
            <a:off x="3849962" y="4151652"/>
            <a:ext cx="1643962" cy="234895"/>
          </a:xfrm>
          <a:prstGeom prst="rect">
            <a:avLst/>
          </a:prstGeom>
        </p:spPr>
        <p:txBody>
          <a:bodyPr vert="horz" wrap="square" lIns="0" tIns="11516" rIns="0" bIns="0" rtlCol="0">
            <a:spAutoFit/>
          </a:bodyPr>
          <a:lstStyle/>
          <a:p>
            <a:pPr marL="11516">
              <a:spcBef>
                <a:spcPts val="91"/>
              </a:spcBef>
            </a:pPr>
            <a:r>
              <a:rPr sz="1451" spc="-5" dirty="0">
                <a:latin typeface="Comic Sans MS"/>
                <a:cs typeface="Comic Sans MS"/>
              </a:rPr>
              <a:t>[0 </a:t>
            </a:r>
            <a:r>
              <a:rPr sz="1451" dirty="0">
                <a:latin typeface="Comic Sans MS"/>
                <a:cs typeface="Comic Sans MS"/>
              </a:rPr>
              <a:t>– </a:t>
            </a:r>
            <a:r>
              <a:rPr sz="1451" spc="-5" dirty="0">
                <a:latin typeface="Comic Sans MS"/>
                <a:cs typeface="Comic Sans MS"/>
              </a:rPr>
              <a:t>200,000) </a:t>
            </a:r>
            <a:r>
              <a:rPr sz="1451" dirty="0">
                <a:latin typeface="Comic Sans MS"/>
                <a:cs typeface="Comic Sans MS"/>
              </a:rPr>
              <a:t>…</a:t>
            </a:r>
            <a:r>
              <a:rPr sz="1451" spc="-103" dirty="0">
                <a:latin typeface="Comic Sans MS"/>
                <a:cs typeface="Comic Sans MS"/>
              </a:rPr>
              <a:t> </a:t>
            </a:r>
            <a:r>
              <a:rPr sz="1451" spc="-5" dirty="0">
                <a:latin typeface="Comic Sans MS"/>
                <a:cs typeface="Comic Sans MS"/>
              </a:rPr>
              <a:t>….</a:t>
            </a:r>
            <a:endParaRPr sz="1451">
              <a:latin typeface="Comic Sans MS"/>
              <a:cs typeface="Comic Sans MS"/>
            </a:endParaRPr>
          </a:p>
        </p:txBody>
      </p:sp>
      <p:sp>
        <p:nvSpPr>
          <p:cNvPr id="13" name="object 13"/>
          <p:cNvSpPr txBox="1"/>
          <p:nvPr/>
        </p:nvSpPr>
        <p:spPr>
          <a:xfrm>
            <a:off x="7755405" y="3741899"/>
            <a:ext cx="146258" cy="262787"/>
          </a:xfrm>
          <a:prstGeom prst="rect">
            <a:avLst/>
          </a:prstGeom>
        </p:spPr>
        <p:txBody>
          <a:bodyPr vert="horz" wrap="square" lIns="0" tIns="11516" rIns="0" bIns="0" rtlCol="0">
            <a:spAutoFit/>
          </a:bodyPr>
          <a:lstStyle/>
          <a:p>
            <a:pPr marL="11516">
              <a:spcBef>
                <a:spcPts val="91"/>
              </a:spcBef>
            </a:pPr>
            <a:r>
              <a:rPr sz="1632" spc="59" dirty="0">
                <a:latin typeface="Arial"/>
                <a:cs typeface="Arial"/>
              </a:rPr>
              <a:t>1</a:t>
            </a:r>
            <a:endParaRPr sz="1632">
              <a:latin typeface="Arial"/>
              <a:cs typeface="Arial"/>
            </a:endParaRPr>
          </a:p>
        </p:txBody>
      </p:sp>
      <p:sp>
        <p:nvSpPr>
          <p:cNvPr id="14" name="object 14"/>
          <p:cNvSpPr txBox="1"/>
          <p:nvPr/>
        </p:nvSpPr>
        <p:spPr>
          <a:xfrm>
            <a:off x="3248116" y="2923776"/>
            <a:ext cx="511327" cy="234895"/>
          </a:xfrm>
          <a:prstGeom prst="rect">
            <a:avLst/>
          </a:prstGeom>
        </p:spPr>
        <p:txBody>
          <a:bodyPr vert="horz" wrap="square" lIns="0" tIns="11516" rIns="0" bIns="0" rtlCol="0">
            <a:spAutoFit/>
          </a:bodyPr>
          <a:lstStyle/>
          <a:p>
            <a:pPr marL="11516">
              <a:spcBef>
                <a:spcPts val="91"/>
              </a:spcBef>
            </a:pPr>
            <a:r>
              <a:rPr sz="1451" dirty="0">
                <a:latin typeface="Comic Sans MS"/>
                <a:cs typeface="Comic Sans MS"/>
              </a:rPr>
              <a:t>Count</a:t>
            </a:r>
            <a:endParaRPr sz="1451">
              <a:latin typeface="Comic Sans MS"/>
              <a:cs typeface="Comic Sans MS"/>
            </a:endParaRPr>
          </a:p>
        </p:txBody>
      </p:sp>
      <p:grpSp>
        <p:nvGrpSpPr>
          <p:cNvPr id="15" name="object 15"/>
          <p:cNvGrpSpPr/>
          <p:nvPr/>
        </p:nvGrpSpPr>
        <p:grpSpPr>
          <a:xfrm>
            <a:off x="4422567" y="3598637"/>
            <a:ext cx="3712303" cy="395587"/>
            <a:chOff x="3501275" y="3968496"/>
            <a:chExt cx="4093845" cy="436245"/>
          </a:xfrm>
        </p:grpSpPr>
        <p:sp>
          <p:nvSpPr>
            <p:cNvPr id="16" name="object 16"/>
            <p:cNvSpPr/>
            <p:nvPr/>
          </p:nvSpPr>
          <p:spPr>
            <a:xfrm>
              <a:off x="3501275" y="4096524"/>
              <a:ext cx="4093845" cy="307975"/>
            </a:xfrm>
            <a:custGeom>
              <a:avLst/>
              <a:gdLst/>
              <a:ahLst/>
              <a:cxnLst/>
              <a:rect l="l" t="t" r="r" b="b"/>
              <a:pathLst>
                <a:path w="4093845" h="307975">
                  <a:moveTo>
                    <a:pt x="9144" y="0"/>
                  </a:moveTo>
                  <a:lnTo>
                    <a:pt x="0" y="0"/>
                  </a:lnTo>
                  <a:lnTo>
                    <a:pt x="0" y="307848"/>
                  </a:lnTo>
                  <a:lnTo>
                    <a:pt x="9144" y="307848"/>
                  </a:lnTo>
                  <a:lnTo>
                    <a:pt x="9144" y="0"/>
                  </a:lnTo>
                  <a:close/>
                </a:path>
                <a:path w="4093845" h="307975">
                  <a:moveTo>
                    <a:pt x="672846" y="0"/>
                  </a:moveTo>
                  <a:lnTo>
                    <a:pt x="663702" y="0"/>
                  </a:lnTo>
                  <a:lnTo>
                    <a:pt x="663702" y="307848"/>
                  </a:lnTo>
                  <a:lnTo>
                    <a:pt x="672846" y="307848"/>
                  </a:lnTo>
                  <a:lnTo>
                    <a:pt x="672846" y="0"/>
                  </a:lnTo>
                  <a:close/>
                </a:path>
                <a:path w="4093845" h="307975">
                  <a:moveTo>
                    <a:pt x="1336548" y="0"/>
                  </a:moveTo>
                  <a:lnTo>
                    <a:pt x="1327404" y="0"/>
                  </a:lnTo>
                  <a:lnTo>
                    <a:pt x="1327404" y="307848"/>
                  </a:lnTo>
                  <a:lnTo>
                    <a:pt x="1336548" y="307848"/>
                  </a:lnTo>
                  <a:lnTo>
                    <a:pt x="1336548" y="0"/>
                  </a:lnTo>
                  <a:close/>
                </a:path>
                <a:path w="4093845" h="307975">
                  <a:moveTo>
                    <a:pt x="2051304" y="0"/>
                  </a:moveTo>
                  <a:lnTo>
                    <a:pt x="2042160" y="0"/>
                  </a:lnTo>
                  <a:lnTo>
                    <a:pt x="2042160" y="307848"/>
                  </a:lnTo>
                  <a:lnTo>
                    <a:pt x="2051304" y="307848"/>
                  </a:lnTo>
                  <a:lnTo>
                    <a:pt x="2051304" y="0"/>
                  </a:lnTo>
                  <a:close/>
                </a:path>
                <a:path w="4093845" h="307975">
                  <a:moveTo>
                    <a:pt x="2766060" y="0"/>
                  </a:moveTo>
                  <a:lnTo>
                    <a:pt x="2756154" y="0"/>
                  </a:lnTo>
                  <a:lnTo>
                    <a:pt x="2756154" y="307848"/>
                  </a:lnTo>
                  <a:lnTo>
                    <a:pt x="2766060" y="307848"/>
                  </a:lnTo>
                  <a:lnTo>
                    <a:pt x="2766060" y="0"/>
                  </a:lnTo>
                  <a:close/>
                </a:path>
                <a:path w="4093845" h="307975">
                  <a:moveTo>
                    <a:pt x="3480803" y="0"/>
                  </a:moveTo>
                  <a:lnTo>
                    <a:pt x="3470897" y="0"/>
                  </a:lnTo>
                  <a:lnTo>
                    <a:pt x="3470897" y="307848"/>
                  </a:lnTo>
                  <a:lnTo>
                    <a:pt x="3480803" y="307848"/>
                  </a:lnTo>
                  <a:lnTo>
                    <a:pt x="3480803" y="0"/>
                  </a:lnTo>
                  <a:close/>
                </a:path>
                <a:path w="4093845" h="307975">
                  <a:moveTo>
                    <a:pt x="4093451" y="0"/>
                  </a:moveTo>
                  <a:lnTo>
                    <a:pt x="4083545" y="0"/>
                  </a:lnTo>
                  <a:lnTo>
                    <a:pt x="4083545" y="307848"/>
                  </a:lnTo>
                  <a:lnTo>
                    <a:pt x="4093451" y="307848"/>
                  </a:lnTo>
                  <a:lnTo>
                    <a:pt x="4093451" y="0"/>
                  </a:lnTo>
                  <a:close/>
                </a:path>
              </a:pathLst>
            </a:custGeom>
            <a:solidFill>
              <a:srgbClr val="000000"/>
            </a:solidFill>
          </p:spPr>
          <p:txBody>
            <a:bodyPr wrap="square" lIns="0" tIns="0" rIns="0" bIns="0" rtlCol="0"/>
            <a:lstStyle/>
            <a:p>
              <a:endParaRPr sz="1632"/>
            </a:p>
          </p:txBody>
        </p:sp>
        <p:sp>
          <p:nvSpPr>
            <p:cNvPr id="17" name="object 17"/>
            <p:cNvSpPr/>
            <p:nvPr/>
          </p:nvSpPr>
          <p:spPr>
            <a:xfrm>
              <a:off x="4986413" y="3973068"/>
              <a:ext cx="459740" cy="369570"/>
            </a:xfrm>
            <a:custGeom>
              <a:avLst/>
              <a:gdLst/>
              <a:ahLst/>
              <a:cxnLst/>
              <a:rect l="l" t="t" r="r" b="b"/>
              <a:pathLst>
                <a:path w="459739" h="369570">
                  <a:moveTo>
                    <a:pt x="459486" y="369570"/>
                  </a:moveTo>
                  <a:lnTo>
                    <a:pt x="459486" y="0"/>
                  </a:lnTo>
                  <a:lnTo>
                    <a:pt x="0" y="0"/>
                  </a:lnTo>
                  <a:lnTo>
                    <a:pt x="0" y="369570"/>
                  </a:lnTo>
                  <a:lnTo>
                    <a:pt x="459486" y="369570"/>
                  </a:lnTo>
                  <a:close/>
                </a:path>
              </a:pathLst>
            </a:custGeom>
            <a:solidFill>
              <a:srgbClr val="00E4A8"/>
            </a:solidFill>
          </p:spPr>
          <p:txBody>
            <a:bodyPr wrap="square" lIns="0" tIns="0" rIns="0" bIns="0" rtlCol="0"/>
            <a:lstStyle/>
            <a:p>
              <a:endParaRPr sz="1632"/>
            </a:p>
          </p:txBody>
        </p:sp>
        <p:sp>
          <p:nvSpPr>
            <p:cNvPr id="18" name="object 18"/>
            <p:cNvSpPr/>
            <p:nvPr/>
          </p:nvSpPr>
          <p:spPr>
            <a:xfrm>
              <a:off x="4930788" y="3968508"/>
              <a:ext cx="520065" cy="436245"/>
            </a:xfrm>
            <a:custGeom>
              <a:avLst/>
              <a:gdLst/>
              <a:ahLst/>
              <a:cxnLst/>
              <a:rect l="l" t="t" r="r" b="b"/>
              <a:pathLst>
                <a:path w="520064" h="436245">
                  <a:moveTo>
                    <a:pt x="9144" y="128016"/>
                  </a:moveTo>
                  <a:lnTo>
                    <a:pt x="0" y="128016"/>
                  </a:lnTo>
                  <a:lnTo>
                    <a:pt x="0" y="435864"/>
                  </a:lnTo>
                  <a:lnTo>
                    <a:pt x="9144" y="435864"/>
                  </a:lnTo>
                  <a:lnTo>
                    <a:pt x="9144" y="128016"/>
                  </a:lnTo>
                  <a:close/>
                </a:path>
                <a:path w="520064" h="436245">
                  <a:moveTo>
                    <a:pt x="519684" y="0"/>
                  </a:moveTo>
                  <a:lnTo>
                    <a:pt x="510540" y="0"/>
                  </a:lnTo>
                  <a:lnTo>
                    <a:pt x="510540" y="9906"/>
                  </a:lnTo>
                  <a:lnTo>
                    <a:pt x="510540" y="369570"/>
                  </a:lnTo>
                  <a:lnTo>
                    <a:pt x="60198" y="369570"/>
                  </a:lnTo>
                  <a:lnTo>
                    <a:pt x="60198" y="9906"/>
                  </a:lnTo>
                  <a:lnTo>
                    <a:pt x="510540" y="9906"/>
                  </a:lnTo>
                  <a:lnTo>
                    <a:pt x="510540" y="0"/>
                  </a:lnTo>
                  <a:lnTo>
                    <a:pt x="51054" y="0"/>
                  </a:lnTo>
                  <a:lnTo>
                    <a:pt x="51054" y="379476"/>
                  </a:lnTo>
                  <a:lnTo>
                    <a:pt x="55626" y="379476"/>
                  </a:lnTo>
                  <a:lnTo>
                    <a:pt x="60198" y="379476"/>
                  </a:lnTo>
                  <a:lnTo>
                    <a:pt x="510540" y="379476"/>
                  </a:lnTo>
                  <a:lnTo>
                    <a:pt x="515112" y="379476"/>
                  </a:lnTo>
                  <a:lnTo>
                    <a:pt x="519684" y="379476"/>
                  </a:lnTo>
                  <a:lnTo>
                    <a:pt x="519684" y="0"/>
                  </a:lnTo>
                  <a:close/>
                </a:path>
              </a:pathLst>
            </a:custGeom>
            <a:solidFill>
              <a:srgbClr val="000000"/>
            </a:solidFill>
          </p:spPr>
          <p:txBody>
            <a:bodyPr wrap="square" lIns="0" tIns="0" rIns="0" bIns="0" rtlCol="0"/>
            <a:lstStyle/>
            <a:p>
              <a:endParaRPr sz="1632"/>
            </a:p>
          </p:txBody>
        </p:sp>
      </p:grpSp>
      <p:sp>
        <p:nvSpPr>
          <p:cNvPr id="19" name="object 19"/>
          <p:cNvSpPr txBox="1"/>
          <p:nvPr/>
        </p:nvSpPr>
        <p:spPr>
          <a:xfrm>
            <a:off x="5044670" y="4653305"/>
            <a:ext cx="1725728" cy="206486"/>
          </a:xfrm>
          <a:prstGeom prst="rect">
            <a:avLst/>
          </a:prstGeom>
        </p:spPr>
        <p:txBody>
          <a:bodyPr vert="horz" wrap="square" lIns="0" tIns="10941" rIns="0" bIns="0" rtlCol="0">
            <a:spAutoFit/>
          </a:bodyPr>
          <a:lstStyle/>
          <a:p>
            <a:pPr marL="11516">
              <a:spcBef>
                <a:spcPts val="86"/>
              </a:spcBef>
            </a:pPr>
            <a:r>
              <a:rPr sz="1270" spc="-9" dirty="0">
                <a:latin typeface="Comic Sans MS"/>
                <a:cs typeface="Comic Sans MS"/>
              </a:rPr>
              <a:t>Salary </a:t>
            </a:r>
            <a:r>
              <a:rPr sz="1270" spc="-5" dirty="0">
                <a:latin typeface="Comic Sans MS"/>
                <a:cs typeface="Comic Sans MS"/>
              </a:rPr>
              <a:t>in a</a:t>
            </a:r>
            <a:r>
              <a:rPr sz="1270" spc="-23" dirty="0">
                <a:latin typeface="Comic Sans MS"/>
                <a:cs typeface="Comic Sans MS"/>
              </a:rPr>
              <a:t> </a:t>
            </a:r>
            <a:r>
              <a:rPr sz="1270" spc="-5" dirty="0">
                <a:latin typeface="Comic Sans MS"/>
                <a:cs typeface="Comic Sans MS"/>
              </a:rPr>
              <a:t>corporation</a:t>
            </a:r>
            <a:endParaRPr sz="1270">
              <a:latin typeface="Comic Sans MS"/>
              <a:cs typeface="Comic Sans MS"/>
            </a:endParaRPr>
          </a:p>
        </p:txBody>
      </p:sp>
      <p:sp>
        <p:nvSpPr>
          <p:cNvPr id="20" name="object 20"/>
          <p:cNvSpPr txBox="1"/>
          <p:nvPr/>
        </p:nvSpPr>
        <p:spPr>
          <a:xfrm>
            <a:off x="7461731" y="4193107"/>
            <a:ext cx="949525" cy="401924"/>
          </a:xfrm>
          <a:prstGeom prst="rect">
            <a:avLst/>
          </a:prstGeom>
        </p:spPr>
        <p:txBody>
          <a:bodyPr vert="horz" wrap="square" lIns="0" tIns="10941" rIns="0" bIns="0" rtlCol="0">
            <a:spAutoFit/>
          </a:bodyPr>
          <a:lstStyle/>
          <a:p>
            <a:pPr marL="11516">
              <a:spcBef>
                <a:spcPts val="86"/>
              </a:spcBef>
            </a:pPr>
            <a:r>
              <a:rPr sz="1270" spc="-9" dirty="0">
                <a:latin typeface="Comic Sans MS"/>
                <a:cs typeface="Comic Sans MS"/>
              </a:rPr>
              <a:t>[1,800,000</a:t>
            </a:r>
            <a:r>
              <a:rPr sz="1270" spc="-59" dirty="0">
                <a:latin typeface="Comic Sans MS"/>
                <a:cs typeface="Comic Sans MS"/>
              </a:rPr>
              <a:t> </a:t>
            </a:r>
            <a:r>
              <a:rPr sz="1270" spc="-5" dirty="0">
                <a:latin typeface="Comic Sans MS"/>
                <a:cs typeface="Comic Sans MS"/>
              </a:rPr>
              <a:t>–</a:t>
            </a:r>
            <a:endParaRPr sz="1270">
              <a:latin typeface="Comic Sans MS"/>
              <a:cs typeface="Comic Sans MS"/>
            </a:endParaRPr>
          </a:p>
          <a:p>
            <a:pPr marL="11516"/>
            <a:r>
              <a:rPr sz="1270" spc="-9" dirty="0">
                <a:latin typeface="Comic Sans MS"/>
                <a:cs typeface="Comic Sans MS"/>
              </a:rPr>
              <a:t>2,000,000]</a:t>
            </a:r>
            <a:endParaRPr sz="1270">
              <a:latin typeface="Comic Sans MS"/>
              <a:cs typeface="Comic Sans M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4777" y="404974"/>
            <a:ext cx="5615959" cy="1365265"/>
          </a:xfrm>
          <a:prstGeom prst="rect">
            <a:avLst/>
          </a:prstGeom>
        </p:spPr>
        <p:txBody>
          <a:bodyPr vert="horz" wrap="square" lIns="0" tIns="10941" rIns="0" bIns="0" rtlCol="0" anchor="ctr">
            <a:spAutoFit/>
          </a:bodyPr>
          <a:lstStyle/>
          <a:p>
            <a:pPr marL="11516">
              <a:lnSpc>
                <a:spcPct val="100000"/>
              </a:lnSpc>
              <a:spcBef>
                <a:spcPts val="86"/>
              </a:spcBef>
            </a:pPr>
            <a:r>
              <a:rPr spc="-5" dirty="0"/>
              <a:t>Equal-depth (or height)</a:t>
            </a:r>
            <a:r>
              <a:rPr spc="45" dirty="0"/>
              <a:t> </a:t>
            </a:r>
            <a:r>
              <a:rPr spc="-9" dirty="0"/>
              <a:t>Binning</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chemeClr val="tx1"/>
                </a:solidFill>
                <a:latin typeface="Comic Sans MS"/>
                <a:ea typeface="+mn-ea"/>
                <a:cs typeface="Comic Sans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549">
              <a:spcBef>
                <a:spcPts val="199"/>
              </a:spcBef>
            </a:pPr>
            <a:fld id="{81D60167-4931-47E6-BA6A-407CBD079E47}" type="slidenum">
              <a:rPr lang="de-DE" smtClean="0"/>
              <a:pPr marL="38100">
                <a:spcBef>
                  <a:spcPts val="220"/>
                </a:spcBef>
              </a:pPr>
              <a:t>44</a:t>
            </a:fld>
            <a:endParaRPr dirty="0"/>
          </a:p>
        </p:txBody>
      </p:sp>
      <p:sp>
        <p:nvSpPr>
          <p:cNvPr id="3" name="object 3"/>
          <p:cNvSpPr txBox="1"/>
          <p:nvPr/>
        </p:nvSpPr>
        <p:spPr>
          <a:xfrm>
            <a:off x="2617952" y="2035822"/>
            <a:ext cx="6771051" cy="3382872"/>
          </a:xfrm>
          <a:prstGeom prst="rect">
            <a:avLst/>
          </a:prstGeom>
        </p:spPr>
        <p:txBody>
          <a:bodyPr vert="horz" wrap="square" lIns="0" tIns="11516" rIns="0" bIns="0" rtlCol="0">
            <a:spAutoFit/>
          </a:bodyPr>
          <a:lstStyle/>
          <a:p>
            <a:pPr marL="322458" indent="-310942">
              <a:spcBef>
                <a:spcPts val="91"/>
              </a:spcBef>
              <a:buClr>
                <a:srgbClr val="FF0000"/>
              </a:buClr>
              <a:buChar char="•"/>
              <a:tabLst>
                <a:tab pos="321882" algn="l"/>
                <a:tab pos="322458" algn="l"/>
                <a:tab pos="3048956" algn="l"/>
              </a:tabLst>
            </a:pPr>
            <a:r>
              <a:rPr sz="1632" spc="-5" dirty="0">
                <a:solidFill>
                  <a:srgbClr val="3333CC"/>
                </a:solidFill>
                <a:latin typeface="Comic Sans MS"/>
                <a:cs typeface="Comic Sans MS"/>
              </a:rPr>
              <a:t>It divides the range</a:t>
            </a:r>
            <a:r>
              <a:rPr sz="1632" spc="14" dirty="0">
                <a:solidFill>
                  <a:srgbClr val="3333CC"/>
                </a:solidFill>
                <a:latin typeface="Comic Sans MS"/>
                <a:cs typeface="Comic Sans MS"/>
              </a:rPr>
              <a:t> </a:t>
            </a:r>
            <a:r>
              <a:rPr sz="1632" spc="-5" dirty="0">
                <a:solidFill>
                  <a:srgbClr val="3333CC"/>
                </a:solidFill>
                <a:latin typeface="Comic Sans MS"/>
                <a:cs typeface="Comic Sans MS"/>
              </a:rPr>
              <a:t>into</a:t>
            </a:r>
            <a:r>
              <a:rPr sz="1632" spc="23" dirty="0">
                <a:solidFill>
                  <a:srgbClr val="3333CC"/>
                </a:solidFill>
                <a:latin typeface="Comic Sans MS"/>
                <a:cs typeface="Comic Sans MS"/>
              </a:rPr>
              <a:t> </a:t>
            </a:r>
            <a:r>
              <a:rPr sz="1723" i="1" spc="-73" dirty="0">
                <a:solidFill>
                  <a:srgbClr val="3333CC"/>
                </a:solidFill>
                <a:latin typeface="Comic Sans MS"/>
                <a:cs typeface="Comic Sans MS"/>
              </a:rPr>
              <a:t>N	</a:t>
            </a:r>
            <a:r>
              <a:rPr sz="1632" spc="-5" dirty="0">
                <a:solidFill>
                  <a:srgbClr val="3333CC"/>
                </a:solidFill>
                <a:latin typeface="Comic Sans MS"/>
                <a:cs typeface="Comic Sans MS"/>
              </a:rPr>
              <a:t>intervals, </a:t>
            </a:r>
            <a:r>
              <a:rPr sz="1632" dirty="0">
                <a:solidFill>
                  <a:srgbClr val="3333CC"/>
                </a:solidFill>
                <a:latin typeface="Comic Sans MS"/>
                <a:cs typeface="Comic Sans MS"/>
              </a:rPr>
              <a:t>each</a:t>
            </a:r>
            <a:r>
              <a:rPr sz="1632" spc="-14" dirty="0">
                <a:solidFill>
                  <a:srgbClr val="3333CC"/>
                </a:solidFill>
                <a:latin typeface="Comic Sans MS"/>
                <a:cs typeface="Comic Sans MS"/>
              </a:rPr>
              <a:t> </a:t>
            </a:r>
            <a:r>
              <a:rPr sz="1632" dirty="0">
                <a:solidFill>
                  <a:srgbClr val="3333CC"/>
                </a:solidFill>
                <a:latin typeface="Comic Sans MS"/>
                <a:cs typeface="Comic Sans MS"/>
              </a:rPr>
              <a:t>containing</a:t>
            </a:r>
            <a:endParaRPr sz="1632">
              <a:latin typeface="Comic Sans MS"/>
              <a:cs typeface="Comic Sans MS"/>
            </a:endParaRPr>
          </a:p>
          <a:p>
            <a:pPr marL="321882">
              <a:spcBef>
                <a:spcPts val="86"/>
              </a:spcBef>
              <a:tabLst>
                <a:tab pos="1806341" algn="l"/>
              </a:tabLst>
            </a:pPr>
            <a:r>
              <a:rPr sz="1723" i="1" spc="-50" dirty="0">
                <a:solidFill>
                  <a:srgbClr val="008000"/>
                </a:solidFill>
                <a:latin typeface="Comic Sans MS"/>
                <a:cs typeface="Comic Sans MS"/>
              </a:rPr>
              <a:t>approximately	</a:t>
            </a:r>
            <a:r>
              <a:rPr sz="1632" spc="-5" dirty="0">
                <a:solidFill>
                  <a:srgbClr val="3333CC"/>
                </a:solidFill>
                <a:latin typeface="Comic Sans MS"/>
                <a:cs typeface="Comic Sans MS"/>
              </a:rPr>
              <a:t>the same number of</a:t>
            </a:r>
            <a:r>
              <a:rPr sz="1632" spc="5" dirty="0">
                <a:solidFill>
                  <a:srgbClr val="3333CC"/>
                </a:solidFill>
                <a:latin typeface="Comic Sans MS"/>
                <a:cs typeface="Comic Sans MS"/>
              </a:rPr>
              <a:t> </a:t>
            </a:r>
            <a:r>
              <a:rPr sz="1632" spc="-5" dirty="0">
                <a:solidFill>
                  <a:srgbClr val="3333CC"/>
                </a:solidFill>
                <a:latin typeface="Comic Sans MS"/>
                <a:cs typeface="Comic Sans MS"/>
              </a:rPr>
              <a:t>samples</a:t>
            </a:r>
            <a:endParaRPr sz="1632">
              <a:latin typeface="Comic Sans MS"/>
              <a:cs typeface="Comic Sans MS"/>
            </a:endParaRPr>
          </a:p>
          <a:p>
            <a:pPr marL="684648" lvl="1" indent="-259694">
              <a:spcBef>
                <a:spcPts val="1758"/>
              </a:spcBef>
              <a:buClr>
                <a:srgbClr val="FF0000"/>
              </a:buClr>
              <a:buChar char="•"/>
              <a:tabLst>
                <a:tab pos="684648" algn="l"/>
                <a:tab pos="685223" algn="l"/>
              </a:tabLst>
            </a:pPr>
            <a:r>
              <a:rPr sz="1451" dirty="0">
                <a:solidFill>
                  <a:srgbClr val="3333CC"/>
                </a:solidFill>
                <a:latin typeface="Comic Sans MS"/>
                <a:cs typeface="Comic Sans MS"/>
              </a:rPr>
              <a:t>Generally preferred </a:t>
            </a:r>
            <a:r>
              <a:rPr sz="1451" spc="-5" dirty="0">
                <a:solidFill>
                  <a:srgbClr val="3333CC"/>
                </a:solidFill>
                <a:latin typeface="Comic Sans MS"/>
                <a:cs typeface="Comic Sans MS"/>
              </a:rPr>
              <a:t>because </a:t>
            </a:r>
            <a:r>
              <a:rPr sz="1451" dirty="0">
                <a:solidFill>
                  <a:srgbClr val="3333CC"/>
                </a:solidFill>
                <a:latin typeface="Comic Sans MS"/>
                <a:cs typeface="Comic Sans MS"/>
              </a:rPr>
              <a:t>avoids</a:t>
            </a:r>
            <a:r>
              <a:rPr sz="1451" spc="-14" dirty="0">
                <a:solidFill>
                  <a:srgbClr val="3333CC"/>
                </a:solidFill>
                <a:latin typeface="Comic Sans MS"/>
                <a:cs typeface="Comic Sans MS"/>
              </a:rPr>
              <a:t> </a:t>
            </a:r>
            <a:r>
              <a:rPr sz="1451" dirty="0">
                <a:solidFill>
                  <a:srgbClr val="3333CC"/>
                </a:solidFill>
                <a:latin typeface="Comic Sans MS"/>
                <a:cs typeface="Comic Sans MS"/>
              </a:rPr>
              <a:t>clumping</a:t>
            </a:r>
            <a:endParaRPr sz="1451">
              <a:latin typeface="Comic Sans MS"/>
              <a:cs typeface="Comic Sans MS"/>
            </a:endParaRPr>
          </a:p>
          <a:p>
            <a:pPr marL="684648" marR="4607" lvl="1" indent="-259118">
              <a:lnSpc>
                <a:spcPct val="110000"/>
              </a:lnSpc>
              <a:spcBef>
                <a:spcPts val="698"/>
              </a:spcBef>
              <a:buClr>
                <a:srgbClr val="FF0000"/>
              </a:buClr>
              <a:buChar char="•"/>
              <a:tabLst>
                <a:tab pos="684648" algn="l"/>
                <a:tab pos="685223" algn="l"/>
              </a:tabLst>
            </a:pPr>
            <a:r>
              <a:rPr sz="1451" spc="-5" dirty="0">
                <a:solidFill>
                  <a:srgbClr val="3333CC"/>
                </a:solidFill>
                <a:latin typeface="Comic Sans MS"/>
                <a:cs typeface="Comic Sans MS"/>
              </a:rPr>
              <a:t>In </a:t>
            </a:r>
            <a:r>
              <a:rPr sz="1451" dirty="0">
                <a:solidFill>
                  <a:srgbClr val="3333CC"/>
                </a:solidFill>
                <a:latin typeface="Comic Sans MS"/>
                <a:cs typeface="Comic Sans MS"/>
              </a:rPr>
              <a:t>practice, “almost-equal” height </a:t>
            </a:r>
            <a:r>
              <a:rPr sz="1451" spc="-9" dirty="0">
                <a:solidFill>
                  <a:srgbClr val="3333CC"/>
                </a:solidFill>
                <a:latin typeface="Comic Sans MS"/>
                <a:cs typeface="Comic Sans MS"/>
              </a:rPr>
              <a:t>binning </a:t>
            </a:r>
            <a:r>
              <a:rPr sz="1451" spc="-5" dirty="0">
                <a:solidFill>
                  <a:srgbClr val="3333CC"/>
                </a:solidFill>
                <a:latin typeface="Comic Sans MS"/>
                <a:cs typeface="Comic Sans MS"/>
              </a:rPr>
              <a:t>is used to </a:t>
            </a:r>
            <a:r>
              <a:rPr sz="1451" dirty="0">
                <a:solidFill>
                  <a:srgbClr val="3333CC"/>
                </a:solidFill>
                <a:latin typeface="Comic Sans MS"/>
                <a:cs typeface="Comic Sans MS"/>
              </a:rPr>
              <a:t>give more </a:t>
            </a:r>
            <a:r>
              <a:rPr sz="1451" spc="-5" dirty="0">
                <a:solidFill>
                  <a:srgbClr val="3333CC"/>
                </a:solidFill>
                <a:latin typeface="Comic Sans MS"/>
                <a:cs typeface="Comic Sans MS"/>
              </a:rPr>
              <a:t>intuitive  breakpoints</a:t>
            </a:r>
            <a:endParaRPr sz="1451">
              <a:latin typeface="Comic Sans MS"/>
              <a:cs typeface="Comic Sans MS"/>
            </a:endParaRPr>
          </a:p>
          <a:p>
            <a:pPr lvl="1">
              <a:spcBef>
                <a:spcPts val="59"/>
              </a:spcBef>
              <a:buClr>
                <a:srgbClr val="FF0000"/>
              </a:buClr>
              <a:buFont typeface="Comic Sans MS"/>
              <a:buChar char="•"/>
            </a:pPr>
            <a:endParaRPr sz="2584">
              <a:latin typeface="Comic Sans MS"/>
              <a:cs typeface="Comic Sans MS"/>
            </a:endParaRPr>
          </a:p>
          <a:p>
            <a:pPr marL="322458" indent="-310942">
              <a:spcBef>
                <a:spcPts val="5"/>
              </a:spcBef>
              <a:buClr>
                <a:srgbClr val="FF0000"/>
              </a:buClr>
              <a:buChar char="•"/>
              <a:tabLst>
                <a:tab pos="321882" algn="l"/>
                <a:tab pos="322458" algn="l"/>
              </a:tabLst>
            </a:pPr>
            <a:r>
              <a:rPr sz="1632" spc="-5" dirty="0">
                <a:solidFill>
                  <a:srgbClr val="3333CC"/>
                </a:solidFill>
                <a:latin typeface="Comic Sans MS"/>
                <a:cs typeface="Comic Sans MS"/>
              </a:rPr>
              <a:t>Additional </a:t>
            </a:r>
            <a:r>
              <a:rPr sz="1632" dirty="0">
                <a:solidFill>
                  <a:srgbClr val="3333CC"/>
                </a:solidFill>
                <a:latin typeface="Comic Sans MS"/>
                <a:cs typeface="Comic Sans MS"/>
              </a:rPr>
              <a:t>considerations:</a:t>
            </a:r>
            <a:endParaRPr sz="1632">
              <a:latin typeface="Comic Sans MS"/>
              <a:cs typeface="Comic Sans MS"/>
            </a:endParaRPr>
          </a:p>
          <a:p>
            <a:pPr marL="684648" lvl="1" indent="-259694">
              <a:spcBef>
                <a:spcPts val="1773"/>
              </a:spcBef>
              <a:buClr>
                <a:srgbClr val="FF0000"/>
              </a:buClr>
              <a:buChar char="•"/>
              <a:tabLst>
                <a:tab pos="684648" algn="l"/>
                <a:tab pos="685223" algn="l"/>
              </a:tabLst>
            </a:pPr>
            <a:r>
              <a:rPr sz="1451" spc="-5" dirty="0">
                <a:solidFill>
                  <a:srgbClr val="3333CC"/>
                </a:solidFill>
                <a:latin typeface="Comic Sans MS"/>
                <a:cs typeface="Comic Sans MS"/>
              </a:rPr>
              <a:t>don’t </a:t>
            </a:r>
            <a:r>
              <a:rPr sz="1451" dirty="0">
                <a:solidFill>
                  <a:srgbClr val="3333CC"/>
                </a:solidFill>
                <a:latin typeface="Comic Sans MS"/>
                <a:cs typeface="Comic Sans MS"/>
              </a:rPr>
              <a:t>split </a:t>
            </a:r>
            <a:r>
              <a:rPr sz="1451" spc="-5" dirty="0">
                <a:solidFill>
                  <a:srgbClr val="3333CC"/>
                </a:solidFill>
                <a:latin typeface="Comic Sans MS"/>
                <a:cs typeface="Comic Sans MS"/>
              </a:rPr>
              <a:t>frequent values </a:t>
            </a:r>
            <a:r>
              <a:rPr sz="1451" dirty="0">
                <a:solidFill>
                  <a:srgbClr val="3333CC"/>
                </a:solidFill>
                <a:latin typeface="Comic Sans MS"/>
                <a:cs typeface="Comic Sans MS"/>
              </a:rPr>
              <a:t>across</a:t>
            </a:r>
            <a:r>
              <a:rPr sz="1451" spc="-50" dirty="0">
                <a:solidFill>
                  <a:srgbClr val="3333CC"/>
                </a:solidFill>
                <a:latin typeface="Comic Sans MS"/>
                <a:cs typeface="Comic Sans MS"/>
              </a:rPr>
              <a:t> </a:t>
            </a:r>
            <a:r>
              <a:rPr sz="1451" spc="-5" dirty="0">
                <a:solidFill>
                  <a:srgbClr val="3333CC"/>
                </a:solidFill>
                <a:latin typeface="Comic Sans MS"/>
                <a:cs typeface="Comic Sans MS"/>
              </a:rPr>
              <a:t>bins</a:t>
            </a:r>
            <a:endParaRPr sz="1451">
              <a:latin typeface="Comic Sans MS"/>
              <a:cs typeface="Comic Sans MS"/>
            </a:endParaRPr>
          </a:p>
          <a:p>
            <a:pPr marL="684648" lvl="1" indent="-259694">
              <a:spcBef>
                <a:spcPts val="871"/>
              </a:spcBef>
              <a:buClr>
                <a:srgbClr val="FF0000"/>
              </a:buClr>
              <a:buChar char="•"/>
              <a:tabLst>
                <a:tab pos="684648" algn="l"/>
                <a:tab pos="685223" algn="l"/>
              </a:tabLst>
            </a:pPr>
            <a:r>
              <a:rPr sz="1451" dirty="0">
                <a:solidFill>
                  <a:srgbClr val="3333CC"/>
                </a:solidFill>
                <a:latin typeface="Comic Sans MS"/>
                <a:cs typeface="Comic Sans MS"/>
              </a:rPr>
              <a:t>create separate </a:t>
            </a:r>
            <a:r>
              <a:rPr sz="1451" spc="-5" dirty="0">
                <a:solidFill>
                  <a:srgbClr val="3333CC"/>
                </a:solidFill>
                <a:latin typeface="Comic Sans MS"/>
                <a:cs typeface="Comic Sans MS"/>
              </a:rPr>
              <a:t>bins for </a:t>
            </a:r>
            <a:r>
              <a:rPr sz="1451" dirty="0">
                <a:solidFill>
                  <a:srgbClr val="3333CC"/>
                </a:solidFill>
                <a:latin typeface="Comic Sans MS"/>
                <a:cs typeface="Comic Sans MS"/>
              </a:rPr>
              <a:t>special </a:t>
            </a:r>
            <a:r>
              <a:rPr sz="1451" spc="-5" dirty="0">
                <a:solidFill>
                  <a:srgbClr val="3333CC"/>
                </a:solidFill>
                <a:latin typeface="Comic Sans MS"/>
                <a:cs typeface="Comic Sans MS"/>
              </a:rPr>
              <a:t>values (e.g.</a:t>
            </a:r>
            <a:r>
              <a:rPr sz="1451" spc="-50" dirty="0">
                <a:solidFill>
                  <a:srgbClr val="3333CC"/>
                </a:solidFill>
                <a:latin typeface="Comic Sans MS"/>
                <a:cs typeface="Comic Sans MS"/>
              </a:rPr>
              <a:t> </a:t>
            </a:r>
            <a:r>
              <a:rPr sz="1451" spc="-5" dirty="0">
                <a:solidFill>
                  <a:srgbClr val="3333CC"/>
                </a:solidFill>
                <a:latin typeface="Comic Sans MS"/>
                <a:cs typeface="Comic Sans MS"/>
              </a:rPr>
              <a:t>0)</a:t>
            </a:r>
            <a:endParaRPr sz="1451">
              <a:latin typeface="Comic Sans MS"/>
              <a:cs typeface="Comic Sans MS"/>
            </a:endParaRPr>
          </a:p>
          <a:p>
            <a:pPr marL="684648" lvl="1" indent="-259694">
              <a:spcBef>
                <a:spcPts val="871"/>
              </a:spcBef>
              <a:buClr>
                <a:srgbClr val="FF0000"/>
              </a:buClr>
              <a:buChar char="•"/>
              <a:tabLst>
                <a:tab pos="684648" algn="l"/>
                <a:tab pos="685223" algn="l"/>
              </a:tabLst>
            </a:pPr>
            <a:r>
              <a:rPr sz="1451" spc="-5" dirty="0">
                <a:solidFill>
                  <a:srgbClr val="3333CC"/>
                </a:solidFill>
                <a:latin typeface="Comic Sans MS"/>
                <a:cs typeface="Comic Sans MS"/>
              </a:rPr>
              <a:t>readable breakpoints (e.g. round</a:t>
            </a:r>
            <a:r>
              <a:rPr sz="1451" spc="-14" dirty="0">
                <a:solidFill>
                  <a:srgbClr val="3333CC"/>
                </a:solidFill>
                <a:latin typeface="Comic Sans MS"/>
                <a:cs typeface="Comic Sans MS"/>
              </a:rPr>
              <a:t> </a:t>
            </a:r>
            <a:r>
              <a:rPr sz="1451" spc="-5" dirty="0">
                <a:solidFill>
                  <a:srgbClr val="3333CC"/>
                </a:solidFill>
                <a:latin typeface="Comic Sans MS"/>
                <a:cs typeface="Comic Sans MS"/>
              </a:rPr>
              <a:t>breakpoints</a:t>
            </a:r>
            <a:endParaRPr sz="1451">
              <a:latin typeface="Comic Sans MS"/>
              <a:cs typeface="Comic Sans M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4777" y="404974"/>
            <a:ext cx="5615959" cy="1365265"/>
          </a:xfrm>
          <a:prstGeom prst="rect">
            <a:avLst/>
          </a:prstGeom>
        </p:spPr>
        <p:txBody>
          <a:bodyPr vert="horz" wrap="square" lIns="0" tIns="10941" rIns="0" bIns="0" rtlCol="0" anchor="ctr">
            <a:spAutoFit/>
          </a:bodyPr>
          <a:lstStyle/>
          <a:p>
            <a:pPr marL="11516">
              <a:lnSpc>
                <a:spcPct val="100000"/>
              </a:lnSpc>
              <a:spcBef>
                <a:spcPts val="86"/>
              </a:spcBef>
            </a:pPr>
            <a:r>
              <a:rPr spc="-5" dirty="0"/>
              <a:t>Equal-depth (or height)</a:t>
            </a:r>
            <a:r>
              <a:rPr spc="45" dirty="0"/>
              <a:t> </a:t>
            </a:r>
            <a:r>
              <a:rPr spc="-9" dirty="0"/>
              <a:t>Binning</a:t>
            </a:r>
          </a:p>
        </p:txBody>
      </p:sp>
      <p:sp>
        <p:nvSpPr>
          <p:cNvPr id="29" name="object 29"/>
          <p:cNvSpPr txBox="1">
            <a:spLocks noGrp="1"/>
          </p:cNvSpPr>
          <p:nvPr>
            <p:ph type="sldNum" sz="quarter" idx="12"/>
          </p:nvPr>
        </p:nvSpPr>
        <p:spPr>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chemeClr val="tx1"/>
                </a:solidFill>
                <a:latin typeface="Comic Sans MS"/>
                <a:ea typeface="+mn-ea"/>
                <a:cs typeface="Comic Sans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549">
              <a:spcBef>
                <a:spcPts val="199"/>
              </a:spcBef>
            </a:pPr>
            <a:fld id="{81D60167-4931-47E6-BA6A-407CBD079E47}" type="slidenum">
              <a:rPr lang="de-DE" smtClean="0"/>
              <a:pPr marL="38100">
                <a:spcBef>
                  <a:spcPts val="220"/>
                </a:spcBef>
              </a:pPr>
              <a:t>45</a:t>
            </a:fld>
            <a:endParaRPr dirty="0"/>
          </a:p>
        </p:txBody>
      </p:sp>
      <p:sp>
        <p:nvSpPr>
          <p:cNvPr id="3" name="object 3"/>
          <p:cNvSpPr txBox="1"/>
          <p:nvPr/>
        </p:nvSpPr>
        <p:spPr>
          <a:xfrm>
            <a:off x="4028234" y="5413386"/>
            <a:ext cx="3061052" cy="206486"/>
          </a:xfrm>
          <a:prstGeom prst="rect">
            <a:avLst/>
          </a:prstGeom>
        </p:spPr>
        <p:txBody>
          <a:bodyPr vert="horz" wrap="square" lIns="0" tIns="10941" rIns="0" bIns="0" rtlCol="0">
            <a:spAutoFit/>
          </a:bodyPr>
          <a:lstStyle/>
          <a:p>
            <a:pPr marL="11516">
              <a:spcBef>
                <a:spcPts val="86"/>
              </a:spcBef>
            </a:pPr>
            <a:r>
              <a:rPr sz="1270" spc="-5" dirty="0">
                <a:solidFill>
                  <a:srgbClr val="3333CC"/>
                </a:solidFill>
                <a:latin typeface="Comic Sans MS"/>
                <a:cs typeface="Comic Sans MS"/>
              </a:rPr>
              <a:t>Equal Height = 4, except for the last</a:t>
            </a:r>
            <a:r>
              <a:rPr sz="1270" spc="9" dirty="0">
                <a:solidFill>
                  <a:srgbClr val="3333CC"/>
                </a:solidFill>
                <a:latin typeface="Comic Sans MS"/>
                <a:cs typeface="Comic Sans MS"/>
              </a:rPr>
              <a:t> </a:t>
            </a:r>
            <a:r>
              <a:rPr sz="1270" spc="-5" dirty="0">
                <a:solidFill>
                  <a:srgbClr val="3333CC"/>
                </a:solidFill>
                <a:latin typeface="Comic Sans MS"/>
                <a:cs typeface="Comic Sans MS"/>
              </a:rPr>
              <a:t>bin</a:t>
            </a:r>
            <a:endParaRPr sz="1270">
              <a:latin typeface="Comic Sans MS"/>
              <a:cs typeface="Comic Sans MS"/>
            </a:endParaRPr>
          </a:p>
        </p:txBody>
      </p:sp>
      <p:grpSp>
        <p:nvGrpSpPr>
          <p:cNvPr id="4" name="object 4"/>
          <p:cNvGrpSpPr/>
          <p:nvPr/>
        </p:nvGrpSpPr>
        <p:grpSpPr>
          <a:xfrm>
            <a:off x="3207129" y="3425891"/>
            <a:ext cx="6430743" cy="1183883"/>
            <a:chOff x="2160917" y="3777996"/>
            <a:chExt cx="7091680" cy="1305560"/>
          </a:xfrm>
        </p:grpSpPr>
        <p:sp>
          <p:nvSpPr>
            <p:cNvPr id="5" name="object 5"/>
            <p:cNvSpPr/>
            <p:nvPr/>
          </p:nvSpPr>
          <p:spPr>
            <a:xfrm>
              <a:off x="2160917" y="4697742"/>
              <a:ext cx="7091680" cy="386080"/>
            </a:xfrm>
            <a:custGeom>
              <a:avLst/>
              <a:gdLst/>
              <a:ahLst/>
              <a:cxnLst/>
              <a:rect l="l" t="t" r="r" b="b"/>
              <a:pathLst>
                <a:path w="7091680" h="386079">
                  <a:moveTo>
                    <a:pt x="7091172" y="375666"/>
                  </a:moveTo>
                  <a:lnTo>
                    <a:pt x="6938759" y="375666"/>
                  </a:lnTo>
                  <a:lnTo>
                    <a:pt x="6938759" y="381000"/>
                  </a:lnTo>
                  <a:lnTo>
                    <a:pt x="6252959" y="381000"/>
                  </a:lnTo>
                  <a:lnTo>
                    <a:pt x="6252959" y="375666"/>
                  </a:lnTo>
                  <a:lnTo>
                    <a:pt x="5871972" y="375666"/>
                  </a:lnTo>
                  <a:lnTo>
                    <a:pt x="5871972" y="381000"/>
                  </a:lnTo>
                  <a:lnTo>
                    <a:pt x="3128772" y="381000"/>
                  </a:lnTo>
                  <a:lnTo>
                    <a:pt x="3128772" y="375666"/>
                  </a:lnTo>
                  <a:lnTo>
                    <a:pt x="2823972" y="375666"/>
                  </a:lnTo>
                  <a:lnTo>
                    <a:pt x="2823972" y="381000"/>
                  </a:lnTo>
                  <a:lnTo>
                    <a:pt x="2138172" y="381000"/>
                  </a:lnTo>
                  <a:lnTo>
                    <a:pt x="2138172" y="375666"/>
                  </a:lnTo>
                  <a:lnTo>
                    <a:pt x="9906" y="375666"/>
                  </a:lnTo>
                  <a:lnTo>
                    <a:pt x="9906" y="0"/>
                  </a:lnTo>
                  <a:lnTo>
                    <a:pt x="0" y="0"/>
                  </a:lnTo>
                  <a:lnTo>
                    <a:pt x="0" y="381000"/>
                  </a:lnTo>
                  <a:lnTo>
                    <a:pt x="4572" y="381000"/>
                  </a:lnTo>
                  <a:lnTo>
                    <a:pt x="4572" y="385572"/>
                  </a:lnTo>
                  <a:lnTo>
                    <a:pt x="7091172" y="385572"/>
                  </a:lnTo>
                  <a:lnTo>
                    <a:pt x="7091172" y="381000"/>
                  </a:lnTo>
                  <a:lnTo>
                    <a:pt x="7091172" y="375666"/>
                  </a:lnTo>
                  <a:close/>
                </a:path>
              </a:pathLst>
            </a:custGeom>
            <a:solidFill>
              <a:srgbClr val="000000"/>
            </a:solidFill>
          </p:spPr>
          <p:txBody>
            <a:bodyPr wrap="square" lIns="0" tIns="0" rIns="0" bIns="0" rtlCol="0"/>
            <a:lstStyle/>
            <a:p>
              <a:endParaRPr sz="1632"/>
            </a:p>
          </p:txBody>
        </p:sp>
        <p:sp>
          <p:nvSpPr>
            <p:cNvPr id="6" name="object 6"/>
            <p:cNvSpPr/>
            <p:nvPr/>
          </p:nvSpPr>
          <p:spPr>
            <a:xfrm>
              <a:off x="2317889" y="3783330"/>
              <a:ext cx="1600200" cy="1295400"/>
            </a:xfrm>
            <a:custGeom>
              <a:avLst/>
              <a:gdLst/>
              <a:ahLst/>
              <a:cxnLst/>
              <a:rect l="l" t="t" r="r" b="b"/>
              <a:pathLst>
                <a:path w="1600200" h="1295400">
                  <a:moveTo>
                    <a:pt x="1600199" y="1295400"/>
                  </a:moveTo>
                  <a:lnTo>
                    <a:pt x="1600199" y="0"/>
                  </a:lnTo>
                  <a:lnTo>
                    <a:pt x="0" y="0"/>
                  </a:lnTo>
                  <a:lnTo>
                    <a:pt x="0" y="1295400"/>
                  </a:lnTo>
                  <a:lnTo>
                    <a:pt x="1600199" y="1295400"/>
                  </a:lnTo>
                  <a:close/>
                </a:path>
              </a:pathLst>
            </a:custGeom>
            <a:solidFill>
              <a:srgbClr val="00E4A8"/>
            </a:solidFill>
          </p:spPr>
          <p:txBody>
            <a:bodyPr wrap="square" lIns="0" tIns="0" rIns="0" bIns="0" rtlCol="0"/>
            <a:lstStyle/>
            <a:p>
              <a:endParaRPr sz="1632"/>
            </a:p>
          </p:txBody>
        </p:sp>
        <p:sp>
          <p:nvSpPr>
            <p:cNvPr id="7" name="object 7"/>
            <p:cNvSpPr/>
            <p:nvPr/>
          </p:nvSpPr>
          <p:spPr>
            <a:xfrm>
              <a:off x="2313317" y="3777996"/>
              <a:ext cx="1610360" cy="1305560"/>
            </a:xfrm>
            <a:custGeom>
              <a:avLst/>
              <a:gdLst/>
              <a:ahLst/>
              <a:cxnLst/>
              <a:rect l="l" t="t" r="r" b="b"/>
              <a:pathLst>
                <a:path w="1610360" h="1305560">
                  <a:moveTo>
                    <a:pt x="1610106" y="1305305"/>
                  </a:moveTo>
                  <a:lnTo>
                    <a:pt x="1610106" y="0"/>
                  </a:lnTo>
                  <a:lnTo>
                    <a:pt x="0" y="0"/>
                  </a:lnTo>
                  <a:lnTo>
                    <a:pt x="0" y="1305305"/>
                  </a:lnTo>
                  <a:lnTo>
                    <a:pt x="4571" y="1305305"/>
                  </a:lnTo>
                  <a:lnTo>
                    <a:pt x="4571" y="9905"/>
                  </a:lnTo>
                  <a:lnTo>
                    <a:pt x="9906" y="5333"/>
                  </a:lnTo>
                  <a:lnTo>
                    <a:pt x="9906" y="9905"/>
                  </a:lnTo>
                  <a:lnTo>
                    <a:pt x="1600199" y="9905"/>
                  </a:lnTo>
                  <a:lnTo>
                    <a:pt x="1600199" y="5333"/>
                  </a:lnTo>
                  <a:lnTo>
                    <a:pt x="1604771" y="9905"/>
                  </a:lnTo>
                  <a:lnTo>
                    <a:pt x="1604771" y="1305305"/>
                  </a:lnTo>
                  <a:lnTo>
                    <a:pt x="1610106" y="1305305"/>
                  </a:lnTo>
                  <a:close/>
                </a:path>
                <a:path w="1610360" h="1305560">
                  <a:moveTo>
                    <a:pt x="9906" y="9905"/>
                  </a:moveTo>
                  <a:lnTo>
                    <a:pt x="9906" y="5333"/>
                  </a:lnTo>
                  <a:lnTo>
                    <a:pt x="4571" y="9905"/>
                  </a:lnTo>
                  <a:lnTo>
                    <a:pt x="9906" y="9905"/>
                  </a:lnTo>
                  <a:close/>
                </a:path>
                <a:path w="1610360" h="1305560">
                  <a:moveTo>
                    <a:pt x="9906" y="1295400"/>
                  </a:moveTo>
                  <a:lnTo>
                    <a:pt x="9906" y="9905"/>
                  </a:lnTo>
                  <a:lnTo>
                    <a:pt x="4571" y="9905"/>
                  </a:lnTo>
                  <a:lnTo>
                    <a:pt x="4571" y="1295400"/>
                  </a:lnTo>
                  <a:lnTo>
                    <a:pt x="9906" y="1295400"/>
                  </a:lnTo>
                  <a:close/>
                </a:path>
                <a:path w="1610360" h="1305560">
                  <a:moveTo>
                    <a:pt x="1604771" y="1295400"/>
                  </a:moveTo>
                  <a:lnTo>
                    <a:pt x="4571" y="1295400"/>
                  </a:lnTo>
                  <a:lnTo>
                    <a:pt x="9906" y="1300733"/>
                  </a:lnTo>
                  <a:lnTo>
                    <a:pt x="9905" y="1305305"/>
                  </a:lnTo>
                  <a:lnTo>
                    <a:pt x="1600199" y="1305305"/>
                  </a:lnTo>
                  <a:lnTo>
                    <a:pt x="1600199" y="1300733"/>
                  </a:lnTo>
                  <a:lnTo>
                    <a:pt x="1604771" y="1295400"/>
                  </a:lnTo>
                  <a:close/>
                </a:path>
                <a:path w="1610360" h="1305560">
                  <a:moveTo>
                    <a:pt x="9905" y="1305305"/>
                  </a:moveTo>
                  <a:lnTo>
                    <a:pt x="9906" y="1300733"/>
                  </a:lnTo>
                  <a:lnTo>
                    <a:pt x="4571" y="1295400"/>
                  </a:lnTo>
                  <a:lnTo>
                    <a:pt x="4571" y="1305305"/>
                  </a:lnTo>
                  <a:lnTo>
                    <a:pt x="9905" y="1305305"/>
                  </a:lnTo>
                  <a:close/>
                </a:path>
                <a:path w="1610360" h="1305560">
                  <a:moveTo>
                    <a:pt x="1604771" y="9905"/>
                  </a:moveTo>
                  <a:lnTo>
                    <a:pt x="1600199" y="5333"/>
                  </a:lnTo>
                  <a:lnTo>
                    <a:pt x="1600199" y="9905"/>
                  </a:lnTo>
                  <a:lnTo>
                    <a:pt x="1604771" y="9905"/>
                  </a:lnTo>
                  <a:close/>
                </a:path>
                <a:path w="1610360" h="1305560">
                  <a:moveTo>
                    <a:pt x="1604771" y="1295400"/>
                  </a:moveTo>
                  <a:lnTo>
                    <a:pt x="1604771" y="9905"/>
                  </a:lnTo>
                  <a:lnTo>
                    <a:pt x="1600199" y="9905"/>
                  </a:lnTo>
                  <a:lnTo>
                    <a:pt x="1600199" y="1295400"/>
                  </a:lnTo>
                  <a:lnTo>
                    <a:pt x="1604771" y="1295400"/>
                  </a:lnTo>
                  <a:close/>
                </a:path>
                <a:path w="1610360" h="1305560">
                  <a:moveTo>
                    <a:pt x="1604771" y="1305305"/>
                  </a:moveTo>
                  <a:lnTo>
                    <a:pt x="1604771" y="1295400"/>
                  </a:lnTo>
                  <a:lnTo>
                    <a:pt x="1600199" y="1300733"/>
                  </a:lnTo>
                  <a:lnTo>
                    <a:pt x="1600199" y="1305305"/>
                  </a:lnTo>
                  <a:lnTo>
                    <a:pt x="1604771" y="1305305"/>
                  </a:lnTo>
                  <a:close/>
                </a:path>
              </a:pathLst>
            </a:custGeom>
            <a:solidFill>
              <a:srgbClr val="000000"/>
            </a:solidFill>
          </p:spPr>
          <p:txBody>
            <a:bodyPr wrap="square" lIns="0" tIns="0" rIns="0" bIns="0" rtlCol="0"/>
            <a:lstStyle/>
            <a:p>
              <a:endParaRPr sz="1632"/>
            </a:p>
          </p:txBody>
        </p:sp>
      </p:grpSp>
      <p:sp>
        <p:nvSpPr>
          <p:cNvPr id="8" name="object 8"/>
          <p:cNvSpPr txBox="1"/>
          <p:nvPr/>
        </p:nvSpPr>
        <p:spPr>
          <a:xfrm>
            <a:off x="3351764" y="4762480"/>
            <a:ext cx="1407877" cy="262787"/>
          </a:xfrm>
          <a:prstGeom prst="rect">
            <a:avLst/>
          </a:prstGeom>
        </p:spPr>
        <p:txBody>
          <a:bodyPr vert="horz" wrap="square" lIns="0" tIns="11516" rIns="0" bIns="0" rtlCol="0">
            <a:spAutoFit/>
          </a:bodyPr>
          <a:lstStyle/>
          <a:p>
            <a:pPr marL="11516">
              <a:spcBef>
                <a:spcPts val="91"/>
              </a:spcBef>
            </a:pPr>
            <a:r>
              <a:rPr sz="1632" spc="-5" dirty="0">
                <a:latin typeface="Comic Sans MS"/>
                <a:cs typeface="Comic Sans MS"/>
              </a:rPr>
              <a:t>[64 </a:t>
            </a:r>
            <a:r>
              <a:rPr sz="1632" dirty="0">
                <a:latin typeface="Comic Sans MS"/>
                <a:cs typeface="Comic Sans MS"/>
              </a:rPr>
              <a:t>.. .. .. ..</a:t>
            </a:r>
            <a:r>
              <a:rPr sz="1632" spc="-86" dirty="0">
                <a:latin typeface="Comic Sans MS"/>
                <a:cs typeface="Comic Sans MS"/>
              </a:rPr>
              <a:t> </a:t>
            </a:r>
            <a:r>
              <a:rPr sz="1632" spc="-5" dirty="0">
                <a:latin typeface="Comic Sans MS"/>
                <a:cs typeface="Comic Sans MS"/>
              </a:rPr>
              <a:t>69]</a:t>
            </a:r>
            <a:endParaRPr sz="1632">
              <a:latin typeface="Comic Sans MS"/>
              <a:cs typeface="Comic Sans MS"/>
            </a:endParaRPr>
          </a:p>
        </p:txBody>
      </p:sp>
      <p:sp>
        <p:nvSpPr>
          <p:cNvPr id="9" name="object 9"/>
          <p:cNvSpPr txBox="1"/>
          <p:nvPr/>
        </p:nvSpPr>
        <p:spPr>
          <a:xfrm>
            <a:off x="4984509" y="4762480"/>
            <a:ext cx="912097" cy="262787"/>
          </a:xfrm>
          <a:prstGeom prst="rect">
            <a:avLst/>
          </a:prstGeom>
        </p:spPr>
        <p:txBody>
          <a:bodyPr vert="horz" wrap="square" lIns="0" tIns="11516" rIns="0" bIns="0" rtlCol="0">
            <a:spAutoFit/>
          </a:bodyPr>
          <a:lstStyle/>
          <a:p>
            <a:pPr marL="11516">
              <a:spcBef>
                <a:spcPts val="91"/>
              </a:spcBef>
            </a:pPr>
            <a:r>
              <a:rPr sz="1632" spc="-5" dirty="0">
                <a:latin typeface="Comic Sans MS"/>
                <a:cs typeface="Comic Sans MS"/>
              </a:rPr>
              <a:t>[70 </a:t>
            </a:r>
            <a:r>
              <a:rPr sz="1632" dirty="0">
                <a:latin typeface="Comic Sans MS"/>
                <a:cs typeface="Comic Sans MS"/>
              </a:rPr>
              <a:t>..</a:t>
            </a:r>
            <a:r>
              <a:rPr sz="1632" spc="-77" dirty="0">
                <a:latin typeface="Comic Sans MS"/>
                <a:cs typeface="Comic Sans MS"/>
              </a:rPr>
              <a:t> </a:t>
            </a:r>
            <a:r>
              <a:rPr sz="1632" spc="-5" dirty="0">
                <a:latin typeface="Comic Sans MS"/>
                <a:cs typeface="Comic Sans MS"/>
              </a:rPr>
              <a:t>72]</a:t>
            </a:r>
            <a:endParaRPr sz="1632">
              <a:latin typeface="Comic Sans MS"/>
              <a:cs typeface="Comic Sans MS"/>
            </a:endParaRPr>
          </a:p>
        </p:txBody>
      </p:sp>
      <p:sp>
        <p:nvSpPr>
          <p:cNvPr id="10" name="object 10"/>
          <p:cNvSpPr txBox="1"/>
          <p:nvPr/>
        </p:nvSpPr>
        <p:spPr>
          <a:xfrm>
            <a:off x="6245233" y="4762480"/>
            <a:ext cx="2038974" cy="262787"/>
          </a:xfrm>
          <a:prstGeom prst="rect">
            <a:avLst/>
          </a:prstGeom>
        </p:spPr>
        <p:txBody>
          <a:bodyPr vert="horz" wrap="square" lIns="0" tIns="11516" rIns="0" bIns="0" rtlCol="0">
            <a:spAutoFit/>
          </a:bodyPr>
          <a:lstStyle/>
          <a:p>
            <a:pPr marL="11516">
              <a:spcBef>
                <a:spcPts val="91"/>
              </a:spcBef>
            </a:pPr>
            <a:r>
              <a:rPr sz="1632" dirty="0">
                <a:latin typeface="Comic Sans MS"/>
                <a:cs typeface="Comic Sans MS"/>
              </a:rPr>
              <a:t>[73 .. .. .. .. .. .. .. ..</a:t>
            </a:r>
            <a:r>
              <a:rPr sz="1632" spc="-86" dirty="0">
                <a:latin typeface="Comic Sans MS"/>
                <a:cs typeface="Comic Sans MS"/>
              </a:rPr>
              <a:t> </a:t>
            </a:r>
            <a:r>
              <a:rPr sz="1632" spc="-5" dirty="0">
                <a:latin typeface="Comic Sans MS"/>
                <a:cs typeface="Comic Sans MS"/>
              </a:rPr>
              <a:t>81]</a:t>
            </a:r>
            <a:endParaRPr sz="1632">
              <a:latin typeface="Comic Sans MS"/>
              <a:cs typeface="Comic Sans MS"/>
            </a:endParaRPr>
          </a:p>
        </p:txBody>
      </p:sp>
      <p:sp>
        <p:nvSpPr>
          <p:cNvPr id="11" name="object 11"/>
          <p:cNvSpPr txBox="1"/>
          <p:nvPr/>
        </p:nvSpPr>
        <p:spPr>
          <a:xfrm>
            <a:off x="8756191" y="4762480"/>
            <a:ext cx="912673" cy="262787"/>
          </a:xfrm>
          <a:prstGeom prst="rect">
            <a:avLst/>
          </a:prstGeom>
        </p:spPr>
        <p:txBody>
          <a:bodyPr vert="horz" wrap="square" lIns="0" tIns="11516" rIns="0" bIns="0" rtlCol="0">
            <a:spAutoFit/>
          </a:bodyPr>
          <a:lstStyle/>
          <a:p>
            <a:pPr marL="11516">
              <a:spcBef>
                <a:spcPts val="91"/>
              </a:spcBef>
            </a:pPr>
            <a:r>
              <a:rPr sz="1632" spc="-5" dirty="0">
                <a:latin typeface="Comic Sans MS"/>
                <a:cs typeface="Comic Sans MS"/>
              </a:rPr>
              <a:t>[83 </a:t>
            </a:r>
            <a:r>
              <a:rPr sz="1632" dirty="0">
                <a:latin typeface="Comic Sans MS"/>
                <a:cs typeface="Comic Sans MS"/>
              </a:rPr>
              <a:t>..</a:t>
            </a:r>
            <a:r>
              <a:rPr sz="1632" spc="-82" dirty="0">
                <a:latin typeface="Comic Sans MS"/>
                <a:cs typeface="Comic Sans MS"/>
              </a:rPr>
              <a:t> </a:t>
            </a:r>
            <a:r>
              <a:rPr sz="1632" dirty="0">
                <a:latin typeface="Comic Sans MS"/>
                <a:cs typeface="Comic Sans MS"/>
              </a:rPr>
              <a:t>85]</a:t>
            </a:r>
            <a:endParaRPr sz="1632">
              <a:latin typeface="Comic Sans MS"/>
              <a:cs typeface="Comic Sans MS"/>
            </a:endParaRPr>
          </a:p>
        </p:txBody>
      </p:sp>
      <p:sp>
        <p:nvSpPr>
          <p:cNvPr id="12" name="object 12"/>
          <p:cNvSpPr txBox="1"/>
          <p:nvPr/>
        </p:nvSpPr>
        <p:spPr>
          <a:xfrm>
            <a:off x="2687050" y="1998552"/>
            <a:ext cx="5111542" cy="513945"/>
          </a:xfrm>
          <a:prstGeom prst="rect">
            <a:avLst/>
          </a:prstGeom>
        </p:spPr>
        <p:txBody>
          <a:bodyPr vert="horz" wrap="square" lIns="0" tIns="11516" rIns="0" bIns="0" rtlCol="0">
            <a:spAutoFit/>
          </a:bodyPr>
          <a:lstStyle/>
          <a:p>
            <a:pPr marL="11516">
              <a:spcBef>
                <a:spcPts val="91"/>
              </a:spcBef>
            </a:pPr>
            <a:r>
              <a:rPr sz="1632" dirty="0">
                <a:latin typeface="Comic Sans MS"/>
                <a:cs typeface="Comic Sans MS"/>
              </a:rPr>
              <a:t>Temperature</a:t>
            </a:r>
            <a:r>
              <a:rPr sz="1632" spc="14" dirty="0">
                <a:latin typeface="Comic Sans MS"/>
                <a:cs typeface="Comic Sans MS"/>
              </a:rPr>
              <a:t> </a:t>
            </a:r>
            <a:r>
              <a:rPr sz="1632" spc="-5" dirty="0">
                <a:latin typeface="Comic Sans MS"/>
                <a:cs typeface="Comic Sans MS"/>
              </a:rPr>
              <a:t>values:</a:t>
            </a:r>
            <a:endParaRPr sz="1632">
              <a:latin typeface="Comic Sans MS"/>
              <a:cs typeface="Comic Sans MS"/>
            </a:endParaRPr>
          </a:p>
          <a:p>
            <a:pPr marL="11516">
              <a:tabLst>
                <a:tab pos="388101" algn="l"/>
                <a:tab pos="765262" algn="l"/>
                <a:tab pos="1142423" algn="l"/>
                <a:tab pos="1519583" algn="l"/>
                <a:tab pos="1896169" algn="l"/>
                <a:tab pos="2240508" algn="l"/>
                <a:tab pos="2617093" algn="l"/>
                <a:tab pos="2994254" algn="l"/>
                <a:tab pos="3371414" algn="l"/>
                <a:tab pos="3748575" algn="l"/>
                <a:tab pos="4125736" algn="l"/>
                <a:tab pos="4469499" algn="l"/>
                <a:tab pos="4846660" algn="l"/>
              </a:tabLst>
            </a:pPr>
            <a:r>
              <a:rPr sz="1632" spc="-5" dirty="0">
                <a:latin typeface="Comic Sans MS"/>
                <a:cs typeface="Comic Sans MS"/>
              </a:rPr>
              <a:t>6</a:t>
            </a:r>
            <a:r>
              <a:rPr sz="1632" dirty="0">
                <a:latin typeface="Comic Sans MS"/>
                <a:cs typeface="Comic Sans MS"/>
              </a:rPr>
              <a:t>4	</a:t>
            </a:r>
            <a:r>
              <a:rPr sz="1632" spc="-5" dirty="0">
                <a:latin typeface="Comic Sans MS"/>
                <a:cs typeface="Comic Sans MS"/>
              </a:rPr>
              <a:t>6</a:t>
            </a:r>
            <a:r>
              <a:rPr sz="1632" dirty="0">
                <a:latin typeface="Comic Sans MS"/>
                <a:cs typeface="Comic Sans MS"/>
              </a:rPr>
              <a:t>5	</a:t>
            </a:r>
            <a:r>
              <a:rPr sz="1632" spc="-5" dirty="0">
                <a:latin typeface="Comic Sans MS"/>
                <a:cs typeface="Comic Sans MS"/>
              </a:rPr>
              <a:t>6</a:t>
            </a:r>
            <a:r>
              <a:rPr sz="1632" dirty="0">
                <a:latin typeface="Comic Sans MS"/>
                <a:cs typeface="Comic Sans MS"/>
              </a:rPr>
              <a:t>8	</a:t>
            </a:r>
            <a:r>
              <a:rPr sz="1632" spc="-5" dirty="0">
                <a:latin typeface="Comic Sans MS"/>
                <a:cs typeface="Comic Sans MS"/>
              </a:rPr>
              <a:t>6</a:t>
            </a:r>
            <a:r>
              <a:rPr sz="1632" dirty="0">
                <a:latin typeface="Comic Sans MS"/>
                <a:cs typeface="Comic Sans MS"/>
              </a:rPr>
              <a:t>9	</a:t>
            </a:r>
            <a:r>
              <a:rPr sz="1632" spc="-5" dirty="0">
                <a:latin typeface="Comic Sans MS"/>
                <a:cs typeface="Comic Sans MS"/>
              </a:rPr>
              <a:t>7</a:t>
            </a:r>
            <a:r>
              <a:rPr sz="1632" dirty="0">
                <a:latin typeface="Comic Sans MS"/>
                <a:cs typeface="Comic Sans MS"/>
              </a:rPr>
              <a:t>0	</a:t>
            </a:r>
            <a:r>
              <a:rPr sz="1632" spc="-5" dirty="0">
                <a:latin typeface="Comic Sans MS"/>
                <a:cs typeface="Comic Sans MS"/>
              </a:rPr>
              <a:t>7</a:t>
            </a:r>
            <a:r>
              <a:rPr sz="1632" dirty="0">
                <a:latin typeface="Comic Sans MS"/>
                <a:cs typeface="Comic Sans MS"/>
              </a:rPr>
              <a:t>1	</a:t>
            </a:r>
            <a:r>
              <a:rPr sz="1632" spc="-5" dirty="0">
                <a:latin typeface="Comic Sans MS"/>
                <a:cs typeface="Comic Sans MS"/>
              </a:rPr>
              <a:t>7</a:t>
            </a:r>
            <a:r>
              <a:rPr sz="1632" dirty="0">
                <a:latin typeface="Comic Sans MS"/>
                <a:cs typeface="Comic Sans MS"/>
              </a:rPr>
              <a:t>2	</a:t>
            </a:r>
            <a:r>
              <a:rPr sz="1632" spc="-5" dirty="0">
                <a:latin typeface="Comic Sans MS"/>
                <a:cs typeface="Comic Sans MS"/>
              </a:rPr>
              <a:t>7</a:t>
            </a:r>
            <a:r>
              <a:rPr sz="1632" dirty="0">
                <a:latin typeface="Comic Sans MS"/>
                <a:cs typeface="Comic Sans MS"/>
              </a:rPr>
              <a:t>2	</a:t>
            </a:r>
            <a:r>
              <a:rPr sz="1632" spc="-5" dirty="0">
                <a:latin typeface="Comic Sans MS"/>
                <a:cs typeface="Comic Sans MS"/>
              </a:rPr>
              <a:t>7</a:t>
            </a:r>
            <a:r>
              <a:rPr sz="1632" dirty="0">
                <a:latin typeface="Comic Sans MS"/>
                <a:cs typeface="Comic Sans MS"/>
              </a:rPr>
              <a:t>5	</a:t>
            </a:r>
            <a:r>
              <a:rPr sz="1632" spc="-5" dirty="0">
                <a:latin typeface="Comic Sans MS"/>
                <a:cs typeface="Comic Sans MS"/>
              </a:rPr>
              <a:t>7</a:t>
            </a:r>
            <a:r>
              <a:rPr sz="1632" dirty="0">
                <a:latin typeface="Comic Sans MS"/>
                <a:cs typeface="Comic Sans MS"/>
              </a:rPr>
              <a:t>5	</a:t>
            </a:r>
            <a:r>
              <a:rPr sz="1632" spc="-5" dirty="0">
                <a:latin typeface="Comic Sans MS"/>
                <a:cs typeface="Comic Sans MS"/>
              </a:rPr>
              <a:t>8</a:t>
            </a:r>
            <a:r>
              <a:rPr sz="1632" dirty="0">
                <a:latin typeface="Comic Sans MS"/>
                <a:cs typeface="Comic Sans MS"/>
              </a:rPr>
              <a:t>0	</a:t>
            </a:r>
            <a:r>
              <a:rPr sz="1632" spc="-5" dirty="0">
                <a:latin typeface="Comic Sans MS"/>
                <a:cs typeface="Comic Sans MS"/>
              </a:rPr>
              <a:t>8</a:t>
            </a:r>
            <a:r>
              <a:rPr sz="1632" dirty="0">
                <a:latin typeface="Comic Sans MS"/>
                <a:cs typeface="Comic Sans MS"/>
              </a:rPr>
              <a:t>1	</a:t>
            </a:r>
            <a:r>
              <a:rPr sz="1632" spc="-5" dirty="0">
                <a:latin typeface="Comic Sans MS"/>
                <a:cs typeface="Comic Sans MS"/>
              </a:rPr>
              <a:t>8</a:t>
            </a:r>
            <a:r>
              <a:rPr sz="1632" dirty="0">
                <a:latin typeface="Comic Sans MS"/>
                <a:cs typeface="Comic Sans MS"/>
              </a:rPr>
              <a:t>3	</a:t>
            </a:r>
            <a:r>
              <a:rPr sz="1632" spc="-5" dirty="0">
                <a:latin typeface="Comic Sans MS"/>
                <a:cs typeface="Comic Sans MS"/>
              </a:rPr>
              <a:t>85</a:t>
            </a:r>
            <a:endParaRPr sz="1632">
              <a:latin typeface="Comic Sans MS"/>
              <a:cs typeface="Comic Sans MS"/>
            </a:endParaRPr>
          </a:p>
        </p:txBody>
      </p:sp>
      <p:sp>
        <p:nvSpPr>
          <p:cNvPr id="13" name="object 13"/>
          <p:cNvSpPr txBox="1"/>
          <p:nvPr/>
        </p:nvSpPr>
        <p:spPr>
          <a:xfrm>
            <a:off x="3349471" y="3430726"/>
            <a:ext cx="1451063" cy="726746"/>
          </a:xfrm>
          <a:prstGeom prst="rect">
            <a:avLst/>
          </a:prstGeom>
        </p:spPr>
        <p:txBody>
          <a:bodyPr vert="horz" wrap="square" lIns="0" tIns="1152" rIns="0" bIns="0" rtlCol="0">
            <a:spAutoFit/>
          </a:bodyPr>
          <a:lstStyle/>
          <a:p>
            <a:pPr>
              <a:spcBef>
                <a:spcPts val="9"/>
              </a:spcBef>
            </a:pPr>
            <a:endParaRPr sz="3083">
              <a:latin typeface="Times New Roman"/>
              <a:cs typeface="Times New Roman"/>
            </a:endParaRPr>
          </a:p>
          <a:p>
            <a:pPr algn="ctr">
              <a:spcBef>
                <a:spcPts val="5"/>
              </a:spcBef>
            </a:pPr>
            <a:r>
              <a:rPr sz="1632" dirty="0">
                <a:latin typeface="Comic Sans MS"/>
                <a:cs typeface="Comic Sans MS"/>
              </a:rPr>
              <a:t>4</a:t>
            </a:r>
            <a:endParaRPr sz="1632">
              <a:latin typeface="Comic Sans MS"/>
              <a:cs typeface="Comic Sans MS"/>
            </a:endParaRPr>
          </a:p>
        </p:txBody>
      </p:sp>
      <p:sp>
        <p:nvSpPr>
          <p:cNvPr id="14" name="object 14"/>
          <p:cNvSpPr/>
          <p:nvPr/>
        </p:nvSpPr>
        <p:spPr>
          <a:xfrm>
            <a:off x="2801523" y="3638033"/>
            <a:ext cx="211900" cy="967375"/>
          </a:xfrm>
          <a:custGeom>
            <a:avLst/>
            <a:gdLst/>
            <a:ahLst/>
            <a:cxnLst/>
            <a:rect l="l" t="t" r="r" b="b"/>
            <a:pathLst>
              <a:path w="233680" h="1066800">
                <a:moveTo>
                  <a:pt x="233172" y="147066"/>
                </a:moveTo>
                <a:lnTo>
                  <a:pt x="9144" y="147066"/>
                </a:lnTo>
                <a:lnTo>
                  <a:pt x="9144" y="0"/>
                </a:lnTo>
                <a:lnTo>
                  <a:pt x="0" y="0"/>
                </a:lnTo>
                <a:lnTo>
                  <a:pt x="0" y="1066800"/>
                </a:lnTo>
                <a:lnTo>
                  <a:pt x="9144" y="1066800"/>
                </a:lnTo>
                <a:lnTo>
                  <a:pt x="9144" y="766572"/>
                </a:lnTo>
                <a:lnTo>
                  <a:pt x="233172" y="766572"/>
                </a:lnTo>
                <a:lnTo>
                  <a:pt x="233172" y="756666"/>
                </a:lnTo>
                <a:lnTo>
                  <a:pt x="9144" y="756666"/>
                </a:lnTo>
                <a:lnTo>
                  <a:pt x="9144" y="461772"/>
                </a:lnTo>
                <a:lnTo>
                  <a:pt x="233172" y="461772"/>
                </a:lnTo>
                <a:lnTo>
                  <a:pt x="233172" y="451866"/>
                </a:lnTo>
                <a:lnTo>
                  <a:pt x="9144" y="451866"/>
                </a:lnTo>
                <a:lnTo>
                  <a:pt x="9144" y="156972"/>
                </a:lnTo>
                <a:lnTo>
                  <a:pt x="233172" y="156972"/>
                </a:lnTo>
                <a:lnTo>
                  <a:pt x="233172" y="147066"/>
                </a:lnTo>
                <a:close/>
              </a:path>
            </a:pathLst>
          </a:custGeom>
          <a:solidFill>
            <a:srgbClr val="000000"/>
          </a:solidFill>
        </p:spPr>
        <p:txBody>
          <a:bodyPr wrap="square" lIns="0" tIns="0" rIns="0" bIns="0" rtlCol="0"/>
          <a:lstStyle/>
          <a:p>
            <a:endParaRPr sz="1632"/>
          </a:p>
        </p:txBody>
      </p:sp>
      <p:sp>
        <p:nvSpPr>
          <p:cNvPr id="15" name="object 15"/>
          <p:cNvSpPr txBox="1"/>
          <p:nvPr/>
        </p:nvSpPr>
        <p:spPr>
          <a:xfrm>
            <a:off x="2462481" y="3242320"/>
            <a:ext cx="571788" cy="262787"/>
          </a:xfrm>
          <a:prstGeom prst="rect">
            <a:avLst/>
          </a:prstGeom>
        </p:spPr>
        <p:txBody>
          <a:bodyPr vert="horz" wrap="square" lIns="0" tIns="11516" rIns="0" bIns="0" rtlCol="0">
            <a:spAutoFit/>
          </a:bodyPr>
          <a:lstStyle/>
          <a:p>
            <a:pPr marL="11516">
              <a:spcBef>
                <a:spcPts val="91"/>
              </a:spcBef>
            </a:pPr>
            <a:r>
              <a:rPr sz="1632" dirty="0">
                <a:latin typeface="Comic Sans MS"/>
                <a:cs typeface="Comic Sans MS"/>
              </a:rPr>
              <a:t>Count</a:t>
            </a:r>
            <a:endParaRPr sz="1632">
              <a:latin typeface="Comic Sans MS"/>
              <a:cs typeface="Comic Sans MS"/>
            </a:endParaRPr>
          </a:p>
        </p:txBody>
      </p:sp>
      <p:grpSp>
        <p:nvGrpSpPr>
          <p:cNvPr id="16" name="object 16"/>
          <p:cNvGrpSpPr/>
          <p:nvPr/>
        </p:nvGrpSpPr>
        <p:grpSpPr>
          <a:xfrm>
            <a:off x="5003683" y="3425891"/>
            <a:ext cx="4638795" cy="1183883"/>
            <a:chOff x="4142117" y="3777996"/>
            <a:chExt cx="5115560" cy="1305560"/>
          </a:xfrm>
        </p:grpSpPr>
        <p:sp>
          <p:nvSpPr>
            <p:cNvPr id="17" name="object 17"/>
            <p:cNvSpPr/>
            <p:nvPr/>
          </p:nvSpPr>
          <p:spPr>
            <a:xfrm>
              <a:off x="4142117" y="4697742"/>
              <a:ext cx="5115560" cy="381000"/>
            </a:xfrm>
            <a:custGeom>
              <a:avLst/>
              <a:gdLst/>
              <a:ahLst/>
              <a:cxnLst/>
              <a:rect l="l" t="t" r="r" b="b"/>
              <a:pathLst>
                <a:path w="5115559" h="381000">
                  <a:moveTo>
                    <a:pt x="9906" y="0"/>
                  </a:moveTo>
                  <a:lnTo>
                    <a:pt x="0" y="0"/>
                  </a:lnTo>
                  <a:lnTo>
                    <a:pt x="0" y="381000"/>
                  </a:lnTo>
                  <a:lnTo>
                    <a:pt x="9906" y="381000"/>
                  </a:lnTo>
                  <a:lnTo>
                    <a:pt x="9906" y="0"/>
                  </a:lnTo>
                  <a:close/>
                </a:path>
                <a:path w="5115559" h="381000">
                  <a:moveTo>
                    <a:pt x="1000506" y="0"/>
                  </a:moveTo>
                  <a:lnTo>
                    <a:pt x="990600" y="0"/>
                  </a:lnTo>
                  <a:lnTo>
                    <a:pt x="990600" y="381000"/>
                  </a:lnTo>
                  <a:lnTo>
                    <a:pt x="1000506" y="381000"/>
                  </a:lnTo>
                  <a:lnTo>
                    <a:pt x="1000506" y="0"/>
                  </a:lnTo>
                  <a:close/>
                </a:path>
                <a:path w="5115559" h="381000">
                  <a:moveTo>
                    <a:pt x="4200906" y="0"/>
                  </a:moveTo>
                  <a:lnTo>
                    <a:pt x="4191000" y="0"/>
                  </a:lnTo>
                  <a:lnTo>
                    <a:pt x="4191000" y="381000"/>
                  </a:lnTo>
                  <a:lnTo>
                    <a:pt x="4200906" y="381000"/>
                  </a:lnTo>
                  <a:lnTo>
                    <a:pt x="4200906" y="0"/>
                  </a:lnTo>
                  <a:close/>
                </a:path>
                <a:path w="5115559" h="381000">
                  <a:moveTo>
                    <a:pt x="5115306" y="0"/>
                  </a:moveTo>
                  <a:lnTo>
                    <a:pt x="5105400" y="0"/>
                  </a:lnTo>
                  <a:lnTo>
                    <a:pt x="5105400" y="381000"/>
                  </a:lnTo>
                  <a:lnTo>
                    <a:pt x="5115306" y="381000"/>
                  </a:lnTo>
                  <a:lnTo>
                    <a:pt x="5115306" y="0"/>
                  </a:lnTo>
                  <a:close/>
                </a:path>
              </a:pathLst>
            </a:custGeom>
            <a:solidFill>
              <a:srgbClr val="000000"/>
            </a:solidFill>
          </p:spPr>
          <p:txBody>
            <a:bodyPr wrap="square" lIns="0" tIns="0" rIns="0" bIns="0" rtlCol="0"/>
            <a:lstStyle/>
            <a:p>
              <a:endParaRPr sz="1632"/>
            </a:p>
          </p:txBody>
        </p:sp>
        <p:sp>
          <p:nvSpPr>
            <p:cNvPr id="18" name="object 18"/>
            <p:cNvSpPr/>
            <p:nvPr/>
          </p:nvSpPr>
          <p:spPr>
            <a:xfrm>
              <a:off x="4299089" y="3783330"/>
              <a:ext cx="685800" cy="1295400"/>
            </a:xfrm>
            <a:custGeom>
              <a:avLst/>
              <a:gdLst/>
              <a:ahLst/>
              <a:cxnLst/>
              <a:rect l="l" t="t" r="r" b="b"/>
              <a:pathLst>
                <a:path w="685800" h="1295400">
                  <a:moveTo>
                    <a:pt x="685800" y="1295400"/>
                  </a:moveTo>
                  <a:lnTo>
                    <a:pt x="685800" y="0"/>
                  </a:lnTo>
                  <a:lnTo>
                    <a:pt x="0" y="0"/>
                  </a:lnTo>
                  <a:lnTo>
                    <a:pt x="0" y="1295400"/>
                  </a:lnTo>
                  <a:lnTo>
                    <a:pt x="685800" y="1295400"/>
                  </a:lnTo>
                  <a:close/>
                </a:path>
              </a:pathLst>
            </a:custGeom>
            <a:solidFill>
              <a:srgbClr val="00E4A8"/>
            </a:solidFill>
          </p:spPr>
          <p:txBody>
            <a:bodyPr wrap="square" lIns="0" tIns="0" rIns="0" bIns="0" rtlCol="0"/>
            <a:lstStyle/>
            <a:p>
              <a:endParaRPr sz="1632"/>
            </a:p>
          </p:txBody>
        </p:sp>
        <p:sp>
          <p:nvSpPr>
            <p:cNvPr id="19" name="object 19"/>
            <p:cNvSpPr/>
            <p:nvPr/>
          </p:nvSpPr>
          <p:spPr>
            <a:xfrm>
              <a:off x="4294517" y="3777996"/>
              <a:ext cx="695960" cy="1305560"/>
            </a:xfrm>
            <a:custGeom>
              <a:avLst/>
              <a:gdLst/>
              <a:ahLst/>
              <a:cxnLst/>
              <a:rect l="l" t="t" r="r" b="b"/>
              <a:pathLst>
                <a:path w="695960" h="1305560">
                  <a:moveTo>
                    <a:pt x="695706" y="1305305"/>
                  </a:moveTo>
                  <a:lnTo>
                    <a:pt x="695706" y="0"/>
                  </a:lnTo>
                  <a:lnTo>
                    <a:pt x="0" y="0"/>
                  </a:lnTo>
                  <a:lnTo>
                    <a:pt x="0" y="1305305"/>
                  </a:lnTo>
                  <a:lnTo>
                    <a:pt x="4572" y="1305305"/>
                  </a:lnTo>
                  <a:lnTo>
                    <a:pt x="4572" y="9905"/>
                  </a:lnTo>
                  <a:lnTo>
                    <a:pt x="9905" y="5333"/>
                  </a:lnTo>
                  <a:lnTo>
                    <a:pt x="9905" y="9905"/>
                  </a:lnTo>
                  <a:lnTo>
                    <a:pt x="685800" y="9905"/>
                  </a:lnTo>
                  <a:lnTo>
                    <a:pt x="685800" y="5333"/>
                  </a:lnTo>
                  <a:lnTo>
                    <a:pt x="690372" y="9905"/>
                  </a:lnTo>
                  <a:lnTo>
                    <a:pt x="690372" y="1305305"/>
                  </a:lnTo>
                  <a:lnTo>
                    <a:pt x="695706" y="1305305"/>
                  </a:lnTo>
                  <a:close/>
                </a:path>
                <a:path w="695960" h="1305560">
                  <a:moveTo>
                    <a:pt x="9905" y="9905"/>
                  </a:moveTo>
                  <a:lnTo>
                    <a:pt x="9905" y="5333"/>
                  </a:lnTo>
                  <a:lnTo>
                    <a:pt x="4572" y="9905"/>
                  </a:lnTo>
                  <a:lnTo>
                    <a:pt x="9905" y="9905"/>
                  </a:lnTo>
                  <a:close/>
                </a:path>
                <a:path w="695960" h="1305560">
                  <a:moveTo>
                    <a:pt x="9905" y="1295400"/>
                  </a:moveTo>
                  <a:lnTo>
                    <a:pt x="9905" y="9905"/>
                  </a:lnTo>
                  <a:lnTo>
                    <a:pt x="4572" y="9905"/>
                  </a:lnTo>
                  <a:lnTo>
                    <a:pt x="4572" y="1295400"/>
                  </a:lnTo>
                  <a:lnTo>
                    <a:pt x="9905" y="1295400"/>
                  </a:lnTo>
                  <a:close/>
                </a:path>
                <a:path w="695960" h="1305560">
                  <a:moveTo>
                    <a:pt x="690372" y="1295400"/>
                  </a:moveTo>
                  <a:lnTo>
                    <a:pt x="4572" y="1295400"/>
                  </a:lnTo>
                  <a:lnTo>
                    <a:pt x="9905" y="1300733"/>
                  </a:lnTo>
                  <a:lnTo>
                    <a:pt x="9905" y="1305305"/>
                  </a:lnTo>
                  <a:lnTo>
                    <a:pt x="685800" y="1305305"/>
                  </a:lnTo>
                  <a:lnTo>
                    <a:pt x="685800" y="1300733"/>
                  </a:lnTo>
                  <a:lnTo>
                    <a:pt x="690372" y="1295400"/>
                  </a:lnTo>
                  <a:close/>
                </a:path>
                <a:path w="695960" h="1305560">
                  <a:moveTo>
                    <a:pt x="9905" y="1305305"/>
                  </a:moveTo>
                  <a:lnTo>
                    <a:pt x="9905" y="1300733"/>
                  </a:lnTo>
                  <a:lnTo>
                    <a:pt x="4572" y="1295400"/>
                  </a:lnTo>
                  <a:lnTo>
                    <a:pt x="4572" y="1305305"/>
                  </a:lnTo>
                  <a:lnTo>
                    <a:pt x="9905" y="1305305"/>
                  </a:lnTo>
                  <a:close/>
                </a:path>
                <a:path w="695960" h="1305560">
                  <a:moveTo>
                    <a:pt x="690372" y="9905"/>
                  </a:moveTo>
                  <a:lnTo>
                    <a:pt x="685800" y="5333"/>
                  </a:lnTo>
                  <a:lnTo>
                    <a:pt x="685800" y="9905"/>
                  </a:lnTo>
                  <a:lnTo>
                    <a:pt x="690372" y="9905"/>
                  </a:lnTo>
                  <a:close/>
                </a:path>
                <a:path w="695960" h="1305560">
                  <a:moveTo>
                    <a:pt x="690372" y="1295400"/>
                  </a:moveTo>
                  <a:lnTo>
                    <a:pt x="690372" y="9905"/>
                  </a:lnTo>
                  <a:lnTo>
                    <a:pt x="685800" y="9905"/>
                  </a:lnTo>
                  <a:lnTo>
                    <a:pt x="685800" y="1295400"/>
                  </a:lnTo>
                  <a:lnTo>
                    <a:pt x="690372" y="1295400"/>
                  </a:lnTo>
                  <a:close/>
                </a:path>
                <a:path w="695960" h="1305560">
                  <a:moveTo>
                    <a:pt x="690372" y="1305305"/>
                  </a:moveTo>
                  <a:lnTo>
                    <a:pt x="690372" y="1295400"/>
                  </a:lnTo>
                  <a:lnTo>
                    <a:pt x="685800" y="1300733"/>
                  </a:lnTo>
                  <a:lnTo>
                    <a:pt x="685800" y="1305305"/>
                  </a:lnTo>
                  <a:lnTo>
                    <a:pt x="690372" y="1305305"/>
                  </a:lnTo>
                  <a:close/>
                </a:path>
              </a:pathLst>
            </a:custGeom>
            <a:solidFill>
              <a:srgbClr val="000000"/>
            </a:solidFill>
          </p:spPr>
          <p:txBody>
            <a:bodyPr wrap="square" lIns="0" tIns="0" rIns="0" bIns="0" rtlCol="0"/>
            <a:lstStyle/>
            <a:p>
              <a:endParaRPr sz="1632"/>
            </a:p>
          </p:txBody>
        </p:sp>
      </p:grpSp>
      <p:sp>
        <p:nvSpPr>
          <p:cNvPr id="20" name="object 20"/>
          <p:cNvSpPr txBox="1"/>
          <p:nvPr/>
        </p:nvSpPr>
        <p:spPr>
          <a:xfrm>
            <a:off x="5146025" y="3430726"/>
            <a:ext cx="621884" cy="726746"/>
          </a:xfrm>
          <a:prstGeom prst="rect">
            <a:avLst/>
          </a:prstGeom>
        </p:spPr>
        <p:txBody>
          <a:bodyPr vert="horz" wrap="square" lIns="0" tIns="1152" rIns="0" bIns="0" rtlCol="0">
            <a:spAutoFit/>
          </a:bodyPr>
          <a:lstStyle/>
          <a:p>
            <a:pPr>
              <a:spcBef>
                <a:spcPts val="9"/>
              </a:spcBef>
            </a:pPr>
            <a:endParaRPr sz="3083">
              <a:latin typeface="Times New Roman"/>
              <a:cs typeface="Times New Roman"/>
            </a:endParaRPr>
          </a:p>
          <a:p>
            <a:pPr algn="ctr">
              <a:spcBef>
                <a:spcPts val="5"/>
              </a:spcBef>
            </a:pPr>
            <a:r>
              <a:rPr sz="1632" dirty="0">
                <a:latin typeface="Comic Sans MS"/>
                <a:cs typeface="Comic Sans MS"/>
              </a:rPr>
              <a:t>4</a:t>
            </a:r>
            <a:endParaRPr sz="1632">
              <a:latin typeface="Comic Sans MS"/>
              <a:cs typeface="Comic Sans MS"/>
            </a:endParaRPr>
          </a:p>
        </p:txBody>
      </p:sp>
      <p:grpSp>
        <p:nvGrpSpPr>
          <p:cNvPr id="21" name="object 21"/>
          <p:cNvGrpSpPr/>
          <p:nvPr/>
        </p:nvGrpSpPr>
        <p:grpSpPr>
          <a:xfrm>
            <a:off x="6040156" y="3425891"/>
            <a:ext cx="2496750" cy="1183883"/>
            <a:chOff x="5285117" y="3777996"/>
            <a:chExt cx="2753360" cy="1305560"/>
          </a:xfrm>
        </p:grpSpPr>
        <p:sp>
          <p:nvSpPr>
            <p:cNvPr id="22" name="object 22"/>
            <p:cNvSpPr/>
            <p:nvPr/>
          </p:nvSpPr>
          <p:spPr>
            <a:xfrm>
              <a:off x="5289689" y="3783330"/>
              <a:ext cx="2743200" cy="1295400"/>
            </a:xfrm>
            <a:custGeom>
              <a:avLst/>
              <a:gdLst/>
              <a:ahLst/>
              <a:cxnLst/>
              <a:rect l="l" t="t" r="r" b="b"/>
              <a:pathLst>
                <a:path w="2743200" h="1295400">
                  <a:moveTo>
                    <a:pt x="2743199" y="1295400"/>
                  </a:moveTo>
                  <a:lnTo>
                    <a:pt x="2743199" y="0"/>
                  </a:lnTo>
                  <a:lnTo>
                    <a:pt x="0" y="0"/>
                  </a:lnTo>
                  <a:lnTo>
                    <a:pt x="0" y="1295400"/>
                  </a:lnTo>
                  <a:lnTo>
                    <a:pt x="2743199" y="1295400"/>
                  </a:lnTo>
                  <a:close/>
                </a:path>
              </a:pathLst>
            </a:custGeom>
            <a:solidFill>
              <a:srgbClr val="00E4A8"/>
            </a:solidFill>
          </p:spPr>
          <p:txBody>
            <a:bodyPr wrap="square" lIns="0" tIns="0" rIns="0" bIns="0" rtlCol="0"/>
            <a:lstStyle/>
            <a:p>
              <a:endParaRPr sz="1632"/>
            </a:p>
          </p:txBody>
        </p:sp>
        <p:sp>
          <p:nvSpPr>
            <p:cNvPr id="23" name="object 23"/>
            <p:cNvSpPr/>
            <p:nvPr/>
          </p:nvSpPr>
          <p:spPr>
            <a:xfrm>
              <a:off x="5285117" y="3777996"/>
              <a:ext cx="2753360" cy="1305560"/>
            </a:xfrm>
            <a:custGeom>
              <a:avLst/>
              <a:gdLst/>
              <a:ahLst/>
              <a:cxnLst/>
              <a:rect l="l" t="t" r="r" b="b"/>
              <a:pathLst>
                <a:path w="2753359" h="1305560">
                  <a:moveTo>
                    <a:pt x="2753106" y="1305305"/>
                  </a:moveTo>
                  <a:lnTo>
                    <a:pt x="2753106" y="0"/>
                  </a:lnTo>
                  <a:lnTo>
                    <a:pt x="0" y="0"/>
                  </a:lnTo>
                  <a:lnTo>
                    <a:pt x="0" y="1305306"/>
                  </a:lnTo>
                  <a:lnTo>
                    <a:pt x="4572" y="1305306"/>
                  </a:lnTo>
                  <a:lnTo>
                    <a:pt x="4572" y="9906"/>
                  </a:lnTo>
                  <a:lnTo>
                    <a:pt x="9905" y="5334"/>
                  </a:lnTo>
                  <a:lnTo>
                    <a:pt x="9905" y="9906"/>
                  </a:lnTo>
                  <a:lnTo>
                    <a:pt x="2743199" y="9905"/>
                  </a:lnTo>
                  <a:lnTo>
                    <a:pt x="2743199" y="5333"/>
                  </a:lnTo>
                  <a:lnTo>
                    <a:pt x="2747759" y="9905"/>
                  </a:lnTo>
                  <a:lnTo>
                    <a:pt x="2747759" y="1305305"/>
                  </a:lnTo>
                  <a:lnTo>
                    <a:pt x="2753106" y="1305305"/>
                  </a:lnTo>
                  <a:close/>
                </a:path>
                <a:path w="2753359" h="1305560">
                  <a:moveTo>
                    <a:pt x="9905" y="9906"/>
                  </a:moveTo>
                  <a:lnTo>
                    <a:pt x="9905" y="5334"/>
                  </a:lnTo>
                  <a:lnTo>
                    <a:pt x="4572" y="9906"/>
                  </a:lnTo>
                  <a:lnTo>
                    <a:pt x="9905" y="9906"/>
                  </a:lnTo>
                  <a:close/>
                </a:path>
                <a:path w="2753359" h="1305560">
                  <a:moveTo>
                    <a:pt x="9905" y="1295400"/>
                  </a:moveTo>
                  <a:lnTo>
                    <a:pt x="9905" y="9906"/>
                  </a:lnTo>
                  <a:lnTo>
                    <a:pt x="4572" y="9906"/>
                  </a:lnTo>
                  <a:lnTo>
                    <a:pt x="4572" y="1295400"/>
                  </a:lnTo>
                  <a:lnTo>
                    <a:pt x="9905" y="1295400"/>
                  </a:lnTo>
                  <a:close/>
                </a:path>
                <a:path w="2753359" h="1305560">
                  <a:moveTo>
                    <a:pt x="2747759" y="1295400"/>
                  </a:moveTo>
                  <a:lnTo>
                    <a:pt x="4572" y="1295400"/>
                  </a:lnTo>
                  <a:lnTo>
                    <a:pt x="9905" y="1300734"/>
                  </a:lnTo>
                  <a:lnTo>
                    <a:pt x="9905" y="1305306"/>
                  </a:lnTo>
                  <a:lnTo>
                    <a:pt x="2743199" y="1305305"/>
                  </a:lnTo>
                  <a:lnTo>
                    <a:pt x="2743199" y="1300733"/>
                  </a:lnTo>
                  <a:lnTo>
                    <a:pt x="2747759" y="1295400"/>
                  </a:lnTo>
                  <a:close/>
                </a:path>
                <a:path w="2753359" h="1305560">
                  <a:moveTo>
                    <a:pt x="9905" y="1305306"/>
                  </a:moveTo>
                  <a:lnTo>
                    <a:pt x="9905" y="1300734"/>
                  </a:lnTo>
                  <a:lnTo>
                    <a:pt x="4572" y="1295400"/>
                  </a:lnTo>
                  <a:lnTo>
                    <a:pt x="4572" y="1305306"/>
                  </a:lnTo>
                  <a:lnTo>
                    <a:pt x="9905" y="1305306"/>
                  </a:lnTo>
                  <a:close/>
                </a:path>
                <a:path w="2753359" h="1305560">
                  <a:moveTo>
                    <a:pt x="2747759" y="9905"/>
                  </a:moveTo>
                  <a:lnTo>
                    <a:pt x="2743199" y="5333"/>
                  </a:lnTo>
                  <a:lnTo>
                    <a:pt x="2743199" y="9905"/>
                  </a:lnTo>
                  <a:lnTo>
                    <a:pt x="2747759" y="9905"/>
                  </a:lnTo>
                  <a:close/>
                </a:path>
                <a:path w="2753359" h="1305560">
                  <a:moveTo>
                    <a:pt x="2747759" y="1295400"/>
                  </a:moveTo>
                  <a:lnTo>
                    <a:pt x="2747759" y="9905"/>
                  </a:lnTo>
                  <a:lnTo>
                    <a:pt x="2743199" y="9905"/>
                  </a:lnTo>
                  <a:lnTo>
                    <a:pt x="2743199" y="1295400"/>
                  </a:lnTo>
                  <a:lnTo>
                    <a:pt x="2747759" y="1295400"/>
                  </a:lnTo>
                  <a:close/>
                </a:path>
                <a:path w="2753359" h="1305560">
                  <a:moveTo>
                    <a:pt x="2747759" y="1305305"/>
                  </a:moveTo>
                  <a:lnTo>
                    <a:pt x="2747759" y="1295400"/>
                  </a:lnTo>
                  <a:lnTo>
                    <a:pt x="2743199" y="1300733"/>
                  </a:lnTo>
                  <a:lnTo>
                    <a:pt x="2743199" y="1305305"/>
                  </a:lnTo>
                  <a:lnTo>
                    <a:pt x="2747759" y="1305305"/>
                  </a:lnTo>
                  <a:close/>
                </a:path>
              </a:pathLst>
            </a:custGeom>
            <a:solidFill>
              <a:srgbClr val="000000"/>
            </a:solidFill>
          </p:spPr>
          <p:txBody>
            <a:bodyPr wrap="square" lIns="0" tIns="0" rIns="0" bIns="0" rtlCol="0"/>
            <a:lstStyle/>
            <a:p>
              <a:endParaRPr sz="1632"/>
            </a:p>
          </p:txBody>
        </p:sp>
      </p:grpSp>
      <p:sp>
        <p:nvSpPr>
          <p:cNvPr id="24" name="object 24"/>
          <p:cNvSpPr txBox="1"/>
          <p:nvPr/>
        </p:nvSpPr>
        <p:spPr>
          <a:xfrm>
            <a:off x="6044302" y="3430726"/>
            <a:ext cx="2487537" cy="726746"/>
          </a:xfrm>
          <a:prstGeom prst="rect">
            <a:avLst/>
          </a:prstGeom>
        </p:spPr>
        <p:txBody>
          <a:bodyPr vert="horz" wrap="square" lIns="0" tIns="1152" rIns="0" bIns="0" rtlCol="0">
            <a:spAutoFit/>
          </a:bodyPr>
          <a:lstStyle/>
          <a:p>
            <a:pPr>
              <a:spcBef>
                <a:spcPts val="9"/>
              </a:spcBef>
            </a:pPr>
            <a:endParaRPr sz="3083">
              <a:latin typeface="Times New Roman"/>
              <a:cs typeface="Times New Roman"/>
            </a:endParaRPr>
          </a:p>
          <a:p>
            <a:pPr algn="ctr">
              <a:spcBef>
                <a:spcPts val="5"/>
              </a:spcBef>
            </a:pPr>
            <a:r>
              <a:rPr sz="1632" dirty="0">
                <a:latin typeface="Comic Sans MS"/>
                <a:cs typeface="Comic Sans MS"/>
              </a:rPr>
              <a:t>4</a:t>
            </a:r>
            <a:endParaRPr sz="1632">
              <a:latin typeface="Comic Sans MS"/>
              <a:cs typeface="Comic Sans MS"/>
            </a:endParaRPr>
          </a:p>
        </p:txBody>
      </p:sp>
      <p:grpSp>
        <p:nvGrpSpPr>
          <p:cNvPr id="25" name="object 25"/>
          <p:cNvGrpSpPr/>
          <p:nvPr/>
        </p:nvGrpSpPr>
        <p:grpSpPr>
          <a:xfrm>
            <a:off x="8873184" y="4047775"/>
            <a:ext cx="631097" cy="561999"/>
            <a:chOff x="8409317" y="4463796"/>
            <a:chExt cx="695960" cy="619760"/>
          </a:xfrm>
        </p:grpSpPr>
        <p:sp>
          <p:nvSpPr>
            <p:cNvPr id="26" name="object 26"/>
            <p:cNvSpPr/>
            <p:nvPr/>
          </p:nvSpPr>
          <p:spPr>
            <a:xfrm>
              <a:off x="8413877" y="4469130"/>
              <a:ext cx="685800" cy="609600"/>
            </a:xfrm>
            <a:custGeom>
              <a:avLst/>
              <a:gdLst/>
              <a:ahLst/>
              <a:cxnLst/>
              <a:rect l="l" t="t" r="r" b="b"/>
              <a:pathLst>
                <a:path w="685800" h="609600">
                  <a:moveTo>
                    <a:pt x="685800" y="609600"/>
                  </a:moveTo>
                  <a:lnTo>
                    <a:pt x="685800" y="0"/>
                  </a:lnTo>
                  <a:lnTo>
                    <a:pt x="0" y="0"/>
                  </a:lnTo>
                  <a:lnTo>
                    <a:pt x="0" y="609600"/>
                  </a:lnTo>
                  <a:lnTo>
                    <a:pt x="685800" y="609600"/>
                  </a:lnTo>
                  <a:close/>
                </a:path>
              </a:pathLst>
            </a:custGeom>
            <a:solidFill>
              <a:srgbClr val="00E4A8"/>
            </a:solidFill>
          </p:spPr>
          <p:txBody>
            <a:bodyPr wrap="square" lIns="0" tIns="0" rIns="0" bIns="0" rtlCol="0"/>
            <a:lstStyle/>
            <a:p>
              <a:endParaRPr sz="1632"/>
            </a:p>
          </p:txBody>
        </p:sp>
        <p:sp>
          <p:nvSpPr>
            <p:cNvPr id="27" name="object 27"/>
            <p:cNvSpPr/>
            <p:nvPr/>
          </p:nvSpPr>
          <p:spPr>
            <a:xfrm>
              <a:off x="8409317" y="4463796"/>
              <a:ext cx="695960" cy="619760"/>
            </a:xfrm>
            <a:custGeom>
              <a:avLst/>
              <a:gdLst/>
              <a:ahLst/>
              <a:cxnLst/>
              <a:rect l="l" t="t" r="r" b="b"/>
              <a:pathLst>
                <a:path w="695959" h="619760">
                  <a:moveTo>
                    <a:pt x="695705" y="619505"/>
                  </a:moveTo>
                  <a:lnTo>
                    <a:pt x="695705" y="0"/>
                  </a:lnTo>
                  <a:lnTo>
                    <a:pt x="0" y="0"/>
                  </a:lnTo>
                  <a:lnTo>
                    <a:pt x="0" y="619505"/>
                  </a:lnTo>
                  <a:lnTo>
                    <a:pt x="4559" y="619505"/>
                  </a:lnTo>
                  <a:lnTo>
                    <a:pt x="4559" y="9905"/>
                  </a:lnTo>
                  <a:lnTo>
                    <a:pt x="9906" y="5333"/>
                  </a:lnTo>
                  <a:lnTo>
                    <a:pt x="9906" y="9905"/>
                  </a:lnTo>
                  <a:lnTo>
                    <a:pt x="685800" y="9905"/>
                  </a:lnTo>
                  <a:lnTo>
                    <a:pt x="685800" y="5333"/>
                  </a:lnTo>
                  <a:lnTo>
                    <a:pt x="690359" y="9905"/>
                  </a:lnTo>
                  <a:lnTo>
                    <a:pt x="690359" y="619505"/>
                  </a:lnTo>
                  <a:lnTo>
                    <a:pt x="695705" y="619505"/>
                  </a:lnTo>
                  <a:close/>
                </a:path>
                <a:path w="695959" h="619760">
                  <a:moveTo>
                    <a:pt x="9906" y="9905"/>
                  </a:moveTo>
                  <a:lnTo>
                    <a:pt x="9906" y="5333"/>
                  </a:lnTo>
                  <a:lnTo>
                    <a:pt x="4559" y="9905"/>
                  </a:lnTo>
                  <a:lnTo>
                    <a:pt x="9906" y="9905"/>
                  </a:lnTo>
                  <a:close/>
                </a:path>
                <a:path w="695959" h="619760">
                  <a:moveTo>
                    <a:pt x="9906" y="609600"/>
                  </a:moveTo>
                  <a:lnTo>
                    <a:pt x="9906" y="9905"/>
                  </a:lnTo>
                  <a:lnTo>
                    <a:pt x="4559" y="9905"/>
                  </a:lnTo>
                  <a:lnTo>
                    <a:pt x="4559" y="609600"/>
                  </a:lnTo>
                  <a:lnTo>
                    <a:pt x="9906" y="609600"/>
                  </a:lnTo>
                  <a:close/>
                </a:path>
                <a:path w="695959" h="619760">
                  <a:moveTo>
                    <a:pt x="690359" y="609600"/>
                  </a:moveTo>
                  <a:lnTo>
                    <a:pt x="4559" y="609600"/>
                  </a:lnTo>
                  <a:lnTo>
                    <a:pt x="9906" y="614933"/>
                  </a:lnTo>
                  <a:lnTo>
                    <a:pt x="9906" y="619505"/>
                  </a:lnTo>
                  <a:lnTo>
                    <a:pt x="685800" y="619505"/>
                  </a:lnTo>
                  <a:lnTo>
                    <a:pt x="685800" y="614933"/>
                  </a:lnTo>
                  <a:lnTo>
                    <a:pt x="690359" y="609600"/>
                  </a:lnTo>
                  <a:close/>
                </a:path>
                <a:path w="695959" h="619760">
                  <a:moveTo>
                    <a:pt x="9906" y="619505"/>
                  </a:moveTo>
                  <a:lnTo>
                    <a:pt x="9906" y="614933"/>
                  </a:lnTo>
                  <a:lnTo>
                    <a:pt x="4559" y="609600"/>
                  </a:lnTo>
                  <a:lnTo>
                    <a:pt x="4559" y="619505"/>
                  </a:lnTo>
                  <a:lnTo>
                    <a:pt x="9906" y="619505"/>
                  </a:lnTo>
                  <a:close/>
                </a:path>
                <a:path w="695959" h="619760">
                  <a:moveTo>
                    <a:pt x="690359" y="9905"/>
                  </a:moveTo>
                  <a:lnTo>
                    <a:pt x="685800" y="5333"/>
                  </a:lnTo>
                  <a:lnTo>
                    <a:pt x="685800" y="9905"/>
                  </a:lnTo>
                  <a:lnTo>
                    <a:pt x="690359" y="9905"/>
                  </a:lnTo>
                  <a:close/>
                </a:path>
                <a:path w="695959" h="619760">
                  <a:moveTo>
                    <a:pt x="690359" y="609600"/>
                  </a:moveTo>
                  <a:lnTo>
                    <a:pt x="690359" y="9905"/>
                  </a:lnTo>
                  <a:lnTo>
                    <a:pt x="685800" y="9905"/>
                  </a:lnTo>
                  <a:lnTo>
                    <a:pt x="685800" y="609600"/>
                  </a:lnTo>
                  <a:lnTo>
                    <a:pt x="690359" y="609600"/>
                  </a:lnTo>
                  <a:close/>
                </a:path>
                <a:path w="695959" h="619760">
                  <a:moveTo>
                    <a:pt x="690359" y="619505"/>
                  </a:moveTo>
                  <a:lnTo>
                    <a:pt x="690359" y="609600"/>
                  </a:lnTo>
                  <a:lnTo>
                    <a:pt x="685800" y="614933"/>
                  </a:lnTo>
                  <a:lnTo>
                    <a:pt x="685800" y="619505"/>
                  </a:lnTo>
                  <a:lnTo>
                    <a:pt x="690359" y="619505"/>
                  </a:lnTo>
                  <a:close/>
                </a:path>
              </a:pathLst>
            </a:custGeom>
            <a:solidFill>
              <a:srgbClr val="000000"/>
            </a:solidFill>
          </p:spPr>
          <p:txBody>
            <a:bodyPr wrap="square" lIns="0" tIns="0" rIns="0" bIns="0" rtlCol="0"/>
            <a:lstStyle/>
            <a:p>
              <a:endParaRPr sz="1632"/>
            </a:p>
          </p:txBody>
        </p:sp>
      </p:grpSp>
      <p:sp>
        <p:nvSpPr>
          <p:cNvPr id="28" name="object 28"/>
          <p:cNvSpPr txBox="1"/>
          <p:nvPr/>
        </p:nvSpPr>
        <p:spPr>
          <a:xfrm>
            <a:off x="8877319" y="4052611"/>
            <a:ext cx="621884" cy="393031"/>
          </a:xfrm>
          <a:prstGeom prst="rect">
            <a:avLst/>
          </a:prstGeom>
        </p:spPr>
        <p:txBody>
          <a:bodyPr vert="horz" wrap="square" lIns="0" tIns="140500" rIns="0" bIns="0" rtlCol="0">
            <a:spAutoFit/>
          </a:bodyPr>
          <a:lstStyle/>
          <a:p>
            <a:pPr algn="ctr">
              <a:spcBef>
                <a:spcPts val="1106"/>
              </a:spcBef>
            </a:pPr>
            <a:r>
              <a:rPr sz="1632" dirty="0">
                <a:latin typeface="Comic Sans MS"/>
                <a:cs typeface="Comic Sans MS"/>
              </a:rPr>
              <a:t>2</a:t>
            </a:r>
            <a:endParaRPr sz="1632">
              <a:latin typeface="Comic Sans MS"/>
              <a:cs typeface="Comic Sans M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31418" y="404974"/>
            <a:ext cx="5163366" cy="1365265"/>
          </a:xfrm>
          <a:prstGeom prst="rect">
            <a:avLst/>
          </a:prstGeom>
        </p:spPr>
        <p:txBody>
          <a:bodyPr vert="horz" wrap="square" lIns="0" tIns="10941" rIns="0" bIns="0" rtlCol="0" anchor="ctr">
            <a:spAutoFit/>
          </a:bodyPr>
          <a:lstStyle/>
          <a:p>
            <a:pPr marL="11516">
              <a:lnSpc>
                <a:spcPct val="100000"/>
              </a:lnSpc>
              <a:spcBef>
                <a:spcPts val="86"/>
              </a:spcBef>
            </a:pPr>
            <a:r>
              <a:rPr spc="-5" dirty="0"/>
              <a:t>Discretization</a:t>
            </a:r>
            <a:r>
              <a:rPr spc="36" dirty="0"/>
              <a:t> </a:t>
            </a:r>
            <a:r>
              <a:rPr spc="-5" dirty="0"/>
              <a:t>considerations</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chemeClr val="tx1"/>
                </a:solidFill>
                <a:latin typeface="Comic Sans MS"/>
                <a:ea typeface="+mn-ea"/>
                <a:cs typeface="Comic Sans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549">
              <a:spcBef>
                <a:spcPts val="199"/>
              </a:spcBef>
            </a:pPr>
            <a:fld id="{81D60167-4931-47E6-BA6A-407CBD079E47}" type="slidenum">
              <a:rPr lang="de-DE" smtClean="0"/>
              <a:pPr marL="38100">
                <a:spcBef>
                  <a:spcPts val="220"/>
                </a:spcBef>
              </a:pPr>
              <a:t>46</a:t>
            </a:fld>
            <a:endParaRPr dirty="0"/>
          </a:p>
        </p:txBody>
      </p:sp>
      <p:sp>
        <p:nvSpPr>
          <p:cNvPr id="3" name="object 3"/>
          <p:cNvSpPr txBox="1"/>
          <p:nvPr/>
        </p:nvSpPr>
        <p:spPr>
          <a:xfrm>
            <a:off x="2434841" y="1884538"/>
            <a:ext cx="6532087" cy="3269119"/>
          </a:xfrm>
          <a:prstGeom prst="rect">
            <a:avLst/>
          </a:prstGeom>
        </p:spPr>
        <p:txBody>
          <a:bodyPr vert="horz" wrap="square" lIns="0" tIns="10941" rIns="0" bIns="0" rtlCol="0">
            <a:spAutoFit/>
          </a:bodyPr>
          <a:lstStyle/>
          <a:p>
            <a:pPr marL="321882" indent="-310942">
              <a:spcBef>
                <a:spcPts val="86"/>
              </a:spcBef>
              <a:buClr>
                <a:srgbClr val="FF0000"/>
              </a:buClr>
              <a:buChar char="•"/>
              <a:tabLst>
                <a:tab pos="321882" algn="l"/>
                <a:tab pos="322458" algn="l"/>
              </a:tabLst>
            </a:pPr>
            <a:r>
              <a:rPr sz="1814" spc="-5" dirty="0">
                <a:solidFill>
                  <a:srgbClr val="008000"/>
                </a:solidFill>
                <a:latin typeface="Comic Sans MS"/>
                <a:cs typeface="Comic Sans MS"/>
              </a:rPr>
              <a:t>Class-independent</a:t>
            </a:r>
            <a:r>
              <a:rPr sz="1814" spc="18" dirty="0">
                <a:solidFill>
                  <a:srgbClr val="008000"/>
                </a:solidFill>
                <a:latin typeface="Comic Sans MS"/>
                <a:cs typeface="Comic Sans MS"/>
              </a:rPr>
              <a:t> </a:t>
            </a:r>
            <a:r>
              <a:rPr sz="1814" spc="-5" dirty="0">
                <a:solidFill>
                  <a:srgbClr val="008000"/>
                </a:solidFill>
                <a:latin typeface="Comic Sans MS"/>
                <a:cs typeface="Comic Sans MS"/>
              </a:rPr>
              <a:t>methods</a:t>
            </a:r>
            <a:endParaRPr sz="1814">
              <a:latin typeface="Comic Sans MS"/>
              <a:cs typeface="Comic Sans MS"/>
            </a:endParaRPr>
          </a:p>
          <a:p>
            <a:pPr marL="684648" lvl="1" indent="-259694">
              <a:spcBef>
                <a:spcPts val="1986"/>
              </a:spcBef>
              <a:buClr>
                <a:srgbClr val="FF0000"/>
              </a:buClr>
              <a:buChar char="•"/>
              <a:tabLst>
                <a:tab pos="684648" algn="l"/>
                <a:tab pos="685223" algn="l"/>
              </a:tabLst>
            </a:pPr>
            <a:r>
              <a:rPr sz="1632" dirty="0">
                <a:solidFill>
                  <a:srgbClr val="3333CC"/>
                </a:solidFill>
                <a:latin typeface="Comic Sans MS"/>
                <a:cs typeface="Comic Sans MS"/>
              </a:rPr>
              <a:t>Equal Width </a:t>
            </a:r>
            <a:r>
              <a:rPr sz="1632" spc="-5" dirty="0">
                <a:solidFill>
                  <a:srgbClr val="3333CC"/>
                </a:solidFill>
                <a:latin typeface="Comic Sans MS"/>
                <a:cs typeface="Comic Sans MS"/>
              </a:rPr>
              <a:t>is </a:t>
            </a:r>
            <a:r>
              <a:rPr sz="1632" dirty="0">
                <a:solidFill>
                  <a:srgbClr val="3333CC"/>
                </a:solidFill>
                <a:latin typeface="Comic Sans MS"/>
                <a:cs typeface="Comic Sans MS"/>
              </a:rPr>
              <a:t>simpler, good </a:t>
            </a:r>
            <a:r>
              <a:rPr sz="1632" spc="-5" dirty="0">
                <a:solidFill>
                  <a:srgbClr val="3333CC"/>
                </a:solidFill>
                <a:latin typeface="Comic Sans MS"/>
                <a:cs typeface="Comic Sans MS"/>
              </a:rPr>
              <a:t>for </a:t>
            </a:r>
            <a:r>
              <a:rPr sz="1632" dirty="0">
                <a:solidFill>
                  <a:srgbClr val="3333CC"/>
                </a:solidFill>
                <a:latin typeface="Comic Sans MS"/>
                <a:cs typeface="Comic Sans MS"/>
              </a:rPr>
              <a:t>many</a:t>
            </a:r>
            <a:r>
              <a:rPr sz="1632" spc="-82" dirty="0">
                <a:solidFill>
                  <a:srgbClr val="3333CC"/>
                </a:solidFill>
                <a:latin typeface="Comic Sans MS"/>
                <a:cs typeface="Comic Sans MS"/>
              </a:rPr>
              <a:t> </a:t>
            </a:r>
            <a:r>
              <a:rPr sz="1632" dirty="0">
                <a:solidFill>
                  <a:srgbClr val="3333CC"/>
                </a:solidFill>
                <a:latin typeface="Comic Sans MS"/>
                <a:cs typeface="Comic Sans MS"/>
              </a:rPr>
              <a:t>classes</a:t>
            </a:r>
            <a:endParaRPr sz="1632">
              <a:latin typeface="Comic Sans MS"/>
              <a:cs typeface="Comic Sans MS"/>
            </a:endParaRPr>
          </a:p>
          <a:p>
            <a:pPr marL="1047413" lvl="2" indent="-207870">
              <a:spcBef>
                <a:spcPts val="893"/>
              </a:spcBef>
              <a:buClr>
                <a:srgbClr val="FF0000"/>
              </a:buClr>
              <a:buSzPct val="87500"/>
              <a:buChar char="•"/>
              <a:tabLst>
                <a:tab pos="1047413" algn="l"/>
                <a:tab pos="1047989" algn="l"/>
              </a:tabLst>
            </a:pPr>
            <a:r>
              <a:rPr sz="1451" dirty="0">
                <a:solidFill>
                  <a:srgbClr val="3333CC"/>
                </a:solidFill>
                <a:latin typeface="Comic Sans MS"/>
                <a:cs typeface="Comic Sans MS"/>
              </a:rPr>
              <a:t>can </a:t>
            </a:r>
            <a:r>
              <a:rPr sz="1451" spc="-5" dirty="0">
                <a:solidFill>
                  <a:srgbClr val="3333CC"/>
                </a:solidFill>
                <a:latin typeface="Comic Sans MS"/>
                <a:cs typeface="Comic Sans MS"/>
              </a:rPr>
              <a:t>fail </a:t>
            </a:r>
            <a:r>
              <a:rPr sz="1451" dirty="0">
                <a:solidFill>
                  <a:srgbClr val="3333CC"/>
                </a:solidFill>
                <a:latin typeface="Comic Sans MS"/>
                <a:cs typeface="Comic Sans MS"/>
              </a:rPr>
              <a:t>miserably </a:t>
            </a:r>
            <a:r>
              <a:rPr sz="1451" spc="-5" dirty="0">
                <a:solidFill>
                  <a:srgbClr val="3333CC"/>
                </a:solidFill>
                <a:latin typeface="Comic Sans MS"/>
                <a:cs typeface="Comic Sans MS"/>
              </a:rPr>
              <a:t>for unequal</a:t>
            </a:r>
            <a:r>
              <a:rPr sz="1451" spc="-45" dirty="0">
                <a:solidFill>
                  <a:srgbClr val="3333CC"/>
                </a:solidFill>
                <a:latin typeface="Comic Sans MS"/>
                <a:cs typeface="Comic Sans MS"/>
              </a:rPr>
              <a:t> </a:t>
            </a:r>
            <a:r>
              <a:rPr sz="1451" spc="-5" dirty="0">
                <a:solidFill>
                  <a:srgbClr val="3333CC"/>
                </a:solidFill>
                <a:latin typeface="Comic Sans MS"/>
                <a:cs typeface="Comic Sans MS"/>
              </a:rPr>
              <a:t>distributions</a:t>
            </a:r>
            <a:endParaRPr sz="1451">
              <a:latin typeface="Comic Sans MS"/>
              <a:cs typeface="Comic Sans MS"/>
            </a:endParaRPr>
          </a:p>
          <a:p>
            <a:pPr marL="684648" lvl="1" indent="-259694">
              <a:spcBef>
                <a:spcPts val="952"/>
              </a:spcBef>
              <a:buClr>
                <a:srgbClr val="FF0000"/>
              </a:buClr>
              <a:buChar char="•"/>
              <a:tabLst>
                <a:tab pos="684648" algn="l"/>
                <a:tab pos="685223" algn="l"/>
              </a:tabLst>
            </a:pPr>
            <a:r>
              <a:rPr sz="1632" dirty="0">
                <a:solidFill>
                  <a:srgbClr val="3333CC"/>
                </a:solidFill>
                <a:latin typeface="Comic Sans MS"/>
                <a:cs typeface="Comic Sans MS"/>
              </a:rPr>
              <a:t>Equal </a:t>
            </a:r>
            <a:r>
              <a:rPr sz="1632" spc="-5" dirty="0">
                <a:solidFill>
                  <a:srgbClr val="3333CC"/>
                </a:solidFill>
                <a:latin typeface="Comic Sans MS"/>
                <a:cs typeface="Comic Sans MS"/>
              </a:rPr>
              <a:t>Height gives better</a:t>
            </a:r>
            <a:r>
              <a:rPr sz="1632" dirty="0">
                <a:solidFill>
                  <a:srgbClr val="3333CC"/>
                </a:solidFill>
                <a:latin typeface="Comic Sans MS"/>
                <a:cs typeface="Comic Sans MS"/>
              </a:rPr>
              <a:t> </a:t>
            </a:r>
            <a:r>
              <a:rPr sz="1632" spc="-5" dirty="0">
                <a:solidFill>
                  <a:srgbClr val="3333CC"/>
                </a:solidFill>
                <a:latin typeface="Comic Sans MS"/>
                <a:cs typeface="Comic Sans MS"/>
              </a:rPr>
              <a:t>results</a:t>
            </a:r>
            <a:endParaRPr sz="1632">
              <a:latin typeface="Comic Sans MS"/>
              <a:cs typeface="Comic Sans MS"/>
            </a:endParaRPr>
          </a:p>
          <a:p>
            <a:pPr marL="321882" indent="-310942">
              <a:spcBef>
                <a:spcPts val="1174"/>
              </a:spcBef>
              <a:buClr>
                <a:srgbClr val="FF0000"/>
              </a:buClr>
              <a:buChar char="•"/>
              <a:tabLst>
                <a:tab pos="321882" algn="l"/>
                <a:tab pos="322458" algn="l"/>
              </a:tabLst>
            </a:pPr>
            <a:r>
              <a:rPr sz="1814" spc="-5" dirty="0">
                <a:solidFill>
                  <a:srgbClr val="008000"/>
                </a:solidFill>
                <a:latin typeface="Comic Sans MS"/>
                <a:cs typeface="Comic Sans MS"/>
              </a:rPr>
              <a:t>Class-dependent methods </a:t>
            </a:r>
            <a:r>
              <a:rPr sz="1814" spc="-5" dirty="0">
                <a:solidFill>
                  <a:srgbClr val="3333CC"/>
                </a:solidFill>
                <a:latin typeface="Comic Sans MS"/>
                <a:cs typeface="Comic Sans MS"/>
              </a:rPr>
              <a:t>can be </a:t>
            </a:r>
            <a:r>
              <a:rPr sz="1814" spc="-9" dirty="0">
                <a:solidFill>
                  <a:srgbClr val="3333CC"/>
                </a:solidFill>
                <a:latin typeface="Comic Sans MS"/>
                <a:cs typeface="Comic Sans MS"/>
              </a:rPr>
              <a:t>better </a:t>
            </a:r>
            <a:r>
              <a:rPr sz="1814" spc="-5" dirty="0">
                <a:solidFill>
                  <a:srgbClr val="3333CC"/>
                </a:solidFill>
                <a:latin typeface="Comic Sans MS"/>
                <a:cs typeface="Comic Sans MS"/>
              </a:rPr>
              <a:t>for</a:t>
            </a:r>
            <a:r>
              <a:rPr sz="1814" spc="127" dirty="0">
                <a:solidFill>
                  <a:srgbClr val="3333CC"/>
                </a:solidFill>
                <a:latin typeface="Comic Sans MS"/>
                <a:cs typeface="Comic Sans MS"/>
              </a:rPr>
              <a:t> </a:t>
            </a:r>
            <a:r>
              <a:rPr sz="1814" spc="-5" dirty="0">
                <a:solidFill>
                  <a:srgbClr val="3333CC"/>
                </a:solidFill>
                <a:latin typeface="Comic Sans MS"/>
                <a:cs typeface="Comic Sans MS"/>
              </a:rPr>
              <a:t>classification</a:t>
            </a:r>
            <a:endParaRPr sz="1814">
              <a:latin typeface="Comic Sans MS"/>
              <a:cs typeface="Comic Sans MS"/>
            </a:endParaRPr>
          </a:p>
          <a:p>
            <a:pPr marL="684648" lvl="1" indent="-259694">
              <a:spcBef>
                <a:spcPts val="1986"/>
              </a:spcBef>
              <a:buClr>
                <a:srgbClr val="FF0000"/>
              </a:buClr>
              <a:buChar char="•"/>
              <a:tabLst>
                <a:tab pos="684648" algn="l"/>
                <a:tab pos="685223" algn="l"/>
              </a:tabLst>
            </a:pPr>
            <a:r>
              <a:rPr sz="1632" dirty="0">
                <a:solidFill>
                  <a:srgbClr val="3333CC"/>
                </a:solidFill>
                <a:latin typeface="Comic Sans MS"/>
                <a:cs typeface="Comic Sans MS"/>
              </a:rPr>
              <a:t>Decision </a:t>
            </a:r>
            <a:r>
              <a:rPr sz="1632" spc="-5" dirty="0">
                <a:solidFill>
                  <a:srgbClr val="3333CC"/>
                </a:solidFill>
                <a:latin typeface="Comic Sans MS"/>
                <a:cs typeface="Comic Sans MS"/>
              </a:rPr>
              <a:t>tree methods build discretization on the fly</a:t>
            </a:r>
            <a:endParaRPr sz="1632">
              <a:latin typeface="Comic Sans MS"/>
              <a:cs typeface="Comic Sans MS"/>
            </a:endParaRPr>
          </a:p>
          <a:p>
            <a:pPr marL="684648" lvl="1" indent="-259694">
              <a:spcBef>
                <a:spcPts val="979"/>
              </a:spcBef>
              <a:buClr>
                <a:srgbClr val="FF0000"/>
              </a:buClr>
              <a:buChar char="•"/>
              <a:tabLst>
                <a:tab pos="684648" algn="l"/>
                <a:tab pos="685223" algn="l"/>
              </a:tabLst>
            </a:pPr>
            <a:r>
              <a:rPr sz="1632" spc="-5" dirty="0">
                <a:solidFill>
                  <a:srgbClr val="3333CC"/>
                </a:solidFill>
                <a:latin typeface="Comic Sans MS"/>
                <a:cs typeface="Comic Sans MS"/>
              </a:rPr>
              <a:t>Naïve Bayes requires initial</a:t>
            </a:r>
            <a:r>
              <a:rPr sz="1632" spc="-14" dirty="0">
                <a:solidFill>
                  <a:srgbClr val="3333CC"/>
                </a:solidFill>
                <a:latin typeface="Comic Sans MS"/>
                <a:cs typeface="Comic Sans MS"/>
              </a:rPr>
              <a:t> </a:t>
            </a:r>
            <a:r>
              <a:rPr sz="1632" spc="-5" dirty="0">
                <a:solidFill>
                  <a:srgbClr val="3333CC"/>
                </a:solidFill>
                <a:latin typeface="Comic Sans MS"/>
                <a:cs typeface="Comic Sans MS"/>
              </a:rPr>
              <a:t>discretization</a:t>
            </a:r>
            <a:endParaRPr sz="1632">
              <a:latin typeface="Comic Sans MS"/>
              <a:cs typeface="Comic Sans MS"/>
            </a:endParaRPr>
          </a:p>
          <a:p>
            <a:pPr marL="321882" indent="-310942">
              <a:spcBef>
                <a:spcPts val="1170"/>
              </a:spcBef>
              <a:buClr>
                <a:srgbClr val="FF0000"/>
              </a:buClr>
              <a:buChar char="•"/>
              <a:tabLst>
                <a:tab pos="321882" algn="l"/>
                <a:tab pos="322458" algn="l"/>
              </a:tabLst>
            </a:pPr>
            <a:r>
              <a:rPr sz="1814" spc="-5" dirty="0">
                <a:solidFill>
                  <a:srgbClr val="3333CC"/>
                </a:solidFill>
                <a:latin typeface="Comic Sans MS"/>
                <a:cs typeface="Comic Sans MS"/>
              </a:rPr>
              <a:t>Many other methods exist</a:t>
            </a:r>
            <a:r>
              <a:rPr sz="1814" spc="18" dirty="0">
                <a:solidFill>
                  <a:srgbClr val="3333CC"/>
                </a:solidFill>
                <a:latin typeface="Comic Sans MS"/>
                <a:cs typeface="Comic Sans MS"/>
              </a:rPr>
              <a:t> </a:t>
            </a:r>
            <a:r>
              <a:rPr sz="1814" spc="-5" dirty="0">
                <a:solidFill>
                  <a:srgbClr val="3333CC"/>
                </a:solidFill>
                <a:latin typeface="Comic Sans MS"/>
                <a:cs typeface="Comic Sans MS"/>
              </a:rPr>
              <a:t>…</a:t>
            </a:r>
            <a:endParaRPr sz="1814">
              <a:latin typeface="Comic Sans MS"/>
              <a:cs typeface="Comic Sans M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4133" y="404974"/>
            <a:ext cx="1973906" cy="1365265"/>
          </a:xfrm>
          <a:prstGeom prst="rect">
            <a:avLst/>
          </a:prstGeom>
        </p:spPr>
        <p:txBody>
          <a:bodyPr vert="horz" wrap="square" lIns="0" tIns="10941" rIns="0" bIns="0" rtlCol="0" anchor="ctr">
            <a:spAutoFit/>
          </a:bodyPr>
          <a:lstStyle/>
          <a:p>
            <a:pPr marL="11516">
              <a:lnSpc>
                <a:spcPct val="100000"/>
              </a:lnSpc>
              <a:spcBef>
                <a:spcPts val="86"/>
              </a:spcBef>
            </a:pPr>
            <a:r>
              <a:rPr spc="-5" dirty="0"/>
              <a:t>Method</a:t>
            </a:r>
            <a:r>
              <a:rPr spc="-50" dirty="0"/>
              <a:t> </a:t>
            </a:r>
            <a:r>
              <a:rPr spc="-9" dirty="0"/>
              <a:t>1R</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chemeClr val="tx1"/>
                </a:solidFill>
                <a:latin typeface="Comic Sans MS"/>
                <a:ea typeface="+mn-ea"/>
                <a:cs typeface="Comic Sans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549">
              <a:spcBef>
                <a:spcPts val="199"/>
              </a:spcBef>
            </a:pPr>
            <a:fld id="{81D60167-4931-47E6-BA6A-407CBD079E47}" type="slidenum">
              <a:rPr lang="de-DE" smtClean="0"/>
              <a:pPr marL="38100">
                <a:spcBef>
                  <a:spcPts val="220"/>
                </a:spcBef>
              </a:pPr>
              <a:t>47</a:t>
            </a:fld>
            <a:endParaRPr dirty="0"/>
          </a:p>
        </p:txBody>
      </p:sp>
      <p:sp>
        <p:nvSpPr>
          <p:cNvPr id="3" name="object 3"/>
          <p:cNvSpPr txBox="1"/>
          <p:nvPr/>
        </p:nvSpPr>
        <p:spPr>
          <a:xfrm>
            <a:off x="2434841" y="1884540"/>
            <a:ext cx="7329020" cy="3656729"/>
          </a:xfrm>
          <a:prstGeom prst="rect">
            <a:avLst/>
          </a:prstGeom>
        </p:spPr>
        <p:txBody>
          <a:bodyPr vert="horz" wrap="square" lIns="0" tIns="11516" rIns="0" bIns="0" rtlCol="0">
            <a:spAutoFit/>
          </a:bodyPr>
          <a:lstStyle/>
          <a:p>
            <a:pPr marL="322458" indent="-310942">
              <a:spcBef>
                <a:spcPts val="91"/>
              </a:spcBef>
              <a:buClr>
                <a:srgbClr val="FF0000"/>
              </a:buClr>
              <a:buChar char="•"/>
              <a:tabLst>
                <a:tab pos="321882" algn="l"/>
                <a:tab pos="322458" algn="l"/>
              </a:tabLst>
            </a:pPr>
            <a:r>
              <a:rPr sz="1632" dirty="0">
                <a:solidFill>
                  <a:srgbClr val="3333CC"/>
                </a:solidFill>
                <a:latin typeface="Comic Sans MS"/>
                <a:cs typeface="Comic Sans MS"/>
              </a:rPr>
              <a:t>Developed </a:t>
            </a:r>
            <a:r>
              <a:rPr sz="1632" spc="-5" dirty="0">
                <a:solidFill>
                  <a:srgbClr val="3333CC"/>
                </a:solidFill>
                <a:latin typeface="Comic Sans MS"/>
                <a:cs typeface="Comic Sans MS"/>
              </a:rPr>
              <a:t>by Holte</a:t>
            </a:r>
            <a:r>
              <a:rPr sz="1632" spc="9" dirty="0">
                <a:solidFill>
                  <a:srgbClr val="3333CC"/>
                </a:solidFill>
                <a:latin typeface="Comic Sans MS"/>
                <a:cs typeface="Comic Sans MS"/>
              </a:rPr>
              <a:t> </a:t>
            </a:r>
            <a:r>
              <a:rPr sz="1632" spc="-5" dirty="0">
                <a:solidFill>
                  <a:srgbClr val="3333CC"/>
                </a:solidFill>
                <a:latin typeface="Comic Sans MS"/>
                <a:cs typeface="Comic Sans MS"/>
              </a:rPr>
              <a:t>(1993).</a:t>
            </a:r>
            <a:endParaRPr sz="1632">
              <a:latin typeface="Comic Sans MS"/>
              <a:cs typeface="Comic Sans MS"/>
            </a:endParaRPr>
          </a:p>
          <a:p>
            <a:pPr marL="322458" indent="-310942">
              <a:spcBef>
                <a:spcPts val="1959"/>
              </a:spcBef>
              <a:buClr>
                <a:srgbClr val="FF0000"/>
              </a:buClr>
              <a:buChar char="•"/>
              <a:tabLst>
                <a:tab pos="321882" algn="l"/>
                <a:tab pos="322458" algn="l"/>
              </a:tabLst>
            </a:pPr>
            <a:r>
              <a:rPr sz="1632" spc="-5" dirty="0">
                <a:solidFill>
                  <a:srgbClr val="3333CC"/>
                </a:solidFill>
                <a:latin typeface="Comic Sans MS"/>
                <a:cs typeface="Comic Sans MS"/>
              </a:rPr>
              <a:t>It is </a:t>
            </a:r>
            <a:r>
              <a:rPr sz="1632" dirty="0">
                <a:solidFill>
                  <a:srgbClr val="3333CC"/>
                </a:solidFill>
                <a:latin typeface="Comic Sans MS"/>
                <a:cs typeface="Comic Sans MS"/>
              </a:rPr>
              <a:t>a </a:t>
            </a:r>
            <a:r>
              <a:rPr sz="1632" spc="-5" dirty="0">
                <a:solidFill>
                  <a:srgbClr val="3333CC"/>
                </a:solidFill>
                <a:latin typeface="Comic Sans MS"/>
                <a:cs typeface="Comic Sans MS"/>
              </a:rPr>
              <a:t>supervised discretization method using</a:t>
            </a:r>
            <a:r>
              <a:rPr sz="1632" dirty="0">
                <a:solidFill>
                  <a:srgbClr val="3333CC"/>
                </a:solidFill>
                <a:latin typeface="Comic Sans MS"/>
                <a:cs typeface="Comic Sans MS"/>
              </a:rPr>
              <a:t> </a:t>
            </a:r>
            <a:r>
              <a:rPr sz="1632" spc="-5" dirty="0">
                <a:solidFill>
                  <a:srgbClr val="3333CC"/>
                </a:solidFill>
                <a:latin typeface="Comic Sans MS"/>
                <a:cs typeface="Comic Sans MS"/>
              </a:rPr>
              <a:t>binning.</a:t>
            </a:r>
            <a:endParaRPr sz="1632">
              <a:latin typeface="Comic Sans MS"/>
              <a:cs typeface="Comic Sans MS"/>
            </a:endParaRPr>
          </a:p>
          <a:p>
            <a:pPr marL="322458" marR="173897" indent="-310942">
              <a:lnSpc>
                <a:spcPct val="110000"/>
              </a:lnSpc>
              <a:spcBef>
                <a:spcPts val="1758"/>
              </a:spcBef>
              <a:buClr>
                <a:srgbClr val="FF0000"/>
              </a:buClr>
              <a:buChar char="•"/>
              <a:tabLst>
                <a:tab pos="321882" algn="l"/>
                <a:tab pos="322458" algn="l"/>
              </a:tabLst>
            </a:pPr>
            <a:r>
              <a:rPr sz="1632" spc="-5" dirty="0">
                <a:solidFill>
                  <a:srgbClr val="3333CC"/>
                </a:solidFill>
                <a:latin typeface="Comic Sans MS"/>
                <a:cs typeface="Comic Sans MS"/>
              </a:rPr>
              <a:t>After sorting the data, the range of continuous values is divided into </a:t>
            </a:r>
            <a:r>
              <a:rPr sz="1632" dirty="0">
                <a:solidFill>
                  <a:srgbClr val="3333CC"/>
                </a:solidFill>
                <a:latin typeface="Comic Sans MS"/>
                <a:cs typeface="Comic Sans MS"/>
              </a:rPr>
              <a:t>a  </a:t>
            </a:r>
            <a:r>
              <a:rPr sz="1632" spc="-5" dirty="0">
                <a:solidFill>
                  <a:srgbClr val="3333CC"/>
                </a:solidFill>
                <a:latin typeface="Comic Sans MS"/>
                <a:cs typeface="Comic Sans MS"/>
              </a:rPr>
              <a:t>number of disjoint intervals </a:t>
            </a:r>
            <a:r>
              <a:rPr sz="1632" dirty="0">
                <a:solidFill>
                  <a:srgbClr val="3333CC"/>
                </a:solidFill>
                <a:latin typeface="Comic Sans MS"/>
                <a:cs typeface="Comic Sans MS"/>
              </a:rPr>
              <a:t>and </a:t>
            </a:r>
            <a:r>
              <a:rPr sz="1632" spc="-5" dirty="0">
                <a:solidFill>
                  <a:srgbClr val="3333CC"/>
                </a:solidFill>
                <a:latin typeface="Comic Sans MS"/>
                <a:cs typeface="Comic Sans MS"/>
              </a:rPr>
              <a:t>the boundaries of those intervals </a:t>
            </a:r>
            <a:r>
              <a:rPr sz="1632" dirty="0">
                <a:solidFill>
                  <a:srgbClr val="3333CC"/>
                </a:solidFill>
                <a:latin typeface="Comic Sans MS"/>
                <a:cs typeface="Comic Sans MS"/>
              </a:rPr>
              <a:t>are  adjusted </a:t>
            </a:r>
            <a:r>
              <a:rPr sz="1632" spc="-5" dirty="0">
                <a:solidFill>
                  <a:srgbClr val="3333CC"/>
                </a:solidFill>
                <a:latin typeface="Comic Sans MS"/>
                <a:cs typeface="Comic Sans MS"/>
              </a:rPr>
              <a:t>based on the </a:t>
            </a:r>
            <a:r>
              <a:rPr sz="1632" dirty="0">
                <a:solidFill>
                  <a:srgbClr val="3333CC"/>
                </a:solidFill>
                <a:latin typeface="Comic Sans MS"/>
                <a:cs typeface="Comic Sans MS"/>
              </a:rPr>
              <a:t>class </a:t>
            </a:r>
            <a:r>
              <a:rPr sz="1632" spc="-5" dirty="0">
                <a:solidFill>
                  <a:srgbClr val="3333CC"/>
                </a:solidFill>
                <a:latin typeface="Comic Sans MS"/>
                <a:cs typeface="Comic Sans MS"/>
              </a:rPr>
              <a:t>labels </a:t>
            </a:r>
            <a:r>
              <a:rPr sz="1632" dirty="0">
                <a:solidFill>
                  <a:srgbClr val="3333CC"/>
                </a:solidFill>
                <a:latin typeface="Comic Sans MS"/>
                <a:cs typeface="Comic Sans MS"/>
              </a:rPr>
              <a:t>associated </a:t>
            </a:r>
            <a:r>
              <a:rPr sz="1632" spc="-5" dirty="0">
                <a:solidFill>
                  <a:srgbClr val="3333CC"/>
                </a:solidFill>
                <a:latin typeface="Comic Sans MS"/>
                <a:cs typeface="Comic Sans MS"/>
              </a:rPr>
              <a:t>with the values of the  feature.</a:t>
            </a:r>
            <a:endParaRPr sz="1632">
              <a:latin typeface="Comic Sans MS"/>
              <a:cs typeface="Comic Sans MS"/>
            </a:endParaRPr>
          </a:p>
          <a:p>
            <a:pPr marL="322458" marR="4607" indent="-310942">
              <a:lnSpc>
                <a:spcPct val="110000"/>
              </a:lnSpc>
              <a:spcBef>
                <a:spcPts val="1764"/>
              </a:spcBef>
              <a:buClr>
                <a:srgbClr val="FF0000"/>
              </a:buClr>
              <a:buChar char="•"/>
              <a:tabLst>
                <a:tab pos="321882" algn="l"/>
                <a:tab pos="322458" algn="l"/>
              </a:tabLst>
            </a:pPr>
            <a:r>
              <a:rPr sz="1632" dirty="0">
                <a:solidFill>
                  <a:srgbClr val="3333CC"/>
                </a:solidFill>
                <a:latin typeface="Comic Sans MS"/>
                <a:cs typeface="Comic Sans MS"/>
              </a:rPr>
              <a:t>Each </a:t>
            </a:r>
            <a:r>
              <a:rPr sz="1632" spc="-5" dirty="0">
                <a:solidFill>
                  <a:srgbClr val="3333CC"/>
                </a:solidFill>
                <a:latin typeface="Comic Sans MS"/>
                <a:cs typeface="Comic Sans MS"/>
              </a:rPr>
              <a:t>interval </a:t>
            </a:r>
            <a:r>
              <a:rPr sz="1632" dirty="0">
                <a:solidFill>
                  <a:srgbClr val="3333CC"/>
                </a:solidFill>
                <a:latin typeface="Comic Sans MS"/>
                <a:cs typeface="Comic Sans MS"/>
              </a:rPr>
              <a:t>should contain a given </a:t>
            </a:r>
            <a:r>
              <a:rPr sz="1632" spc="-9" dirty="0">
                <a:solidFill>
                  <a:srgbClr val="3333CC"/>
                </a:solidFill>
                <a:latin typeface="Comic Sans MS"/>
                <a:cs typeface="Comic Sans MS"/>
              </a:rPr>
              <a:t>minimum </a:t>
            </a:r>
            <a:r>
              <a:rPr sz="1632" dirty="0">
                <a:solidFill>
                  <a:srgbClr val="3333CC"/>
                </a:solidFill>
                <a:latin typeface="Comic Sans MS"/>
                <a:cs typeface="Comic Sans MS"/>
              </a:rPr>
              <a:t>of </a:t>
            </a:r>
            <a:r>
              <a:rPr sz="1632" spc="-5" dirty="0">
                <a:solidFill>
                  <a:srgbClr val="3333CC"/>
                </a:solidFill>
                <a:latin typeface="Comic Sans MS"/>
                <a:cs typeface="Comic Sans MS"/>
              </a:rPr>
              <a:t>instances </a:t>
            </a:r>
            <a:r>
              <a:rPr sz="1632" dirty="0">
                <a:solidFill>
                  <a:srgbClr val="3333CC"/>
                </a:solidFill>
                <a:latin typeface="Comic Sans MS"/>
                <a:cs typeface="Comic Sans MS"/>
              </a:rPr>
              <a:t>( 6 </a:t>
            </a:r>
            <a:r>
              <a:rPr sz="1632" spc="-5" dirty="0">
                <a:solidFill>
                  <a:srgbClr val="3333CC"/>
                </a:solidFill>
                <a:latin typeface="Comic Sans MS"/>
                <a:cs typeface="Comic Sans MS"/>
              </a:rPr>
              <a:t>by default)  with the exception of the last</a:t>
            </a:r>
            <a:r>
              <a:rPr sz="1632" spc="18" dirty="0">
                <a:solidFill>
                  <a:srgbClr val="3333CC"/>
                </a:solidFill>
                <a:latin typeface="Comic Sans MS"/>
                <a:cs typeface="Comic Sans MS"/>
              </a:rPr>
              <a:t> </a:t>
            </a:r>
            <a:r>
              <a:rPr sz="1632" spc="-5" dirty="0">
                <a:solidFill>
                  <a:srgbClr val="3333CC"/>
                </a:solidFill>
                <a:latin typeface="Comic Sans MS"/>
                <a:cs typeface="Comic Sans MS"/>
              </a:rPr>
              <a:t>one.</a:t>
            </a:r>
            <a:endParaRPr sz="1632">
              <a:latin typeface="Comic Sans MS"/>
              <a:cs typeface="Comic Sans MS"/>
            </a:endParaRPr>
          </a:p>
          <a:p>
            <a:pPr marL="322458" marR="59885" indent="-310942">
              <a:lnSpc>
                <a:spcPct val="110000"/>
              </a:lnSpc>
              <a:spcBef>
                <a:spcPts val="1764"/>
              </a:spcBef>
              <a:buClr>
                <a:srgbClr val="FF0000"/>
              </a:buClr>
              <a:buChar char="•"/>
              <a:tabLst>
                <a:tab pos="321882" algn="l"/>
                <a:tab pos="322458" algn="l"/>
              </a:tabLst>
            </a:pPr>
            <a:r>
              <a:rPr sz="1632" dirty="0">
                <a:solidFill>
                  <a:srgbClr val="3333CC"/>
                </a:solidFill>
                <a:latin typeface="Comic Sans MS"/>
                <a:cs typeface="Comic Sans MS"/>
              </a:rPr>
              <a:t>The adjustment </a:t>
            </a:r>
            <a:r>
              <a:rPr sz="1632" spc="-5" dirty="0">
                <a:solidFill>
                  <a:srgbClr val="3333CC"/>
                </a:solidFill>
                <a:latin typeface="Comic Sans MS"/>
                <a:cs typeface="Comic Sans MS"/>
              </a:rPr>
              <a:t>of the boundary </a:t>
            </a:r>
            <a:r>
              <a:rPr sz="1632" dirty="0">
                <a:solidFill>
                  <a:srgbClr val="3333CC"/>
                </a:solidFill>
                <a:latin typeface="Comic Sans MS"/>
                <a:cs typeface="Comic Sans MS"/>
              </a:rPr>
              <a:t>continues </a:t>
            </a:r>
            <a:r>
              <a:rPr sz="1632" spc="-5" dirty="0">
                <a:solidFill>
                  <a:srgbClr val="3333CC"/>
                </a:solidFill>
                <a:latin typeface="Comic Sans MS"/>
                <a:cs typeface="Comic Sans MS"/>
              </a:rPr>
              <a:t>until the next values belongs  to </a:t>
            </a:r>
            <a:r>
              <a:rPr sz="1632" dirty="0">
                <a:solidFill>
                  <a:srgbClr val="3333CC"/>
                </a:solidFill>
                <a:latin typeface="Comic Sans MS"/>
                <a:cs typeface="Comic Sans MS"/>
              </a:rPr>
              <a:t>a class </a:t>
            </a:r>
            <a:r>
              <a:rPr sz="1632" spc="-5" dirty="0">
                <a:solidFill>
                  <a:srgbClr val="3333CC"/>
                </a:solidFill>
                <a:latin typeface="Comic Sans MS"/>
                <a:cs typeface="Comic Sans MS"/>
              </a:rPr>
              <a:t>different to the majority </a:t>
            </a:r>
            <a:r>
              <a:rPr sz="1632" dirty="0">
                <a:solidFill>
                  <a:srgbClr val="3333CC"/>
                </a:solidFill>
                <a:latin typeface="Comic Sans MS"/>
                <a:cs typeface="Comic Sans MS"/>
              </a:rPr>
              <a:t>class </a:t>
            </a:r>
            <a:r>
              <a:rPr sz="1632" spc="-5" dirty="0">
                <a:solidFill>
                  <a:srgbClr val="3333CC"/>
                </a:solidFill>
                <a:latin typeface="Comic Sans MS"/>
                <a:cs typeface="Comic Sans MS"/>
              </a:rPr>
              <a:t>in the </a:t>
            </a:r>
            <a:r>
              <a:rPr sz="1632" dirty="0">
                <a:solidFill>
                  <a:srgbClr val="3333CC"/>
                </a:solidFill>
                <a:latin typeface="Comic Sans MS"/>
                <a:cs typeface="Comic Sans MS"/>
              </a:rPr>
              <a:t>adjacent</a:t>
            </a:r>
            <a:r>
              <a:rPr sz="1632" spc="5" dirty="0">
                <a:solidFill>
                  <a:srgbClr val="3333CC"/>
                </a:solidFill>
                <a:latin typeface="Comic Sans MS"/>
                <a:cs typeface="Comic Sans MS"/>
              </a:rPr>
              <a:t> </a:t>
            </a:r>
            <a:r>
              <a:rPr sz="1632" spc="-5" dirty="0">
                <a:solidFill>
                  <a:srgbClr val="3333CC"/>
                </a:solidFill>
                <a:latin typeface="Comic Sans MS"/>
                <a:cs typeface="Comic Sans MS"/>
              </a:rPr>
              <a:t>interval.</a:t>
            </a:r>
            <a:endParaRPr sz="1632">
              <a:latin typeface="Comic Sans MS"/>
              <a:cs typeface="Comic Sans M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67473" y="404974"/>
            <a:ext cx="2087343" cy="1365265"/>
          </a:xfrm>
          <a:prstGeom prst="rect">
            <a:avLst/>
          </a:prstGeom>
        </p:spPr>
        <p:txBody>
          <a:bodyPr vert="horz" wrap="square" lIns="0" tIns="10941" rIns="0" bIns="0" rtlCol="0" anchor="ctr">
            <a:spAutoFit/>
          </a:bodyPr>
          <a:lstStyle/>
          <a:p>
            <a:pPr marL="11516">
              <a:lnSpc>
                <a:spcPct val="100000"/>
              </a:lnSpc>
              <a:spcBef>
                <a:spcPts val="86"/>
              </a:spcBef>
            </a:pPr>
            <a:r>
              <a:rPr spc="-5" dirty="0"/>
              <a:t>1R</a:t>
            </a:r>
            <a:r>
              <a:rPr spc="-59" dirty="0"/>
              <a:t> </a:t>
            </a:r>
            <a:r>
              <a:rPr spc="-5" dirty="0"/>
              <a:t>Example</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chemeClr val="tx1"/>
                </a:solidFill>
                <a:latin typeface="Comic Sans MS"/>
                <a:ea typeface="+mn-ea"/>
                <a:cs typeface="Comic Sans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549">
              <a:spcBef>
                <a:spcPts val="199"/>
              </a:spcBef>
            </a:pPr>
            <a:fld id="{81D60167-4931-47E6-BA6A-407CBD079E47}" type="slidenum">
              <a:rPr lang="de-DE" smtClean="0"/>
              <a:pPr marL="38100">
                <a:spcBef>
                  <a:spcPts val="220"/>
                </a:spcBef>
              </a:pPr>
              <a:t>48</a:t>
            </a:fld>
            <a:endParaRPr dirty="0"/>
          </a:p>
        </p:txBody>
      </p:sp>
      <p:graphicFrame>
        <p:nvGraphicFramePr>
          <p:cNvPr id="3" name="object 3"/>
          <p:cNvGraphicFramePr>
            <a:graphicFrameLocks noGrp="1"/>
          </p:cNvGraphicFramePr>
          <p:nvPr/>
        </p:nvGraphicFramePr>
        <p:xfrm>
          <a:off x="2195531" y="2612259"/>
          <a:ext cx="7801197" cy="1644533"/>
        </p:xfrm>
        <a:graphic>
          <a:graphicData uri="http://schemas.openxmlformats.org/drawingml/2006/table">
            <a:tbl>
              <a:tblPr firstRow="1" bandRow="1">
                <a:tableStyleId>{2D5ABB26-0587-4C30-8999-92F81FD0307C}</a:tableStyleId>
              </a:tblPr>
              <a:tblGrid>
                <a:gridCol w="487143">
                  <a:extLst>
                    <a:ext uri="{9D8B030D-6E8A-4147-A177-3AD203B41FA5}">
                      <a16:colId xmlns:a16="http://schemas.microsoft.com/office/drawing/2014/main" val="20000"/>
                    </a:ext>
                  </a:extLst>
                </a:gridCol>
                <a:gridCol w="236086">
                  <a:extLst>
                    <a:ext uri="{9D8B030D-6E8A-4147-A177-3AD203B41FA5}">
                      <a16:colId xmlns:a16="http://schemas.microsoft.com/office/drawing/2014/main" val="20001"/>
                    </a:ext>
                  </a:extLst>
                </a:gridCol>
                <a:gridCol w="236086">
                  <a:extLst>
                    <a:ext uri="{9D8B030D-6E8A-4147-A177-3AD203B41FA5}">
                      <a16:colId xmlns:a16="http://schemas.microsoft.com/office/drawing/2014/main" val="20002"/>
                    </a:ext>
                  </a:extLst>
                </a:gridCol>
                <a:gridCol w="235510">
                  <a:extLst>
                    <a:ext uri="{9D8B030D-6E8A-4147-A177-3AD203B41FA5}">
                      <a16:colId xmlns:a16="http://schemas.microsoft.com/office/drawing/2014/main" val="20003"/>
                    </a:ext>
                  </a:extLst>
                </a:gridCol>
                <a:gridCol w="236086">
                  <a:extLst>
                    <a:ext uri="{9D8B030D-6E8A-4147-A177-3AD203B41FA5}">
                      <a16:colId xmlns:a16="http://schemas.microsoft.com/office/drawing/2014/main" val="20004"/>
                    </a:ext>
                  </a:extLst>
                </a:gridCol>
                <a:gridCol w="236086">
                  <a:extLst>
                    <a:ext uri="{9D8B030D-6E8A-4147-A177-3AD203B41FA5}">
                      <a16:colId xmlns:a16="http://schemas.microsoft.com/office/drawing/2014/main" val="20005"/>
                    </a:ext>
                  </a:extLst>
                </a:gridCol>
                <a:gridCol w="236086">
                  <a:extLst>
                    <a:ext uri="{9D8B030D-6E8A-4147-A177-3AD203B41FA5}">
                      <a16:colId xmlns:a16="http://schemas.microsoft.com/office/drawing/2014/main" val="20006"/>
                    </a:ext>
                  </a:extLst>
                </a:gridCol>
                <a:gridCol w="235509">
                  <a:extLst>
                    <a:ext uri="{9D8B030D-6E8A-4147-A177-3AD203B41FA5}">
                      <a16:colId xmlns:a16="http://schemas.microsoft.com/office/drawing/2014/main" val="20007"/>
                    </a:ext>
                  </a:extLst>
                </a:gridCol>
                <a:gridCol w="236086">
                  <a:extLst>
                    <a:ext uri="{9D8B030D-6E8A-4147-A177-3AD203B41FA5}">
                      <a16:colId xmlns:a16="http://schemas.microsoft.com/office/drawing/2014/main" val="20008"/>
                    </a:ext>
                  </a:extLst>
                </a:gridCol>
                <a:gridCol w="236086">
                  <a:extLst>
                    <a:ext uri="{9D8B030D-6E8A-4147-A177-3AD203B41FA5}">
                      <a16:colId xmlns:a16="http://schemas.microsoft.com/office/drawing/2014/main" val="20009"/>
                    </a:ext>
                  </a:extLst>
                </a:gridCol>
                <a:gridCol w="236086">
                  <a:extLst>
                    <a:ext uri="{9D8B030D-6E8A-4147-A177-3AD203B41FA5}">
                      <a16:colId xmlns:a16="http://schemas.microsoft.com/office/drawing/2014/main" val="20010"/>
                    </a:ext>
                  </a:extLst>
                </a:gridCol>
                <a:gridCol w="235509">
                  <a:extLst>
                    <a:ext uri="{9D8B030D-6E8A-4147-A177-3AD203B41FA5}">
                      <a16:colId xmlns:a16="http://schemas.microsoft.com/office/drawing/2014/main" val="20011"/>
                    </a:ext>
                  </a:extLst>
                </a:gridCol>
                <a:gridCol w="236086">
                  <a:extLst>
                    <a:ext uri="{9D8B030D-6E8A-4147-A177-3AD203B41FA5}">
                      <a16:colId xmlns:a16="http://schemas.microsoft.com/office/drawing/2014/main" val="20012"/>
                    </a:ext>
                  </a:extLst>
                </a:gridCol>
                <a:gridCol w="236086">
                  <a:extLst>
                    <a:ext uri="{9D8B030D-6E8A-4147-A177-3AD203B41FA5}">
                      <a16:colId xmlns:a16="http://schemas.microsoft.com/office/drawing/2014/main" val="20013"/>
                    </a:ext>
                  </a:extLst>
                </a:gridCol>
                <a:gridCol w="236086">
                  <a:extLst>
                    <a:ext uri="{9D8B030D-6E8A-4147-A177-3AD203B41FA5}">
                      <a16:colId xmlns:a16="http://schemas.microsoft.com/office/drawing/2014/main" val="20014"/>
                    </a:ext>
                  </a:extLst>
                </a:gridCol>
                <a:gridCol w="235509">
                  <a:extLst>
                    <a:ext uri="{9D8B030D-6E8A-4147-A177-3AD203B41FA5}">
                      <a16:colId xmlns:a16="http://schemas.microsoft.com/office/drawing/2014/main" val="20015"/>
                    </a:ext>
                  </a:extLst>
                </a:gridCol>
                <a:gridCol w="236086">
                  <a:extLst>
                    <a:ext uri="{9D8B030D-6E8A-4147-A177-3AD203B41FA5}">
                      <a16:colId xmlns:a16="http://schemas.microsoft.com/office/drawing/2014/main" val="20016"/>
                    </a:ext>
                  </a:extLst>
                </a:gridCol>
                <a:gridCol w="236086">
                  <a:extLst>
                    <a:ext uri="{9D8B030D-6E8A-4147-A177-3AD203B41FA5}">
                      <a16:colId xmlns:a16="http://schemas.microsoft.com/office/drawing/2014/main" val="20017"/>
                    </a:ext>
                  </a:extLst>
                </a:gridCol>
                <a:gridCol w="236086">
                  <a:extLst>
                    <a:ext uri="{9D8B030D-6E8A-4147-A177-3AD203B41FA5}">
                      <a16:colId xmlns:a16="http://schemas.microsoft.com/office/drawing/2014/main" val="20018"/>
                    </a:ext>
                  </a:extLst>
                </a:gridCol>
                <a:gridCol w="235509">
                  <a:extLst>
                    <a:ext uri="{9D8B030D-6E8A-4147-A177-3AD203B41FA5}">
                      <a16:colId xmlns:a16="http://schemas.microsoft.com/office/drawing/2014/main" val="20019"/>
                    </a:ext>
                  </a:extLst>
                </a:gridCol>
                <a:gridCol w="236086">
                  <a:extLst>
                    <a:ext uri="{9D8B030D-6E8A-4147-A177-3AD203B41FA5}">
                      <a16:colId xmlns:a16="http://schemas.microsoft.com/office/drawing/2014/main" val="20020"/>
                    </a:ext>
                  </a:extLst>
                </a:gridCol>
                <a:gridCol w="236086">
                  <a:extLst>
                    <a:ext uri="{9D8B030D-6E8A-4147-A177-3AD203B41FA5}">
                      <a16:colId xmlns:a16="http://schemas.microsoft.com/office/drawing/2014/main" val="20021"/>
                    </a:ext>
                  </a:extLst>
                </a:gridCol>
                <a:gridCol w="236086">
                  <a:extLst>
                    <a:ext uri="{9D8B030D-6E8A-4147-A177-3AD203B41FA5}">
                      <a16:colId xmlns:a16="http://schemas.microsoft.com/office/drawing/2014/main" val="20022"/>
                    </a:ext>
                  </a:extLst>
                </a:gridCol>
                <a:gridCol w="235510">
                  <a:extLst>
                    <a:ext uri="{9D8B030D-6E8A-4147-A177-3AD203B41FA5}">
                      <a16:colId xmlns:a16="http://schemas.microsoft.com/office/drawing/2014/main" val="20023"/>
                    </a:ext>
                  </a:extLst>
                </a:gridCol>
                <a:gridCol w="236086">
                  <a:extLst>
                    <a:ext uri="{9D8B030D-6E8A-4147-A177-3AD203B41FA5}">
                      <a16:colId xmlns:a16="http://schemas.microsoft.com/office/drawing/2014/main" val="20024"/>
                    </a:ext>
                  </a:extLst>
                </a:gridCol>
                <a:gridCol w="236086">
                  <a:extLst>
                    <a:ext uri="{9D8B030D-6E8A-4147-A177-3AD203B41FA5}">
                      <a16:colId xmlns:a16="http://schemas.microsoft.com/office/drawing/2014/main" val="20025"/>
                    </a:ext>
                  </a:extLst>
                </a:gridCol>
                <a:gridCol w="236086">
                  <a:extLst>
                    <a:ext uri="{9D8B030D-6E8A-4147-A177-3AD203B41FA5}">
                      <a16:colId xmlns:a16="http://schemas.microsoft.com/office/drawing/2014/main" val="20026"/>
                    </a:ext>
                  </a:extLst>
                </a:gridCol>
                <a:gridCol w="235510">
                  <a:extLst>
                    <a:ext uri="{9D8B030D-6E8A-4147-A177-3AD203B41FA5}">
                      <a16:colId xmlns:a16="http://schemas.microsoft.com/office/drawing/2014/main" val="20027"/>
                    </a:ext>
                  </a:extLst>
                </a:gridCol>
                <a:gridCol w="236086">
                  <a:extLst>
                    <a:ext uri="{9D8B030D-6E8A-4147-A177-3AD203B41FA5}">
                      <a16:colId xmlns:a16="http://schemas.microsoft.com/office/drawing/2014/main" val="20028"/>
                    </a:ext>
                  </a:extLst>
                </a:gridCol>
                <a:gridCol w="236086">
                  <a:extLst>
                    <a:ext uri="{9D8B030D-6E8A-4147-A177-3AD203B41FA5}">
                      <a16:colId xmlns:a16="http://schemas.microsoft.com/office/drawing/2014/main" val="20029"/>
                    </a:ext>
                  </a:extLst>
                </a:gridCol>
                <a:gridCol w="236086">
                  <a:extLst>
                    <a:ext uri="{9D8B030D-6E8A-4147-A177-3AD203B41FA5}">
                      <a16:colId xmlns:a16="http://schemas.microsoft.com/office/drawing/2014/main" val="20030"/>
                    </a:ext>
                  </a:extLst>
                </a:gridCol>
                <a:gridCol w="235510">
                  <a:extLst>
                    <a:ext uri="{9D8B030D-6E8A-4147-A177-3AD203B41FA5}">
                      <a16:colId xmlns:a16="http://schemas.microsoft.com/office/drawing/2014/main" val="20031"/>
                    </a:ext>
                  </a:extLst>
                </a:gridCol>
              </a:tblGrid>
              <a:tr h="213168">
                <a:tc>
                  <a:txBody>
                    <a:bodyPr/>
                    <a:lstStyle/>
                    <a:p>
                      <a:pPr>
                        <a:lnSpc>
                          <a:spcPct val="100000"/>
                        </a:lnSpc>
                      </a:pPr>
                      <a:endParaRPr sz="1300">
                        <a:latin typeface="Times New Roman"/>
                        <a:cs typeface="Times New Roman"/>
                      </a:endParaRPr>
                    </a:p>
                  </a:txBody>
                  <a:tcPr marL="0" marR="0" marT="0" marB="0">
                    <a:lnL w="9525">
                      <a:solidFill>
                        <a:srgbClr val="D0D7E5"/>
                      </a:solidFill>
                      <a:prstDash val="solid"/>
                    </a:lnL>
                    <a:lnT w="9525">
                      <a:solidFill>
                        <a:srgbClr val="D0D7E5"/>
                      </a:solidFill>
                      <a:prstDash val="solid"/>
                    </a:lnT>
                    <a:lnB w="9525">
                      <a:solidFill>
                        <a:srgbClr val="D0D7E5"/>
                      </a:solidFill>
                      <a:prstDash val="solid"/>
                    </a:lnB>
                    <a:solidFill>
                      <a:srgbClr val="FFFFCC"/>
                    </a:solidFill>
                  </a:tcPr>
                </a:tc>
                <a:tc>
                  <a:txBody>
                    <a:bodyPr/>
                    <a:lstStyle/>
                    <a:p>
                      <a:pPr marL="88265">
                        <a:lnSpc>
                          <a:spcPct val="100000"/>
                        </a:lnSpc>
                        <a:spcBef>
                          <a:spcPts val="70"/>
                        </a:spcBef>
                      </a:pPr>
                      <a:r>
                        <a:rPr sz="1200" dirty="0">
                          <a:latin typeface="Trebuchet MS"/>
                          <a:cs typeface="Trebuchet MS"/>
                        </a:rPr>
                        <a:t>1</a:t>
                      </a:r>
                      <a:endParaRPr sz="1200">
                        <a:latin typeface="Trebuchet MS"/>
                        <a:cs typeface="Trebuchet MS"/>
                      </a:endParaRPr>
                    </a:p>
                  </a:txBody>
                  <a:tcPr marL="0" marR="0" marT="8061" marB="0">
                    <a:solidFill>
                      <a:srgbClr val="C5D9F1"/>
                    </a:solidFill>
                  </a:tcPr>
                </a:tc>
                <a:tc>
                  <a:txBody>
                    <a:bodyPr/>
                    <a:lstStyle/>
                    <a:p>
                      <a:pPr marL="88265">
                        <a:lnSpc>
                          <a:spcPct val="100000"/>
                        </a:lnSpc>
                        <a:spcBef>
                          <a:spcPts val="70"/>
                        </a:spcBef>
                      </a:pPr>
                      <a:r>
                        <a:rPr sz="1200" dirty="0">
                          <a:latin typeface="Trebuchet MS"/>
                          <a:cs typeface="Trebuchet MS"/>
                        </a:rPr>
                        <a:t>2</a:t>
                      </a:r>
                      <a:endParaRPr sz="1200">
                        <a:latin typeface="Trebuchet MS"/>
                        <a:cs typeface="Trebuchet MS"/>
                      </a:endParaRPr>
                    </a:p>
                  </a:txBody>
                  <a:tcPr marL="0" marR="0" marT="8061" marB="0">
                    <a:solidFill>
                      <a:srgbClr val="C5D9F1"/>
                    </a:solidFill>
                  </a:tcPr>
                </a:tc>
                <a:tc>
                  <a:txBody>
                    <a:bodyPr/>
                    <a:lstStyle/>
                    <a:p>
                      <a:pPr marL="88265">
                        <a:lnSpc>
                          <a:spcPct val="100000"/>
                        </a:lnSpc>
                        <a:spcBef>
                          <a:spcPts val="70"/>
                        </a:spcBef>
                      </a:pPr>
                      <a:r>
                        <a:rPr sz="1200" dirty="0">
                          <a:latin typeface="Trebuchet MS"/>
                          <a:cs typeface="Trebuchet MS"/>
                        </a:rPr>
                        <a:t>3</a:t>
                      </a:r>
                      <a:endParaRPr sz="1200">
                        <a:latin typeface="Trebuchet MS"/>
                        <a:cs typeface="Trebuchet MS"/>
                      </a:endParaRPr>
                    </a:p>
                  </a:txBody>
                  <a:tcPr marL="0" marR="0" marT="8061" marB="0">
                    <a:solidFill>
                      <a:srgbClr val="C5D9F1"/>
                    </a:solidFill>
                  </a:tcPr>
                </a:tc>
                <a:tc>
                  <a:txBody>
                    <a:bodyPr/>
                    <a:lstStyle/>
                    <a:p>
                      <a:pPr marL="88265">
                        <a:lnSpc>
                          <a:spcPct val="100000"/>
                        </a:lnSpc>
                        <a:spcBef>
                          <a:spcPts val="70"/>
                        </a:spcBef>
                      </a:pPr>
                      <a:r>
                        <a:rPr sz="1200" dirty="0">
                          <a:latin typeface="Trebuchet MS"/>
                          <a:cs typeface="Trebuchet MS"/>
                        </a:rPr>
                        <a:t>4</a:t>
                      </a:r>
                      <a:endParaRPr sz="1200">
                        <a:latin typeface="Trebuchet MS"/>
                        <a:cs typeface="Trebuchet MS"/>
                      </a:endParaRPr>
                    </a:p>
                  </a:txBody>
                  <a:tcPr marL="0" marR="0" marT="8061" marB="0">
                    <a:solidFill>
                      <a:srgbClr val="C5D9F1"/>
                    </a:solidFill>
                  </a:tcPr>
                </a:tc>
                <a:tc gridSpan="2">
                  <a:txBody>
                    <a:bodyPr/>
                    <a:lstStyle/>
                    <a:p>
                      <a:pPr marL="88265">
                        <a:lnSpc>
                          <a:spcPct val="100000"/>
                        </a:lnSpc>
                        <a:spcBef>
                          <a:spcPts val="70"/>
                        </a:spcBef>
                        <a:tabLst>
                          <a:tab pos="348615" algn="l"/>
                        </a:tabLst>
                      </a:pPr>
                      <a:r>
                        <a:rPr sz="1200" spc="-5" dirty="0">
                          <a:latin typeface="Trebuchet MS"/>
                          <a:cs typeface="Trebuchet MS"/>
                        </a:rPr>
                        <a:t>5	6</a:t>
                      </a:r>
                      <a:endParaRPr sz="1200">
                        <a:latin typeface="Trebuchet MS"/>
                        <a:cs typeface="Trebuchet MS"/>
                      </a:endParaRPr>
                    </a:p>
                  </a:txBody>
                  <a:tcPr marL="0" marR="0" marT="8061" marB="0">
                    <a:solidFill>
                      <a:srgbClr val="C5D9F1"/>
                    </a:solidFill>
                  </a:tcPr>
                </a:tc>
                <a:tc hMerge="1">
                  <a:txBody>
                    <a:bodyPr/>
                    <a:lstStyle/>
                    <a:p>
                      <a:endParaRPr/>
                    </a:p>
                  </a:txBody>
                  <a:tcPr marL="0" marR="0" marT="0" marB="0"/>
                </a:tc>
                <a:tc>
                  <a:txBody>
                    <a:bodyPr/>
                    <a:lstStyle/>
                    <a:p>
                      <a:pPr marL="5715" algn="ctr">
                        <a:lnSpc>
                          <a:spcPct val="100000"/>
                        </a:lnSpc>
                        <a:spcBef>
                          <a:spcPts val="70"/>
                        </a:spcBef>
                      </a:pPr>
                      <a:r>
                        <a:rPr sz="1200" dirty="0">
                          <a:latin typeface="Trebuchet MS"/>
                          <a:cs typeface="Trebuchet MS"/>
                        </a:rPr>
                        <a:t>1</a:t>
                      </a:r>
                      <a:endParaRPr sz="1200">
                        <a:latin typeface="Trebuchet MS"/>
                        <a:cs typeface="Trebuchet MS"/>
                      </a:endParaRPr>
                    </a:p>
                  </a:txBody>
                  <a:tcPr marL="0" marR="0" marT="8061" marB="0">
                    <a:solidFill>
                      <a:srgbClr val="C2D69A"/>
                    </a:solidFill>
                  </a:tcPr>
                </a:tc>
                <a:tc>
                  <a:txBody>
                    <a:bodyPr/>
                    <a:lstStyle/>
                    <a:p>
                      <a:pPr marL="6350" algn="ctr">
                        <a:lnSpc>
                          <a:spcPct val="100000"/>
                        </a:lnSpc>
                        <a:spcBef>
                          <a:spcPts val="70"/>
                        </a:spcBef>
                      </a:pPr>
                      <a:r>
                        <a:rPr sz="1200" dirty="0">
                          <a:latin typeface="Trebuchet MS"/>
                          <a:cs typeface="Trebuchet MS"/>
                        </a:rPr>
                        <a:t>2</a:t>
                      </a:r>
                      <a:endParaRPr sz="1200">
                        <a:latin typeface="Trebuchet MS"/>
                        <a:cs typeface="Trebuchet MS"/>
                      </a:endParaRPr>
                    </a:p>
                  </a:txBody>
                  <a:tcPr marL="0" marR="0" marT="8061" marB="0">
                    <a:solidFill>
                      <a:srgbClr val="C2D69A"/>
                    </a:solidFill>
                  </a:tcPr>
                </a:tc>
                <a:tc>
                  <a:txBody>
                    <a:bodyPr/>
                    <a:lstStyle/>
                    <a:p>
                      <a:pPr marL="6350" algn="ctr">
                        <a:lnSpc>
                          <a:spcPct val="100000"/>
                        </a:lnSpc>
                        <a:spcBef>
                          <a:spcPts val="70"/>
                        </a:spcBef>
                      </a:pPr>
                      <a:r>
                        <a:rPr sz="1200" dirty="0">
                          <a:latin typeface="Trebuchet MS"/>
                          <a:cs typeface="Trebuchet MS"/>
                        </a:rPr>
                        <a:t>3</a:t>
                      </a:r>
                      <a:endParaRPr sz="1200">
                        <a:latin typeface="Trebuchet MS"/>
                        <a:cs typeface="Trebuchet MS"/>
                      </a:endParaRPr>
                    </a:p>
                  </a:txBody>
                  <a:tcPr marL="0" marR="0" marT="8061" marB="0">
                    <a:solidFill>
                      <a:srgbClr val="C2D69A"/>
                    </a:solidFill>
                  </a:tcPr>
                </a:tc>
                <a:tc>
                  <a:txBody>
                    <a:bodyPr/>
                    <a:lstStyle/>
                    <a:p>
                      <a:pPr marL="6350" algn="ctr">
                        <a:lnSpc>
                          <a:spcPct val="100000"/>
                        </a:lnSpc>
                        <a:spcBef>
                          <a:spcPts val="70"/>
                        </a:spcBef>
                      </a:pPr>
                      <a:r>
                        <a:rPr sz="1200" dirty="0">
                          <a:latin typeface="Trebuchet MS"/>
                          <a:cs typeface="Trebuchet MS"/>
                        </a:rPr>
                        <a:t>4</a:t>
                      </a:r>
                      <a:endParaRPr sz="1200">
                        <a:latin typeface="Trebuchet MS"/>
                        <a:cs typeface="Trebuchet MS"/>
                      </a:endParaRPr>
                    </a:p>
                  </a:txBody>
                  <a:tcPr marL="0" marR="0" marT="8061" marB="0">
                    <a:solidFill>
                      <a:srgbClr val="C2D69A"/>
                    </a:solidFill>
                  </a:tcPr>
                </a:tc>
                <a:tc>
                  <a:txBody>
                    <a:bodyPr/>
                    <a:lstStyle/>
                    <a:p>
                      <a:pPr marR="74295" algn="r">
                        <a:lnSpc>
                          <a:spcPct val="100000"/>
                        </a:lnSpc>
                        <a:spcBef>
                          <a:spcPts val="70"/>
                        </a:spcBef>
                      </a:pPr>
                      <a:r>
                        <a:rPr sz="1200" dirty="0">
                          <a:latin typeface="Trebuchet MS"/>
                          <a:cs typeface="Trebuchet MS"/>
                        </a:rPr>
                        <a:t>5</a:t>
                      </a:r>
                      <a:endParaRPr sz="1200">
                        <a:latin typeface="Trebuchet MS"/>
                        <a:cs typeface="Trebuchet MS"/>
                      </a:endParaRPr>
                    </a:p>
                  </a:txBody>
                  <a:tcPr marL="0" marR="0" marT="8061" marB="0">
                    <a:solidFill>
                      <a:srgbClr val="C2D69A"/>
                    </a:solidFill>
                  </a:tcPr>
                </a:tc>
                <a:tc>
                  <a:txBody>
                    <a:bodyPr/>
                    <a:lstStyle/>
                    <a:p>
                      <a:pPr marR="74295" algn="r">
                        <a:lnSpc>
                          <a:spcPct val="100000"/>
                        </a:lnSpc>
                        <a:spcBef>
                          <a:spcPts val="70"/>
                        </a:spcBef>
                      </a:pPr>
                      <a:r>
                        <a:rPr sz="1200" dirty="0">
                          <a:latin typeface="Trebuchet MS"/>
                          <a:cs typeface="Trebuchet MS"/>
                        </a:rPr>
                        <a:t>6</a:t>
                      </a:r>
                      <a:endParaRPr sz="1200">
                        <a:latin typeface="Trebuchet MS"/>
                        <a:cs typeface="Trebuchet MS"/>
                      </a:endParaRPr>
                    </a:p>
                  </a:txBody>
                  <a:tcPr marL="0" marR="0" marT="8061" marB="0">
                    <a:solidFill>
                      <a:srgbClr val="C2D69A"/>
                    </a:solidFill>
                  </a:tcPr>
                </a:tc>
                <a:tc>
                  <a:txBody>
                    <a:bodyPr/>
                    <a:lstStyle/>
                    <a:p>
                      <a:pPr marL="6350" algn="ctr">
                        <a:lnSpc>
                          <a:spcPct val="100000"/>
                        </a:lnSpc>
                        <a:spcBef>
                          <a:spcPts val="70"/>
                        </a:spcBef>
                      </a:pPr>
                      <a:r>
                        <a:rPr sz="1200" dirty="0">
                          <a:latin typeface="Trebuchet MS"/>
                          <a:cs typeface="Trebuchet MS"/>
                        </a:rPr>
                        <a:t>7</a:t>
                      </a:r>
                      <a:endParaRPr sz="1200">
                        <a:latin typeface="Trebuchet MS"/>
                        <a:cs typeface="Trebuchet MS"/>
                      </a:endParaRPr>
                    </a:p>
                  </a:txBody>
                  <a:tcPr marL="0" marR="0" marT="8061" marB="0">
                    <a:solidFill>
                      <a:srgbClr val="C2D69A"/>
                    </a:solidFill>
                  </a:tcPr>
                </a:tc>
                <a:tc>
                  <a:txBody>
                    <a:bodyPr/>
                    <a:lstStyle/>
                    <a:p>
                      <a:pPr marL="6350" algn="ctr">
                        <a:lnSpc>
                          <a:spcPct val="100000"/>
                        </a:lnSpc>
                        <a:spcBef>
                          <a:spcPts val="70"/>
                        </a:spcBef>
                      </a:pPr>
                      <a:r>
                        <a:rPr sz="1200" dirty="0">
                          <a:latin typeface="Trebuchet MS"/>
                          <a:cs typeface="Trebuchet MS"/>
                        </a:rPr>
                        <a:t>1</a:t>
                      </a:r>
                      <a:endParaRPr sz="1200">
                        <a:latin typeface="Trebuchet MS"/>
                        <a:cs typeface="Trebuchet MS"/>
                      </a:endParaRPr>
                    </a:p>
                  </a:txBody>
                  <a:tcPr marL="0" marR="0" marT="8061" marB="0">
                    <a:solidFill>
                      <a:srgbClr val="CCC0DA"/>
                    </a:solidFill>
                  </a:tcPr>
                </a:tc>
                <a:tc>
                  <a:txBody>
                    <a:bodyPr/>
                    <a:lstStyle/>
                    <a:p>
                      <a:pPr marL="6985" algn="ctr">
                        <a:lnSpc>
                          <a:spcPct val="100000"/>
                        </a:lnSpc>
                        <a:spcBef>
                          <a:spcPts val="70"/>
                        </a:spcBef>
                      </a:pPr>
                      <a:r>
                        <a:rPr sz="1200" dirty="0">
                          <a:latin typeface="Trebuchet MS"/>
                          <a:cs typeface="Trebuchet MS"/>
                        </a:rPr>
                        <a:t>2</a:t>
                      </a:r>
                      <a:endParaRPr sz="1200">
                        <a:latin typeface="Trebuchet MS"/>
                        <a:cs typeface="Trebuchet MS"/>
                      </a:endParaRPr>
                    </a:p>
                  </a:txBody>
                  <a:tcPr marL="0" marR="0" marT="8061" marB="0">
                    <a:solidFill>
                      <a:srgbClr val="CCC0DA"/>
                    </a:solidFill>
                  </a:tcPr>
                </a:tc>
                <a:tc>
                  <a:txBody>
                    <a:bodyPr/>
                    <a:lstStyle/>
                    <a:p>
                      <a:pPr marL="6985" algn="ctr">
                        <a:lnSpc>
                          <a:spcPct val="100000"/>
                        </a:lnSpc>
                        <a:spcBef>
                          <a:spcPts val="70"/>
                        </a:spcBef>
                      </a:pPr>
                      <a:r>
                        <a:rPr sz="1200" dirty="0">
                          <a:latin typeface="Trebuchet MS"/>
                          <a:cs typeface="Trebuchet MS"/>
                        </a:rPr>
                        <a:t>3</a:t>
                      </a:r>
                      <a:endParaRPr sz="1200">
                        <a:latin typeface="Trebuchet MS"/>
                        <a:cs typeface="Trebuchet MS"/>
                      </a:endParaRPr>
                    </a:p>
                  </a:txBody>
                  <a:tcPr marL="0" marR="0" marT="8061" marB="0">
                    <a:solidFill>
                      <a:srgbClr val="CCC0DA"/>
                    </a:solidFill>
                  </a:tcPr>
                </a:tc>
                <a:tc>
                  <a:txBody>
                    <a:bodyPr/>
                    <a:lstStyle/>
                    <a:p>
                      <a:pPr marL="6985" algn="ctr">
                        <a:lnSpc>
                          <a:spcPct val="100000"/>
                        </a:lnSpc>
                        <a:spcBef>
                          <a:spcPts val="70"/>
                        </a:spcBef>
                      </a:pPr>
                      <a:r>
                        <a:rPr sz="1200" dirty="0">
                          <a:latin typeface="Trebuchet MS"/>
                          <a:cs typeface="Trebuchet MS"/>
                        </a:rPr>
                        <a:t>4</a:t>
                      </a:r>
                      <a:endParaRPr sz="1200">
                        <a:latin typeface="Trebuchet MS"/>
                        <a:cs typeface="Trebuchet MS"/>
                      </a:endParaRPr>
                    </a:p>
                  </a:txBody>
                  <a:tcPr marL="0" marR="0" marT="8061" marB="0">
                    <a:solidFill>
                      <a:srgbClr val="CCC0DA"/>
                    </a:solidFill>
                  </a:tcPr>
                </a:tc>
                <a:tc>
                  <a:txBody>
                    <a:bodyPr/>
                    <a:lstStyle/>
                    <a:p>
                      <a:pPr marL="6985" algn="ctr">
                        <a:lnSpc>
                          <a:spcPct val="100000"/>
                        </a:lnSpc>
                        <a:spcBef>
                          <a:spcPts val="70"/>
                        </a:spcBef>
                      </a:pPr>
                      <a:r>
                        <a:rPr sz="1200" dirty="0">
                          <a:latin typeface="Trebuchet MS"/>
                          <a:cs typeface="Trebuchet MS"/>
                        </a:rPr>
                        <a:t>5</a:t>
                      </a:r>
                      <a:endParaRPr sz="1200">
                        <a:latin typeface="Trebuchet MS"/>
                        <a:cs typeface="Trebuchet MS"/>
                      </a:endParaRPr>
                    </a:p>
                  </a:txBody>
                  <a:tcPr marL="0" marR="0" marT="8061" marB="0">
                    <a:solidFill>
                      <a:srgbClr val="CCC0DA"/>
                    </a:solidFill>
                  </a:tcPr>
                </a:tc>
                <a:tc>
                  <a:txBody>
                    <a:bodyPr/>
                    <a:lstStyle/>
                    <a:p>
                      <a:pPr marR="73660" algn="r">
                        <a:lnSpc>
                          <a:spcPct val="100000"/>
                        </a:lnSpc>
                        <a:spcBef>
                          <a:spcPts val="70"/>
                        </a:spcBef>
                      </a:pPr>
                      <a:r>
                        <a:rPr sz="1200" dirty="0">
                          <a:latin typeface="Trebuchet MS"/>
                          <a:cs typeface="Trebuchet MS"/>
                        </a:rPr>
                        <a:t>6</a:t>
                      </a:r>
                      <a:endParaRPr sz="1200">
                        <a:latin typeface="Trebuchet MS"/>
                        <a:cs typeface="Trebuchet MS"/>
                      </a:endParaRPr>
                    </a:p>
                  </a:txBody>
                  <a:tcPr marL="0" marR="0" marT="8061" marB="0">
                    <a:solidFill>
                      <a:srgbClr val="CCC0DA"/>
                    </a:solidFill>
                  </a:tcPr>
                </a:tc>
                <a:tc>
                  <a:txBody>
                    <a:bodyPr/>
                    <a:lstStyle/>
                    <a:p>
                      <a:pPr marL="6985" algn="ctr">
                        <a:lnSpc>
                          <a:spcPct val="100000"/>
                        </a:lnSpc>
                        <a:spcBef>
                          <a:spcPts val="70"/>
                        </a:spcBef>
                      </a:pPr>
                      <a:r>
                        <a:rPr sz="1200" dirty="0">
                          <a:latin typeface="Trebuchet MS"/>
                          <a:cs typeface="Trebuchet MS"/>
                        </a:rPr>
                        <a:t>7</a:t>
                      </a:r>
                      <a:endParaRPr sz="1200">
                        <a:latin typeface="Trebuchet MS"/>
                        <a:cs typeface="Trebuchet MS"/>
                      </a:endParaRPr>
                    </a:p>
                  </a:txBody>
                  <a:tcPr marL="0" marR="0" marT="8061" marB="0">
                    <a:solidFill>
                      <a:srgbClr val="CCC0DA"/>
                    </a:solidFill>
                  </a:tcPr>
                </a:tc>
                <a:tc>
                  <a:txBody>
                    <a:bodyPr/>
                    <a:lstStyle/>
                    <a:p>
                      <a:pPr marL="88900">
                        <a:lnSpc>
                          <a:spcPct val="100000"/>
                        </a:lnSpc>
                        <a:spcBef>
                          <a:spcPts val="70"/>
                        </a:spcBef>
                      </a:pPr>
                      <a:r>
                        <a:rPr sz="1200" dirty="0">
                          <a:latin typeface="Trebuchet MS"/>
                          <a:cs typeface="Trebuchet MS"/>
                        </a:rPr>
                        <a:t>1</a:t>
                      </a:r>
                      <a:endParaRPr sz="1200">
                        <a:latin typeface="Trebuchet MS"/>
                        <a:cs typeface="Trebuchet MS"/>
                      </a:endParaRPr>
                    </a:p>
                  </a:txBody>
                  <a:tcPr marL="0" marR="0" marT="8061" marB="0">
                    <a:solidFill>
                      <a:srgbClr val="FCD5B4"/>
                    </a:solidFill>
                  </a:tcPr>
                </a:tc>
                <a:tc>
                  <a:txBody>
                    <a:bodyPr/>
                    <a:lstStyle/>
                    <a:p>
                      <a:pPr marL="88900">
                        <a:lnSpc>
                          <a:spcPct val="100000"/>
                        </a:lnSpc>
                        <a:spcBef>
                          <a:spcPts val="70"/>
                        </a:spcBef>
                      </a:pPr>
                      <a:r>
                        <a:rPr sz="1200" dirty="0">
                          <a:latin typeface="Trebuchet MS"/>
                          <a:cs typeface="Trebuchet MS"/>
                        </a:rPr>
                        <a:t>2</a:t>
                      </a:r>
                      <a:endParaRPr sz="1200">
                        <a:latin typeface="Trebuchet MS"/>
                        <a:cs typeface="Trebuchet MS"/>
                      </a:endParaRPr>
                    </a:p>
                  </a:txBody>
                  <a:tcPr marL="0" marR="0" marT="8061" marB="0">
                    <a:solidFill>
                      <a:srgbClr val="FCD5B4"/>
                    </a:solidFill>
                  </a:tcPr>
                </a:tc>
                <a:tc>
                  <a:txBody>
                    <a:bodyPr/>
                    <a:lstStyle/>
                    <a:p>
                      <a:pPr marR="73660" algn="r">
                        <a:lnSpc>
                          <a:spcPct val="100000"/>
                        </a:lnSpc>
                        <a:spcBef>
                          <a:spcPts val="70"/>
                        </a:spcBef>
                      </a:pPr>
                      <a:r>
                        <a:rPr sz="1200" dirty="0">
                          <a:latin typeface="Trebuchet MS"/>
                          <a:cs typeface="Trebuchet MS"/>
                        </a:rPr>
                        <a:t>3</a:t>
                      </a:r>
                      <a:endParaRPr sz="1200">
                        <a:latin typeface="Trebuchet MS"/>
                        <a:cs typeface="Trebuchet MS"/>
                      </a:endParaRPr>
                    </a:p>
                  </a:txBody>
                  <a:tcPr marL="0" marR="0" marT="8061" marB="0">
                    <a:solidFill>
                      <a:srgbClr val="FCD5B4"/>
                    </a:solidFill>
                  </a:tcPr>
                </a:tc>
                <a:tc>
                  <a:txBody>
                    <a:bodyPr/>
                    <a:lstStyle/>
                    <a:p>
                      <a:pPr marL="89535">
                        <a:lnSpc>
                          <a:spcPct val="100000"/>
                        </a:lnSpc>
                        <a:spcBef>
                          <a:spcPts val="70"/>
                        </a:spcBef>
                      </a:pPr>
                      <a:r>
                        <a:rPr sz="1200" dirty="0">
                          <a:latin typeface="Trebuchet MS"/>
                          <a:cs typeface="Trebuchet MS"/>
                        </a:rPr>
                        <a:t>4</a:t>
                      </a:r>
                      <a:endParaRPr sz="1200">
                        <a:latin typeface="Trebuchet MS"/>
                        <a:cs typeface="Trebuchet MS"/>
                      </a:endParaRPr>
                    </a:p>
                  </a:txBody>
                  <a:tcPr marL="0" marR="0" marT="8061" marB="0">
                    <a:solidFill>
                      <a:srgbClr val="FCD5B4"/>
                    </a:solidFill>
                  </a:tcPr>
                </a:tc>
                <a:tc gridSpan="2">
                  <a:txBody>
                    <a:bodyPr/>
                    <a:lstStyle/>
                    <a:p>
                      <a:pPr marL="89535">
                        <a:lnSpc>
                          <a:spcPct val="100000"/>
                        </a:lnSpc>
                        <a:spcBef>
                          <a:spcPts val="70"/>
                        </a:spcBef>
                        <a:tabLst>
                          <a:tab pos="349885" algn="l"/>
                        </a:tabLst>
                      </a:pPr>
                      <a:r>
                        <a:rPr sz="1200" spc="-5" dirty="0">
                          <a:latin typeface="Trebuchet MS"/>
                          <a:cs typeface="Trebuchet MS"/>
                        </a:rPr>
                        <a:t>5	6</a:t>
                      </a:r>
                      <a:endParaRPr sz="1200">
                        <a:latin typeface="Trebuchet MS"/>
                        <a:cs typeface="Trebuchet MS"/>
                      </a:endParaRPr>
                    </a:p>
                  </a:txBody>
                  <a:tcPr marL="0" marR="0" marT="8061" marB="0">
                    <a:solidFill>
                      <a:srgbClr val="FCD5B4"/>
                    </a:solidFill>
                  </a:tcPr>
                </a:tc>
                <a:tc hMerge="1">
                  <a:txBody>
                    <a:bodyPr/>
                    <a:lstStyle/>
                    <a:p>
                      <a:endParaRPr/>
                    </a:p>
                  </a:txBody>
                  <a:tcPr marL="0" marR="0" marT="0" marB="0"/>
                </a:tc>
                <a:tc>
                  <a:txBody>
                    <a:bodyPr/>
                    <a:lstStyle/>
                    <a:p>
                      <a:pPr marL="88900">
                        <a:lnSpc>
                          <a:spcPct val="100000"/>
                        </a:lnSpc>
                        <a:spcBef>
                          <a:spcPts val="70"/>
                        </a:spcBef>
                      </a:pPr>
                      <a:r>
                        <a:rPr sz="1200" dirty="0">
                          <a:latin typeface="Trebuchet MS"/>
                          <a:cs typeface="Trebuchet MS"/>
                        </a:rPr>
                        <a:t>7</a:t>
                      </a:r>
                      <a:endParaRPr sz="1200">
                        <a:latin typeface="Trebuchet MS"/>
                        <a:cs typeface="Trebuchet MS"/>
                      </a:endParaRPr>
                    </a:p>
                  </a:txBody>
                  <a:tcPr marL="0" marR="0" marT="8061" marB="0">
                    <a:solidFill>
                      <a:srgbClr val="FCD5B4"/>
                    </a:solidFill>
                  </a:tcPr>
                </a:tc>
                <a:tc>
                  <a:txBody>
                    <a:bodyPr/>
                    <a:lstStyle/>
                    <a:p>
                      <a:pPr marL="89535">
                        <a:lnSpc>
                          <a:spcPct val="100000"/>
                        </a:lnSpc>
                        <a:spcBef>
                          <a:spcPts val="70"/>
                        </a:spcBef>
                      </a:pPr>
                      <a:r>
                        <a:rPr sz="1200" dirty="0">
                          <a:latin typeface="Trebuchet MS"/>
                          <a:cs typeface="Trebuchet MS"/>
                        </a:rPr>
                        <a:t>1</a:t>
                      </a:r>
                      <a:endParaRPr sz="1200">
                        <a:latin typeface="Trebuchet MS"/>
                        <a:cs typeface="Trebuchet MS"/>
                      </a:endParaRPr>
                    </a:p>
                  </a:txBody>
                  <a:tcPr marL="0" marR="0" marT="8061" marB="0">
                    <a:solidFill>
                      <a:srgbClr val="C5BE97"/>
                    </a:solidFill>
                  </a:tcPr>
                </a:tc>
                <a:tc>
                  <a:txBody>
                    <a:bodyPr/>
                    <a:lstStyle/>
                    <a:p>
                      <a:pPr marL="89535">
                        <a:lnSpc>
                          <a:spcPct val="100000"/>
                        </a:lnSpc>
                        <a:spcBef>
                          <a:spcPts val="70"/>
                        </a:spcBef>
                      </a:pPr>
                      <a:r>
                        <a:rPr sz="1200" dirty="0">
                          <a:latin typeface="Trebuchet MS"/>
                          <a:cs typeface="Trebuchet MS"/>
                        </a:rPr>
                        <a:t>2</a:t>
                      </a:r>
                      <a:endParaRPr sz="1200">
                        <a:latin typeface="Trebuchet MS"/>
                        <a:cs typeface="Trebuchet MS"/>
                      </a:endParaRPr>
                    </a:p>
                  </a:txBody>
                  <a:tcPr marL="0" marR="0" marT="8061" marB="0">
                    <a:solidFill>
                      <a:srgbClr val="C5BE97"/>
                    </a:solidFill>
                  </a:tcPr>
                </a:tc>
                <a:tc>
                  <a:txBody>
                    <a:bodyPr/>
                    <a:lstStyle/>
                    <a:p>
                      <a:pPr marL="89535">
                        <a:lnSpc>
                          <a:spcPct val="100000"/>
                        </a:lnSpc>
                        <a:spcBef>
                          <a:spcPts val="70"/>
                        </a:spcBef>
                      </a:pPr>
                      <a:r>
                        <a:rPr sz="1200" dirty="0">
                          <a:latin typeface="Trebuchet MS"/>
                          <a:cs typeface="Trebuchet MS"/>
                        </a:rPr>
                        <a:t>3</a:t>
                      </a:r>
                      <a:endParaRPr sz="1200">
                        <a:latin typeface="Trebuchet MS"/>
                        <a:cs typeface="Trebuchet MS"/>
                      </a:endParaRPr>
                    </a:p>
                  </a:txBody>
                  <a:tcPr marL="0" marR="0" marT="8061" marB="0">
                    <a:solidFill>
                      <a:srgbClr val="C5BE97"/>
                    </a:solidFill>
                  </a:tcPr>
                </a:tc>
                <a:tc>
                  <a:txBody>
                    <a:bodyPr/>
                    <a:lstStyle/>
                    <a:p>
                      <a:pPr marR="73660" algn="r">
                        <a:lnSpc>
                          <a:spcPct val="100000"/>
                        </a:lnSpc>
                        <a:spcBef>
                          <a:spcPts val="70"/>
                        </a:spcBef>
                      </a:pPr>
                      <a:r>
                        <a:rPr sz="1200" dirty="0">
                          <a:latin typeface="Trebuchet MS"/>
                          <a:cs typeface="Trebuchet MS"/>
                        </a:rPr>
                        <a:t>4</a:t>
                      </a:r>
                      <a:endParaRPr sz="1200">
                        <a:latin typeface="Trebuchet MS"/>
                        <a:cs typeface="Trebuchet MS"/>
                      </a:endParaRPr>
                    </a:p>
                  </a:txBody>
                  <a:tcPr marL="0" marR="0" marT="8061" marB="0">
                    <a:solidFill>
                      <a:srgbClr val="C5BE97"/>
                    </a:solidFill>
                  </a:tcPr>
                </a:tc>
                <a:extLst>
                  <a:ext uri="{0D108BD9-81ED-4DB2-BD59-A6C34878D82A}">
                    <a16:rowId xmlns:a16="http://schemas.microsoft.com/office/drawing/2014/main" val="10000"/>
                  </a:ext>
                </a:extLst>
              </a:tr>
              <a:tr h="213167">
                <a:tc>
                  <a:txBody>
                    <a:bodyPr/>
                    <a:lstStyle/>
                    <a:p>
                      <a:pPr marL="3175" algn="ctr">
                        <a:lnSpc>
                          <a:spcPct val="100000"/>
                        </a:lnSpc>
                        <a:spcBef>
                          <a:spcPts val="70"/>
                        </a:spcBef>
                      </a:pPr>
                      <a:r>
                        <a:rPr sz="1200" spc="-35" dirty="0">
                          <a:latin typeface="Trebuchet MS"/>
                          <a:cs typeface="Trebuchet MS"/>
                        </a:rPr>
                        <a:t>Var</a:t>
                      </a:r>
                      <a:endParaRPr sz="1200">
                        <a:latin typeface="Trebuchet MS"/>
                        <a:cs typeface="Trebuchet MS"/>
                      </a:endParaRPr>
                    </a:p>
                  </a:txBody>
                  <a:tcPr marL="0" marR="0" marT="8061"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marR="33020" algn="r">
                        <a:lnSpc>
                          <a:spcPct val="100000"/>
                        </a:lnSpc>
                        <a:spcBef>
                          <a:spcPts val="70"/>
                        </a:spcBef>
                      </a:pPr>
                      <a:r>
                        <a:rPr sz="1200" spc="20" dirty="0">
                          <a:latin typeface="Trebuchet MS"/>
                          <a:cs typeface="Trebuchet MS"/>
                        </a:rPr>
                        <a:t>6</a:t>
                      </a:r>
                      <a:r>
                        <a:rPr sz="1200" dirty="0">
                          <a:latin typeface="Trebuchet MS"/>
                          <a:cs typeface="Trebuchet MS"/>
                        </a:rPr>
                        <a:t>5</a:t>
                      </a:r>
                      <a:endParaRPr sz="1200">
                        <a:latin typeface="Trebuchet MS"/>
                        <a:cs typeface="Trebuchet MS"/>
                      </a:endParaRPr>
                    </a:p>
                  </a:txBody>
                  <a:tcPr marL="0" marR="0" marT="8061" marB="0">
                    <a:lnL w="9525">
                      <a:solidFill>
                        <a:srgbClr val="D0D7E5"/>
                      </a:solidFill>
                      <a:prstDash val="solid"/>
                    </a:lnL>
                    <a:lnR w="9525">
                      <a:solidFill>
                        <a:srgbClr val="D0D7E5"/>
                      </a:solidFill>
                      <a:prstDash val="solid"/>
                    </a:lnR>
                    <a:lnB w="9525">
                      <a:solidFill>
                        <a:srgbClr val="D0D7E5"/>
                      </a:solidFill>
                      <a:prstDash val="solid"/>
                    </a:lnB>
                    <a:solidFill>
                      <a:srgbClr val="FFFFCC"/>
                    </a:solidFill>
                  </a:tcPr>
                </a:tc>
                <a:tc>
                  <a:txBody>
                    <a:bodyPr/>
                    <a:lstStyle/>
                    <a:p>
                      <a:pPr marR="33020" algn="r">
                        <a:lnSpc>
                          <a:spcPct val="100000"/>
                        </a:lnSpc>
                        <a:spcBef>
                          <a:spcPts val="70"/>
                        </a:spcBef>
                      </a:pPr>
                      <a:r>
                        <a:rPr sz="1200" spc="20" dirty="0">
                          <a:latin typeface="Trebuchet MS"/>
                          <a:cs typeface="Trebuchet MS"/>
                        </a:rPr>
                        <a:t>7</a:t>
                      </a:r>
                      <a:r>
                        <a:rPr sz="1200" dirty="0">
                          <a:latin typeface="Trebuchet MS"/>
                          <a:cs typeface="Trebuchet MS"/>
                        </a:rPr>
                        <a:t>8</a:t>
                      </a:r>
                      <a:endParaRPr sz="1200">
                        <a:latin typeface="Trebuchet MS"/>
                        <a:cs typeface="Trebuchet MS"/>
                      </a:endParaRPr>
                    </a:p>
                  </a:txBody>
                  <a:tcPr marL="0" marR="0" marT="8061" marB="0">
                    <a:lnL w="9525">
                      <a:solidFill>
                        <a:srgbClr val="D0D7E5"/>
                      </a:solidFill>
                      <a:prstDash val="solid"/>
                    </a:lnL>
                    <a:lnR w="9525">
                      <a:solidFill>
                        <a:srgbClr val="D0D7E5"/>
                      </a:solidFill>
                      <a:prstDash val="solid"/>
                    </a:lnR>
                    <a:lnB w="9525">
                      <a:solidFill>
                        <a:srgbClr val="D0D7E5"/>
                      </a:solidFill>
                      <a:prstDash val="solid"/>
                    </a:lnB>
                    <a:solidFill>
                      <a:srgbClr val="FFFFCC"/>
                    </a:solidFill>
                  </a:tcPr>
                </a:tc>
                <a:tc>
                  <a:txBody>
                    <a:bodyPr/>
                    <a:lstStyle/>
                    <a:p>
                      <a:pPr marR="33020" algn="r">
                        <a:lnSpc>
                          <a:spcPct val="100000"/>
                        </a:lnSpc>
                        <a:spcBef>
                          <a:spcPts val="70"/>
                        </a:spcBef>
                      </a:pPr>
                      <a:r>
                        <a:rPr sz="1200" spc="20" dirty="0">
                          <a:latin typeface="Trebuchet MS"/>
                          <a:cs typeface="Trebuchet MS"/>
                        </a:rPr>
                        <a:t>7</a:t>
                      </a:r>
                      <a:r>
                        <a:rPr sz="1200" dirty="0">
                          <a:latin typeface="Trebuchet MS"/>
                          <a:cs typeface="Trebuchet MS"/>
                        </a:rPr>
                        <a:t>9</a:t>
                      </a:r>
                      <a:endParaRPr sz="1200">
                        <a:latin typeface="Trebuchet MS"/>
                        <a:cs typeface="Trebuchet MS"/>
                      </a:endParaRPr>
                    </a:p>
                  </a:txBody>
                  <a:tcPr marL="0" marR="0" marT="8061" marB="0">
                    <a:lnL w="9525">
                      <a:solidFill>
                        <a:srgbClr val="D0D7E5"/>
                      </a:solidFill>
                      <a:prstDash val="solid"/>
                    </a:lnL>
                    <a:lnR w="9525">
                      <a:solidFill>
                        <a:srgbClr val="D0D7E5"/>
                      </a:solidFill>
                      <a:prstDash val="solid"/>
                    </a:lnR>
                    <a:lnB w="9525">
                      <a:solidFill>
                        <a:srgbClr val="D0D7E5"/>
                      </a:solidFill>
                      <a:prstDash val="solid"/>
                    </a:lnB>
                    <a:solidFill>
                      <a:srgbClr val="FFFFCC"/>
                    </a:solidFill>
                  </a:tcPr>
                </a:tc>
                <a:tc>
                  <a:txBody>
                    <a:bodyPr/>
                    <a:lstStyle/>
                    <a:p>
                      <a:pPr marL="37465">
                        <a:lnSpc>
                          <a:spcPct val="100000"/>
                        </a:lnSpc>
                        <a:spcBef>
                          <a:spcPts val="70"/>
                        </a:spcBef>
                      </a:pPr>
                      <a:r>
                        <a:rPr sz="1200" spc="5" dirty="0">
                          <a:latin typeface="Trebuchet MS"/>
                          <a:cs typeface="Trebuchet MS"/>
                        </a:rPr>
                        <a:t>79</a:t>
                      </a:r>
                      <a:endParaRPr sz="1200">
                        <a:latin typeface="Trebuchet MS"/>
                        <a:cs typeface="Trebuchet MS"/>
                      </a:endParaRPr>
                    </a:p>
                  </a:txBody>
                  <a:tcPr marL="0" marR="0" marT="8061" marB="0">
                    <a:lnL w="9525">
                      <a:solidFill>
                        <a:srgbClr val="D0D7E5"/>
                      </a:solidFill>
                      <a:prstDash val="solid"/>
                    </a:lnL>
                    <a:lnR w="9525">
                      <a:solidFill>
                        <a:srgbClr val="D0D7E5"/>
                      </a:solidFill>
                      <a:prstDash val="solid"/>
                    </a:lnR>
                    <a:lnB w="9525">
                      <a:solidFill>
                        <a:srgbClr val="D0D7E5"/>
                      </a:solidFill>
                      <a:prstDash val="solid"/>
                    </a:lnB>
                    <a:solidFill>
                      <a:srgbClr val="FFFFCC"/>
                    </a:solidFill>
                  </a:tcPr>
                </a:tc>
                <a:tc>
                  <a:txBody>
                    <a:bodyPr/>
                    <a:lstStyle/>
                    <a:p>
                      <a:pPr algn="ctr">
                        <a:lnSpc>
                          <a:spcPct val="100000"/>
                        </a:lnSpc>
                        <a:spcBef>
                          <a:spcPts val="70"/>
                        </a:spcBef>
                      </a:pPr>
                      <a:r>
                        <a:rPr sz="1200" spc="5" dirty="0">
                          <a:latin typeface="Trebuchet MS"/>
                          <a:cs typeface="Trebuchet MS"/>
                        </a:rPr>
                        <a:t>81</a:t>
                      </a:r>
                      <a:endParaRPr sz="1200">
                        <a:latin typeface="Trebuchet MS"/>
                        <a:cs typeface="Trebuchet MS"/>
                      </a:endParaRPr>
                    </a:p>
                  </a:txBody>
                  <a:tcPr marL="0" marR="0" marT="8061" marB="0">
                    <a:lnL w="9525">
                      <a:solidFill>
                        <a:srgbClr val="D0D7E5"/>
                      </a:solidFill>
                      <a:prstDash val="solid"/>
                    </a:lnL>
                    <a:lnR w="9525">
                      <a:solidFill>
                        <a:srgbClr val="D0D7E5"/>
                      </a:solidFill>
                      <a:prstDash val="solid"/>
                    </a:lnR>
                    <a:lnB w="9525">
                      <a:solidFill>
                        <a:srgbClr val="D0D7E5"/>
                      </a:solidFill>
                      <a:prstDash val="solid"/>
                    </a:lnB>
                    <a:solidFill>
                      <a:srgbClr val="FFFFCC"/>
                    </a:solidFill>
                  </a:tcPr>
                </a:tc>
                <a:tc>
                  <a:txBody>
                    <a:bodyPr/>
                    <a:lstStyle/>
                    <a:p>
                      <a:pPr algn="ctr">
                        <a:lnSpc>
                          <a:spcPct val="100000"/>
                        </a:lnSpc>
                        <a:spcBef>
                          <a:spcPts val="70"/>
                        </a:spcBef>
                      </a:pPr>
                      <a:r>
                        <a:rPr sz="1200" spc="5" dirty="0">
                          <a:latin typeface="Trebuchet MS"/>
                          <a:cs typeface="Trebuchet MS"/>
                        </a:rPr>
                        <a:t>81</a:t>
                      </a:r>
                      <a:endParaRPr sz="1200">
                        <a:latin typeface="Trebuchet MS"/>
                        <a:cs typeface="Trebuchet MS"/>
                      </a:endParaRPr>
                    </a:p>
                  </a:txBody>
                  <a:tcPr marL="0" marR="0" marT="8061" marB="0">
                    <a:lnL w="9525">
                      <a:solidFill>
                        <a:srgbClr val="D0D7E5"/>
                      </a:solidFill>
                      <a:prstDash val="solid"/>
                    </a:lnL>
                    <a:lnR w="9525">
                      <a:solidFill>
                        <a:srgbClr val="D0D7E5"/>
                      </a:solidFill>
                      <a:prstDash val="solid"/>
                    </a:lnR>
                    <a:lnB w="9525">
                      <a:solidFill>
                        <a:srgbClr val="D0D7E5"/>
                      </a:solidFill>
                      <a:prstDash val="solid"/>
                    </a:lnB>
                    <a:solidFill>
                      <a:srgbClr val="FFFFCC"/>
                    </a:solidFill>
                  </a:tcPr>
                </a:tc>
                <a:tc>
                  <a:txBody>
                    <a:bodyPr/>
                    <a:lstStyle/>
                    <a:p>
                      <a:pPr algn="ctr">
                        <a:lnSpc>
                          <a:spcPct val="100000"/>
                        </a:lnSpc>
                        <a:spcBef>
                          <a:spcPts val="70"/>
                        </a:spcBef>
                      </a:pPr>
                      <a:r>
                        <a:rPr sz="1200" spc="5" dirty="0">
                          <a:latin typeface="Trebuchet MS"/>
                          <a:cs typeface="Trebuchet MS"/>
                        </a:rPr>
                        <a:t>82</a:t>
                      </a:r>
                      <a:endParaRPr sz="1200">
                        <a:latin typeface="Trebuchet MS"/>
                        <a:cs typeface="Trebuchet MS"/>
                      </a:endParaRPr>
                    </a:p>
                  </a:txBody>
                  <a:tcPr marL="0" marR="0" marT="8061" marB="0">
                    <a:lnL w="9525">
                      <a:solidFill>
                        <a:srgbClr val="D0D7E5"/>
                      </a:solidFill>
                      <a:prstDash val="solid"/>
                    </a:lnL>
                    <a:lnR w="9525">
                      <a:solidFill>
                        <a:srgbClr val="D0D7E5"/>
                      </a:solidFill>
                      <a:prstDash val="solid"/>
                    </a:lnR>
                    <a:solidFill>
                      <a:srgbClr val="FFFFCC"/>
                    </a:solidFill>
                  </a:tcPr>
                </a:tc>
                <a:tc>
                  <a:txBody>
                    <a:bodyPr/>
                    <a:lstStyle/>
                    <a:p>
                      <a:pPr algn="ctr">
                        <a:lnSpc>
                          <a:spcPct val="100000"/>
                        </a:lnSpc>
                        <a:spcBef>
                          <a:spcPts val="70"/>
                        </a:spcBef>
                      </a:pPr>
                      <a:r>
                        <a:rPr sz="1200" spc="5" dirty="0">
                          <a:latin typeface="Trebuchet MS"/>
                          <a:cs typeface="Trebuchet MS"/>
                        </a:rPr>
                        <a:t>82</a:t>
                      </a:r>
                      <a:endParaRPr sz="1200">
                        <a:latin typeface="Trebuchet MS"/>
                        <a:cs typeface="Trebuchet MS"/>
                      </a:endParaRPr>
                    </a:p>
                  </a:txBody>
                  <a:tcPr marL="0" marR="0" marT="8061" marB="0">
                    <a:lnL w="9525">
                      <a:solidFill>
                        <a:srgbClr val="D0D7E5"/>
                      </a:solidFill>
                      <a:prstDash val="solid"/>
                    </a:lnL>
                    <a:lnR w="12700">
                      <a:solidFill>
                        <a:srgbClr val="D0D7E5"/>
                      </a:solidFill>
                      <a:prstDash val="solid"/>
                    </a:lnR>
                    <a:lnB w="9525">
                      <a:solidFill>
                        <a:srgbClr val="D0D7E5"/>
                      </a:solidFill>
                      <a:prstDash val="solid"/>
                    </a:lnB>
                    <a:solidFill>
                      <a:srgbClr val="FFFFCC"/>
                    </a:solidFill>
                  </a:tcPr>
                </a:tc>
                <a:tc>
                  <a:txBody>
                    <a:bodyPr/>
                    <a:lstStyle/>
                    <a:p>
                      <a:pPr algn="ctr">
                        <a:lnSpc>
                          <a:spcPct val="100000"/>
                        </a:lnSpc>
                        <a:spcBef>
                          <a:spcPts val="70"/>
                        </a:spcBef>
                      </a:pPr>
                      <a:r>
                        <a:rPr sz="1200" spc="5" dirty="0">
                          <a:latin typeface="Trebuchet MS"/>
                          <a:cs typeface="Trebuchet MS"/>
                        </a:rPr>
                        <a:t>82</a:t>
                      </a:r>
                      <a:endParaRPr sz="1200">
                        <a:latin typeface="Trebuchet MS"/>
                        <a:cs typeface="Trebuchet MS"/>
                      </a:endParaRPr>
                    </a:p>
                  </a:txBody>
                  <a:tcPr marL="0" marR="0" marT="8061" marB="0">
                    <a:lnL w="12700">
                      <a:solidFill>
                        <a:srgbClr val="D0D7E5"/>
                      </a:solidFill>
                      <a:prstDash val="solid"/>
                    </a:lnL>
                    <a:lnR w="9525">
                      <a:solidFill>
                        <a:srgbClr val="D0D7E5"/>
                      </a:solidFill>
                      <a:prstDash val="solid"/>
                    </a:lnR>
                    <a:lnB w="9525">
                      <a:solidFill>
                        <a:srgbClr val="D0D7E5"/>
                      </a:solidFill>
                      <a:prstDash val="solid"/>
                    </a:lnB>
                    <a:solidFill>
                      <a:srgbClr val="FFFFCC"/>
                    </a:solidFill>
                  </a:tcPr>
                </a:tc>
                <a:tc>
                  <a:txBody>
                    <a:bodyPr/>
                    <a:lstStyle/>
                    <a:p>
                      <a:pPr algn="ctr">
                        <a:lnSpc>
                          <a:spcPct val="100000"/>
                        </a:lnSpc>
                        <a:spcBef>
                          <a:spcPts val="70"/>
                        </a:spcBef>
                      </a:pPr>
                      <a:r>
                        <a:rPr sz="1200" spc="5" dirty="0">
                          <a:latin typeface="Trebuchet MS"/>
                          <a:cs typeface="Trebuchet MS"/>
                        </a:rPr>
                        <a:t>82</a:t>
                      </a:r>
                      <a:endParaRPr sz="1200">
                        <a:latin typeface="Trebuchet MS"/>
                        <a:cs typeface="Trebuchet MS"/>
                      </a:endParaRPr>
                    </a:p>
                  </a:txBody>
                  <a:tcPr marL="0" marR="0" marT="8061" marB="0">
                    <a:lnL w="9525">
                      <a:solidFill>
                        <a:srgbClr val="D0D7E5"/>
                      </a:solidFill>
                      <a:prstDash val="solid"/>
                    </a:lnL>
                    <a:lnR w="9525">
                      <a:solidFill>
                        <a:srgbClr val="D0D7E5"/>
                      </a:solidFill>
                      <a:prstDash val="solid"/>
                    </a:lnR>
                    <a:lnB w="9525">
                      <a:solidFill>
                        <a:srgbClr val="D0D7E5"/>
                      </a:solidFill>
                      <a:prstDash val="solid"/>
                    </a:lnB>
                    <a:solidFill>
                      <a:srgbClr val="FFFFCC"/>
                    </a:solidFill>
                  </a:tcPr>
                </a:tc>
                <a:tc>
                  <a:txBody>
                    <a:bodyPr/>
                    <a:lstStyle/>
                    <a:p>
                      <a:pPr marR="32384" algn="r">
                        <a:lnSpc>
                          <a:spcPct val="100000"/>
                        </a:lnSpc>
                        <a:spcBef>
                          <a:spcPts val="70"/>
                        </a:spcBef>
                      </a:pPr>
                      <a:r>
                        <a:rPr sz="1200" spc="20" dirty="0">
                          <a:latin typeface="Trebuchet MS"/>
                          <a:cs typeface="Trebuchet MS"/>
                        </a:rPr>
                        <a:t>8</a:t>
                      </a:r>
                      <a:r>
                        <a:rPr sz="1200" dirty="0">
                          <a:latin typeface="Trebuchet MS"/>
                          <a:cs typeface="Trebuchet MS"/>
                        </a:rPr>
                        <a:t>2</a:t>
                      </a:r>
                      <a:endParaRPr sz="1200">
                        <a:latin typeface="Trebuchet MS"/>
                        <a:cs typeface="Trebuchet MS"/>
                      </a:endParaRPr>
                    </a:p>
                  </a:txBody>
                  <a:tcPr marL="0" marR="0" marT="8061" marB="0">
                    <a:lnL w="9525">
                      <a:solidFill>
                        <a:srgbClr val="D0D7E5"/>
                      </a:solidFill>
                      <a:prstDash val="solid"/>
                    </a:lnL>
                    <a:lnR w="9525">
                      <a:solidFill>
                        <a:srgbClr val="D0D7E5"/>
                      </a:solidFill>
                      <a:prstDash val="solid"/>
                    </a:lnR>
                    <a:lnB w="9525">
                      <a:solidFill>
                        <a:srgbClr val="D0D7E5"/>
                      </a:solidFill>
                      <a:prstDash val="solid"/>
                    </a:lnB>
                    <a:solidFill>
                      <a:srgbClr val="FFFFCC"/>
                    </a:solidFill>
                  </a:tcPr>
                </a:tc>
                <a:tc>
                  <a:txBody>
                    <a:bodyPr/>
                    <a:lstStyle/>
                    <a:p>
                      <a:pPr marR="32384" algn="r">
                        <a:lnSpc>
                          <a:spcPct val="100000"/>
                        </a:lnSpc>
                        <a:spcBef>
                          <a:spcPts val="70"/>
                        </a:spcBef>
                      </a:pPr>
                      <a:r>
                        <a:rPr sz="1200" spc="20" dirty="0">
                          <a:latin typeface="Trebuchet MS"/>
                          <a:cs typeface="Trebuchet MS"/>
                        </a:rPr>
                        <a:t>8</a:t>
                      </a:r>
                      <a:r>
                        <a:rPr sz="1200" dirty="0">
                          <a:latin typeface="Trebuchet MS"/>
                          <a:cs typeface="Trebuchet MS"/>
                        </a:rPr>
                        <a:t>2</a:t>
                      </a:r>
                      <a:endParaRPr sz="1200">
                        <a:latin typeface="Trebuchet MS"/>
                        <a:cs typeface="Trebuchet MS"/>
                      </a:endParaRPr>
                    </a:p>
                  </a:txBody>
                  <a:tcPr marL="0" marR="0" marT="8061" marB="0">
                    <a:lnL w="9525">
                      <a:solidFill>
                        <a:srgbClr val="D0D7E5"/>
                      </a:solidFill>
                      <a:prstDash val="solid"/>
                    </a:lnL>
                    <a:lnR w="9525">
                      <a:solidFill>
                        <a:srgbClr val="D0D7E5"/>
                      </a:solidFill>
                      <a:prstDash val="solid"/>
                    </a:lnR>
                    <a:lnB w="9525">
                      <a:solidFill>
                        <a:srgbClr val="D0D7E5"/>
                      </a:solidFill>
                      <a:prstDash val="solid"/>
                    </a:lnB>
                    <a:solidFill>
                      <a:srgbClr val="FFFFCC"/>
                    </a:solidFill>
                  </a:tcPr>
                </a:tc>
                <a:tc>
                  <a:txBody>
                    <a:bodyPr/>
                    <a:lstStyle/>
                    <a:p>
                      <a:pPr algn="ctr">
                        <a:lnSpc>
                          <a:spcPct val="100000"/>
                        </a:lnSpc>
                        <a:spcBef>
                          <a:spcPts val="70"/>
                        </a:spcBef>
                      </a:pPr>
                      <a:r>
                        <a:rPr sz="1200" spc="5" dirty="0">
                          <a:latin typeface="Trebuchet MS"/>
                          <a:cs typeface="Trebuchet MS"/>
                        </a:rPr>
                        <a:t>83</a:t>
                      </a:r>
                      <a:endParaRPr sz="1200">
                        <a:latin typeface="Trebuchet MS"/>
                        <a:cs typeface="Trebuchet MS"/>
                      </a:endParaRPr>
                    </a:p>
                  </a:txBody>
                  <a:tcPr marL="0" marR="0" marT="8061" marB="0">
                    <a:lnL w="9525">
                      <a:solidFill>
                        <a:srgbClr val="D0D7E5"/>
                      </a:solidFill>
                      <a:prstDash val="solid"/>
                    </a:lnL>
                    <a:lnR w="9525">
                      <a:solidFill>
                        <a:srgbClr val="D0D7E5"/>
                      </a:solidFill>
                      <a:prstDash val="solid"/>
                    </a:lnR>
                    <a:lnB w="9525">
                      <a:solidFill>
                        <a:srgbClr val="D0D7E5"/>
                      </a:solidFill>
                      <a:prstDash val="solid"/>
                    </a:lnB>
                    <a:solidFill>
                      <a:srgbClr val="FFFFCC"/>
                    </a:solidFill>
                  </a:tcPr>
                </a:tc>
                <a:tc>
                  <a:txBody>
                    <a:bodyPr/>
                    <a:lstStyle/>
                    <a:p>
                      <a:pPr algn="ctr">
                        <a:lnSpc>
                          <a:spcPct val="100000"/>
                        </a:lnSpc>
                        <a:spcBef>
                          <a:spcPts val="70"/>
                        </a:spcBef>
                      </a:pPr>
                      <a:r>
                        <a:rPr sz="1200" spc="5" dirty="0">
                          <a:latin typeface="Trebuchet MS"/>
                          <a:cs typeface="Trebuchet MS"/>
                        </a:rPr>
                        <a:t>83</a:t>
                      </a:r>
                      <a:endParaRPr sz="1200">
                        <a:latin typeface="Trebuchet MS"/>
                        <a:cs typeface="Trebuchet MS"/>
                      </a:endParaRPr>
                    </a:p>
                  </a:txBody>
                  <a:tcPr marL="0" marR="0" marT="8061" marB="0">
                    <a:lnL w="9525">
                      <a:solidFill>
                        <a:srgbClr val="D0D7E5"/>
                      </a:solidFill>
                      <a:prstDash val="solid"/>
                    </a:lnL>
                    <a:lnR w="9525">
                      <a:solidFill>
                        <a:srgbClr val="D0D7E5"/>
                      </a:solidFill>
                      <a:prstDash val="solid"/>
                    </a:lnR>
                    <a:solidFill>
                      <a:srgbClr val="FFFFCC"/>
                    </a:solidFill>
                  </a:tcPr>
                </a:tc>
                <a:tc>
                  <a:txBody>
                    <a:bodyPr/>
                    <a:lstStyle/>
                    <a:p>
                      <a:pPr marL="635" algn="ctr">
                        <a:lnSpc>
                          <a:spcPct val="100000"/>
                        </a:lnSpc>
                        <a:spcBef>
                          <a:spcPts val="70"/>
                        </a:spcBef>
                      </a:pPr>
                      <a:r>
                        <a:rPr sz="1200" spc="5" dirty="0">
                          <a:latin typeface="Trebuchet MS"/>
                          <a:cs typeface="Trebuchet MS"/>
                        </a:rPr>
                        <a:t>83</a:t>
                      </a:r>
                      <a:endParaRPr sz="1200">
                        <a:latin typeface="Trebuchet MS"/>
                        <a:cs typeface="Trebuchet MS"/>
                      </a:endParaRPr>
                    </a:p>
                  </a:txBody>
                  <a:tcPr marL="0" marR="0" marT="8061" marB="0">
                    <a:lnL w="9525">
                      <a:solidFill>
                        <a:srgbClr val="D0D7E5"/>
                      </a:solidFill>
                      <a:prstDash val="solid"/>
                    </a:lnL>
                    <a:lnR w="9525">
                      <a:solidFill>
                        <a:srgbClr val="D0D7E5"/>
                      </a:solidFill>
                      <a:prstDash val="solid"/>
                    </a:lnR>
                    <a:lnB w="9525">
                      <a:solidFill>
                        <a:srgbClr val="D0D7E5"/>
                      </a:solidFill>
                      <a:prstDash val="solid"/>
                    </a:lnB>
                    <a:solidFill>
                      <a:srgbClr val="FFFFCC"/>
                    </a:solidFill>
                  </a:tcPr>
                </a:tc>
                <a:tc>
                  <a:txBody>
                    <a:bodyPr/>
                    <a:lstStyle/>
                    <a:p>
                      <a:pPr marL="1270" algn="ctr">
                        <a:lnSpc>
                          <a:spcPct val="100000"/>
                        </a:lnSpc>
                        <a:spcBef>
                          <a:spcPts val="70"/>
                        </a:spcBef>
                      </a:pPr>
                      <a:r>
                        <a:rPr sz="1200" spc="5" dirty="0">
                          <a:latin typeface="Trebuchet MS"/>
                          <a:cs typeface="Trebuchet MS"/>
                        </a:rPr>
                        <a:t>83</a:t>
                      </a:r>
                      <a:endParaRPr sz="1200">
                        <a:latin typeface="Trebuchet MS"/>
                        <a:cs typeface="Trebuchet MS"/>
                      </a:endParaRPr>
                    </a:p>
                  </a:txBody>
                  <a:tcPr marL="0" marR="0" marT="8061" marB="0">
                    <a:lnL w="9525">
                      <a:solidFill>
                        <a:srgbClr val="D0D7E5"/>
                      </a:solidFill>
                      <a:prstDash val="solid"/>
                    </a:lnL>
                    <a:lnR w="9525">
                      <a:solidFill>
                        <a:srgbClr val="D0D7E5"/>
                      </a:solidFill>
                      <a:prstDash val="solid"/>
                    </a:lnR>
                    <a:lnB w="9525">
                      <a:solidFill>
                        <a:srgbClr val="D0D7E5"/>
                      </a:solidFill>
                      <a:prstDash val="solid"/>
                    </a:lnB>
                    <a:solidFill>
                      <a:srgbClr val="FFFFCC"/>
                    </a:solidFill>
                  </a:tcPr>
                </a:tc>
                <a:tc>
                  <a:txBody>
                    <a:bodyPr/>
                    <a:lstStyle/>
                    <a:p>
                      <a:pPr marL="635" algn="ctr">
                        <a:lnSpc>
                          <a:spcPct val="100000"/>
                        </a:lnSpc>
                        <a:spcBef>
                          <a:spcPts val="70"/>
                        </a:spcBef>
                      </a:pPr>
                      <a:r>
                        <a:rPr sz="1200" spc="5" dirty="0">
                          <a:latin typeface="Trebuchet MS"/>
                          <a:cs typeface="Trebuchet MS"/>
                        </a:rPr>
                        <a:t>83</a:t>
                      </a:r>
                      <a:endParaRPr sz="1200">
                        <a:latin typeface="Trebuchet MS"/>
                        <a:cs typeface="Trebuchet MS"/>
                      </a:endParaRPr>
                    </a:p>
                  </a:txBody>
                  <a:tcPr marL="0" marR="0" marT="8061" marB="0">
                    <a:lnL w="9525">
                      <a:solidFill>
                        <a:srgbClr val="D0D7E5"/>
                      </a:solidFill>
                      <a:prstDash val="solid"/>
                    </a:lnL>
                    <a:lnR w="9525">
                      <a:solidFill>
                        <a:srgbClr val="D0D7E5"/>
                      </a:solidFill>
                      <a:prstDash val="solid"/>
                    </a:lnR>
                    <a:lnB w="9525">
                      <a:solidFill>
                        <a:srgbClr val="D0D7E5"/>
                      </a:solidFill>
                      <a:prstDash val="solid"/>
                    </a:lnB>
                    <a:solidFill>
                      <a:srgbClr val="FFFFCC"/>
                    </a:solidFill>
                  </a:tcPr>
                </a:tc>
                <a:tc>
                  <a:txBody>
                    <a:bodyPr/>
                    <a:lstStyle/>
                    <a:p>
                      <a:pPr algn="ctr">
                        <a:lnSpc>
                          <a:spcPct val="100000"/>
                        </a:lnSpc>
                        <a:spcBef>
                          <a:spcPts val="70"/>
                        </a:spcBef>
                      </a:pPr>
                      <a:r>
                        <a:rPr sz="1200" spc="5" dirty="0">
                          <a:latin typeface="Trebuchet MS"/>
                          <a:cs typeface="Trebuchet MS"/>
                        </a:rPr>
                        <a:t>84</a:t>
                      </a:r>
                      <a:endParaRPr sz="1200">
                        <a:latin typeface="Trebuchet MS"/>
                        <a:cs typeface="Trebuchet MS"/>
                      </a:endParaRPr>
                    </a:p>
                  </a:txBody>
                  <a:tcPr marL="0" marR="0" marT="8061" marB="0">
                    <a:lnL w="9525">
                      <a:solidFill>
                        <a:srgbClr val="D0D7E5"/>
                      </a:solidFill>
                      <a:prstDash val="solid"/>
                    </a:lnL>
                    <a:lnR w="9525">
                      <a:solidFill>
                        <a:srgbClr val="D0D7E5"/>
                      </a:solidFill>
                      <a:prstDash val="solid"/>
                    </a:lnR>
                    <a:lnB w="9525">
                      <a:solidFill>
                        <a:srgbClr val="D0D7E5"/>
                      </a:solidFill>
                      <a:prstDash val="solid"/>
                    </a:lnB>
                    <a:solidFill>
                      <a:srgbClr val="FFFFCC"/>
                    </a:solidFill>
                  </a:tcPr>
                </a:tc>
                <a:tc>
                  <a:txBody>
                    <a:bodyPr/>
                    <a:lstStyle/>
                    <a:p>
                      <a:pPr marR="31115" algn="r">
                        <a:lnSpc>
                          <a:spcPct val="100000"/>
                        </a:lnSpc>
                        <a:spcBef>
                          <a:spcPts val="70"/>
                        </a:spcBef>
                      </a:pPr>
                      <a:r>
                        <a:rPr sz="1200" spc="20" dirty="0">
                          <a:latin typeface="Trebuchet MS"/>
                          <a:cs typeface="Trebuchet MS"/>
                        </a:rPr>
                        <a:t>8</a:t>
                      </a:r>
                      <a:r>
                        <a:rPr sz="1200" dirty="0">
                          <a:latin typeface="Trebuchet MS"/>
                          <a:cs typeface="Trebuchet MS"/>
                        </a:rPr>
                        <a:t>4</a:t>
                      </a:r>
                      <a:endParaRPr sz="1200">
                        <a:latin typeface="Trebuchet MS"/>
                        <a:cs typeface="Trebuchet MS"/>
                      </a:endParaRPr>
                    </a:p>
                  </a:txBody>
                  <a:tcPr marL="0" marR="0" marT="8061" marB="0">
                    <a:lnL w="9525">
                      <a:solidFill>
                        <a:srgbClr val="D0D7E5"/>
                      </a:solidFill>
                      <a:prstDash val="solid"/>
                    </a:lnL>
                    <a:lnR w="9525">
                      <a:solidFill>
                        <a:srgbClr val="D0D7E5"/>
                      </a:solidFill>
                      <a:prstDash val="solid"/>
                    </a:lnR>
                    <a:lnB w="9525">
                      <a:solidFill>
                        <a:srgbClr val="D0D7E5"/>
                      </a:solidFill>
                      <a:prstDash val="solid"/>
                    </a:lnB>
                    <a:solidFill>
                      <a:srgbClr val="FFFFCC"/>
                    </a:solidFill>
                  </a:tcPr>
                </a:tc>
                <a:tc>
                  <a:txBody>
                    <a:bodyPr/>
                    <a:lstStyle/>
                    <a:p>
                      <a:pPr algn="ctr">
                        <a:lnSpc>
                          <a:spcPct val="100000"/>
                        </a:lnSpc>
                        <a:spcBef>
                          <a:spcPts val="70"/>
                        </a:spcBef>
                      </a:pPr>
                      <a:r>
                        <a:rPr sz="1200" spc="5" dirty="0">
                          <a:latin typeface="Trebuchet MS"/>
                          <a:cs typeface="Trebuchet MS"/>
                        </a:rPr>
                        <a:t>84</a:t>
                      </a:r>
                      <a:endParaRPr sz="1200">
                        <a:latin typeface="Trebuchet MS"/>
                        <a:cs typeface="Trebuchet MS"/>
                      </a:endParaRPr>
                    </a:p>
                  </a:txBody>
                  <a:tcPr marL="0" marR="0" marT="8061" marB="0">
                    <a:lnL w="9525">
                      <a:solidFill>
                        <a:srgbClr val="D0D7E5"/>
                      </a:solidFill>
                      <a:prstDash val="solid"/>
                    </a:lnL>
                    <a:lnR w="9525">
                      <a:solidFill>
                        <a:srgbClr val="D0D7E5"/>
                      </a:solidFill>
                      <a:prstDash val="solid"/>
                    </a:lnR>
                    <a:lnB w="9525">
                      <a:solidFill>
                        <a:srgbClr val="D0D7E5"/>
                      </a:solidFill>
                      <a:prstDash val="solid"/>
                    </a:lnB>
                    <a:solidFill>
                      <a:srgbClr val="FFFFCC"/>
                    </a:solidFill>
                  </a:tcPr>
                </a:tc>
                <a:tc>
                  <a:txBody>
                    <a:bodyPr/>
                    <a:lstStyle/>
                    <a:p>
                      <a:pPr marR="31115" algn="r">
                        <a:lnSpc>
                          <a:spcPct val="100000"/>
                        </a:lnSpc>
                        <a:spcBef>
                          <a:spcPts val="70"/>
                        </a:spcBef>
                      </a:pPr>
                      <a:r>
                        <a:rPr sz="1200" spc="25" dirty="0">
                          <a:latin typeface="Trebuchet MS"/>
                          <a:cs typeface="Trebuchet MS"/>
                        </a:rPr>
                        <a:t>8</a:t>
                      </a:r>
                      <a:r>
                        <a:rPr sz="1200" dirty="0">
                          <a:latin typeface="Trebuchet MS"/>
                          <a:cs typeface="Trebuchet MS"/>
                        </a:rPr>
                        <a:t>4</a:t>
                      </a:r>
                      <a:endParaRPr sz="1200">
                        <a:latin typeface="Trebuchet MS"/>
                        <a:cs typeface="Trebuchet MS"/>
                      </a:endParaRPr>
                    </a:p>
                  </a:txBody>
                  <a:tcPr marL="0" marR="0" marT="8061" marB="0">
                    <a:lnL w="9525">
                      <a:solidFill>
                        <a:srgbClr val="D0D7E5"/>
                      </a:solidFill>
                      <a:prstDash val="solid"/>
                    </a:lnL>
                    <a:lnR w="9525">
                      <a:solidFill>
                        <a:srgbClr val="D0D7E5"/>
                      </a:solidFill>
                      <a:prstDash val="solid"/>
                    </a:lnR>
                    <a:solidFill>
                      <a:srgbClr val="FFFFCC"/>
                    </a:solidFill>
                  </a:tcPr>
                </a:tc>
                <a:tc>
                  <a:txBody>
                    <a:bodyPr/>
                    <a:lstStyle/>
                    <a:p>
                      <a:pPr marR="30480" algn="r">
                        <a:lnSpc>
                          <a:spcPct val="100000"/>
                        </a:lnSpc>
                        <a:spcBef>
                          <a:spcPts val="70"/>
                        </a:spcBef>
                      </a:pPr>
                      <a:r>
                        <a:rPr sz="1200" spc="25" dirty="0">
                          <a:latin typeface="Trebuchet MS"/>
                          <a:cs typeface="Trebuchet MS"/>
                        </a:rPr>
                        <a:t>8</a:t>
                      </a:r>
                      <a:r>
                        <a:rPr sz="1200" dirty="0">
                          <a:latin typeface="Trebuchet MS"/>
                          <a:cs typeface="Trebuchet MS"/>
                        </a:rPr>
                        <a:t>4</a:t>
                      </a:r>
                      <a:endParaRPr sz="1200">
                        <a:latin typeface="Trebuchet MS"/>
                        <a:cs typeface="Trebuchet MS"/>
                      </a:endParaRPr>
                    </a:p>
                  </a:txBody>
                  <a:tcPr marL="0" marR="0" marT="8061" marB="0">
                    <a:lnL w="9525">
                      <a:solidFill>
                        <a:srgbClr val="D0D7E5"/>
                      </a:solidFill>
                      <a:prstDash val="solid"/>
                    </a:lnL>
                    <a:lnR w="9525">
                      <a:solidFill>
                        <a:srgbClr val="D0D7E5"/>
                      </a:solidFill>
                      <a:prstDash val="solid"/>
                    </a:lnR>
                    <a:lnB w="9525">
                      <a:solidFill>
                        <a:srgbClr val="D0D7E5"/>
                      </a:solidFill>
                      <a:prstDash val="solid"/>
                    </a:lnB>
                    <a:solidFill>
                      <a:srgbClr val="FFFFCC"/>
                    </a:solidFill>
                  </a:tcPr>
                </a:tc>
                <a:tc>
                  <a:txBody>
                    <a:bodyPr/>
                    <a:lstStyle/>
                    <a:p>
                      <a:pPr marR="30480" algn="r">
                        <a:lnSpc>
                          <a:spcPct val="100000"/>
                        </a:lnSpc>
                        <a:spcBef>
                          <a:spcPts val="70"/>
                        </a:spcBef>
                      </a:pPr>
                      <a:r>
                        <a:rPr sz="1200" spc="20" dirty="0">
                          <a:latin typeface="Trebuchet MS"/>
                          <a:cs typeface="Trebuchet MS"/>
                        </a:rPr>
                        <a:t>8</a:t>
                      </a:r>
                      <a:r>
                        <a:rPr sz="1200" dirty="0">
                          <a:latin typeface="Trebuchet MS"/>
                          <a:cs typeface="Trebuchet MS"/>
                        </a:rPr>
                        <a:t>4</a:t>
                      </a:r>
                      <a:endParaRPr sz="1200">
                        <a:latin typeface="Trebuchet MS"/>
                        <a:cs typeface="Trebuchet MS"/>
                      </a:endParaRPr>
                    </a:p>
                  </a:txBody>
                  <a:tcPr marL="0" marR="0" marT="8061" marB="0">
                    <a:lnL w="9525">
                      <a:solidFill>
                        <a:srgbClr val="D0D7E5"/>
                      </a:solidFill>
                      <a:prstDash val="solid"/>
                    </a:lnL>
                    <a:lnR w="9525">
                      <a:solidFill>
                        <a:srgbClr val="D0D7E5"/>
                      </a:solidFill>
                      <a:prstDash val="solid"/>
                    </a:lnR>
                    <a:lnB w="9525">
                      <a:solidFill>
                        <a:srgbClr val="D0D7E5"/>
                      </a:solidFill>
                      <a:prstDash val="solid"/>
                    </a:lnB>
                    <a:solidFill>
                      <a:srgbClr val="FFFFCC"/>
                    </a:solidFill>
                  </a:tcPr>
                </a:tc>
                <a:tc>
                  <a:txBody>
                    <a:bodyPr/>
                    <a:lstStyle/>
                    <a:p>
                      <a:pPr marR="30480" algn="r">
                        <a:lnSpc>
                          <a:spcPct val="100000"/>
                        </a:lnSpc>
                        <a:spcBef>
                          <a:spcPts val="70"/>
                        </a:spcBef>
                      </a:pPr>
                      <a:r>
                        <a:rPr sz="1200" spc="20" dirty="0">
                          <a:latin typeface="Trebuchet MS"/>
                          <a:cs typeface="Trebuchet MS"/>
                        </a:rPr>
                        <a:t>8</a:t>
                      </a:r>
                      <a:r>
                        <a:rPr sz="1200" dirty="0">
                          <a:latin typeface="Trebuchet MS"/>
                          <a:cs typeface="Trebuchet MS"/>
                        </a:rPr>
                        <a:t>4</a:t>
                      </a:r>
                      <a:endParaRPr sz="1200">
                        <a:latin typeface="Trebuchet MS"/>
                        <a:cs typeface="Trebuchet MS"/>
                      </a:endParaRPr>
                    </a:p>
                  </a:txBody>
                  <a:tcPr marL="0" marR="0" marT="8061" marB="0">
                    <a:lnL w="9525">
                      <a:solidFill>
                        <a:srgbClr val="D0D7E5"/>
                      </a:solidFill>
                      <a:prstDash val="solid"/>
                    </a:lnL>
                    <a:lnR w="9525">
                      <a:solidFill>
                        <a:srgbClr val="D0D7E5"/>
                      </a:solidFill>
                      <a:prstDash val="solid"/>
                    </a:lnR>
                    <a:lnB w="9525">
                      <a:solidFill>
                        <a:srgbClr val="D0D7E5"/>
                      </a:solidFill>
                      <a:prstDash val="solid"/>
                    </a:lnB>
                    <a:solidFill>
                      <a:srgbClr val="FFFFCC"/>
                    </a:solidFill>
                  </a:tcPr>
                </a:tc>
                <a:tc>
                  <a:txBody>
                    <a:bodyPr/>
                    <a:lstStyle/>
                    <a:p>
                      <a:pPr marL="1270" algn="ctr">
                        <a:lnSpc>
                          <a:spcPct val="100000"/>
                        </a:lnSpc>
                        <a:spcBef>
                          <a:spcPts val="70"/>
                        </a:spcBef>
                      </a:pPr>
                      <a:r>
                        <a:rPr sz="1200" spc="5" dirty="0">
                          <a:latin typeface="Trebuchet MS"/>
                          <a:cs typeface="Trebuchet MS"/>
                        </a:rPr>
                        <a:t>84</a:t>
                      </a:r>
                      <a:endParaRPr sz="1200">
                        <a:latin typeface="Trebuchet MS"/>
                        <a:cs typeface="Trebuchet MS"/>
                      </a:endParaRPr>
                    </a:p>
                  </a:txBody>
                  <a:tcPr marL="0" marR="0" marT="8061" marB="0">
                    <a:lnL w="9525">
                      <a:solidFill>
                        <a:srgbClr val="D0D7E5"/>
                      </a:solidFill>
                      <a:prstDash val="solid"/>
                    </a:lnL>
                    <a:lnR w="9525">
                      <a:solidFill>
                        <a:srgbClr val="D0D7E5"/>
                      </a:solidFill>
                      <a:prstDash val="solid"/>
                    </a:lnR>
                    <a:lnB w="9525">
                      <a:solidFill>
                        <a:srgbClr val="D0D7E5"/>
                      </a:solidFill>
                      <a:prstDash val="solid"/>
                    </a:lnB>
                    <a:solidFill>
                      <a:srgbClr val="FFFFCC"/>
                    </a:solidFill>
                  </a:tcPr>
                </a:tc>
                <a:tc>
                  <a:txBody>
                    <a:bodyPr/>
                    <a:lstStyle/>
                    <a:p>
                      <a:pPr marL="635" algn="ctr">
                        <a:lnSpc>
                          <a:spcPct val="100000"/>
                        </a:lnSpc>
                        <a:spcBef>
                          <a:spcPts val="70"/>
                        </a:spcBef>
                      </a:pPr>
                      <a:r>
                        <a:rPr sz="1200" spc="5" dirty="0">
                          <a:latin typeface="Trebuchet MS"/>
                          <a:cs typeface="Trebuchet MS"/>
                        </a:rPr>
                        <a:t>84</a:t>
                      </a:r>
                      <a:endParaRPr sz="1200">
                        <a:latin typeface="Trebuchet MS"/>
                        <a:cs typeface="Trebuchet MS"/>
                      </a:endParaRPr>
                    </a:p>
                  </a:txBody>
                  <a:tcPr marL="0" marR="0" marT="8061" marB="0">
                    <a:lnL w="9525">
                      <a:solidFill>
                        <a:srgbClr val="D0D7E5"/>
                      </a:solidFill>
                      <a:prstDash val="solid"/>
                    </a:lnL>
                    <a:lnR w="9525">
                      <a:solidFill>
                        <a:srgbClr val="D0D7E5"/>
                      </a:solidFill>
                      <a:prstDash val="solid"/>
                    </a:lnR>
                    <a:lnB w="9525">
                      <a:solidFill>
                        <a:srgbClr val="D0D7E5"/>
                      </a:solidFill>
                      <a:prstDash val="solid"/>
                    </a:lnB>
                    <a:solidFill>
                      <a:srgbClr val="FFFFCC"/>
                    </a:solidFill>
                  </a:tcPr>
                </a:tc>
                <a:tc>
                  <a:txBody>
                    <a:bodyPr/>
                    <a:lstStyle/>
                    <a:p>
                      <a:pPr marL="39370">
                        <a:lnSpc>
                          <a:spcPct val="100000"/>
                        </a:lnSpc>
                        <a:spcBef>
                          <a:spcPts val="70"/>
                        </a:spcBef>
                      </a:pPr>
                      <a:r>
                        <a:rPr sz="1200" spc="5" dirty="0">
                          <a:latin typeface="Trebuchet MS"/>
                          <a:cs typeface="Trebuchet MS"/>
                        </a:rPr>
                        <a:t>85</a:t>
                      </a:r>
                      <a:endParaRPr sz="1200">
                        <a:latin typeface="Trebuchet MS"/>
                        <a:cs typeface="Trebuchet MS"/>
                      </a:endParaRPr>
                    </a:p>
                  </a:txBody>
                  <a:tcPr marL="0" marR="0" marT="8061" marB="0">
                    <a:lnL w="9525">
                      <a:solidFill>
                        <a:srgbClr val="D0D7E5"/>
                      </a:solidFill>
                      <a:prstDash val="solid"/>
                    </a:lnL>
                    <a:lnR w="9525">
                      <a:solidFill>
                        <a:srgbClr val="D0D7E5"/>
                      </a:solidFill>
                      <a:prstDash val="solid"/>
                    </a:lnR>
                    <a:lnB w="9525">
                      <a:solidFill>
                        <a:srgbClr val="D0D7E5"/>
                      </a:solidFill>
                      <a:prstDash val="solid"/>
                    </a:lnB>
                    <a:solidFill>
                      <a:srgbClr val="FFFFCC"/>
                    </a:solidFill>
                  </a:tcPr>
                </a:tc>
                <a:tc>
                  <a:txBody>
                    <a:bodyPr/>
                    <a:lstStyle/>
                    <a:p>
                      <a:pPr marR="31115" algn="r">
                        <a:lnSpc>
                          <a:spcPct val="100000"/>
                        </a:lnSpc>
                        <a:spcBef>
                          <a:spcPts val="70"/>
                        </a:spcBef>
                      </a:pPr>
                      <a:r>
                        <a:rPr sz="1200" spc="20" dirty="0">
                          <a:latin typeface="Trebuchet MS"/>
                          <a:cs typeface="Trebuchet MS"/>
                        </a:rPr>
                        <a:t>8</a:t>
                      </a:r>
                      <a:r>
                        <a:rPr sz="1200" dirty="0">
                          <a:latin typeface="Trebuchet MS"/>
                          <a:cs typeface="Trebuchet MS"/>
                        </a:rPr>
                        <a:t>5</a:t>
                      </a:r>
                      <a:endParaRPr sz="1200">
                        <a:latin typeface="Trebuchet MS"/>
                        <a:cs typeface="Trebuchet MS"/>
                      </a:endParaRPr>
                    </a:p>
                  </a:txBody>
                  <a:tcPr marL="0" marR="0" marT="8061" marB="0">
                    <a:lnL w="9525">
                      <a:solidFill>
                        <a:srgbClr val="D0D7E5"/>
                      </a:solidFill>
                      <a:prstDash val="solid"/>
                    </a:lnL>
                    <a:lnR w="9525">
                      <a:solidFill>
                        <a:srgbClr val="D0D7E5"/>
                      </a:solidFill>
                      <a:prstDash val="solid"/>
                    </a:lnR>
                    <a:solidFill>
                      <a:srgbClr val="FFFFCC"/>
                    </a:solidFill>
                  </a:tcPr>
                </a:tc>
                <a:tc>
                  <a:txBody>
                    <a:bodyPr/>
                    <a:lstStyle/>
                    <a:p>
                      <a:pPr marR="30480" algn="r">
                        <a:lnSpc>
                          <a:spcPct val="100000"/>
                        </a:lnSpc>
                        <a:spcBef>
                          <a:spcPts val="70"/>
                        </a:spcBef>
                      </a:pPr>
                      <a:r>
                        <a:rPr sz="1200" spc="25" dirty="0">
                          <a:latin typeface="Trebuchet MS"/>
                          <a:cs typeface="Trebuchet MS"/>
                        </a:rPr>
                        <a:t>8</a:t>
                      </a:r>
                      <a:r>
                        <a:rPr sz="1200" dirty="0">
                          <a:latin typeface="Trebuchet MS"/>
                          <a:cs typeface="Trebuchet MS"/>
                        </a:rPr>
                        <a:t>5</a:t>
                      </a:r>
                      <a:endParaRPr sz="1200">
                        <a:latin typeface="Trebuchet MS"/>
                        <a:cs typeface="Trebuchet MS"/>
                      </a:endParaRPr>
                    </a:p>
                  </a:txBody>
                  <a:tcPr marL="0" marR="0" marT="8061" marB="0">
                    <a:lnL w="9525">
                      <a:solidFill>
                        <a:srgbClr val="D0D7E5"/>
                      </a:solidFill>
                      <a:prstDash val="solid"/>
                    </a:lnL>
                    <a:lnR w="9525">
                      <a:solidFill>
                        <a:srgbClr val="D0D7E5"/>
                      </a:solidFill>
                      <a:prstDash val="solid"/>
                    </a:lnR>
                    <a:lnB w="9525">
                      <a:solidFill>
                        <a:srgbClr val="D0D7E5"/>
                      </a:solidFill>
                      <a:prstDash val="solid"/>
                    </a:lnB>
                    <a:solidFill>
                      <a:srgbClr val="FFFFCC"/>
                    </a:solidFill>
                  </a:tcPr>
                </a:tc>
                <a:tc>
                  <a:txBody>
                    <a:bodyPr/>
                    <a:lstStyle/>
                    <a:p>
                      <a:pPr marR="30480" algn="r">
                        <a:lnSpc>
                          <a:spcPct val="100000"/>
                        </a:lnSpc>
                        <a:spcBef>
                          <a:spcPts val="70"/>
                        </a:spcBef>
                      </a:pPr>
                      <a:r>
                        <a:rPr sz="1200" spc="25" dirty="0">
                          <a:latin typeface="Trebuchet MS"/>
                          <a:cs typeface="Trebuchet MS"/>
                        </a:rPr>
                        <a:t>8</a:t>
                      </a:r>
                      <a:r>
                        <a:rPr sz="1200" dirty="0">
                          <a:latin typeface="Trebuchet MS"/>
                          <a:cs typeface="Trebuchet MS"/>
                        </a:rPr>
                        <a:t>5</a:t>
                      </a:r>
                      <a:endParaRPr sz="1200">
                        <a:latin typeface="Trebuchet MS"/>
                        <a:cs typeface="Trebuchet MS"/>
                      </a:endParaRPr>
                    </a:p>
                  </a:txBody>
                  <a:tcPr marL="0" marR="0" marT="8061" marB="0">
                    <a:lnL w="9525">
                      <a:solidFill>
                        <a:srgbClr val="D0D7E5"/>
                      </a:solidFill>
                      <a:prstDash val="solid"/>
                    </a:lnL>
                    <a:lnR w="9525">
                      <a:solidFill>
                        <a:srgbClr val="D0D7E5"/>
                      </a:solidFill>
                      <a:prstDash val="solid"/>
                    </a:lnR>
                    <a:lnB w="9525">
                      <a:solidFill>
                        <a:srgbClr val="D0D7E5"/>
                      </a:solidFill>
                      <a:prstDash val="solid"/>
                    </a:lnB>
                    <a:solidFill>
                      <a:srgbClr val="FFFFCC"/>
                    </a:solidFill>
                  </a:tcPr>
                </a:tc>
                <a:tc>
                  <a:txBody>
                    <a:bodyPr/>
                    <a:lstStyle/>
                    <a:p>
                      <a:pPr marR="30480" algn="r">
                        <a:lnSpc>
                          <a:spcPct val="100000"/>
                        </a:lnSpc>
                        <a:spcBef>
                          <a:spcPts val="70"/>
                        </a:spcBef>
                      </a:pPr>
                      <a:r>
                        <a:rPr sz="1200" spc="20" dirty="0">
                          <a:latin typeface="Trebuchet MS"/>
                          <a:cs typeface="Trebuchet MS"/>
                        </a:rPr>
                        <a:t>8</a:t>
                      </a:r>
                      <a:r>
                        <a:rPr sz="1200" dirty="0">
                          <a:latin typeface="Trebuchet MS"/>
                          <a:cs typeface="Trebuchet MS"/>
                        </a:rPr>
                        <a:t>5</a:t>
                      </a:r>
                      <a:endParaRPr sz="1200">
                        <a:latin typeface="Trebuchet MS"/>
                        <a:cs typeface="Trebuchet MS"/>
                      </a:endParaRPr>
                    </a:p>
                  </a:txBody>
                  <a:tcPr marL="0" marR="0" marT="8061" marB="0">
                    <a:lnL w="9525">
                      <a:solidFill>
                        <a:srgbClr val="D0D7E5"/>
                      </a:solidFill>
                      <a:prstDash val="solid"/>
                    </a:lnL>
                    <a:lnR w="12700">
                      <a:solidFill>
                        <a:srgbClr val="D0D7E5"/>
                      </a:solidFill>
                      <a:prstDash val="solid"/>
                    </a:lnR>
                    <a:lnB w="9525">
                      <a:solidFill>
                        <a:srgbClr val="D0D7E5"/>
                      </a:solidFill>
                      <a:prstDash val="solid"/>
                    </a:lnB>
                    <a:solidFill>
                      <a:srgbClr val="FFFFCC"/>
                    </a:solidFill>
                  </a:tcPr>
                </a:tc>
                <a:extLst>
                  <a:ext uri="{0D108BD9-81ED-4DB2-BD59-A6C34878D82A}">
                    <a16:rowId xmlns:a16="http://schemas.microsoft.com/office/drawing/2014/main" val="10001"/>
                  </a:ext>
                </a:extLst>
              </a:tr>
              <a:tr h="213167">
                <a:tc>
                  <a:txBody>
                    <a:bodyPr/>
                    <a:lstStyle/>
                    <a:p>
                      <a:pPr marL="9525" algn="ctr">
                        <a:lnSpc>
                          <a:spcPct val="100000"/>
                        </a:lnSpc>
                        <a:spcBef>
                          <a:spcPts val="70"/>
                        </a:spcBef>
                      </a:pPr>
                      <a:r>
                        <a:rPr sz="1200" spc="-45" dirty="0">
                          <a:latin typeface="Trebuchet MS"/>
                          <a:cs typeface="Trebuchet MS"/>
                        </a:rPr>
                        <a:t>Class</a:t>
                      </a:r>
                      <a:endParaRPr sz="1200">
                        <a:latin typeface="Trebuchet MS"/>
                        <a:cs typeface="Trebuchet MS"/>
                      </a:endParaRPr>
                    </a:p>
                  </a:txBody>
                  <a:tcPr marL="0" marR="0" marT="8061"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marL="88265">
                        <a:lnSpc>
                          <a:spcPct val="100000"/>
                        </a:lnSpc>
                        <a:spcBef>
                          <a:spcPts val="70"/>
                        </a:spcBef>
                      </a:pPr>
                      <a:r>
                        <a:rPr sz="1200" dirty="0">
                          <a:latin typeface="Trebuchet MS"/>
                          <a:cs typeface="Trebuchet MS"/>
                        </a:rPr>
                        <a:t>2</a:t>
                      </a:r>
                      <a:endParaRPr sz="1200">
                        <a:latin typeface="Trebuchet MS"/>
                        <a:cs typeface="Trebuchet MS"/>
                      </a:endParaRPr>
                    </a:p>
                  </a:txBody>
                  <a:tcPr marL="0" marR="0" marT="8061"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marL="88265">
                        <a:lnSpc>
                          <a:spcPct val="100000"/>
                        </a:lnSpc>
                        <a:spcBef>
                          <a:spcPts val="70"/>
                        </a:spcBef>
                      </a:pPr>
                      <a:r>
                        <a:rPr sz="1200" dirty="0">
                          <a:latin typeface="Trebuchet MS"/>
                          <a:cs typeface="Trebuchet MS"/>
                        </a:rPr>
                        <a:t>1</a:t>
                      </a:r>
                      <a:endParaRPr sz="1200">
                        <a:latin typeface="Trebuchet MS"/>
                        <a:cs typeface="Trebuchet MS"/>
                      </a:endParaRPr>
                    </a:p>
                  </a:txBody>
                  <a:tcPr marL="0" marR="0" marT="8061"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marL="88265">
                        <a:lnSpc>
                          <a:spcPct val="100000"/>
                        </a:lnSpc>
                        <a:spcBef>
                          <a:spcPts val="70"/>
                        </a:spcBef>
                      </a:pPr>
                      <a:r>
                        <a:rPr sz="1200" dirty="0">
                          <a:latin typeface="Trebuchet MS"/>
                          <a:cs typeface="Trebuchet MS"/>
                        </a:rPr>
                        <a:t>2</a:t>
                      </a:r>
                      <a:endParaRPr sz="1200">
                        <a:latin typeface="Trebuchet MS"/>
                        <a:cs typeface="Trebuchet MS"/>
                      </a:endParaRPr>
                    </a:p>
                  </a:txBody>
                  <a:tcPr marL="0" marR="0" marT="8061"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marL="88265">
                        <a:lnSpc>
                          <a:spcPct val="100000"/>
                        </a:lnSpc>
                        <a:spcBef>
                          <a:spcPts val="70"/>
                        </a:spcBef>
                      </a:pPr>
                      <a:r>
                        <a:rPr sz="1200" dirty="0">
                          <a:latin typeface="Trebuchet MS"/>
                          <a:cs typeface="Trebuchet MS"/>
                        </a:rPr>
                        <a:t>2</a:t>
                      </a:r>
                      <a:endParaRPr sz="1200">
                        <a:latin typeface="Trebuchet MS"/>
                        <a:cs typeface="Trebuchet MS"/>
                      </a:endParaRPr>
                    </a:p>
                  </a:txBody>
                  <a:tcPr marL="0" marR="0" marT="8061"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marL="5715" algn="ctr">
                        <a:lnSpc>
                          <a:spcPct val="100000"/>
                        </a:lnSpc>
                        <a:spcBef>
                          <a:spcPts val="70"/>
                        </a:spcBef>
                      </a:pPr>
                      <a:r>
                        <a:rPr sz="1200" dirty="0">
                          <a:latin typeface="Trebuchet MS"/>
                          <a:cs typeface="Trebuchet MS"/>
                        </a:rPr>
                        <a:t>2</a:t>
                      </a:r>
                      <a:endParaRPr sz="1200">
                        <a:latin typeface="Trebuchet MS"/>
                        <a:cs typeface="Trebuchet MS"/>
                      </a:endParaRPr>
                    </a:p>
                  </a:txBody>
                  <a:tcPr marL="0" marR="0" marT="8061"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marL="5080" algn="ctr">
                        <a:lnSpc>
                          <a:spcPct val="100000"/>
                        </a:lnSpc>
                        <a:spcBef>
                          <a:spcPts val="70"/>
                        </a:spcBef>
                      </a:pPr>
                      <a:r>
                        <a:rPr sz="1200" dirty="0">
                          <a:latin typeface="Trebuchet MS"/>
                          <a:cs typeface="Trebuchet MS"/>
                        </a:rPr>
                        <a:t>1</a:t>
                      </a:r>
                      <a:endParaRPr sz="1200">
                        <a:latin typeface="Trebuchet MS"/>
                        <a:cs typeface="Trebuchet MS"/>
                      </a:endParaRPr>
                    </a:p>
                  </a:txBody>
                  <a:tcPr marL="0" marR="0" marT="8061" marB="0">
                    <a:lnL w="9525">
                      <a:solidFill>
                        <a:srgbClr val="D0D7E5"/>
                      </a:solidFill>
                      <a:prstDash val="solid"/>
                    </a:lnL>
                    <a:lnT w="9525">
                      <a:solidFill>
                        <a:srgbClr val="D0D7E5"/>
                      </a:solidFill>
                      <a:prstDash val="solid"/>
                    </a:lnT>
                    <a:lnB w="9525">
                      <a:solidFill>
                        <a:srgbClr val="D0D7E5"/>
                      </a:solidFill>
                      <a:prstDash val="solid"/>
                    </a:lnB>
                    <a:solidFill>
                      <a:srgbClr val="FFFFCC"/>
                    </a:solidFill>
                  </a:tcPr>
                </a:tc>
                <a:tc>
                  <a:txBody>
                    <a:bodyPr/>
                    <a:lstStyle/>
                    <a:p>
                      <a:pPr marL="5715" algn="ctr">
                        <a:lnSpc>
                          <a:spcPct val="100000"/>
                        </a:lnSpc>
                        <a:spcBef>
                          <a:spcPts val="70"/>
                        </a:spcBef>
                      </a:pPr>
                      <a:r>
                        <a:rPr sz="1200" dirty="0">
                          <a:latin typeface="Trebuchet MS"/>
                          <a:cs typeface="Trebuchet MS"/>
                        </a:rPr>
                        <a:t>1</a:t>
                      </a:r>
                      <a:endParaRPr sz="1200">
                        <a:latin typeface="Trebuchet MS"/>
                        <a:cs typeface="Trebuchet MS"/>
                      </a:endParaRPr>
                    </a:p>
                  </a:txBody>
                  <a:tcPr marL="0" marR="0" marT="8061" marB="0">
                    <a:solidFill>
                      <a:srgbClr val="FFFF00"/>
                    </a:solidFill>
                  </a:tcPr>
                </a:tc>
                <a:tc>
                  <a:txBody>
                    <a:bodyPr/>
                    <a:lstStyle/>
                    <a:p>
                      <a:pPr marL="5715" algn="ctr">
                        <a:lnSpc>
                          <a:spcPct val="100000"/>
                        </a:lnSpc>
                        <a:spcBef>
                          <a:spcPts val="70"/>
                        </a:spcBef>
                      </a:pPr>
                      <a:r>
                        <a:rPr sz="1200" dirty="0">
                          <a:latin typeface="Trebuchet MS"/>
                          <a:cs typeface="Trebuchet MS"/>
                        </a:rPr>
                        <a:t>2</a:t>
                      </a:r>
                      <a:endParaRPr sz="1200">
                        <a:latin typeface="Trebuchet MS"/>
                        <a:cs typeface="Trebuchet MS"/>
                      </a:endParaRPr>
                    </a:p>
                  </a:txBody>
                  <a:tcPr marL="0" marR="0" marT="8061" marB="0">
                    <a:lnR w="12700">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marL="5715" algn="ctr">
                        <a:lnSpc>
                          <a:spcPct val="100000"/>
                        </a:lnSpc>
                        <a:spcBef>
                          <a:spcPts val="70"/>
                        </a:spcBef>
                      </a:pPr>
                      <a:r>
                        <a:rPr sz="1200" dirty="0">
                          <a:latin typeface="Trebuchet MS"/>
                          <a:cs typeface="Trebuchet MS"/>
                        </a:rPr>
                        <a:t>1</a:t>
                      </a:r>
                      <a:endParaRPr sz="1200">
                        <a:latin typeface="Trebuchet MS"/>
                        <a:cs typeface="Trebuchet MS"/>
                      </a:endParaRPr>
                    </a:p>
                  </a:txBody>
                  <a:tcPr marL="0" marR="0" marT="8061" marB="0">
                    <a:lnL w="12700">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marL="5715" algn="ctr">
                        <a:lnSpc>
                          <a:spcPct val="100000"/>
                        </a:lnSpc>
                        <a:spcBef>
                          <a:spcPts val="70"/>
                        </a:spcBef>
                      </a:pPr>
                      <a:r>
                        <a:rPr sz="1200" dirty="0">
                          <a:latin typeface="Trebuchet MS"/>
                          <a:cs typeface="Trebuchet MS"/>
                        </a:rPr>
                        <a:t>2</a:t>
                      </a:r>
                      <a:endParaRPr sz="1200">
                        <a:latin typeface="Trebuchet MS"/>
                        <a:cs typeface="Trebuchet MS"/>
                      </a:endParaRPr>
                    </a:p>
                  </a:txBody>
                  <a:tcPr marL="0" marR="0" marT="8061"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marR="74295" algn="r">
                        <a:lnSpc>
                          <a:spcPct val="100000"/>
                        </a:lnSpc>
                        <a:spcBef>
                          <a:spcPts val="70"/>
                        </a:spcBef>
                      </a:pPr>
                      <a:r>
                        <a:rPr sz="1200" dirty="0">
                          <a:latin typeface="Trebuchet MS"/>
                          <a:cs typeface="Trebuchet MS"/>
                        </a:rPr>
                        <a:t>2</a:t>
                      </a:r>
                      <a:endParaRPr sz="1200">
                        <a:latin typeface="Trebuchet MS"/>
                        <a:cs typeface="Trebuchet MS"/>
                      </a:endParaRPr>
                    </a:p>
                  </a:txBody>
                  <a:tcPr marL="0" marR="0" marT="8061"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marR="74295" algn="r">
                        <a:lnSpc>
                          <a:spcPct val="100000"/>
                        </a:lnSpc>
                        <a:spcBef>
                          <a:spcPts val="70"/>
                        </a:spcBef>
                      </a:pPr>
                      <a:r>
                        <a:rPr sz="1200" dirty="0">
                          <a:latin typeface="Trebuchet MS"/>
                          <a:cs typeface="Trebuchet MS"/>
                        </a:rPr>
                        <a:t>2</a:t>
                      </a:r>
                      <a:endParaRPr sz="1200">
                        <a:latin typeface="Trebuchet MS"/>
                        <a:cs typeface="Trebuchet MS"/>
                      </a:endParaRPr>
                    </a:p>
                  </a:txBody>
                  <a:tcPr marL="0" marR="0" marT="8061"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marL="6350" algn="ctr">
                        <a:lnSpc>
                          <a:spcPct val="100000"/>
                        </a:lnSpc>
                        <a:spcBef>
                          <a:spcPts val="70"/>
                        </a:spcBef>
                      </a:pPr>
                      <a:r>
                        <a:rPr sz="1200" dirty="0">
                          <a:latin typeface="Trebuchet MS"/>
                          <a:cs typeface="Trebuchet MS"/>
                        </a:rPr>
                        <a:t>2</a:t>
                      </a:r>
                      <a:endParaRPr sz="1200">
                        <a:latin typeface="Trebuchet MS"/>
                        <a:cs typeface="Trebuchet MS"/>
                      </a:endParaRPr>
                    </a:p>
                  </a:txBody>
                  <a:tcPr marL="0" marR="0" marT="8061" marB="0">
                    <a:lnL w="9525">
                      <a:solidFill>
                        <a:srgbClr val="D0D7E5"/>
                      </a:solidFill>
                      <a:prstDash val="solid"/>
                    </a:lnL>
                    <a:lnT w="9525">
                      <a:solidFill>
                        <a:srgbClr val="D0D7E5"/>
                      </a:solidFill>
                      <a:prstDash val="solid"/>
                    </a:lnT>
                    <a:lnB w="9525">
                      <a:solidFill>
                        <a:srgbClr val="D0D7E5"/>
                      </a:solidFill>
                      <a:prstDash val="solid"/>
                    </a:lnB>
                    <a:solidFill>
                      <a:srgbClr val="FFFFCC"/>
                    </a:solidFill>
                  </a:tcPr>
                </a:tc>
                <a:tc>
                  <a:txBody>
                    <a:bodyPr/>
                    <a:lstStyle/>
                    <a:p>
                      <a:pPr marL="6350" algn="ctr">
                        <a:lnSpc>
                          <a:spcPct val="100000"/>
                        </a:lnSpc>
                        <a:spcBef>
                          <a:spcPts val="70"/>
                        </a:spcBef>
                      </a:pPr>
                      <a:r>
                        <a:rPr sz="1200" dirty="0">
                          <a:latin typeface="Trebuchet MS"/>
                          <a:cs typeface="Trebuchet MS"/>
                        </a:rPr>
                        <a:t>1</a:t>
                      </a:r>
                      <a:endParaRPr sz="1200">
                        <a:latin typeface="Trebuchet MS"/>
                        <a:cs typeface="Trebuchet MS"/>
                      </a:endParaRPr>
                    </a:p>
                  </a:txBody>
                  <a:tcPr marL="0" marR="0" marT="8061" marB="0">
                    <a:solidFill>
                      <a:srgbClr val="FFFF00"/>
                    </a:solidFill>
                  </a:tcPr>
                </a:tc>
                <a:tc>
                  <a:txBody>
                    <a:bodyPr/>
                    <a:lstStyle/>
                    <a:p>
                      <a:pPr marL="6350" algn="ctr">
                        <a:lnSpc>
                          <a:spcPct val="100000"/>
                        </a:lnSpc>
                        <a:spcBef>
                          <a:spcPts val="70"/>
                        </a:spcBef>
                      </a:pPr>
                      <a:r>
                        <a:rPr sz="1200" dirty="0">
                          <a:latin typeface="Trebuchet MS"/>
                          <a:cs typeface="Trebuchet MS"/>
                        </a:rPr>
                        <a:t>2</a:t>
                      </a:r>
                      <a:endParaRPr sz="1200">
                        <a:latin typeface="Trebuchet MS"/>
                        <a:cs typeface="Trebuchet MS"/>
                      </a:endParaRPr>
                    </a:p>
                  </a:txBody>
                  <a:tcPr marL="0" marR="0" marT="8061" marB="0">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marL="6350" algn="ctr">
                        <a:lnSpc>
                          <a:spcPct val="100000"/>
                        </a:lnSpc>
                        <a:spcBef>
                          <a:spcPts val="70"/>
                        </a:spcBef>
                      </a:pPr>
                      <a:r>
                        <a:rPr sz="1200" dirty="0">
                          <a:latin typeface="Trebuchet MS"/>
                          <a:cs typeface="Trebuchet MS"/>
                        </a:rPr>
                        <a:t>2</a:t>
                      </a:r>
                      <a:endParaRPr sz="1200">
                        <a:latin typeface="Trebuchet MS"/>
                        <a:cs typeface="Trebuchet MS"/>
                      </a:endParaRPr>
                    </a:p>
                  </a:txBody>
                  <a:tcPr marL="0" marR="0" marT="8061"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marL="6350" algn="ctr">
                        <a:lnSpc>
                          <a:spcPct val="100000"/>
                        </a:lnSpc>
                        <a:spcBef>
                          <a:spcPts val="70"/>
                        </a:spcBef>
                      </a:pPr>
                      <a:r>
                        <a:rPr sz="1200" dirty="0">
                          <a:latin typeface="Trebuchet MS"/>
                          <a:cs typeface="Trebuchet MS"/>
                        </a:rPr>
                        <a:t>2</a:t>
                      </a:r>
                      <a:endParaRPr sz="1200">
                        <a:latin typeface="Trebuchet MS"/>
                        <a:cs typeface="Trebuchet MS"/>
                      </a:endParaRPr>
                    </a:p>
                  </a:txBody>
                  <a:tcPr marL="0" marR="0" marT="8061"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marL="6350" algn="ctr">
                        <a:lnSpc>
                          <a:spcPct val="100000"/>
                        </a:lnSpc>
                        <a:spcBef>
                          <a:spcPts val="70"/>
                        </a:spcBef>
                      </a:pPr>
                      <a:r>
                        <a:rPr sz="1200" dirty="0">
                          <a:latin typeface="Trebuchet MS"/>
                          <a:cs typeface="Trebuchet MS"/>
                        </a:rPr>
                        <a:t>1</a:t>
                      </a:r>
                      <a:endParaRPr sz="1200">
                        <a:latin typeface="Trebuchet MS"/>
                        <a:cs typeface="Trebuchet MS"/>
                      </a:endParaRPr>
                    </a:p>
                  </a:txBody>
                  <a:tcPr marL="0" marR="0" marT="8061"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marR="74295" algn="r">
                        <a:lnSpc>
                          <a:spcPct val="100000"/>
                        </a:lnSpc>
                        <a:spcBef>
                          <a:spcPts val="70"/>
                        </a:spcBef>
                      </a:pPr>
                      <a:r>
                        <a:rPr sz="1200" dirty="0">
                          <a:latin typeface="Trebuchet MS"/>
                          <a:cs typeface="Trebuchet MS"/>
                        </a:rPr>
                        <a:t>2</a:t>
                      </a:r>
                      <a:endParaRPr sz="1200">
                        <a:latin typeface="Trebuchet MS"/>
                        <a:cs typeface="Trebuchet MS"/>
                      </a:endParaRPr>
                    </a:p>
                  </a:txBody>
                  <a:tcPr marL="0" marR="0" marT="8061"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marL="6985" algn="ctr">
                        <a:lnSpc>
                          <a:spcPct val="100000"/>
                        </a:lnSpc>
                        <a:spcBef>
                          <a:spcPts val="70"/>
                        </a:spcBef>
                      </a:pPr>
                      <a:r>
                        <a:rPr sz="1200" dirty="0">
                          <a:latin typeface="Trebuchet MS"/>
                          <a:cs typeface="Trebuchet MS"/>
                        </a:rPr>
                        <a:t>2</a:t>
                      </a:r>
                      <a:endParaRPr sz="1200">
                        <a:latin typeface="Trebuchet MS"/>
                        <a:cs typeface="Trebuchet MS"/>
                      </a:endParaRPr>
                    </a:p>
                  </a:txBody>
                  <a:tcPr marL="0" marR="0" marT="8061" marB="0">
                    <a:lnL w="9525">
                      <a:solidFill>
                        <a:srgbClr val="D0D7E5"/>
                      </a:solidFill>
                      <a:prstDash val="solid"/>
                    </a:lnL>
                    <a:lnT w="9525">
                      <a:solidFill>
                        <a:srgbClr val="D0D7E5"/>
                      </a:solidFill>
                      <a:prstDash val="solid"/>
                    </a:lnT>
                    <a:lnB w="9525">
                      <a:solidFill>
                        <a:srgbClr val="D0D7E5"/>
                      </a:solidFill>
                      <a:prstDash val="solid"/>
                    </a:lnB>
                    <a:solidFill>
                      <a:srgbClr val="FFFFCC"/>
                    </a:solidFill>
                  </a:tcPr>
                </a:tc>
                <a:tc>
                  <a:txBody>
                    <a:bodyPr/>
                    <a:lstStyle/>
                    <a:p>
                      <a:pPr marL="88900">
                        <a:lnSpc>
                          <a:spcPct val="100000"/>
                        </a:lnSpc>
                        <a:spcBef>
                          <a:spcPts val="70"/>
                        </a:spcBef>
                      </a:pPr>
                      <a:r>
                        <a:rPr sz="1200" dirty="0">
                          <a:latin typeface="Trebuchet MS"/>
                          <a:cs typeface="Trebuchet MS"/>
                        </a:rPr>
                        <a:t>1</a:t>
                      </a:r>
                      <a:endParaRPr sz="1200">
                        <a:latin typeface="Trebuchet MS"/>
                        <a:cs typeface="Trebuchet MS"/>
                      </a:endParaRPr>
                    </a:p>
                  </a:txBody>
                  <a:tcPr marL="0" marR="0" marT="8061" marB="0">
                    <a:solidFill>
                      <a:srgbClr val="FFFF00"/>
                    </a:solidFill>
                  </a:tcPr>
                </a:tc>
                <a:tc>
                  <a:txBody>
                    <a:bodyPr/>
                    <a:lstStyle/>
                    <a:p>
                      <a:pPr marL="88900">
                        <a:lnSpc>
                          <a:spcPct val="100000"/>
                        </a:lnSpc>
                        <a:spcBef>
                          <a:spcPts val="70"/>
                        </a:spcBef>
                      </a:pPr>
                      <a:r>
                        <a:rPr sz="1200" dirty="0">
                          <a:latin typeface="Trebuchet MS"/>
                          <a:cs typeface="Trebuchet MS"/>
                        </a:rPr>
                        <a:t>1</a:t>
                      </a:r>
                      <a:endParaRPr sz="1200">
                        <a:latin typeface="Trebuchet MS"/>
                        <a:cs typeface="Trebuchet MS"/>
                      </a:endParaRPr>
                    </a:p>
                  </a:txBody>
                  <a:tcPr marL="0" marR="0" marT="8061" marB="0">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marR="73660" algn="r">
                        <a:lnSpc>
                          <a:spcPct val="100000"/>
                        </a:lnSpc>
                        <a:spcBef>
                          <a:spcPts val="70"/>
                        </a:spcBef>
                      </a:pPr>
                      <a:r>
                        <a:rPr sz="1200" dirty="0">
                          <a:latin typeface="Trebuchet MS"/>
                          <a:cs typeface="Trebuchet MS"/>
                        </a:rPr>
                        <a:t>2</a:t>
                      </a:r>
                      <a:endParaRPr sz="1200">
                        <a:latin typeface="Trebuchet MS"/>
                        <a:cs typeface="Trebuchet MS"/>
                      </a:endParaRPr>
                    </a:p>
                  </a:txBody>
                  <a:tcPr marL="0" marR="0" marT="8061"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marL="88900">
                        <a:lnSpc>
                          <a:spcPct val="100000"/>
                        </a:lnSpc>
                        <a:spcBef>
                          <a:spcPts val="70"/>
                        </a:spcBef>
                      </a:pPr>
                      <a:r>
                        <a:rPr sz="1200" dirty="0">
                          <a:latin typeface="Trebuchet MS"/>
                          <a:cs typeface="Trebuchet MS"/>
                        </a:rPr>
                        <a:t>2</a:t>
                      </a:r>
                      <a:endParaRPr sz="1200">
                        <a:latin typeface="Trebuchet MS"/>
                        <a:cs typeface="Trebuchet MS"/>
                      </a:endParaRPr>
                    </a:p>
                  </a:txBody>
                  <a:tcPr marL="0" marR="0" marT="8061"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marL="6985" algn="ctr">
                        <a:lnSpc>
                          <a:spcPct val="100000"/>
                        </a:lnSpc>
                        <a:spcBef>
                          <a:spcPts val="70"/>
                        </a:spcBef>
                      </a:pPr>
                      <a:r>
                        <a:rPr sz="1200" dirty="0">
                          <a:latin typeface="Trebuchet MS"/>
                          <a:cs typeface="Trebuchet MS"/>
                        </a:rPr>
                        <a:t>1</a:t>
                      </a:r>
                      <a:endParaRPr sz="1200">
                        <a:latin typeface="Trebuchet MS"/>
                        <a:cs typeface="Trebuchet MS"/>
                      </a:endParaRPr>
                    </a:p>
                  </a:txBody>
                  <a:tcPr marL="0" marR="0" marT="8061"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marL="6985" algn="ctr">
                        <a:lnSpc>
                          <a:spcPct val="100000"/>
                        </a:lnSpc>
                        <a:spcBef>
                          <a:spcPts val="70"/>
                        </a:spcBef>
                      </a:pPr>
                      <a:r>
                        <a:rPr sz="1200" dirty="0">
                          <a:latin typeface="Trebuchet MS"/>
                          <a:cs typeface="Trebuchet MS"/>
                        </a:rPr>
                        <a:t>1</a:t>
                      </a:r>
                      <a:endParaRPr sz="1200">
                        <a:latin typeface="Trebuchet MS"/>
                        <a:cs typeface="Trebuchet MS"/>
                      </a:endParaRPr>
                    </a:p>
                  </a:txBody>
                  <a:tcPr marL="0" marR="0" marT="8061"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marL="88900">
                        <a:lnSpc>
                          <a:spcPct val="100000"/>
                        </a:lnSpc>
                        <a:spcBef>
                          <a:spcPts val="70"/>
                        </a:spcBef>
                      </a:pPr>
                      <a:r>
                        <a:rPr sz="1200" dirty="0">
                          <a:latin typeface="Trebuchet MS"/>
                          <a:cs typeface="Trebuchet MS"/>
                        </a:rPr>
                        <a:t>1</a:t>
                      </a:r>
                      <a:endParaRPr sz="1200">
                        <a:latin typeface="Trebuchet MS"/>
                        <a:cs typeface="Trebuchet MS"/>
                      </a:endParaRPr>
                    </a:p>
                  </a:txBody>
                  <a:tcPr marL="0" marR="0" marT="8061" marB="0">
                    <a:lnL w="9525">
                      <a:solidFill>
                        <a:srgbClr val="D0D7E5"/>
                      </a:solidFill>
                      <a:prstDash val="solid"/>
                    </a:lnL>
                    <a:lnT w="9525">
                      <a:solidFill>
                        <a:srgbClr val="D0D7E5"/>
                      </a:solidFill>
                      <a:prstDash val="solid"/>
                    </a:lnT>
                    <a:lnB w="9525">
                      <a:solidFill>
                        <a:srgbClr val="D0D7E5"/>
                      </a:solidFill>
                      <a:prstDash val="solid"/>
                    </a:lnB>
                    <a:solidFill>
                      <a:srgbClr val="FFFFCC"/>
                    </a:solidFill>
                  </a:tcPr>
                </a:tc>
                <a:tc>
                  <a:txBody>
                    <a:bodyPr/>
                    <a:lstStyle/>
                    <a:p>
                      <a:pPr marL="89535">
                        <a:lnSpc>
                          <a:spcPct val="100000"/>
                        </a:lnSpc>
                        <a:spcBef>
                          <a:spcPts val="70"/>
                        </a:spcBef>
                      </a:pPr>
                      <a:r>
                        <a:rPr sz="1200" dirty="0">
                          <a:latin typeface="Trebuchet MS"/>
                          <a:cs typeface="Trebuchet MS"/>
                        </a:rPr>
                        <a:t>2</a:t>
                      </a:r>
                      <a:endParaRPr sz="1200">
                        <a:latin typeface="Trebuchet MS"/>
                        <a:cs typeface="Trebuchet MS"/>
                      </a:endParaRPr>
                    </a:p>
                  </a:txBody>
                  <a:tcPr marL="0" marR="0" marT="8061" marB="0">
                    <a:solidFill>
                      <a:srgbClr val="FFFF00"/>
                    </a:solidFill>
                  </a:tcPr>
                </a:tc>
                <a:tc>
                  <a:txBody>
                    <a:bodyPr/>
                    <a:lstStyle/>
                    <a:p>
                      <a:pPr marL="89535">
                        <a:lnSpc>
                          <a:spcPct val="100000"/>
                        </a:lnSpc>
                        <a:spcBef>
                          <a:spcPts val="70"/>
                        </a:spcBef>
                      </a:pPr>
                      <a:r>
                        <a:rPr sz="1200" dirty="0">
                          <a:latin typeface="Trebuchet MS"/>
                          <a:cs typeface="Trebuchet MS"/>
                        </a:rPr>
                        <a:t>2</a:t>
                      </a:r>
                      <a:endParaRPr sz="1200">
                        <a:latin typeface="Trebuchet MS"/>
                        <a:cs typeface="Trebuchet MS"/>
                      </a:endParaRPr>
                    </a:p>
                  </a:txBody>
                  <a:tcPr marL="0" marR="0" marT="8061" marB="0">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marL="88900">
                        <a:lnSpc>
                          <a:spcPct val="100000"/>
                        </a:lnSpc>
                        <a:spcBef>
                          <a:spcPts val="70"/>
                        </a:spcBef>
                      </a:pPr>
                      <a:r>
                        <a:rPr sz="1200" dirty="0">
                          <a:latin typeface="Trebuchet MS"/>
                          <a:cs typeface="Trebuchet MS"/>
                        </a:rPr>
                        <a:t>2</a:t>
                      </a:r>
                      <a:endParaRPr sz="1200">
                        <a:latin typeface="Trebuchet MS"/>
                        <a:cs typeface="Trebuchet MS"/>
                      </a:endParaRPr>
                    </a:p>
                  </a:txBody>
                  <a:tcPr marL="0" marR="0" marT="8061"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marR="73660" algn="r">
                        <a:lnSpc>
                          <a:spcPct val="100000"/>
                        </a:lnSpc>
                        <a:spcBef>
                          <a:spcPts val="70"/>
                        </a:spcBef>
                      </a:pPr>
                      <a:r>
                        <a:rPr sz="1200" dirty="0">
                          <a:latin typeface="Trebuchet MS"/>
                          <a:cs typeface="Trebuchet MS"/>
                        </a:rPr>
                        <a:t>2</a:t>
                      </a:r>
                      <a:endParaRPr sz="1200">
                        <a:latin typeface="Trebuchet MS"/>
                        <a:cs typeface="Trebuchet MS"/>
                      </a:endParaRPr>
                    </a:p>
                  </a:txBody>
                  <a:tcPr marL="0" marR="0" marT="8061" marB="0">
                    <a:lnL w="9525">
                      <a:solidFill>
                        <a:srgbClr val="D0D7E5"/>
                      </a:solidFill>
                      <a:prstDash val="solid"/>
                    </a:lnL>
                    <a:lnR w="12700">
                      <a:solidFill>
                        <a:srgbClr val="D0D7E5"/>
                      </a:solidFill>
                      <a:prstDash val="solid"/>
                    </a:lnR>
                    <a:lnT w="9525">
                      <a:solidFill>
                        <a:srgbClr val="D0D7E5"/>
                      </a:solidFill>
                      <a:prstDash val="solid"/>
                    </a:lnT>
                    <a:lnB w="9525">
                      <a:solidFill>
                        <a:srgbClr val="D0D7E5"/>
                      </a:solidFill>
                      <a:prstDash val="solid"/>
                    </a:lnB>
                    <a:solidFill>
                      <a:srgbClr val="FFFFCC"/>
                    </a:solidFill>
                  </a:tcPr>
                </a:tc>
                <a:extLst>
                  <a:ext uri="{0D108BD9-81ED-4DB2-BD59-A6C34878D82A}">
                    <a16:rowId xmlns:a16="http://schemas.microsoft.com/office/drawing/2014/main" val="10002"/>
                  </a:ext>
                </a:extLst>
              </a:tr>
              <a:tr h="213167">
                <a:tc>
                  <a:txBody>
                    <a:bodyPr/>
                    <a:lstStyle/>
                    <a:p>
                      <a:pPr>
                        <a:lnSpc>
                          <a:spcPct val="100000"/>
                        </a:lnSpc>
                      </a:pPr>
                      <a:endParaRPr sz="13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solidFill>
                      <a:srgbClr val="FFFFCC"/>
                    </a:solidFill>
                  </a:tcPr>
                </a:tc>
                <a:tc>
                  <a:txBody>
                    <a:bodyPr/>
                    <a:lstStyle/>
                    <a:p>
                      <a:pPr>
                        <a:lnSpc>
                          <a:spcPct val="100000"/>
                        </a:lnSpc>
                      </a:pPr>
                      <a:endParaRPr sz="1300">
                        <a:latin typeface="Times New Roman"/>
                        <a:cs typeface="Times New Roman"/>
                      </a:endParaRPr>
                    </a:p>
                  </a:txBody>
                  <a:tcPr marL="0" marR="0" marT="0" marB="0">
                    <a:lnL w="9525">
                      <a:solidFill>
                        <a:srgbClr val="D0D7E5"/>
                      </a:solidFill>
                      <a:prstDash val="solid"/>
                    </a:lnL>
                    <a:lnR w="9525">
                      <a:solidFill>
                        <a:srgbClr val="D0D7E5"/>
                      </a:solidFill>
                      <a:prstDash val="solid"/>
                    </a:lnR>
                    <a:lnB w="9525">
                      <a:solidFill>
                        <a:srgbClr val="D0D7E5"/>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9525">
                      <a:solidFill>
                        <a:srgbClr val="D0D7E5"/>
                      </a:solidFill>
                      <a:prstDash val="solid"/>
                    </a:lnL>
                    <a:lnR w="12700">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12700">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solidFill>
                      <a:srgbClr val="FFFFCC"/>
                    </a:solidFill>
                  </a:tcPr>
                </a:tc>
                <a:tc>
                  <a:txBody>
                    <a:bodyPr/>
                    <a:lstStyle/>
                    <a:p>
                      <a:pPr>
                        <a:lnSpc>
                          <a:spcPct val="100000"/>
                        </a:lnSpc>
                      </a:pPr>
                      <a:endParaRPr sz="13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9525">
                      <a:solidFill>
                        <a:srgbClr val="D0D7E5"/>
                      </a:solidFill>
                      <a:prstDash val="solid"/>
                    </a:lnL>
                    <a:lnR w="9525">
                      <a:solidFill>
                        <a:srgbClr val="D0D7E5"/>
                      </a:solidFill>
                      <a:prstDash val="solid"/>
                    </a:lnR>
                    <a:lnB w="9525">
                      <a:solidFill>
                        <a:srgbClr val="D0D7E5"/>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solidFill>
                      <a:srgbClr val="FFFFCC"/>
                    </a:solidFill>
                  </a:tcPr>
                </a:tc>
                <a:tc>
                  <a:txBody>
                    <a:bodyPr/>
                    <a:lstStyle/>
                    <a:p>
                      <a:pPr>
                        <a:lnSpc>
                          <a:spcPct val="100000"/>
                        </a:lnSpc>
                      </a:pPr>
                      <a:endParaRPr sz="13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9525">
                      <a:solidFill>
                        <a:srgbClr val="D0D7E5"/>
                      </a:solidFill>
                      <a:prstDash val="solid"/>
                    </a:lnL>
                    <a:lnR w="9525">
                      <a:solidFill>
                        <a:srgbClr val="D0D7E5"/>
                      </a:solidFill>
                      <a:prstDash val="solid"/>
                    </a:lnR>
                    <a:lnB w="9525">
                      <a:solidFill>
                        <a:srgbClr val="D0D7E5"/>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solidFill>
                      <a:srgbClr val="FFFFCC"/>
                    </a:solidFill>
                  </a:tcPr>
                </a:tc>
                <a:tc>
                  <a:txBody>
                    <a:bodyPr/>
                    <a:lstStyle/>
                    <a:p>
                      <a:pPr>
                        <a:lnSpc>
                          <a:spcPct val="100000"/>
                        </a:lnSpc>
                      </a:pPr>
                      <a:endParaRPr sz="13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9525">
                      <a:solidFill>
                        <a:srgbClr val="D0D7E5"/>
                      </a:solidFill>
                      <a:prstDash val="solid"/>
                    </a:lnL>
                    <a:lnR w="9525">
                      <a:solidFill>
                        <a:srgbClr val="D0D7E5"/>
                      </a:solidFill>
                      <a:prstDash val="solid"/>
                    </a:lnR>
                    <a:lnB w="9525">
                      <a:solidFill>
                        <a:srgbClr val="D0D7E5"/>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9525">
                      <a:solidFill>
                        <a:srgbClr val="D0D7E5"/>
                      </a:solidFill>
                      <a:prstDash val="solid"/>
                    </a:lnL>
                    <a:lnR w="12700">
                      <a:solidFill>
                        <a:srgbClr val="D0D7E5"/>
                      </a:solidFill>
                      <a:prstDash val="solid"/>
                    </a:lnR>
                    <a:lnT w="9525">
                      <a:solidFill>
                        <a:srgbClr val="D0D7E5"/>
                      </a:solidFill>
                      <a:prstDash val="solid"/>
                    </a:lnT>
                    <a:lnB w="9525">
                      <a:solidFill>
                        <a:srgbClr val="D0D7E5"/>
                      </a:solidFill>
                      <a:prstDash val="solid"/>
                    </a:lnB>
                    <a:solidFill>
                      <a:srgbClr val="FFFFCC"/>
                    </a:solidFill>
                  </a:tcPr>
                </a:tc>
                <a:extLst>
                  <a:ext uri="{0D108BD9-81ED-4DB2-BD59-A6C34878D82A}">
                    <a16:rowId xmlns:a16="http://schemas.microsoft.com/office/drawing/2014/main" val="10003"/>
                  </a:ext>
                </a:extLst>
              </a:tr>
              <a:tr h="213167">
                <a:tc gridSpan="2">
                  <a:txBody>
                    <a:bodyPr/>
                    <a:lstStyle/>
                    <a:p>
                      <a:pPr marL="29209">
                        <a:lnSpc>
                          <a:spcPct val="100000"/>
                        </a:lnSpc>
                        <a:spcBef>
                          <a:spcPts val="70"/>
                        </a:spcBef>
                      </a:pPr>
                      <a:r>
                        <a:rPr sz="1200" spc="-55" dirty="0">
                          <a:latin typeface="Trebuchet MS"/>
                          <a:cs typeface="Trebuchet MS"/>
                        </a:rPr>
                        <a:t>majority</a:t>
                      </a:r>
                      <a:endParaRPr sz="1200">
                        <a:latin typeface="Trebuchet MS"/>
                        <a:cs typeface="Trebuchet MS"/>
                      </a:endParaRPr>
                    </a:p>
                  </a:txBody>
                  <a:tcPr marL="0" marR="0" marT="8061"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hMerge="1">
                  <a:txBody>
                    <a:bodyPr/>
                    <a:lstStyle/>
                    <a:p>
                      <a:endParaRPr/>
                    </a:p>
                  </a:txBody>
                  <a:tcPr marL="0" marR="0" marT="0" marB="0"/>
                </a:tc>
                <a:tc>
                  <a:txBody>
                    <a:bodyPr/>
                    <a:lstStyle/>
                    <a:p>
                      <a:pPr>
                        <a:lnSpc>
                          <a:spcPct val="100000"/>
                        </a:lnSpc>
                      </a:pPr>
                      <a:endParaRPr sz="13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9525">
                      <a:solidFill>
                        <a:srgbClr val="D0D7E5"/>
                      </a:solidFill>
                      <a:prstDash val="solid"/>
                    </a:lnL>
                    <a:lnT w="9525">
                      <a:solidFill>
                        <a:srgbClr val="D0D7E5"/>
                      </a:solidFill>
                      <a:prstDash val="solid"/>
                    </a:lnT>
                    <a:lnB w="9525">
                      <a:solidFill>
                        <a:srgbClr val="D0D7E5"/>
                      </a:solidFill>
                      <a:prstDash val="solid"/>
                    </a:lnB>
                    <a:solidFill>
                      <a:srgbClr val="FFFFCC"/>
                    </a:solidFill>
                  </a:tcPr>
                </a:tc>
                <a:tc>
                  <a:txBody>
                    <a:bodyPr/>
                    <a:lstStyle/>
                    <a:p>
                      <a:pPr marL="6350" algn="ctr">
                        <a:lnSpc>
                          <a:spcPct val="100000"/>
                        </a:lnSpc>
                        <a:spcBef>
                          <a:spcPts val="70"/>
                        </a:spcBef>
                      </a:pPr>
                      <a:r>
                        <a:rPr sz="1200" dirty="0">
                          <a:latin typeface="Trebuchet MS"/>
                          <a:cs typeface="Trebuchet MS"/>
                        </a:rPr>
                        <a:t>2</a:t>
                      </a:r>
                      <a:endParaRPr sz="1200">
                        <a:latin typeface="Trebuchet MS"/>
                        <a:cs typeface="Trebuchet MS"/>
                      </a:endParaRPr>
                    </a:p>
                  </a:txBody>
                  <a:tcPr marL="0" marR="0" marT="8061" marB="0">
                    <a:solidFill>
                      <a:srgbClr val="FFFF00"/>
                    </a:solidFill>
                  </a:tcPr>
                </a:tc>
                <a:tc>
                  <a:txBody>
                    <a:bodyPr/>
                    <a:lstStyle/>
                    <a:p>
                      <a:pPr>
                        <a:lnSpc>
                          <a:spcPct val="100000"/>
                        </a:lnSpc>
                      </a:pPr>
                      <a:endParaRPr sz="1300">
                        <a:latin typeface="Times New Roman"/>
                        <a:cs typeface="Times New Roman"/>
                      </a:endParaRPr>
                    </a:p>
                  </a:txBody>
                  <a:tcPr marL="0" marR="0" marT="0" marB="0">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9525">
                      <a:solidFill>
                        <a:srgbClr val="D0D7E5"/>
                      </a:solidFill>
                      <a:prstDash val="solid"/>
                    </a:lnL>
                    <a:lnR w="12700">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12700">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9525">
                      <a:solidFill>
                        <a:srgbClr val="D0D7E5"/>
                      </a:solidFill>
                      <a:prstDash val="solid"/>
                    </a:lnL>
                    <a:lnT w="9525">
                      <a:solidFill>
                        <a:srgbClr val="D0D7E5"/>
                      </a:solidFill>
                      <a:prstDash val="solid"/>
                    </a:lnT>
                    <a:lnB w="9525">
                      <a:solidFill>
                        <a:srgbClr val="D0D7E5"/>
                      </a:solidFill>
                      <a:prstDash val="solid"/>
                    </a:lnB>
                    <a:solidFill>
                      <a:srgbClr val="FFFFCC"/>
                    </a:solidFill>
                  </a:tcPr>
                </a:tc>
                <a:tc>
                  <a:txBody>
                    <a:bodyPr/>
                    <a:lstStyle/>
                    <a:p>
                      <a:pPr marR="74295" algn="r">
                        <a:lnSpc>
                          <a:spcPct val="100000"/>
                        </a:lnSpc>
                        <a:spcBef>
                          <a:spcPts val="70"/>
                        </a:spcBef>
                      </a:pPr>
                      <a:r>
                        <a:rPr sz="1200" dirty="0">
                          <a:latin typeface="Trebuchet MS"/>
                          <a:cs typeface="Trebuchet MS"/>
                        </a:rPr>
                        <a:t>2</a:t>
                      </a:r>
                      <a:endParaRPr sz="1200">
                        <a:latin typeface="Trebuchet MS"/>
                        <a:cs typeface="Trebuchet MS"/>
                      </a:endParaRPr>
                    </a:p>
                  </a:txBody>
                  <a:tcPr marL="0" marR="0" marT="8061" marB="0">
                    <a:solidFill>
                      <a:srgbClr val="FFFF00"/>
                    </a:solidFill>
                  </a:tcPr>
                </a:tc>
                <a:tc>
                  <a:txBody>
                    <a:bodyPr/>
                    <a:lstStyle/>
                    <a:p>
                      <a:pPr>
                        <a:lnSpc>
                          <a:spcPct val="100000"/>
                        </a:lnSpc>
                      </a:pPr>
                      <a:endParaRPr sz="1300">
                        <a:latin typeface="Times New Roman"/>
                        <a:cs typeface="Times New Roman"/>
                      </a:endParaRPr>
                    </a:p>
                  </a:txBody>
                  <a:tcPr marL="0" marR="0" marT="0" marB="0">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9525">
                      <a:solidFill>
                        <a:srgbClr val="D0D7E5"/>
                      </a:solidFill>
                      <a:prstDash val="solid"/>
                    </a:lnL>
                    <a:lnT w="9525">
                      <a:solidFill>
                        <a:srgbClr val="D0D7E5"/>
                      </a:solidFill>
                      <a:prstDash val="solid"/>
                    </a:lnT>
                    <a:lnB w="9525">
                      <a:solidFill>
                        <a:srgbClr val="D0D7E5"/>
                      </a:solidFill>
                      <a:prstDash val="solid"/>
                    </a:lnB>
                    <a:solidFill>
                      <a:srgbClr val="FFFFCC"/>
                    </a:solidFill>
                  </a:tcPr>
                </a:tc>
                <a:tc>
                  <a:txBody>
                    <a:bodyPr/>
                    <a:lstStyle/>
                    <a:p>
                      <a:pPr marR="74295" algn="r">
                        <a:lnSpc>
                          <a:spcPct val="100000"/>
                        </a:lnSpc>
                        <a:spcBef>
                          <a:spcPts val="70"/>
                        </a:spcBef>
                      </a:pPr>
                      <a:r>
                        <a:rPr sz="1200" dirty="0">
                          <a:latin typeface="Trebuchet MS"/>
                          <a:cs typeface="Trebuchet MS"/>
                        </a:rPr>
                        <a:t>2</a:t>
                      </a:r>
                      <a:endParaRPr sz="1200">
                        <a:latin typeface="Trebuchet MS"/>
                        <a:cs typeface="Trebuchet MS"/>
                      </a:endParaRPr>
                    </a:p>
                  </a:txBody>
                  <a:tcPr marL="0" marR="0" marT="8061" marB="0">
                    <a:solidFill>
                      <a:srgbClr val="FFFF00"/>
                    </a:solidFill>
                  </a:tcPr>
                </a:tc>
                <a:tc>
                  <a:txBody>
                    <a:bodyPr/>
                    <a:lstStyle/>
                    <a:p>
                      <a:pPr>
                        <a:lnSpc>
                          <a:spcPct val="100000"/>
                        </a:lnSpc>
                      </a:pPr>
                      <a:endParaRPr sz="1300">
                        <a:latin typeface="Times New Roman"/>
                        <a:cs typeface="Times New Roman"/>
                      </a:endParaRPr>
                    </a:p>
                  </a:txBody>
                  <a:tcPr marL="0" marR="0" marT="0" marB="0">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9525">
                      <a:solidFill>
                        <a:srgbClr val="D0D7E5"/>
                      </a:solidFill>
                      <a:prstDash val="solid"/>
                    </a:lnL>
                    <a:lnT w="9525">
                      <a:solidFill>
                        <a:srgbClr val="D0D7E5"/>
                      </a:solidFill>
                      <a:prstDash val="solid"/>
                    </a:lnT>
                    <a:lnB w="9525">
                      <a:solidFill>
                        <a:srgbClr val="D0D7E5"/>
                      </a:solidFill>
                      <a:prstDash val="solid"/>
                    </a:lnB>
                    <a:solidFill>
                      <a:srgbClr val="FFFFCC"/>
                    </a:solidFill>
                  </a:tcPr>
                </a:tc>
                <a:tc>
                  <a:txBody>
                    <a:bodyPr/>
                    <a:lstStyle/>
                    <a:p>
                      <a:pPr marL="5715" algn="ctr">
                        <a:lnSpc>
                          <a:spcPct val="100000"/>
                        </a:lnSpc>
                        <a:spcBef>
                          <a:spcPts val="70"/>
                        </a:spcBef>
                      </a:pPr>
                      <a:r>
                        <a:rPr sz="1200" dirty="0">
                          <a:latin typeface="Trebuchet MS"/>
                          <a:cs typeface="Trebuchet MS"/>
                        </a:rPr>
                        <a:t>1</a:t>
                      </a:r>
                      <a:endParaRPr sz="1200">
                        <a:latin typeface="Trebuchet MS"/>
                        <a:cs typeface="Trebuchet MS"/>
                      </a:endParaRPr>
                    </a:p>
                  </a:txBody>
                  <a:tcPr marL="0" marR="0" marT="8061" marB="0">
                    <a:solidFill>
                      <a:srgbClr val="FFFF00"/>
                    </a:solidFill>
                  </a:tcPr>
                </a:tc>
                <a:tc>
                  <a:txBody>
                    <a:bodyPr/>
                    <a:lstStyle/>
                    <a:p>
                      <a:pPr>
                        <a:lnSpc>
                          <a:spcPct val="100000"/>
                        </a:lnSpc>
                      </a:pPr>
                      <a:endParaRPr sz="1300">
                        <a:latin typeface="Times New Roman"/>
                        <a:cs typeface="Times New Roman"/>
                      </a:endParaRPr>
                    </a:p>
                  </a:txBody>
                  <a:tcPr marL="0" marR="0" marT="0" marB="0">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9525">
                      <a:solidFill>
                        <a:srgbClr val="D0D7E5"/>
                      </a:solidFill>
                      <a:prstDash val="solid"/>
                    </a:lnL>
                    <a:lnR w="12700">
                      <a:solidFill>
                        <a:srgbClr val="D0D7E5"/>
                      </a:solidFill>
                      <a:prstDash val="solid"/>
                    </a:lnR>
                    <a:lnT w="9525">
                      <a:solidFill>
                        <a:srgbClr val="D0D7E5"/>
                      </a:solidFill>
                      <a:prstDash val="solid"/>
                    </a:lnT>
                    <a:lnB w="9525">
                      <a:solidFill>
                        <a:srgbClr val="D0D7E5"/>
                      </a:solidFill>
                      <a:prstDash val="solid"/>
                    </a:lnB>
                    <a:solidFill>
                      <a:srgbClr val="FFFFCC"/>
                    </a:solidFill>
                  </a:tcPr>
                </a:tc>
                <a:extLst>
                  <a:ext uri="{0D108BD9-81ED-4DB2-BD59-A6C34878D82A}">
                    <a16:rowId xmlns:a16="http://schemas.microsoft.com/office/drawing/2014/main" val="10004"/>
                  </a:ext>
                </a:extLst>
              </a:tr>
              <a:tr h="152362">
                <a:tc>
                  <a:txBody>
                    <a:bodyPr/>
                    <a:lstStyle/>
                    <a:p>
                      <a:pPr>
                        <a:lnSpc>
                          <a:spcPct val="100000"/>
                        </a:lnSpc>
                      </a:pPr>
                      <a:endParaRPr sz="8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lnB w="9525">
                      <a:solidFill>
                        <a:srgbClr val="D0D7E5"/>
                      </a:solidFill>
                      <a:prstDash val="solid"/>
                    </a:lnB>
                    <a:solidFill>
                      <a:srgbClr val="FFFFCC"/>
                    </a:solidFill>
                  </a:tcPr>
                </a:tc>
                <a:tc>
                  <a:txBody>
                    <a:bodyPr/>
                    <a:lstStyle/>
                    <a:p>
                      <a:pPr>
                        <a:lnSpc>
                          <a:spcPct val="100000"/>
                        </a:lnSpc>
                      </a:pPr>
                      <a:endParaRPr sz="8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solidFill>
                      <a:srgbClr val="FFFFCC"/>
                    </a:solidFill>
                  </a:tcPr>
                </a:tc>
                <a:tc>
                  <a:txBody>
                    <a:bodyPr/>
                    <a:lstStyle/>
                    <a:p>
                      <a:pPr>
                        <a:lnSpc>
                          <a:spcPct val="100000"/>
                        </a:lnSpc>
                      </a:pPr>
                      <a:endParaRPr sz="8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solidFill>
                      <a:srgbClr val="FFFFCC"/>
                    </a:solidFill>
                  </a:tcPr>
                </a:tc>
                <a:tc>
                  <a:txBody>
                    <a:bodyPr/>
                    <a:lstStyle/>
                    <a:p>
                      <a:pPr>
                        <a:lnSpc>
                          <a:spcPct val="100000"/>
                        </a:lnSpc>
                      </a:pPr>
                      <a:endParaRPr sz="8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solidFill>
                      <a:srgbClr val="FFFFCC"/>
                    </a:solidFill>
                  </a:tcPr>
                </a:tc>
                <a:tc>
                  <a:txBody>
                    <a:bodyPr/>
                    <a:lstStyle/>
                    <a:p>
                      <a:pPr>
                        <a:lnSpc>
                          <a:spcPct val="100000"/>
                        </a:lnSpc>
                      </a:pPr>
                      <a:endParaRPr sz="8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solidFill>
                      <a:srgbClr val="FFFFCC"/>
                    </a:solidFill>
                  </a:tcPr>
                </a:tc>
                <a:tc>
                  <a:txBody>
                    <a:bodyPr/>
                    <a:lstStyle/>
                    <a:p>
                      <a:pPr>
                        <a:lnSpc>
                          <a:spcPct val="100000"/>
                        </a:lnSpc>
                      </a:pPr>
                      <a:endParaRPr sz="8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solidFill>
                      <a:srgbClr val="FFFFCC"/>
                    </a:solidFill>
                  </a:tcPr>
                </a:tc>
                <a:tc>
                  <a:txBody>
                    <a:bodyPr/>
                    <a:lstStyle/>
                    <a:p>
                      <a:pPr>
                        <a:lnSpc>
                          <a:spcPct val="100000"/>
                        </a:lnSpc>
                      </a:pPr>
                      <a:endParaRPr sz="800">
                        <a:latin typeface="Times New Roman"/>
                        <a:cs typeface="Times New Roman"/>
                      </a:endParaRPr>
                    </a:p>
                  </a:txBody>
                  <a:tcPr marL="0" marR="0" marT="0" marB="0">
                    <a:lnL w="9525">
                      <a:solidFill>
                        <a:srgbClr val="D0D7E5"/>
                      </a:solidFill>
                      <a:prstDash val="solid"/>
                    </a:lnL>
                    <a:lnR w="9525">
                      <a:solidFill>
                        <a:srgbClr val="D0D7E5"/>
                      </a:solidFill>
                      <a:prstDash val="solid"/>
                    </a:lnR>
                    <a:solidFill>
                      <a:srgbClr val="FFFFCC"/>
                    </a:solidFill>
                  </a:tcPr>
                </a:tc>
                <a:tc>
                  <a:txBody>
                    <a:bodyPr/>
                    <a:lstStyle/>
                    <a:p>
                      <a:pPr>
                        <a:lnSpc>
                          <a:spcPct val="100000"/>
                        </a:lnSpc>
                      </a:pPr>
                      <a:endParaRPr sz="8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solidFill>
                      <a:srgbClr val="FFFFCC"/>
                    </a:solidFill>
                  </a:tcPr>
                </a:tc>
                <a:tc>
                  <a:txBody>
                    <a:bodyPr/>
                    <a:lstStyle/>
                    <a:p>
                      <a:pPr>
                        <a:lnSpc>
                          <a:spcPct val="100000"/>
                        </a:lnSpc>
                      </a:pPr>
                      <a:endParaRPr sz="800">
                        <a:latin typeface="Times New Roman"/>
                        <a:cs typeface="Times New Roman"/>
                      </a:endParaRPr>
                    </a:p>
                  </a:txBody>
                  <a:tcPr marL="0" marR="0" marT="0" marB="0">
                    <a:lnL w="9525">
                      <a:solidFill>
                        <a:srgbClr val="D0D7E5"/>
                      </a:solidFill>
                      <a:prstDash val="solid"/>
                    </a:lnL>
                    <a:lnR w="12700">
                      <a:solidFill>
                        <a:srgbClr val="D0D7E5"/>
                      </a:solidFill>
                      <a:prstDash val="solid"/>
                    </a:lnR>
                    <a:lnT w="9525">
                      <a:solidFill>
                        <a:srgbClr val="D0D7E5"/>
                      </a:solidFill>
                      <a:prstDash val="solid"/>
                    </a:lnT>
                    <a:solidFill>
                      <a:srgbClr val="FFFFCC"/>
                    </a:solidFill>
                  </a:tcPr>
                </a:tc>
                <a:tc>
                  <a:txBody>
                    <a:bodyPr/>
                    <a:lstStyle/>
                    <a:p>
                      <a:pPr>
                        <a:lnSpc>
                          <a:spcPct val="100000"/>
                        </a:lnSpc>
                      </a:pPr>
                      <a:endParaRPr sz="800">
                        <a:latin typeface="Times New Roman"/>
                        <a:cs typeface="Times New Roman"/>
                      </a:endParaRPr>
                    </a:p>
                  </a:txBody>
                  <a:tcPr marL="0" marR="0" marT="0" marB="0">
                    <a:lnL w="12700">
                      <a:solidFill>
                        <a:srgbClr val="D0D7E5"/>
                      </a:solidFill>
                      <a:prstDash val="solid"/>
                    </a:lnL>
                    <a:lnR w="9525">
                      <a:solidFill>
                        <a:srgbClr val="D0D7E5"/>
                      </a:solidFill>
                      <a:prstDash val="solid"/>
                    </a:lnR>
                    <a:lnT w="9525">
                      <a:solidFill>
                        <a:srgbClr val="D0D7E5"/>
                      </a:solidFill>
                      <a:prstDash val="solid"/>
                    </a:lnT>
                    <a:solidFill>
                      <a:srgbClr val="FFFFCC"/>
                    </a:solidFill>
                  </a:tcPr>
                </a:tc>
                <a:tc>
                  <a:txBody>
                    <a:bodyPr/>
                    <a:lstStyle/>
                    <a:p>
                      <a:pPr>
                        <a:lnSpc>
                          <a:spcPct val="100000"/>
                        </a:lnSpc>
                      </a:pPr>
                      <a:endParaRPr sz="8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solidFill>
                      <a:srgbClr val="FFFFCC"/>
                    </a:solidFill>
                  </a:tcPr>
                </a:tc>
                <a:tc>
                  <a:txBody>
                    <a:bodyPr/>
                    <a:lstStyle/>
                    <a:p>
                      <a:pPr>
                        <a:lnSpc>
                          <a:spcPct val="100000"/>
                        </a:lnSpc>
                      </a:pPr>
                      <a:endParaRPr sz="8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solidFill>
                      <a:srgbClr val="FFFFCC"/>
                    </a:solidFill>
                  </a:tcPr>
                </a:tc>
                <a:tc>
                  <a:txBody>
                    <a:bodyPr/>
                    <a:lstStyle/>
                    <a:p>
                      <a:pPr>
                        <a:lnSpc>
                          <a:spcPct val="100000"/>
                        </a:lnSpc>
                      </a:pPr>
                      <a:endParaRPr sz="800">
                        <a:latin typeface="Times New Roman"/>
                        <a:cs typeface="Times New Roman"/>
                      </a:endParaRPr>
                    </a:p>
                  </a:txBody>
                  <a:tcPr marL="0" marR="0" marT="0" marB="0">
                    <a:lnL w="9525">
                      <a:solidFill>
                        <a:srgbClr val="D0D7E5"/>
                      </a:solidFill>
                      <a:prstDash val="solid"/>
                    </a:lnL>
                    <a:lnR w="9525">
                      <a:solidFill>
                        <a:srgbClr val="D0D7E5"/>
                      </a:solidFill>
                      <a:prstDash val="solid"/>
                    </a:lnR>
                    <a:solidFill>
                      <a:srgbClr val="FFFFCC"/>
                    </a:solidFill>
                  </a:tcPr>
                </a:tc>
                <a:tc>
                  <a:txBody>
                    <a:bodyPr/>
                    <a:lstStyle/>
                    <a:p>
                      <a:pPr>
                        <a:lnSpc>
                          <a:spcPct val="100000"/>
                        </a:lnSpc>
                      </a:pPr>
                      <a:endParaRPr sz="8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solidFill>
                      <a:srgbClr val="FFFFCC"/>
                    </a:solidFill>
                  </a:tcPr>
                </a:tc>
                <a:tc>
                  <a:txBody>
                    <a:bodyPr/>
                    <a:lstStyle/>
                    <a:p>
                      <a:pPr>
                        <a:lnSpc>
                          <a:spcPct val="100000"/>
                        </a:lnSpc>
                      </a:pPr>
                      <a:endParaRPr sz="8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solidFill>
                      <a:srgbClr val="FFFFCC"/>
                    </a:solidFill>
                  </a:tcPr>
                </a:tc>
                <a:tc>
                  <a:txBody>
                    <a:bodyPr/>
                    <a:lstStyle/>
                    <a:p>
                      <a:pPr>
                        <a:lnSpc>
                          <a:spcPct val="100000"/>
                        </a:lnSpc>
                      </a:pPr>
                      <a:endParaRPr sz="8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solidFill>
                      <a:srgbClr val="FFFFCC"/>
                    </a:solidFill>
                  </a:tcPr>
                </a:tc>
                <a:tc>
                  <a:txBody>
                    <a:bodyPr/>
                    <a:lstStyle/>
                    <a:p>
                      <a:pPr>
                        <a:lnSpc>
                          <a:spcPct val="100000"/>
                        </a:lnSpc>
                      </a:pPr>
                      <a:endParaRPr sz="8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solidFill>
                      <a:srgbClr val="FFFFCC"/>
                    </a:solidFill>
                  </a:tcPr>
                </a:tc>
                <a:tc>
                  <a:txBody>
                    <a:bodyPr/>
                    <a:lstStyle/>
                    <a:p>
                      <a:pPr>
                        <a:lnSpc>
                          <a:spcPct val="100000"/>
                        </a:lnSpc>
                      </a:pPr>
                      <a:endParaRPr sz="8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solidFill>
                      <a:srgbClr val="FFFFCC"/>
                    </a:solidFill>
                  </a:tcPr>
                </a:tc>
                <a:tc>
                  <a:txBody>
                    <a:bodyPr/>
                    <a:lstStyle/>
                    <a:p>
                      <a:pPr>
                        <a:lnSpc>
                          <a:spcPct val="100000"/>
                        </a:lnSpc>
                      </a:pPr>
                      <a:endParaRPr sz="8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solidFill>
                      <a:srgbClr val="FFFFCC"/>
                    </a:solidFill>
                  </a:tcPr>
                </a:tc>
                <a:tc>
                  <a:txBody>
                    <a:bodyPr/>
                    <a:lstStyle/>
                    <a:p>
                      <a:pPr>
                        <a:lnSpc>
                          <a:spcPct val="100000"/>
                        </a:lnSpc>
                      </a:pPr>
                      <a:endParaRPr sz="800">
                        <a:latin typeface="Times New Roman"/>
                        <a:cs typeface="Times New Roman"/>
                      </a:endParaRPr>
                    </a:p>
                  </a:txBody>
                  <a:tcPr marL="0" marR="0" marT="0" marB="0">
                    <a:lnL w="9525">
                      <a:solidFill>
                        <a:srgbClr val="D0D7E5"/>
                      </a:solidFill>
                      <a:prstDash val="solid"/>
                    </a:lnL>
                    <a:lnR w="9525">
                      <a:solidFill>
                        <a:srgbClr val="D0D7E5"/>
                      </a:solidFill>
                      <a:prstDash val="solid"/>
                    </a:lnR>
                    <a:solidFill>
                      <a:srgbClr val="FFFFCC"/>
                    </a:solidFill>
                  </a:tcPr>
                </a:tc>
                <a:tc>
                  <a:txBody>
                    <a:bodyPr/>
                    <a:lstStyle/>
                    <a:p>
                      <a:pPr>
                        <a:lnSpc>
                          <a:spcPct val="100000"/>
                        </a:lnSpc>
                      </a:pPr>
                      <a:endParaRPr sz="8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solidFill>
                      <a:srgbClr val="FFFFCC"/>
                    </a:solidFill>
                  </a:tcPr>
                </a:tc>
                <a:tc>
                  <a:txBody>
                    <a:bodyPr/>
                    <a:lstStyle/>
                    <a:p>
                      <a:pPr>
                        <a:lnSpc>
                          <a:spcPct val="100000"/>
                        </a:lnSpc>
                      </a:pPr>
                      <a:endParaRPr sz="8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solidFill>
                      <a:srgbClr val="FFFFCC"/>
                    </a:solidFill>
                  </a:tcPr>
                </a:tc>
                <a:tc>
                  <a:txBody>
                    <a:bodyPr/>
                    <a:lstStyle/>
                    <a:p>
                      <a:pPr>
                        <a:lnSpc>
                          <a:spcPct val="100000"/>
                        </a:lnSpc>
                      </a:pPr>
                      <a:endParaRPr sz="8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solidFill>
                      <a:srgbClr val="FFFFCC"/>
                    </a:solidFill>
                  </a:tcPr>
                </a:tc>
                <a:tc>
                  <a:txBody>
                    <a:bodyPr/>
                    <a:lstStyle/>
                    <a:p>
                      <a:pPr>
                        <a:lnSpc>
                          <a:spcPct val="100000"/>
                        </a:lnSpc>
                      </a:pPr>
                      <a:endParaRPr sz="8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solidFill>
                      <a:srgbClr val="FFFFCC"/>
                    </a:solidFill>
                  </a:tcPr>
                </a:tc>
                <a:tc>
                  <a:txBody>
                    <a:bodyPr/>
                    <a:lstStyle/>
                    <a:p>
                      <a:pPr>
                        <a:lnSpc>
                          <a:spcPct val="100000"/>
                        </a:lnSpc>
                      </a:pPr>
                      <a:endParaRPr sz="8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solidFill>
                      <a:srgbClr val="FFFFCC"/>
                    </a:solidFill>
                  </a:tcPr>
                </a:tc>
                <a:tc>
                  <a:txBody>
                    <a:bodyPr/>
                    <a:lstStyle/>
                    <a:p>
                      <a:pPr>
                        <a:lnSpc>
                          <a:spcPct val="100000"/>
                        </a:lnSpc>
                      </a:pPr>
                      <a:endParaRPr sz="8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solidFill>
                      <a:srgbClr val="FFFFCC"/>
                    </a:solidFill>
                  </a:tcPr>
                </a:tc>
                <a:tc>
                  <a:txBody>
                    <a:bodyPr/>
                    <a:lstStyle/>
                    <a:p>
                      <a:pPr>
                        <a:lnSpc>
                          <a:spcPct val="100000"/>
                        </a:lnSpc>
                      </a:pPr>
                      <a:endParaRPr sz="800">
                        <a:latin typeface="Times New Roman"/>
                        <a:cs typeface="Times New Roman"/>
                      </a:endParaRPr>
                    </a:p>
                  </a:txBody>
                  <a:tcPr marL="0" marR="0" marT="0" marB="0">
                    <a:lnL w="9525">
                      <a:solidFill>
                        <a:srgbClr val="D0D7E5"/>
                      </a:solidFill>
                      <a:prstDash val="solid"/>
                    </a:lnL>
                    <a:lnR w="9525">
                      <a:solidFill>
                        <a:srgbClr val="D0D7E5"/>
                      </a:solidFill>
                      <a:prstDash val="solid"/>
                    </a:lnR>
                    <a:solidFill>
                      <a:srgbClr val="FFFFCC"/>
                    </a:solidFill>
                  </a:tcPr>
                </a:tc>
                <a:tc>
                  <a:txBody>
                    <a:bodyPr/>
                    <a:lstStyle/>
                    <a:p>
                      <a:pPr>
                        <a:lnSpc>
                          <a:spcPct val="100000"/>
                        </a:lnSpc>
                      </a:pPr>
                      <a:endParaRPr sz="8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solidFill>
                      <a:srgbClr val="FFFFCC"/>
                    </a:solidFill>
                  </a:tcPr>
                </a:tc>
                <a:tc>
                  <a:txBody>
                    <a:bodyPr/>
                    <a:lstStyle/>
                    <a:p>
                      <a:pPr>
                        <a:lnSpc>
                          <a:spcPct val="100000"/>
                        </a:lnSpc>
                      </a:pPr>
                      <a:endParaRPr sz="8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solidFill>
                      <a:srgbClr val="FFFFCC"/>
                    </a:solidFill>
                  </a:tcPr>
                </a:tc>
                <a:tc>
                  <a:txBody>
                    <a:bodyPr/>
                    <a:lstStyle/>
                    <a:p>
                      <a:pPr>
                        <a:lnSpc>
                          <a:spcPct val="100000"/>
                        </a:lnSpc>
                      </a:pPr>
                      <a:endParaRPr sz="8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solidFill>
                      <a:srgbClr val="FFFFCC"/>
                    </a:solidFill>
                  </a:tcPr>
                </a:tc>
                <a:tc>
                  <a:txBody>
                    <a:bodyPr/>
                    <a:lstStyle/>
                    <a:p>
                      <a:pPr>
                        <a:lnSpc>
                          <a:spcPct val="100000"/>
                        </a:lnSpc>
                      </a:pPr>
                      <a:endParaRPr sz="800">
                        <a:latin typeface="Times New Roman"/>
                        <a:cs typeface="Times New Roman"/>
                      </a:endParaRPr>
                    </a:p>
                  </a:txBody>
                  <a:tcPr marL="0" marR="0" marT="0" marB="0">
                    <a:lnL w="9525">
                      <a:solidFill>
                        <a:srgbClr val="D0D7E5"/>
                      </a:solidFill>
                      <a:prstDash val="solid"/>
                    </a:lnL>
                    <a:lnR w="9525">
                      <a:solidFill>
                        <a:srgbClr val="D0D7E5"/>
                      </a:solidFill>
                      <a:prstDash val="solid"/>
                    </a:lnR>
                    <a:lnT w="9525">
                      <a:solidFill>
                        <a:srgbClr val="D0D7E5"/>
                      </a:solidFill>
                      <a:prstDash val="solid"/>
                    </a:lnT>
                    <a:solidFill>
                      <a:srgbClr val="FFFFCC"/>
                    </a:solidFill>
                  </a:tcPr>
                </a:tc>
                <a:tc>
                  <a:txBody>
                    <a:bodyPr/>
                    <a:lstStyle/>
                    <a:p>
                      <a:pPr>
                        <a:lnSpc>
                          <a:spcPct val="100000"/>
                        </a:lnSpc>
                      </a:pPr>
                      <a:endParaRPr sz="800">
                        <a:latin typeface="Times New Roman"/>
                        <a:cs typeface="Times New Roman"/>
                      </a:endParaRPr>
                    </a:p>
                  </a:txBody>
                  <a:tcPr marL="0" marR="0" marT="0" marB="0">
                    <a:lnL w="9525">
                      <a:solidFill>
                        <a:srgbClr val="D0D7E5"/>
                      </a:solidFill>
                      <a:prstDash val="solid"/>
                    </a:lnL>
                    <a:lnR w="12700">
                      <a:solidFill>
                        <a:srgbClr val="D0D7E5"/>
                      </a:solidFill>
                      <a:prstDash val="solid"/>
                    </a:lnR>
                    <a:lnT w="9525">
                      <a:solidFill>
                        <a:srgbClr val="D0D7E5"/>
                      </a:solidFill>
                      <a:prstDash val="solid"/>
                    </a:lnT>
                    <a:solidFill>
                      <a:srgbClr val="FFFFCC"/>
                    </a:solidFill>
                  </a:tcPr>
                </a:tc>
                <a:extLst>
                  <a:ext uri="{0D108BD9-81ED-4DB2-BD59-A6C34878D82A}">
                    <a16:rowId xmlns:a16="http://schemas.microsoft.com/office/drawing/2014/main" val="10005"/>
                  </a:ext>
                </a:extLst>
              </a:tr>
              <a:tr h="426335">
                <a:tc>
                  <a:txBody>
                    <a:bodyPr/>
                    <a:lstStyle/>
                    <a:p>
                      <a:pPr marL="113030">
                        <a:lnSpc>
                          <a:spcPct val="100000"/>
                        </a:lnSpc>
                        <a:spcBef>
                          <a:spcPts val="70"/>
                        </a:spcBef>
                      </a:pPr>
                      <a:r>
                        <a:rPr sz="1200" spc="-35" dirty="0">
                          <a:latin typeface="Trebuchet MS"/>
                          <a:cs typeface="Trebuchet MS"/>
                        </a:rPr>
                        <a:t>new</a:t>
                      </a:r>
                      <a:endParaRPr sz="1200">
                        <a:latin typeface="Trebuchet MS"/>
                        <a:cs typeface="Trebuchet MS"/>
                      </a:endParaRPr>
                    </a:p>
                    <a:p>
                      <a:pPr marL="95885">
                        <a:lnSpc>
                          <a:spcPct val="100000"/>
                        </a:lnSpc>
                        <a:spcBef>
                          <a:spcPts val="234"/>
                        </a:spcBef>
                      </a:pPr>
                      <a:r>
                        <a:rPr sz="1200" spc="-45" dirty="0">
                          <a:latin typeface="Trebuchet MS"/>
                          <a:cs typeface="Trebuchet MS"/>
                        </a:rPr>
                        <a:t>class</a:t>
                      </a:r>
                      <a:endParaRPr sz="1200">
                        <a:latin typeface="Trebuchet MS"/>
                        <a:cs typeface="Trebuchet MS"/>
                      </a:endParaRPr>
                    </a:p>
                  </a:txBody>
                  <a:tcPr marL="0" marR="0" marT="8061" marB="0">
                    <a:lnL w="9525">
                      <a:solidFill>
                        <a:srgbClr val="D0D7E5"/>
                      </a:solidFill>
                      <a:prstDash val="solid"/>
                    </a:lnL>
                    <a:lnT w="9525">
                      <a:solidFill>
                        <a:srgbClr val="D0D7E5"/>
                      </a:solidFill>
                      <a:prstDash val="solid"/>
                    </a:lnT>
                    <a:lnB w="9525">
                      <a:solidFill>
                        <a:srgbClr val="D0D7E5"/>
                      </a:solidFill>
                      <a:prstDash val="solid"/>
                    </a:lnB>
                    <a:solidFill>
                      <a:srgbClr val="FFFFCC"/>
                    </a:solidFill>
                  </a:tcPr>
                </a:tc>
                <a:tc>
                  <a:txBody>
                    <a:bodyPr/>
                    <a:lstStyle/>
                    <a:p>
                      <a:pPr>
                        <a:lnSpc>
                          <a:spcPct val="100000"/>
                        </a:lnSpc>
                        <a:spcBef>
                          <a:spcPts val="25"/>
                        </a:spcBef>
                      </a:pPr>
                      <a:endParaRPr sz="1500">
                        <a:latin typeface="Times New Roman"/>
                        <a:cs typeface="Times New Roman"/>
                      </a:endParaRPr>
                    </a:p>
                    <a:p>
                      <a:pPr marR="24765" algn="r">
                        <a:lnSpc>
                          <a:spcPct val="100000"/>
                        </a:lnSpc>
                      </a:pPr>
                      <a:r>
                        <a:rPr sz="1200" dirty="0">
                          <a:latin typeface="Trebuchet MS"/>
                          <a:cs typeface="Trebuchet MS"/>
                        </a:rPr>
                        <a:t>1</a:t>
                      </a:r>
                      <a:endParaRPr sz="1200">
                        <a:latin typeface="Trebuchet MS"/>
                        <a:cs typeface="Trebuchet MS"/>
                      </a:endParaRPr>
                    </a:p>
                  </a:txBody>
                  <a:tcPr marL="0" marR="0" marT="2879" marB="0">
                    <a:solidFill>
                      <a:srgbClr val="FDE9D9"/>
                    </a:solidFill>
                  </a:tcPr>
                </a:tc>
                <a:tc>
                  <a:txBody>
                    <a:bodyPr/>
                    <a:lstStyle/>
                    <a:p>
                      <a:pPr>
                        <a:lnSpc>
                          <a:spcPct val="100000"/>
                        </a:lnSpc>
                        <a:spcBef>
                          <a:spcPts val="25"/>
                        </a:spcBef>
                      </a:pPr>
                      <a:endParaRPr sz="1500">
                        <a:latin typeface="Times New Roman"/>
                        <a:cs typeface="Times New Roman"/>
                      </a:endParaRPr>
                    </a:p>
                    <a:p>
                      <a:pPr marR="24765" algn="r">
                        <a:lnSpc>
                          <a:spcPct val="100000"/>
                        </a:lnSpc>
                      </a:pPr>
                      <a:r>
                        <a:rPr sz="1200" dirty="0">
                          <a:latin typeface="Trebuchet MS"/>
                          <a:cs typeface="Trebuchet MS"/>
                        </a:rPr>
                        <a:t>1</a:t>
                      </a:r>
                      <a:endParaRPr sz="1200">
                        <a:latin typeface="Trebuchet MS"/>
                        <a:cs typeface="Trebuchet MS"/>
                      </a:endParaRPr>
                    </a:p>
                  </a:txBody>
                  <a:tcPr marL="0" marR="0" marT="2879" marB="0">
                    <a:solidFill>
                      <a:srgbClr val="FDE9D9"/>
                    </a:solidFill>
                  </a:tcPr>
                </a:tc>
                <a:tc>
                  <a:txBody>
                    <a:bodyPr/>
                    <a:lstStyle/>
                    <a:p>
                      <a:pPr>
                        <a:lnSpc>
                          <a:spcPct val="100000"/>
                        </a:lnSpc>
                        <a:spcBef>
                          <a:spcPts val="25"/>
                        </a:spcBef>
                      </a:pPr>
                      <a:endParaRPr sz="1500">
                        <a:latin typeface="Times New Roman"/>
                        <a:cs typeface="Times New Roman"/>
                      </a:endParaRPr>
                    </a:p>
                    <a:p>
                      <a:pPr marR="24130" algn="r">
                        <a:lnSpc>
                          <a:spcPct val="100000"/>
                        </a:lnSpc>
                      </a:pPr>
                      <a:r>
                        <a:rPr sz="1200" dirty="0">
                          <a:latin typeface="Trebuchet MS"/>
                          <a:cs typeface="Trebuchet MS"/>
                        </a:rPr>
                        <a:t>1</a:t>
                      </a:r>
                      <a:endParaRPr sz="1200">
                        <a:latin typeface="Trebuchet MS"/>
                        <a:cs typeface="Trebuchet MS"/>
                      </a:endParaRPr>
                    </a:p>
                  </a:txBody>
                  <a:tcPr marL="0" marR="0" marT="2879" marB="0">
                    <a:solidFill>
                      <a:srgbClr val="FDE9D9"/>
                    </a:solidFill>
                  </a:tcPr>
                </a:tc>
                <a:tc>
                  <a:txBody>
                    <a:bodyPr/>
                    <a:lstStyle/>
                    <a:p>
                      <a:pPr>
                        <a:lnSpc>
                          <a:spcPct val="100000"/>
                        </a:lnSpc>
                        <a:spcBef>
                          <a:spcPts val="25"/>
                        </a:spcBef>
                      </a:pPr>
                      <a:endParaRPr sz="1500">
                        <a:latin typeface="Times New Roman"/>
                        <a:cs typeface="Times New Roman"/>
                      </a:endParaRPr>
                    </a:p>
                    <a:p>
                      <a:pPr marL="138430">
                        <a:lnSpc>
                          <a:spcPct val="100000"/>
                        </a:lnSpc>
                      </a:pPr>
                      <a:r>
                        <a:rPr sz="1200" dirty="0">
                          <a:latin typeface="Trebuchet MS"/>
                          <a:cs typeface="Trebuchet MS"/>
                        </a:rPr>
                        <a:t>1</a:t>
                      </a:r>
                      <a:endParaRPr sz="1200">
                        <a:latin typeface="Trebuchet MS"/>
                        <a:cs typeface="Trebuchet MS"/>
                      </a:endParaRPr>
                    </a:p>
                  </a:txBody>
                  <a:tcPr marL="0" marR="0" marT="2879" marB="0">
                    <a:solidFill>
                      <a:srgbClr val="FDE9D9"/>
                    </a:solidFill>
                  </a:tcPr>
                </a:tc>
                <a:tc gridSpan="2">
                  <a:txBody>
                    <a:bodyPr/>
                    <a:lstStyle/>
                    <a:p>
                      <a:pPr>
                        <a:lnSpc>
                          <a:spcPct val="100000"/>
                        </a:lnSpc>
                        <a:spcBef>
                          <a:spcPts val="25"/>
                        </a:spcBef>
                      </a:pPr>
                      <a:endParaRPr sz="1500">
                        <a:latin typeface="Times New Roman"/>
                        <a:cs typeface="Times New Roman"/>
                      </a:endParaRPr>
                    </a:p>
                    <a:p>
                      <a:pPr marL="138430">
                        <a:lnSpc>
                          <a:spcPct val="100000"/>
                        </a:lnSpc>
                      </a:pPr>
                      <a:r>
                        <a:rPr sz="1200" spc="-5" dirty="0">
                          <a:latin typeface="Trebuchet MS"/>
                          <a:cs typeface="Trebuchet MS"/>
                        </a:rPr>
                        <a:t>1</a:t>
                      </a:r>
                      <a:r>
                        <a:rPr sz="1200" spc="80" dirty="0">
                          <a:latin typeface="Trebuchet MS"/>
                          <a:cs typeface="Trebuchet MS"/>
                        </a:rPr>
                        <a:t> </a:t>
                      </a:r>
                      <a:r>
                        <a:rPr sz="1200" spc="-5" dirty="0">
                          <a:latin typeface="Trebuchet MS"/>
                          <a:cs typeface="Trebuchet MS"/>
                        </a:rPr>
                        <a:t>1</a:t>
                      </a:r>
                      <a:endParaRPr sz="1200">
                        <a:latin typeface="Trebuchet MS"/>
                        <a:cs typeface="Trebuchet MS"/>
                      </a:endParaRPr>
                    </a:p>
                  </a:txBody>
                  <a:tcPr marL="0" marR="0" marT="2879" marB="0">
                    <a:solidFill>
                      <a:srgbClr val="FDE9D9"/>
                    </a:solidFill>
                  </a:tcPr>
                </a:tc>
                <a:tc hMerge="1">
                  <a:txBody>
                    <a:bodyPr/>
                    <a:lstStyle/>
                    <a:p>
                      <a:endParaRPr/>
                    </a:p>
                  </a:txBody>
                  <a:tcPr marL="0" marR="0" marT="0" marB="0"/>
                </a:tc>
                <a:tc>
                  <a:txBody>
                    <a:bodyPr/>
                    <a:lstStyle/>
                    <a:p>
                      <a:pPr>
                        <a:lnSpc>
                          <a:spcPct val="100000"/>
                        </a:lnSpc>
                        <a:spcBef>
                          <a:spcPts val="25"/>
                        </a:spcBef>
                      </a:pPr>
                      <a:endParaRPr sz="1500">
                        <a:latin typeface="Times New Roman"/>
                        <a:cs typeface="Times New Roman"/>
                      </a:endParaRPr>
                    </a:p>
                    <a:p>
                      <a:pPr marL="5715" algn="ctr">
                        <a:lnSpc>
                          <a:spcPct val="100000"/>
                        </a:lnSpc>
                      </a:pPr>
                      <a:r>
                        <a:rPr sz="1200" dirty="0">
                          <a:latin typeface="Trebuchet MS"/>
                          <a:cs typeface="Trebuchet MS"/>
                        </a:rPr>
                        <a:t>1</a:t>
                      </a:r>
                      <a:endParaRPr sz="1200">
                        <a:latin typeface="Trebuchet MS"/>
                        <a:cs typeface="Trebuchet MS"/>
                      </a:endParaRPr>
                    </a:p>
                  </a:txBody>
                  <a:tcPr marL="0" marR="0" marT="2879" marB="0">
                    <a:solidFill>
                      <a:srgbClr val="FDE9D9"/>
                    </a:solidFill>
                  </a:tcPr>
                </a:tc>
                <a:tc>
                  <a:txBody>
                    <a:bodyPr/>
                    <a:lstStyle/>
                    <a:p>
                      <a:pPr>
                        <a:lnSpc>
                          <a:spcPct val="100000"/>
                        </a:lnSpc>
                        <a:spcBef>
                          <a:spcPts val="25"/>
                        </a:spcBef>
                      </a:pPr>
                      <a:endParaRPr sz="1500">
                        <a:latin typeface="Times New Roman"/>
                        <a:cs typeface="Times New Roman"/>
                      </a:endParaRPr>
                    </a:p>
                    <a:p>
                      <a:pPr marL="6350" algn="ctr">
                        <a:lnSpc>
                          <a:spcPct val="100000"/>
                        </a:lnSpc>
                      </a:pPr>
                      <a:r>
                        <a:rPr sz="1200" dirty="0">
                          <a:latin typeface="Trebuchet MS"/>
                          <a:cs typeface="Trebuchet MS"/>
                        </a:rPr>
                        <a:t>1</a:t>
                      </a:r>
                      <a:endParaRPr sz="1200">
                        <a:latin typeface="Trebuchet MS"/>
                        <a:cs typeface="Trebuchet MS"/>
                      </a:endParaRPr>
                    </a:p>
                  </a:txBody>
                  <a:tcPr marL="0" marR="0" marT="2879" marB="0">
                    <a:solidFill>
                      <a:srgbClr val="FDE9D9"/>
                    </a:solidFill>
                  </a:tcPr>
                </a:tc>
                <a:tc>
                  <a:txBody>
                    <a:bodyPr/>
                    <a:lstStyle/>
                    <a:p>
                      <a:pPr>
                        <a:lnSpc>
                          <a:spcPct val="100000"/>
                        </a:lnSpc>
                        <a:spcBef>
                          <a:spcPts val="25"/>
                        </a:spcBef>
                      </a:pPr>
                      <a:endParaRPr sz="1500">
                        <a:latin typeface="Times New Roman"/>
                        <a:cs typeface="Times New Roman"/>
                      </a:endParaRPr>
                    </a:p>
                    <a:p>
                      <a:pPr marL="6350" algn="ctr">
                        <a:lnSpc>
                          <a:spcPct val="100000"/>
                        </a:lnSpc>
                      </a:pPr>
                      <a:r>
                        <a:rPr sz="1200" dirty="0">
                          <a:latin typeface="Trebuchet MS"/>
                          <a:cs typeface="Trebuchet MS"/>
                        </a:rPr>
                        <a:t>1</a:t>
                      </a:r>
                      <a:endParaRPr sz="1200">
                        <a:latin typeface="Trebuchet MS"/>
                        <a:cs typeface="Trebuchet MS"/>
                      </a:endParaRPr>
                    </a:p>
                  </a:txBody>
                  <a:tcPr marL="0" marR="0" marT="2879" marB="0">
                    <a:solidFill>
                      <a:srgbClr val="FDE9D9"/>
                    </a:solidFill>
                  </a:tcPr>
                </a:tc>
                <a:tc>
                  <a:txBody>
                    <a:bodyPr/>
                    <a:lstStyle/>
                    <a:p>
                      <a:pPr>
                        <a:lnSpc>
                          <a:spcPct val="100000"/>
                        </a:lnSpc>
                        <a:spcBef>
                          <a:spcPts val="25"/>
                        </a:spcBef>
                      </a:pPr>
                      <a:endParaRPr sz="1500">
                        <a:latin typeface="Times New Roman"/>
                        <a:cs typeface="Times New Roman"/>
                      </a:endParaRPr>
                    </a:p>
                    <a:p>
                      <a:pPr marL="5715" algn="ctr">
                        <a:lnSpc>
                          <a:spcPct val="100000"/>
                        </a:lnSpc>
                      </a:pPr>
                      <a:r>
                        <a:rPr sz="1200" dirty="0">
                          <a:latin typeface="Trebuchet MS"/>
                          <a:cs typeface="Trebuchet MS"/>
                        </a:rPr>
                        <a:t>1</a:t>
                      </a:r>
                      <a:endParaRPr sz="1200">
                        <a:latin typeface="Trebuchet MS"/>
                        <a:cs typeface="Trebuchet MS"/>
                      </a:endParaRPr>
                    </a:p>
                  </a:txBody>
                  <a:tcPr marL="0" marR="0" marT="2879" marB="0">
                    <a:solidFill>
                      <a:srgbClr val="FDE9D9"/>
                    </a:solidFill>
                  </a:tcPr>
                </a:tc>
                <a:tc>
                  <a:txBody>
                    <a:bodyPr/>
                    <a:lstStyle/>
                    <a:p>
                      <a:pPr>
                        <a:lnSpc>
                          <a:spcPct val="100000"/>
                        </a:lnSpc>
                        <a:spcBef>
                          <a:spcPts val="25"/>
                        </a:spcBef>
                      </a:pPr>
                      <a:endParaRPr sz="1500">
                        <a:latin typeface="Times New Roman"/>
                        <a:cs typeface="Times New Roman"/>
                      </a:endParaRPr>
                    </a:p>
                    <a:p>
                      <a:pPr marR="74295" algn="r">
                        <a:lnSpc>
                          <a:spcPct val="100000"/>
                        </a:lnSpc>
                      </a:pPr>
                      <a:r>
                        <a:rPr sz="1200" dirty="0">
                          <a:latin typeface="Trebuchet MS"/>
                          <a:cs typeface="Trebuchet MS"/>
                        </a:rPr>
                        <a:t>1</a:t>
                      </a:r>
                      <a:endParaRPr sz="1200">
                        <a:latin typeface="Trebuchet MS"/>
                        <a:cs typeface="Trebuchet MS"/>
                      </a:endParaRPr>
                    </a:p>
                  </a:txBody>
                  <a:tcPr marL="0" marR="0" marT="2879" marB="0">
                    <a:solidFill>
                      <a:srgbClr val="FDE9D9"/>
                    </a:solidFill>
                  </a:tcPr>
                </a:tc>
                <a:tc>
                  <a:txBody>
                    <a:bodyPr/>
                    <a:lstStyle/>
                    <a:p>
                      <a:pPr>
                        <a:lnSpc>
                          <a:spcPct val="100000"/>
                        </a:lnSpc>
                        <a:spcBef>
                          <a:spcPts val="25"/>
                        </a:spcBef>
                      </a:pPr>
                      <a:endParaRPr sz="1500">
                        <a:latin typeface="Times New Roman"/>
                        <a:cs typeface="Times New Roman"/>
                      </a:endParaRPr>
                    </a:p>
                    <a:p>
                      <a:pPr marR="74295" algn="r">
                        <a:lnSpc>
                          <a:spcPct val="100000"/>
                        </a:lnSpc>
                      </a:pPr>
                      <a:r>
                        <a:rPr sz="1200" dirty="0">
                          <a:latin typeface="Trebuchet MS"/>
                          <a:cs typeface="Trebuchet MS"/>
                        </a:rPr>
                        <a:t>1</a:t>
                      </a:r>
                      <a:endParaRPr sz="1200">
                        <a:latin typeface="Trebuchet MS"/>
                        <a:cs typeface="Trebuchet MS"/>
                      </a:endParaRPr>
                    </a:p>
                  </a:txBody>
                  <a:tcPr marL="0" marR="0" marT="2879" marB="0">
                    <a:solidFill>
                      <a:srgbClr val="FDE9D9"/>
                    </a:solidFill>
                  </a:tcPr>
                </a:tc>
                <a:tc>
                  <a:txBody>
                    <a:bodyPr/>
                    <a:lstStyle/>
                    <a:p>
                      <a:pPr>
                        <a:lnSpc>
                          <a:spcPct val="100000"/>
                        </a:lnSpc>
                        <a:spcBef>
                          <a:spcPts val="25"/>
                        </a:spcBef>
                      </a:pPr>
                      <a:endParaRPr sz="1500">
                        <a:latin typeface="Times New Roman"/>
                        <a:cs typeface="Times New Roman"/>
                      </a:endParaRPr>
                    </a:p>
                    <a:p>
                      <a:pPr marL="6350" algn="ctr">
                        <a:lnSpc>
                          <a:spcPct val="100000"/>
                        </a:lnSpc>
                      </a:pPr>
                      <a:r>
                        <a:rPr sz="1200" dirty="0">
                          <a:latin typeface="Trebuchet MS"/>
                          <a:cs typeface="Trebuchet MS"/>
                        </a:rPr>
                        <a:t>1</a:t>
                      </a:r>
                      <a:endParaRPr sz="1200">
                        <a:latin typeface="Trebuchet MS"/>
                        <a:cs typeface="Trebuchet MS"/>
                      </a:endParaRPr>
                    </a:p>
                  </a:txBody>
                  <a:tcPr marL="0" marR="0" marT="2879" marB="0">
                    <a:solidFill>
                      <a:srgbClr val="FDE9D9"/>
                    </a:solidFill>
                  </a:tcPr>
                </a:tc>
                <a:tc>
                  <a:txBody>
                    <a:bodyPr/>
                    <a:lstStyle/>
                    <a:p>
                      <a:pPr>
                        <a:lnSpc>
                          <a:spcPct val="100000"/>
                        </a:lnSpc>
                        <a:spcBef>
                          <a:spcPts val="25"/>
                        </a:spcBef>
                      </a:pPr>
                      <a:endParaRPr sz="1500">
                        <a:latin typeface="Times New Roman"/>
                        <a:cs typeface="Times New Roman"/>
                      </a:endParaRPr>
                    </a:p>
                    <a:p>
                      <a:pPr marL="6350" algn="ctr">
                        <a:lnSpc>
                          <a:spcPct val="100000"/>
                        </a:lnSpc>
                      </a:pPr>
                      <a:r>
                        <a:rPr sz="1200" dirty="0">
                          <a:latin typeface="Trebuchet MS"/>
                          <a:cs typeface="Trebuchet MS"/>
                        </a:rPr>
                        <a:t>1</a:t>
                      </a:r>
                      <a:endParaRPr sz="1200">
                        <a:latin typeface="Trebuchet MS"/>
                        <a:cs typeface="Trebuchet MS"/>
                      </a:endParaRPr>
                    </a:p>
                  </a:txBody>
                  <a:tcPr marL="0" marR="0" marT="2879" marB="0">
                    <a:solidFill>
                      <a:srgbClr val="FDE9D9"/>
                    </a:solidFill>
                  </a:tcPr>
                </a:tc>
                <a:tc>
                  <a:txBody>
                    <a:bodyPr/>
                    <a:lstStyle/>
                    <a:p>
                      <a:pPr>
                        <a:lnSpc>
                          <a:spcPct val="100000"/>
                        </a:lnSpc>
                        <a:spcBef>
                          <a:spcPts val="25"/>
                        </a:spcBef>
                      </a:pPr>
                      <a:endParaRPr sz="1500">
                        <a:latin typeface="Times New Roman"/>
                        <a:cs typeface="Times New Roman"/>
                      </a:endParaRPr>
                    </a:p>
                    <a:p>
                      <a:pPr marL="6350" algn="ctr">
                        <a:lnSpc>
                          <a:spcPct val="100000"/>
                        </a:lnSpc>
                      </a:pPr>
                      <a:r>
                        <a:rPr sz="1200" dirty="0">
                          <a:latin typeface="Trebuchet MS"/>
                          <a:cs typeface="Trebuchet MS"/>
                        </a:rPr>
                        <a:t>1</a:t>
                      </a:r>
                      <a:endParaRPr sz="1200">
                        <a:latin typeface="Trebuchet MS"/>
                        <a:cs typeface="Trebuchet MS"/>
                      </a:endParaRPr>
                    </a:p>
                  </a:txBody>
                  <a:tcPr marL="0" marR="0" marT="2879" marB="0">
                    <a:solidFill>
                      <a:srgbClr val="FDE9D9"/>
                    </a:solidFill>
                  </a:tcPr>
                </a:tc>
                <a:tc>
                  <a:txBody>
                    <a:bodyPr/>
                    <a:lstStyle/>
                    <a:p>
                      <a:pPr>
                        <a:lnSpc>
                          <a:spcPct val="100000"/>
                        </a:lnSpc>
                        <a:spcBef>
                          <a:spcPts val="25"/>
                        </a:spcBef>
                      </a:pPr>
                      <a:endParaRPr sz="1500">
                        <a:latin typeface="Times New Roman"/>
                        <a:cs typeface="Times New Roman"/>
                      </a:endParaRPr>
                    </a:p>
                    <a:p>
                      <a:pPr marL="6985" algn="ctr">
                        <a:lnSpc>
                          <a:spcPct val="100000"/>
                        </a:lnSpc>
                      </a:pPr>
                      <a:r>
                        <a:rPr sz="1200" dirty="0">
                          <a:latin typeface="Trebuchet MS"/>
                          <a:cs typeface="Trebuchet MS"/>
                        </a:rPr>
                        <a:t>1</a:t>
                      </a:r>
                      <a:endParaRPr sz="1200">
                        <a:latin typeface="Trebuchet MS"/>
                        <a:cs typeface="Trebuchet MS"/>
                      </a:endParaRPr>
                    </a:p>
                  </a:txBody>
                  <a:tcPr marL="0" marR="0" marT="2879" marB="0">
                    <a:solidFill>
                      <a:srgbClr val="FDE9D9"/>
                    </a:solidFill>
                  </a:tcPr>
                </a:tc>
                <a:tc>
                  <a:txBody>
                    <a:bodyPr/>
                    <a:lstStyle/>
                    <a:p>
                      <a:pPr>
                        <a:lnSpc>
                          <a:spcPct val="100000"/>
                        </a:lnSpc>
                        <a:spcBef>
                          <a:spcPts val="25"/>
                        </a:spcBef>
                      </a:pPr>
                      <a:endParaRPr sz="1500">
                        <a:latin typeface="Times New Roman"/>
                        <a:cs typeface="Times New Roman"/>
                      </a:endParaRPr>
                    </a:p>
                    <a:p>
                      <a:pPr marL="6985" algn="ctr">
                        <a:lnSpc>
                          <a:spcPct val="100000"/>
                        </a:lnSpc>
                      </a:pPr>
                      <a:r>
                        <a:rPr sz="1200" dirty="0">
                          <a:latin typeface="Trebuchet MS"/>
                          <a:cs typeface="Trebuchet MS"/>
                        </a:rPr>
                        <a:t>1</a:t>
                      </a:r>
                      <a:endParaRPr sz="1200">
                        <a:latin typeface="Trebuchet MS"/>
                        <a:cs typeface="Trebuchet MS"/>
                      </a:endParaRPr>
                    </a:p>
                  </a:txBody>
                  <a:tcPr marL="0" marR="0" marT="2879" marB="0">
                    <a:solidFill>
                      <a:srgbClr val="FDE9D9"/>
                    </a:solidFill>
                  </a:tcPr>
                </a:tc>
                <a:tc>
                  <a:txBody>
                    <a:bodyPr/>
                    <a:lstStyle/>
                    <a:p>
                      <a:pPr>
                        <a:lnSpc>
                          <a:spcPct val="100000"/>
                        </a:lnSpc>
                        <a:spcBef>
                          <a:spcPts val="25"/>
                        </a:spcBef>
                      </a:pPr>
                      <a:endParaRPr sz="1500">
                        <a:latin typeface="Times New Roman"/>
                        <a:cs typeface="Times New Roman"/>
                      </a:endParaRPr>
                    </a:p>
                    <a:p>
                      <a:pPr marL="6350" algn="ctr">
                        <a:lnSpc>
                          <a:spcPct val="100000"/>
                        </a:lnSpc>
                      </a:pPr>
                      <a:r>
                        <a:rPr sz="1200" dirty="0">
                          <a:latin typeface="Trebuchet MS"/>
                          <a:cs typeface="Trebuchet MS"/>
                        </a:rPr>
                        <a:t>1</a:t>
                      </a:r>
                      <a:endParaRPr sz="1200">
                        <a:latin typeface="Trebuchet MS"/>
                        <a:cs typeface="Trebuchet MS"/>
                      </a:endParaRPr>
                    </a:p>
                  </a:txBody>
                  <a:tcPr marL="0" marR="0" marT="2879" marB="0">
                    <a:solidFill>
                      <a:srgbClr val="FDE9D9"/>
                    </a:solidFill>
                  </a:tcPr>
                </a:tc>
                <a:tc>
                  <a:txBody>
                    <a:bodyPr/>
                    <a:lstStyle/>
                    <a:p>
                      <a:pPr>
                        <a:lnSpc>
                          <a:spcPct val="100000"/>
                        </a:lnSpc>
                        <a:spcBef>
                          <a:spcPts val="25"/>
                        </a:spcBef>
                      </a:pPr>
                      <a:endParaRPr sz="1500">
                        <a:latin typeface="Times New Roman"/>
                        <a:cs typeface="Times New Roman"/>
                      </a:endParaRPr>
                    </a:p>
                    <a:p>
                      <a:pPr marR="73660" algn="r">
                        <a:lnSpc>
                          <a:spcPct val="100000"/>
                        </a:lnSpc>
                      </a:pPr>
                      <a:r>
                        <a:rPr sz="1200" dirty="0">
                          <a:latin typeface="Trebuchet MS"/>
                          <a:cs typeface="Trebuchet MS"/>
                        </a:rPr>
                        <a:t>1</a:t>
                      </a:r>
                      <a:endParaRPr sz="1200">
                        <a:latin typeface="Trebuchet MS"/>
                        <a:cs typeface="Trebuchet MS"/>
                      </a:endParaRPr>
                    </a:p>
                  </a:txBody>
                  <a:tcPr marL="0" marR="0" marT="2879" marB="0">
                    <a:solidFill>
                      <a:srgbClr val="FDE9D9"/>
                    </a:solidFill>
                  </a:tcPr>
                </a:tc>
                <a:tc>
                  <a:txBody>
                    <a:bodyPr/>
                    <a:lstStyle/>
                    <a:p>
                      <a:pPr>
                        <a:lnSpc>
                          <a:spcPct val="100000"/>
                        </a:lnSpc>
                        <a:spcBef>
                          <a:spcPts val="25"/>
                        </a:spcBef>
                      </a:pPr>
                      <a:endParaRPr sz="1500">
                        <a:latin typeface="Times New Roman"/>
                        <a:cs typeface="Times New Roman"/>
                      </a:endParaRPr>
                    </a:p>
                    <a:p>
                      <a:pPr marL="6985" algn="ctr">
                        <a:lnSpc>
                          <a:spcPct val="100000"/>
                        </a:lnSpc>
                      </a:pPr>
                      <a:r>
                        <a:rPr sz="1200" dirty="0">
                          <a:latin typeface="Trebuchet MS"/>
                          <a:cs typeface="Trebuchet MS"/>
                        </a:rPr>
                        <a:t>1</a:t>
                      </a:r>
                      <a:endParaRPr sz="1200">
                        <a:latin typeface="Trebuchet MS"/>
                        <a:cs typeface="Trebuchet MS"/>
                      </a:endParaRPr>
                    </a:p>
                  </a:txBody>
                  <a:tcPr marL="0" marR="0" marT="2879" marB="0">
                    <a:solidFill>
                      <a:srgbClr val="FDE9D9"/>
                    </a:solidFill>
                  </a:tcPr>
                </a:tc>
                <a:tc>
                  <a:txBody>
                    <a:bodyPr/>
                    <a:lstStyle/>
                    <a:p>
                      <a:pPr>
                        <a:lnSpc>
                          <a:spcPct val="100000"/>
                        </a:lnSpc>
                        <a:spcBef>
                          <a:spcPts val="25"/>
                        </a:spcBef>
                      </a:pPr>
                      <a:endParaRPr sz="1500">
                        <a:latin typeface="Times New Roman"/>
                        <a:cs typeface="Times New Roman"/>
                      </a:endParaRPr>
                    </a:p>
                    <a:p>
                      <a:pPr marR="23495" algn="r">
                        <a:lnSpc>
                          <a:spcPct val="100000"/>
                        </a:lnSpc>
                      </a:pPr>
                      <a:r>
                        <a:rPr sz="1200" dirty="0">
                          <a:latin typeface="Trebuchet MS"/>
                          <a:cs typeface="Trebuchet MS"/>
                        </a:rPr>
                        <a:t>2</a:t>
                      </a:r>
                      <a:endParaRPr sz="1200">
                        <a:latin typeface="Trebuchet MS"/>
                        <a:cs typeface="Trebuchet MS"/>
                      </a:endParaRPr>
                    </a:p>
                  </a:txBody>
                  <a:tcPr marL="0" marR="0" marT="2879" marB="0">
                    <a:solidFill>
                      <a:srgbClr val="FAC090"/>
                    </a:solidFill>
                  </a:tcPr>
                </a:tc>
                <a:tc>
                  <a:txBody>
                    <a:bodyPr/>
                    <a:lstStyle/>
                    <a:p>
                      <a:pPr>
                        <a:lnSpc>
                          <a:spcPct val="100000"/>
                        </a:lnSpc>
                        <a:spcBef>
                          <a:spcPts val="25"/>
                        </a:spcBef>
                      </a:pPr>
                      <a:endParaRPr sz="1500">
                        <a:latin typeface="Times New Roman"/>
                        <a:cs typeface="Times New Roman"/>
                      </a:endParaRPr>
                    </a:p>
                    <a:p>
                      <a:pPr marR="23495" algn="r">
                        <a:lnSpc>
                          <a:spcPct val="100000"/>
                        </a:lnSpc>
                      </a:pPr>
                      <a:r>
                        <a:rPr sz="1200" dirty="0">
                          <a:latin typeface="Trebuchet MS"/>
                          <a:cs typeface="Trebuchet MS"/>
                        </a:rPr>
                        <a:t>2</a:t>
                      </a:r>
                      <a:endParaRPr sz="1200">
                        <a:latin typeface="Trebuchet MS"/>
                        <a:cs typeface="Trebuchet MS"/>
                      </a:endParaRPr>
                    </a:p>
                  </a:txBody>
                  <a:tcPr marL="0" marR="0" marT="2879" marB="0">
                    <a:solidFill>
                      <a:srgbClr val="FAC090"/>
                    </a:solidFill>
                  </a:tcPr>
                </a:tc>
                <a:tc>
                  <a:txBody>
                    <a:bodyPr/>
                    <a:lstStyle/>
                    <a:p>
                      <a:pPr>
                        <a:lnSpc>
                          <a:spcPct val="100000"/>
                        </a:lnSpc>
                        <a:spcBef>
                          <a:spcPts val="25"/>
                        </a:spcBef>
                      </a:pPr>
                      <a:endParaRPr sz="1500">
                        <a:latin typeface="Times New Roman"/>
                        <a:cs typeface="Times New Roman"/>
                      </a:endParaRPr>
                    </a:p>
                    <a:p>
                      <a:pPr marR="23495" algn="r">
                        <a:lnSpc>
                          <a:spcPct val="100000"/>
                        </a:lnSpc>
                      </a:pPr>
                      <a:r>
                        <a:rPr sz="1200" dirty="0">
                          <a:latin typeface="Trebuchet MS"/>
                          <a:cs typeface="Trebuchet MS"/>
                        </a:rPr>
                        <a:t>2</a:t>
                      </a:r>
                      <a:endParaRPr sz="1200">
                        <a:latin typeface="Trebuchet MS"/>
                        <a:cs typeface="Trebuchet MS"/>
                      </a:endParaRPr>
                    </a:p>
                  </a:txBody>
                  <a:tcPr marL="0" marR="0" marT="2879" marB="0">
                    <a:solidFill>
                      <a:srgbClr val="FAC090"/>
                    </a:solidFill>
                  </a:tcPr>
                </a:tc>
                <a:tc>
                  <a:txBody>
                    <a:bodyPr/>
                    <a:lstStyle/>
                    <a:p>
                      <a:pPr>
                        <a:lnSpc>
                          <a:spcPct val="100000"/>
                        </a:lnSpc>
                        <a:spcBef>
                          <a:spcPts val="25"/>
                        </a:spcBef>
                      </a:pPr>
                      <a:endParaRPr sz="1500">
                        <a:latin typeface="Times New Roman"/>
                        <a:cs typeface="Times New Roman"/>
                      </a:endParaRPr>
                    </a:p>
                    <a:p>
                      <a:pPr marR="23495" algn="r">
                        <a:lnSpc>
                          <a:spcPct val="100000"/>
                        </a:lnSpc>
                      </a:pPr>
                      <a:r>
                        <a:rPr sz="1200" dirty="0">
                          <a:latin typeface="Trebuchet MS"/>
                          <a:cs typeface="Trebuchet MS"/>
                        </a:rPr>
                        <a:t>2</a:t>
                      </a:r>
                      <a:endParaRPr sz="1200">
                        <a:latin typeface="Trebuchet MS"/>
                        <a:cs typeface="Trebuchet MS"/>
                      </a:endParaRPr>
                    </a:p>
                  </a:txBody>
                  <a:tcPr marL="0" marR="0" marT="2879" marB="0">
                    <a:solidFill>
                      <a:srgbClr val="FAC090"/>
                    </a:solidFill>
                  </a:tcPr>
                </a:tc>
                <a:tc gridSpan="2">
                  <a:txBody>
                    <a:bodyPr/>
                    <a:lstStyle/>
                    <a:p>
                      <a:pPr>
                        <a:lnSpc>
                          <a:spcPct val="100000"/>
                        </a:lnSpc>
                        <a:spcBef>
                          <a:spcPts val="25"/>
                        </a:spcBef>
                      </a:pPr>
                      <a:endParaRPr sz="1500">
                        <a:latin typeface="Times New Roman"/>
                        <a:cs typeface="Times New Roman"/>
                      </a:endParaRPr>
                    </a:p>
                    <a:p>
                      <a:pPr marL="139700">
                        <a:lnSpc>
                          <a:spcPct val="100000"/>
                        </a:lnSpc>
                      </a:pPr>
                      <a:r>
                        <a:rPr sz="1200" spc="-5" dirty="0">
                          <a:latin typeface="Trebuchet MS"/>
                          <a:cs typeface="Trebuchet MS"/>
                        </a:rPr>
                        <a:t>2</a:t>
                      </a:r>
                      <a:r>
                        <a:rPr sz="1200" spc="80" dirty="0">
                          <a:latin typeface="Trebuchet MS"/>
                          <a:cs typeface="Trebuchet MS"/>
                        </a:rPr>
                        <a:t> </a:t>
                      </a:r>
                      <a:r>
                        <a:rPr sz="1200" spc="-5" dirty="0">
                          <a:latin typeface="Trebuchet MS"/>
                          <a:cs typeface="Trebuchet MS"/>
                        </a:rPr>
                        <a:t>2</a:t>
                      </a:r>
                      <a:endParaRPr sz="1200">
                        <a:latin typeface="Trebuchet MS"/>
                        <a:cs typeface="Trebuchet MS"/>
                      </a:endParaRPr>
                    </a:p>
                  </a:txBody>
                  <a:tcPr marL="0" marR="0" marT="2879" marB="0">
                    <a:solidFill>
                      <a:srgbClr val="FAC090"/>
                    </a:solidFill>
                  </a:tcPr>
                </a:tc>
                <a:tc hMerge="1">
                  <a:txBody>
                    <a:bodyPr/>
                    <a:lstStyle/>
                    <a:p>
                      <a:endParaRPr/>
                    </a:p>
                  </a:txBody>
                  <a:tcPr marL="0" marR="0" marT="0" marB="0"/>
                </a:tc>
                <a:tc>
                  <a:txBody>
                    <a:bodyPr/>
                    <a:lstStyle/>
                    <a:p>
                      <a:pPr>
                        <a:lnSpc>
                          <a:spcPct val="100000"/>
                        </a:lnSpc>
                        <a:spcBef>
                          <a:spcPts val="25"/>
                        </a:spcBef>
                      </a:pPr>
                      <a:endParaRPr sz="1500">
                        <a:latin typeface="Times New Roman"/>
                        <a:cs typeface="Times New Roman"/>
                      </a:endParaRPr>
                    </a:p>
                    <a:p>
                      <a:pPr marL="139700">
                        <a:lnSpc>
                          <a:spcPct val="100000"/>
                        </a:lnSpc>
                      </a:pPr>
                      <a:r>
                        <a:rPr sz="1200" dirty="0">
                          <a:latin typeface="Trebuchet MS"/>
                          <a:cs typeface="Trebuchet MS"/>
                        </a:rPr>
                        <a:t>2</a:t>
                      </a:r>
                      <a:endParaRPr sz="1200">
                        <a:latin typeface="Trebuchet MS"/>
                        <a:cs typeface="Trebuchet MS"/>
                      </a:endParaRPr>
                    </a:p>
                  </a:txBody>
                  <a:tcPr marL="0" marR="0" marT="2879" marB="0">
                    <a:solidFill>
                      <a:srgbClr val="FAC090"/>
                    </a:solidFill>
                  </a:tcPr>
                </a:tc>
                <a:tc>
                  <a:txBody>
                    <a:bodyPr/>
                    <a:lstStyle/>
                    <a:p>
                      <a:pPr>
                        <a:lnSpc>
                          <a:spcPct val="100000"/>
                        </a:lnSpc>
                        <a:spcBef>
                          <a:spcPts val="25"/>
                        </a:spcBef>
                      </a:pPr>
                      <a:endParaRPr sz="1500">
                        <a:latin typeface="Times New Roman"/>
                        <a:cs typeface="Times New Roman"/>
                      </a:endParaRPr>
                    </a:p>
                    <a:p>
                      <a:pPr marR="22860" algn="r">
                        <a:lnSpc>
                          <a:spcPct val="100000"/>
                        </a:lnSpc>
                      </a:pPr>
                      <a:r>
                        <a:rPr sz="1200" dirty="0">
                          <a:latin typeface="Trebuchet MS"/>
                          <a:cs typeface="Trebuchet MS"/>
                        </a:rPr>
                        <a:t>3</a:t>
                      </a:r>
                      <a:endParaRPr sz="1200">
                        <a:latin typeface="Trebuchet MS"/>
                        <a:cs typeface="Trebuchet MS"/>
                      </a:endParaRPr>
                    </a:p>
                  </a:txBody>
                  <a:tcPr marL="0" marR="0" marT="2879" marB="0">
                    <a:solidFill>
                      <a:srgbClr val="E46D0A"/>
                    </a:solidFill>
                  </a:tcPr>
                </a:tc>
                <a:tc>
                  <a:txBody>
                    <a:bodyPr/>
                    <a:lstStyle/>
                    <a:p>
                      <a:pPr>
                        <a:lnSpc>
                          <a:spcPct val="100000"/>
                        </a:lnSpc>
                        <a:spcBef>
                          <a:spcPts val="25"/>
                        </a:spcBef>
                      </a:pPr>
                      <a:endParaRPr sz="1500">
                        <a:latin typeface="Times New Roman"/>
                        <a:cs typeface="Times New Roman"/>
                      </a:endParaRPr>
                    </a:p>
                    <a:p>
                      <a:pPr marR="22860" algn="r">
                        <a:lnSpc>
                          <a:spcPct val="100000"/>
                        </a:lnSpc>
                      </a:pPr>
                      <a:r>
                        <a:rPr sz="1200" dirty="0">
                          <a:latin typeface="Trebuchet MS"/>
                          <a:cs typeface="Trebuchet MS"/>
                        </a:rPr>
                        <a:t>3</a:t>
                      </a:r>
                      <a:endParaRPr sz="1200">
                        <a:latin typeface="Trebuchet MS"/>
                        <a:cs typeface="Trebuchet MS"/>
                      </a:endParaRPr>
                    </a:p>
                  </a:txBody>
                  <a:tcPr marL="0" marR="0" marT="2879" marB="0">
                    <a:solidFill>
                      <a:srgbClr val="E46D0A"/>
                    </a:solidFill>
                  </a:tcPr>
                </a:tc>
                <a:tc>
                  <a:txBody>
                    <a:bodyPr/>
                    <a:lstStyle/>
                    <a:p>
                      <a:pPr>
                        <a:lnSpc>
                          <a:spcPct val="100000"/>
                        </a:lnSpc>
                        <a:spcBef>
                          <a:spcPts val="25"/>
                        </a:spcBef>
                      </a:pPr>
                      <a:endParaRPr sz="1500">
                        <a:latin typeface="Times New Roman"/>
                        <a:cs typeface="Times New Roman"/>
                      </a:endParaRPr>
                    </a:p>
                    <a:p>
                      <a:pPr marR="23495" algn="r">
                        <a:lnSpc>
                          <a:spcPct val="100000"/>
                        </a:lnSpc>
                      </a:pPr>
                      <a:r>
                        <a:rPr sz="1200" dirty="0">
                          <a:latin typeface="Trebuchet MS"/>
                          <a:cs typeface="Trebuchet MS"/>
                        </a:rPr>
                        <a:t>3</a:t>
                      </a:r>
                      <a:endParaRPr sz="1200">
                        <a:latin typeface="Trebuchet MS"/>
                        <a:cs typeface="Trebuchet MS"/>
                      </a:endParaRPr>
                    </a:p>
                  </a:txBody>
                  <a:tcPr marL="0" marR="0" marT="2879" marB="0">
                    <a:solidFill>
                      <a:srgbClr val="E46D0A"/>
                    </a:solidFill>
                  </a:tcPr>
                </a:tc>
                <a:tc>
                  <a:txBody>
                    <a:bodyPr/>
                    <a:lstStyle/>
                    <a:p>
                      <a:pPr>
                        <a:lnSpc>
                          <a:spcPct val="100000"/>
                        </a:lnSpc>
                        <a:spcBef>
                          <a:spcPts val="25"/>
                        </a:spcBef>
                      </a:pPr>
                      <a:endParaRPr sz="1500">
                        <a:latin typeface="Times New Roman"/>
                        <a:cs typeface="Times New Roman"/>
                      </a:endParaRPr>
                    </a:p>
                    <a:p>
                      <a:pPr marR="22860" algn="r">
                        <a:lnSpc>
                          <a:spcPct val="100000"/>
                        </a:lnSpc>
                      </a:pPr>
                      <a:r>
                        <a:rPr sz="1200" dirty="0">
                          <a:latin typeface="Trebuchet MS"/>
                          <a:cs typeface="Trebuchet MS"/>
                        </a:rPr>
                        <a:t>3</a:t>
                      </a:r>
                      <a:endParaRPr sz="1200">
                        <a:latin typeface="Trebuchet MS"/>
                        <a:cs typeface="Trebuchet MS"/>
                      </a:endParaRPr>
                    </a:p>
                  </a:txBody>
                  <a:tcPr marL="0" marR="0" marT="2879" marB="0">
                    <a:solidFill>
                      <a:srgbClr val="E46D0A"/>
                    </a:solidFill>
                  </a:tcPr>
                </a:tc>
                <a:extLst>
                  <a:ext uri="{0D108BD9-81ED-4DB2-BD59-A6C34878D82A}">
                    <a16:rowId xmlns:a16="http://schemas.microsoft.com/office/drawing/2014/main" val="10006"/>
                  </a:ext>
                </a:extLst>
              </a:tr>
            </a:tbl>
          </a:graphicData>
        </a:graphic>
      </p:graphicFrame>
      <p:sp>
        <p:nvSpPr>
          <p:cNvPr id="4" name="object 4"/>
          <p:cNvSpPr txBox="1"/>
          <p:nvPr/>
        </p:nvSpPr>
        <p:spPr>
          <a:xfrm>
            <a:off x="2308386" y="1507531"/>
            <a:ext cx="6701377" cy="812414"/>
          </a:xfrm>
          <a:prstGeom prst="rect">
            <a:avLst/>
          </a:prstGeom>
        </p:spPr>
        <p:txBody>
          <a:bodyPr vert="horz" wrap="square" lIns="0" tIns="77736" rIns="0" bIns="0" rtlCol="0">
            <a:spAutoFit/>
          </a:bodyPr>
          <a:lstStyle/>
          <a:p>
            <a:pPr marL="11516">
              <a:spcBef>
                <a:spcPts val="612"/>
              </a:spcBef>
            </a:pPr>
            <a:r>
              <a:rPr sz="1451" spc="-5" dirty="0">
                <a:latin typeface="Comic Sans MS"/>
                <a:cs typeface="Comic Sans MS"/>
              </a:rPr>
              <a:t>Interval </a:t>
            </a:r>
            <a:r>
              <a:rPr sz="1451" dirty="0">
                <a:latin typeface="Comic Sans MS"/>
                <a:cs typeface="Comic Sans MS"/>
              </a:rPr>
              <a:t>contains at leas 6</a:t>
            </a:r>
            <a:r>
              <a:rPr sz="1451" spc="-50" dirty="0">
                <a:latin typeface="Comic Sans MS"/>
                <a:cs typeface="Comic Sans MS"/>
              </a:rPr>
              <a:t> </a:t>
            </a:r>
            <a:r>
              <a:rPr sz="1451" dirty="0">
                <a:latin typeface="Comic Sans MS"/>
                <a:cs typeface="Comic Sans MS"/>
              </a:rPr>
              <a:t>elements</a:t>
            </a:r>
            <a:endParaRPr sz="1451">
              <a:latin typeface="Comic Sans MS"/>
              <a:cs typeface="Comic Sans MS"/>
            </a:endParaRPr>
          </a:p>
          <a:p>
            <a:pPr marL="11516" marR="4607">
              <a:spcBef>
                <a:spcPts val="521"/>
              </a:spcBef>
            </a:pPr>
            <a:r>
              <a:rPr sz="1451" spc="-5" dirty="0">
                <a:latin typeface="Comic Sans MS"/>
                <a:cs typeface="Comic Sans MS"/>
              </a:rPr>
              <a:t>Adjustment </a:t>
            </a:r>
            <a:r>
              <a:rPr sz="1451" dirty="0">
                <a:latin typeface="Comic Sans MS"/>
                <a:cs typeface="Comic Sans MS"/>
              </a:rPr>
              <a:t>of </a:t>
            </a:r>
            <a:r>
              <a:rPr sz="1451" spc="-5" dirty="0">
                <a:latin typeface="Comic Sans MS"/>
                <a:cs typeface="Comic Sans MS"/>
              </a:rPr>
              <a:t>the boundary </a:t>
            </a:r>
            <a:r>
              <a:rPr sz="1451" dirty="0">
                <a:latin typeface="Comic Sans MS"/>
                <a:cs typeface="Comic Sans MS"/>
              </a:rPr>
              <a:t>continues until </a:t>
            </a:r>
            <a:r>
              <a:rPr sz="1451" spc="-5" dirty="0">
                <a:latin typeface="Comic Sans MS"/>
                <a:cs typeface="Comic Sans MS"/>
              </a:rPr>
              <a:t>the next values belongs to </a:t>
            </a:r>
            <a:r>
              <a:rPr sz="1451" dirty="0">
                <a:latin typeface="Comic Sans MS"/>
                <a:cs typeface="Comic Sans MS"/>
              </a:rPr>
              <a:t>a class  </a:t>
            </a:r>
            <a:r>
              <a:rPr sz="1451" spc="-5" dirty="0">
                <a:latin typeface="Comic Sans MS"/>
                <a:cs typeface="Comic Sans MS"/>
              </a:rPr>
              <a:t>different to the </a:t>
            </a:r>
            <a:r>
              <a:rPr sz="1451" dirty="0">
                <a:latin typeface="Comic Sans MS"/>
                <a:cs typeface="Comic Sans MS"/>
              </a:rPr>
              <a:t>majority class </a:t>
            </a:r>
            <a:r>
              <a:rPr sz="1451" spc="-5" dirty="0">
                <a:latin typeface="Comic Sans MS"/>
                <a:cs typeface="Comic Sans MS"/>
              </a:rPr>
              <a:t>in the </a:t>
            </a:r>
            <a:r>
              <a:rPr sz="1451" dirty="0">
                <a:latin typeface="Comic Sans MS"/>
                <a:cs typeface="Comic Sans MS"/>
              </a:rPr>
              <a:t>adjacent</a:t>
            </a:r>
            <a:r>
              <a:rPr sz="1451" spc="-68" dirty="0">
                <a:latin typeface="Comic Sans MS"/>
                <a:cs typeface="Comic Sans MS"/>
              </a:rPr>
              <a:t> </a:t>
            </a:r>
            <a:r>
              <a:rPr sz="1451" spc="-5" dirty="0">
                <a:latin typeface="Comic Sans MS"/>
                <a:cs typeface="Comic Sans MS"/>
              </a:rPr>
              <a:t>interval.</a:t>
            </a:r>
            <a:endParaRPr sz="1451">
              <a:latin typeface="Comic Sans MS"/>
              <a:cs typeface="Comic Sans MS"/>
            </a:endParaRPr>
          </a:p>
        </p:txBody>
      </p:sp>
      <p:sp>
        <p:nvSpPr>
          <p:cNvPr id="5" name="object 5"/>
          <p:cNvSpPr txBox="1"/>
          <p:nvPr/>
        </p:nvSpPr>
        <p:spPr>
          <a:xfrm>
            <a:off x="2308385" y="4484014"/>
            <a:ext cx="7357811" cy="1429128"/>
          </a:xfrm>
          <a:prstGeom prst="rect">
            <a:avLst/>
          </a:prstGeom>
        </p:spPr>
        <p:txBody>
          <a:bodyPr vert="horz" wrap="square" lIns="0" tIns="10941" rIns="0" bIns="0" rtlCol="0">
            <a:spAutoFit/>
          </a:bodyPr>
          <a:lstStyle/>
          <a:p>
            <a:pPr marL="11516" marR="4607">
              <a:spcBef>
                <a:spcPts val="86"/>
              </a:spcBef>
            </a:pPr>
            <a:r>
              <a:rPr sz="1270" spc="-5" dirty="0">
                <a:latin typeface="Comic Sans MS"/>
                <a:cs typeface="Comic Sans MS"/>
              </a:rPr>
              <a:t>Comment: The original method </a:t>
            </a:r>
            <a:r>
              <a:rPr sz="1270" spc="-9" dirty="0">
                <a:latin typeface="Comic Sans MS"/>
                <a:cs typeface="Comic Sans MS"/>
              </a:rPr>
              <a:t>description </a:t>
            </a:r>
            <a:r>
              <a:rPr sz="1270" spc="-5" dirty="0">
                <a:latin typeface="Comic Sans MS"/>
                <a:cs typeface="Comic Sans MS"/>
              </a:rPr>
              <a:t>does not mention the criterion of making sure that the  same value for Var is kept is the same interval </a:t>
            </a:r>
            <a:r>
              <a:rPr sz="1270" spc="-9" dirty="0">
                <a:latin typeface="Comic Sans MS"/>
                <a:cs typeface="Comic Sans MS"/>
              </a:rPr>
              <a:t>(although </a:t>
            </a:r>
            <a:r>
              <a:rPr sz="1270" spc="-5" dirty="0">
                <a:latin typeface="Comic Sans MS"/>
                <a:cs typeface="Comic Sans MS"/>
              </a:rPr>
              <a:t>that seems</a:t>
            </a:r>
            <a:r>
              <a:rPr sz="1270" spc="9" dirty="0">
                <a:latin typeface="Comic Sans MS"/>
                <a:cs typeface="Comic Sans MS"/>
              </a:rPr>
              <a:t> </a:t>
            </a:r>
            <a:r>
              <a:rPr sz="1270" spc="-9" dirty="0">
                <a:latin typeface="Comic Sans MS"/>
                <a:cs typeface="Comic Sans MS"/>
              </a:rPr>
              <a:t>reasonable).</a:t>
            </a:r>
            <a:endParaRPr sz="1270">
              <a:latin typeface="Comic Sans MS"/>
              <a:cs typeface="Comic Sans MS"/>
            </a:endParaRPr>
          </a:p>
          <a:p>
            <a:pPr marL="11516" marR="1630141">
              <a:lnSpc>
                <a:spcPct val="130000"/>
              </a:lnSpc>
            </a:pPr>
            <a:r>
              <a:rPr sz="1270" spc="-5" dirty="0">
                <a:latin typeface="Comic Sans MS"/>
                <a:cs typeface="Comic Sans MS"/>
              </a:rPr>
              <a:t>The </a:t>
            </a:r>
            <a:r>
              <a:rPr sz="1270" spc="-9" dirty="0">
                <a:latin typeface="Comic Sans MS"/>
                <a:cs typeface="Comic Sans MS"/>
              </a:rPr>
              <a:t>results </a:t>
            </a:r>
            <a:r>
              <a:rPr sz="1270" spc="-5" dirty="0">
                <a:latin typeface="Comic Sans MS"/>
                <a:cs typeface="Comic Sans MS"/>
              </a:rPr>
              <a:t>above are given by the method available in the R package Dprep.  See the </a:t>
            </a:r>
            <a:r>
              <a:rPr sz="1270" spc="-9" dirty="0">
                <a:latin typeface="Comic Sans MS"/>
                <a:cs typeface="Comic Sans MS"/>
              </a:rPr>
              <a:t>following </a:t>
            </a:r>
            <a:r>
              <a:rPr sz="1270" spc="-5" dirty="0">
                <a:latin typeface="Comic Sans MS"/>
                <a:cs typeface="Comic Sans MS"/>
              </a:rPr>
              <a:t>papers for more</a:t>
            </a:r>
            <a:r>
              <a:rPr sz="1270" spc="9" dirty="0">
                <a:latin typeface="Comic Sans MS"/>
                <a:cs typeface="Comic Sans MS"/>
              </a:rPr>
              <a:t> </a:t>
            </a:r>
            <a:r>
              <a:rPr sz="1270" spc="-5" dirty="0">
                <a:latin typeface="Comic Sans MS"/>
                <a:cs typeface="Comic Sans MS"/>
              </a:rPr>
              <a:t>detail:</a:t>
            </a:r>
            <a:endParaRPr sz="1270">
              <a:latin typeface="Comic Sans MS"/>
              <a:cs typeface="Comic Sans MS"/>
            </a:endParaRPr>
          </a:p>
          <a:p>
            <a:pPr marL="11516">
              <a:spcBef>
                <a:spcPts val="481"/>
              </a:spcBef>
            </a:pPr>
            <a:r>
              <a:rPr sz="1270" b="1" spc="-32" dirty="0">
                <a:latin typeface="Times New Roman"/>
                <a:cs typeface="Times New Roman"/>
              </a:rPr>
              <a:t>Very </a:t>
            </a:r>
            <a:r>
              <a:rPr sz="1270" b="1" spc="-5" dirty="0">
                <a:latin typeface="Times New Roman"/>
                <a:cs typeface="Times New Roman"/>
              </a:rPr>
              <a:t>Simple Classification Rules Perform </a:t>
            </a:r>
            <a:r>
              <a:rPr sz="1270" b="1" spc="-23" dirty="0">
                <a:latin typeface="Times New Roman"/>
                <a:cs typeface="Times New Roman"/>
              </a:rPr>
              <a:t>Well </a:t>
            </a:r>
            <a:r>
              <a:rPr sz="1270" b="1" spc="-5" dirty="0">
                <a:latin typeface="Times New Roman"/>
                <a:cs typeface="Times New Roman"/>
              </a:rPr>
              <a:t>on Most Commonly Used Datasets </a:t>
            </a:r>
            <a:r>
              <a:rPr sz="1270" spc="-5" dirty="0">
                <a:latin typeface="Times New Roman"/>
                <a:cs typeface="Times New Roman"/>
              </a:rPr>
              <a:t>by Robert C.</a:t>
            </a:r>
            <a:r>
              <a:rPr sz="1270" spc="190" dirty="0">
                <a:latin typeface="Times New Roman"/>
                <a:cs typeface="Times New Roman"/>
              </a:rPr>
              <a:t> </a:t>
            </a:r>
            <a:r>
              <a:rPr sz="1270" spc="-5" dirty="0">
                <a:latin typeface="Times New Roman"/>
                <a:cs typeface="Times New Roman"/>
              </a:rPr>
              <a:t>Holte</a:t>
            </a:r>
            <a:endParaRPr sz="1270">
              <a:latin typeface="Times New Roman"/>
              <a:cs typeface="Times New Roman"/>
            </a:endParaRPr>
          </a:p>
          <a:p>
            <a:pPr marL="11516">
              <a:spcBef>
                <a:spcPts val="458"/>
              </a:spcBef>
            </a:pPr>
            <a:r>
              <a:rPr sz="1270" b="1" spc="-5" dirty="0">
                <a:latin typeface="Times New Roman"/>
                <a:cs typeface="Times New Roman"/>
              </a:rPr>
              <a:t>The Development of </a:t>
            </a:r>
            <a:r>
              <a:rPr sz="1270" b="1" spc="-9" dirty="0">
                <a:latin typeface="Times New Roman"/>
                <a:cs typeface="Times New Roman"/>
              </a:rPr>
              <a:t>Holte’s </a:t>
            </a:r>
            <a:r>
              <a:rPr sz="1270" b="1" spc="-5" dirty="0">
                <a:latin typeface="Times New Roman"/>
                <a:cs typeface="Times New Roman"/>
              </a:rPr>
              <a:t>1R </a:t>
            </a:r>
            <a:r>
              <a:rPr sz="1270" b="1" spc="-9" dirty="0">
                <a:latin typeface="Times New Roman"/>
                <a:cs typeface="Times New Roman"/>
              </a:rPr>
              <a:t>Classifier </a:t>
            </a:r>
            <a:r>
              <a:rPr sz="1270" b="1" spc="-5" dirty="0">
                <a:latin typeface="Times New Roman"/>
                <a:cs typeface="Times New Roman"/>
              </a:rPr>
              <a:t>by </a:t>
            </a:r>
            <a:r>
              <a:rPr sz="1270" spc="-5" dirty="0">
                <a:latin typeface="Times New Roman"/>
                <a:cs typeface="Times New Roman"/>
              </a:rPr>
              <a:t>Craig Nevill-Manning, </a:t>
            </a:r>
            <a:r>
              <a:rPr sz="1270" spc="-9" dirty="0">
                <a:latin typeface="Times New Roman"/>
                <a:cs typeface="Times New Roman"/>
              </a:rPr>
              <a:t>Geoffrey </a:t>
            </a:r>
            <a:r>
              <a:rPr sz="1270" spc="-5" dirty="0">
                <a:latin typeface="Times New Roman"/>
                <a:cs typeface="Times New Roman"/>
              </a:rPr>
              <a:t>Holmes and Ian H.</a:t>
            </a:r>
            <a:r>
              <a:rPr sz="1270" spc="185" dirty="0">
                <a:latin typeface="Times New Roman"/>
                <a:cs typeface="Times New Roman"/>
              </a:rPr>
              <a:t> </a:t>
            </a:r>
            <a:r>
              <a:rPr sz="1270" spc="-14" dirty="0">
                <a:latin typeface="Times New Roman"/>
                <a:cs typeface="Times New Roman"/>
              </a:rPr>
              <a:t>Witten</a:t>
            </a:r>
            <a:endParaRPr sz="1270">
              <a:latin typeface="Times New Roman"/>
              <a:cs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4557" y="404974"/>
            <a:ext cx="1532253" cy="1365265"/>
          </a:xfrm>
          <a:prstGeom prst="rect">
            <a:avLst/>
          </a:prstGeom>
        </p:spPr>
        <p:txBody>
          <a:bodyPr vert="horz" wrap="square" lIns="0" tIns="10941" rIns="0" bIns="0" rtlCol="0" anchor="ctr">
            <a:spAutoFit/>
          </a:bodyPr>
          <a:lstStyle/>
          <a:p>
            <a:pPr marL="11516">
              <a:lnSpc>
                <a:spcPct val="100000"/>
              </a:lnSpc>
              <a:spcBef>
                <a:spcPts val="86"/>
              </a:spcBef>
            </a:pPr>
            <a:r>
              <a:rPr spc="-5" dirty="0"/>
              <a:t>Exercise</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chemeClr val="tx1"/>
                </a:solidFill>
                <a:latin typeface="Comic Sans MS"/>
                <a:ea typeface="+mn-ea"/>
                <a:cs typeface="Comic Sans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549">
              <a:spcBef>
                <a:spcPts val="199"/>
              </a:spcBef>
            </a:pPr>
            <a:fld id="{81D60167-4931-47E6-BA6A-407CBD079E47}" type="slidenum">
              <a:rPr lang="de-DE" smtClean="0"/>
              <a:pPr marL="38100">
                <a:spcBef>
                  <a:spcPts val="220"/>
                </a:spcBef>
              </a:pPr>
              <a:t>49</a:t>
            </a:fld>
            <a:endParaRPr dirty="0"/>
          </a:p>
        </p:txBody>
      </p:sp>
      <p:sp>
        <p:nvSpPr>
          <p:cNvPr id="3" name="object 3"/>
          <p:cNvSpPr txBox="1"/>
          <p:nvPr/>
        </p:nvSpPr>
        <p:spPr>
          <a:xfrm>
            <a:off x="2434841" y="1884539"/>
            <a:ext cx="7016925" cy="851534"/>
          </a:xfrm>
          <a:prstGeom prst="rect">
            <a:avLst/>
          </a:prstGeom>
        </p:spPr>
        <p:txBody>
          <a:bodyPr vert="horz" wrap="square" lIns="0" tIns="10941" rIns="0" bIns="0" rtlCol="0">
            <a:spAutoFit/>
          </a:bodyPr>
          <a:lstStyle/>
          <a:p>
            <a:pPr marL="321882" indent="-310942">
              <a:spcBef>
                <a:spcPts val="86"/>
              </a:spcBef>
              <a:buClr>
                <a:srgbClr val="FF0000"/>
              </a:buClr>
              <a:buChar char="•"/>
              <a:tabLst>
                <a:tab pos="321882" algn="l"/>
                <a:tab pos="322458" algn="l"/>
              </a:tabLst>
            </a:pPr>
            <a:r>
              <a:rPr sz="1814" spc="-5" dirty="0">
                <a:solidFill>
                  <a:srgbClr val="3333CC"/>
                </a:solidFill>
                <a:latin typeface="Comic Sans MS"/>
                <a:cs typeface="Comic Sans MS"/>
              </a:rPr>
              <a:t>Discretize the </a:t>
            </a:r>
            <a:r>
              <a:rPr sz="1814" spc="-9" dirty="0">
                <a:solidFill>
                  <a:srgbClr val="3333CC"/>
                </a:solidFill>
                <a:latin typeface="Comic Sans MS"/>
                <a:cs typeface="Comic Sans MS"/>
              </a:rPr>
              <a:t>following values </a:t>
            </a:r>
            <a:r>
              <a:rPr sz="1814" spc="-5" dirty="0">
                <a:solidFill>
                  <a:srgbClr val="3333CC"/>
                </a:solidFill>
                <a:latin typeface="Comic Sans MS"/>
                <a:cs typeface="Comic Sans MS"/>
              </a:rPr>
              <a:t>using EW and ED</a:t>
            </a:r>
            <a:r>
              <a:rPr sz="1814" spc="136" dirty="0">
                <a:solidFill>
                  <a:srgbClr val="3333CC"/>
                </a:solidFill>
                <a:latin typeface="Comic Sans MS"/>
                <a:cs typeface="Comic Sans MS"/>
              </a:rPr>
              <a:t> </a:t>
            </a:r>
            <a:r>
              <a:rPr sz="1814" spc="-9" dirty="0">
                <a:solidFill>
                  <a:srgbClr val="3333CC"/>
                </a:solidFill>
                <a:latin typeface="Comic Sans MS"/>
                <a:cs typeface="Comic Sans MS"/>
              </a:rPr>
              <a:t>binning</a:t>
            </a:r>
            <a:endParaRPr sz="1814">
              <a:latin typeface="Comic Sans MS"/>
              <a:cs typeface="Comic Sans MS"/>
            </a:endParaRPr>
          </a:p>
          <a:p>
            <a:pPr marL="321882" indent="-310942">
              <a:spcBef>
                <a:spcPts val="2176"/>
              </a:spcBef>
              <a:buClr>
                <a:srgbClr val="FF0000"/>
              </a:buClr>
              <a:buChar char="•"/>
              <a:tabLst>
                <a:tab pos="321882" algn="l"/>
                <a:tab pos="322458" algn="l"/>
              </a:tabLst>
            </a:pPr>
            <a:r>
              <a:rPr sz="1814" spc="-5" dirty="0">
                <a:solidFill>
                  <a:srgbClr val="3333CC"/>
                </a:solidFill>
                <a:latin typeface="Comic Sans MS"/>
                <a:cs typeface="Comic Sans MS"/>
              </a:rPr>
              <a:t>13, 15, 16, 16, 19, 20, 21, 22, 22, 25, 30, 33, 35, 35, 36, 40,</a:t>
            </a:r>
            <a:r>
              <a:rPr sz="1814" spc="150" dirty="0">
                <a:solidFill>
                  <a:srgbClr val="3333CC"/>
                </a:solidFill>
                <a:latin typeface="Comic Sans MS"/>
                <a:cs typeface="Comic Sans MS"/>
              </a:rPr>
              <a:t> </a:t>
            </a:r>
            <a:r>
              <a:rPr sz="1814" spc="-9" dirty="0">
                <a:solidFill>
                  <a:srgbClr val="3333CC"/>
                </a:solidFill>
                <a:latin typeface="Comic Sans MS"/>
                <a:cs typeface="Comic Sans MS"/>
              </a:rPr>
              <a:t>45</a:t>
            </a:r>
            <a:endParaRPr sz="1814">
              <a:latin typeface="Comic Sans MS"/>
              <a:cs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67080" y="136525"/>
            <a:ext cx="10515600" cy="1325563"/>
          </a:xfrm>
        </p:spPr>
        <p:txBody>
          <a:bodyPr>
            <a:normAutofit fontScale="90000"/>
          </a:bodyPr>
          <a:lstStyle/>
          <a:p>
            <a:r>
              <a:rPr lang="en-US"/>
              <a:t>Recurrent neural network - RNN</a:t>
            </a:r>
            <a:br>
              <a:rPr lang="en-US"/>
            </a:br>
            <a:r>
              <a:rPr lang="en-US"/>
              <a:t>Embedding Layer - Working with Text Data
</a:t>
            </a:r>
            <a:endParaRPr lang="de-DE" sz="2000" dirty="0"/>
          </a:p>
        </p:txBody>
      </p:sp>
      <p:sp>
        <p:nvSpPr>
          <p:cNvPr id="5" name="Foliennummernplatzhalter 4"/>
          <p:cNvSpPr>
            <a:spLocks noGrp="1"/>
          </p:cNvSpPr>
          <p:nvPr>
            <p:ph type="sldNum" sz="quarter" idx="12"/>
          </p:nvPr>
        </p:nvSpPr>
        <p:spPr/>
        <p:txBody>
          <a:bodyPr/>
          <a:lstStyle/>
          <a:p>
            <a:fld id="{0625EBFC-0345-4FA4-A801-51797D94B198}" type="slidenum">
              <a:rPr lang="de-DE" smtClean="0"/>
              <a:t>5</a:t>
            </a:fld>
            <a:endParaRPr lang="de-DE" dirty="0"/>
          </a:p>
        </p:txBody>
      </p:sp>
      <p:sp>
        <p:nvSpPr>
          <p:cNvPr id="11" name="Rechteck 10"/>
          <p:cNvSpPr/>
          <p:nvPr/>
        </p:nvSpPr>
        <p:spPr>
          <a:xfrm>
            <a:off x="248662" y="1452408"/>
            <a:ext cx="7431514" cy="3416320"/>
          </a:xfrm>
          <a:prstGeom prst="rect">
            <a:avLst/>
          </a:prstGeom>
        </p:spPr>
        <p:txBody>
          <a:bodyPr wrap="square">
            <a:spAutoFit/>
          </a:bodyPr>
          <a:lstStyle/>
          <a:p>
            <a:pPr marL="342900" indent="-342900">
              <a:buFont typeface="Wingdings" panose="05000000000000000000" pitchFamily="2" charset="2"/>
              <a:buChar char="§"/>
            </a:pPr>
            <a:r>
              <a:rPr lang="de-DE" b="1" dirty="0"/>
              <a:t>Text </a:t>
            </a:r>
            <a:r>
              <a:rPr lang="de-DE" b="1" dirty="0" err="1"/>
              <a:t>vectorization</a:t>
            </a:r>
            <a:r>
              <a:rPr lang="de-DE" dirty="0"/>
              <a:t> (</a:t>
            </a:r>
            <a:r>
              <a:rPr lang="en-US" dirty="0"/>
              <a:t>Assign a unique number to words</a:t>
            </a:r>
            <a:r>
              <a:rPr lang="de-DE" dirty="0"/>
              <a:t>)</a:t>
            </a:r>
          </a:p>
          <a:p>
            <a:pPr marL="796613" lvl="1" indent="-342900">
              <a:buFont typeface="Symbol" panose="05050102010706020507" pitchFamily="18" charset="2"/>
              <a:buChar char="-"/>
            </a:pPr>
            <a:r>
              <a:rPr lang="en-US" dirty="0"/>
              <a:t>Create a vocabulary
Creating One-Hot Vectors
</a:t>
            </a:r>
            <a:r>
              <a:rPr lang="en-US" dirty="0" err="1"/>
              <a:t>Keras</a:t>
            </a:r>
            <a:r>
              <a:rPr lang="en-US" dirty="0"/>
              <a:t>: Tokenizer</a:t>
            </a:r>
            <a:endParaRPr lang="de-DE" dirty="0"/>
          </a:p>
          <a:p>
            <a:pPr lvl="1"/>
            <a:r>
              <a:rPr lang="de-DE" b="1" dirty="0" err="1"/>
              <a:t>disadvantages</a:t>
            </a:r>
            <a:r>
              <a:rPr lang="de-DE" b="1" dirty="0"/>
              <a:t>:</a:t>
            </a:r>
          </a:p>
          <a:p>
            <a:pPr marL="796613" lvl="1" indent="-342900">
              <a:buFont typeface="Courier New" panose="02070309020205020404" pitchFamily="49" charset="0"/>
              <a:buChar char="o"/>
            </a:pPr>
            <a:r>
              <a:rPr lang="en-US" dirty="0"/>
              <a:t>Inefficient in matrix multiplication
Can be very high-dimensional</a:t>
            </a:r>
          </a:p>
          <a:p>
            <a:pPr marL="796613" lvl="1" indent="-342900">
              <a:buFont typeface="Courier New" panose="02070309020205020404" pitchFamily="49" charset="0"/>
              <a:buChar char="o"/>
            </a:pPr>
            <a:endParaRPr lang="en-US" b="1" dirty="0"/>
          </a:p>
          <a:p>
            <a:pPr marL="453713" lvl="1"/>
            <a:r>
              <a:rPr lang="de-DE" b="1" dirty="0"/>
              <a:t>Embedded Layer</a:t>
            </a:r>
          </a:p>
          <a:p>
            <a:pPr marL="796613" lvl="1" indent="-342900">
              <a:buFont typeface="Symbol" panose="05050102010706020507" pitchFamily="18" charset="2"/>
              <a:buChar char="-"/>
            </a:pPr>
            <a:r>
              <a:rPr lang="en-US" dirty="0"/>
              <a:t>First layer of a neural network
Multiplication of one-hot vectors with the embedded weight matrix
Dimension reduction</a:t>
            </a:r>
            <a:endParaRPr lang="de-DE" dirty="0"/>
          </a:p>
        </p:txBody>
      </p:sp>
      <p:pic>
        <p:nvPicPr>
          <p:cNvPr id="1026" name="Picture 2" descr="https://miro.medium.com/max/750/1*fZj1Hk1mhS5pIMv3ZrpLY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0348" y="4279592"/>
            <a:ext cx="4680520" cy="180356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feld 2"/>
              <p:cNvSpPr txBox="1"/>
              <p:nvPr/>
            </p:nvSpPr>
            <p:spPr>
              <a:xfrm>
                <a:off x="7104113" y="1452409"/>
                <a:ext cx="5087094" cy="2031325"/>
              </a:xfrm>
              <a:prstGeom prst="rect">
                <a:avLst/>
              </a:prstGeom>
              <a:noFill/>
            </p:spPr>
            <p:txBody>
              <a:bodyPr wrap="square" rtlCol="0">
                <a:spAutoFit/>
              </a:bodyPr>
              <a:lstStyle/>
              <a:p>
                <a:pPr marL="342900" indent="-342900">
                  <a:buAutoNum type="arabicParenR"/>
                </a:pPr>
                <a:endParaRPr lang="de-DE" dirty="0">
                  <a:latin typeface="Cambria Math" panose="02040503050406030204" pitchFamily="18" charset="0"/>
                </a:endParaRPr>
              </a:p>
              <a:p>
                <a:pPr algn="l"/>
                <a:r>
                  <a:rPr lang="de-DE" dirty="0"/>
                  <a:t>V = {„</a:t>
                </a:r>
                <a:r>
                  <a:rPr lang="de-DE" dirty="0" err="1"/>
                  <a:t>have</a:t>
                </a:r>
                <a:r>
                  <a:rPr lang="de-DE" dirty="0"/>
                  <a:t>“, „ a“, „ nice“, „</a:t>
                </a:r>
                <a:r>
                  <a:rPr lang="de-DE" dirty="0" err="1"/>
                  <a:t>day</a:t>
                </a:r>
                <a:r>
                  <a:rPr lang="de-DE" dirty="0"/>
                  <a:t>“ }</a:t>
                </a:r>
              </a:p>
              <a:p>
                <a:pPr algn="l"/>
                <a:r>
                  <a:rPr lang="de-DE" dirty="0"/>
                  <a:t>	</a:t>
                </a:r>
                <a:r>
                  <a:rPr lang="de-DE" dirty="0" err="1"/>
                  <a:t>have</a:t>
                </a:r>
                <a:r>
                  <a:rPr lang="de-DE" dirty="0"/>
                  <a:t> </a:t>
                </a:r>
                <a14:m>
                  <m:oMath xmlns:m="http://schemas.openxmlformats.org/officeDocument/2006/math">
                    <m:r>
                      <a:rPr lang="de-DE" i="1">
                        <a:latin typeface="Cambria Math" panose="02040503050406030204" pitchFamily="18" charset="0"/>
                      </a:rPr>
                      <m:t>=</m:t>
                    </m:r>
                    <m:sSup>
                      <m:sSupPr>
                        <m:ctrlPr>
                          <a:rPr lang="de-DE" i="1">
                            <a:latin typeface="Cambria Math" panose="02040503050406030204" pitchFamily="18" charset="0"/>
                          </a:rPr>
                        </m:ctrlPr>
                      </m:sSupPr>
                      <m:e>
                        <m:d>
                          <m:dPr>
                            <m:begChr m:val="["/>
                            <m:endChr m:val="]"/>
                            <m:ctrlPr>
                              <a:rPr lang="de-DE" i="1">
                                <a:latin typeface="Cambria Math" panose="02040503050406030204" pitchFamily="18" charset="0"/>
                              </a:rPr>
                            </m:ctrlPr>
                          </m:dPr>
                          <m:e>
                            <m:r>
                              <a:rPr lang="de-DE" i="1">
                                <a:latin typeface="Cambria Math" panose="02040503050406030204" pitchFamily="18" charset="0"/>
                              </a:rPr>
                              <m:t>1,0,0,0</m:t>
                            </m:r>
                          </m:e>
                        </m:d>
                      </m:e>
                      <m:sup>
                        <m:r>
                          <a:rPr lang="de-DE" i="1">
                            <a:latin typeface="Cambria Math" panose="02040503050406030204" pitchFamily="18" charset="0"/>
                          </a:rPr>
                          <m:t>𝑇</m:t>
                        </m:r>
                      </m:sup>
                    </m:sSup>
                  </m:oMath>
                </a14:m>
                <a:endParaRPr lang="de-DE" dirty="0"/>
              </a:p>
              <a:p>
                <a:pPr algn="l"/>
                <a:r>
                  <a:rPr lang="de-DE" dirty="0"/>
                  <a:t>	a = </a:t>
                </a:r>
                <a14:m>
                  <m:oMath xmlns:m="http://schemas.openxmlformats.org/officeDocument/2006/math">
                    <m:sSup>
                      <m:sSupPr>
                        <m:ctrlPr>
                          <a:rPr lang="de-DE" i="1">
                            <a:latin typeface="Cambria Math" panose="02040503050406030204" pitchFamily="18" charset="0"/>
                          </a:rPr>
                        </m:ctrlPr>
                      </m:sSupPr>
                      <m:e>
                        <m:d>
                          <m:dPr>
                            <m:begChr m:val="["/>
                            <m:endChr m:val="]"/>
                            <m:ctrlPr>
                              <a:rPr lang="de-DE" i="1">
                                <a:latin typeface="Cambria Math" panose="02040503050406030204" pitchFamily="18" charset="0"/>
                              </a:rPr>
                            </m:ctrlPr>
                          </m:dPr>
                          <m:e>
                            <m:r>
                              <a:rPr lang="de-DE" i="1">
                                <a:latin typeface="Cambria Math" panose="02040503050406030204" pitchFamily="18" charset="0"/>
                              </a:rPr>
                              <m:t>0,1,0,0</m:t>
                            </m:r>
                          </m:e>
                        </m:d>
                      </m:e>
                      <m:sup>
                        <m:r>
                          <a:rPr lang="de-DE" i="1">
                            <a:latin typeface="Cambria Math" panose="02040503050406030204" pitchFamily="18" charset="0"/>
                          </a:rPr>
                          <m:t>𝑇</m:t>
                        </m:r>
                      </m:sup>
                    </m:sSup>
                  </m:oMath>
                </a14:m>
                <a:endParaRPr lang="de-DE" dirty="0"/>
              </a:p>
              <a:p>
                <a:pPr algn="l"/>
                <a:r>
                  <a:rPr lang="de-DE" dirty="0"/>
                  <a:t>	</a:t>
                </a:r>
                <a:r>
                  <a:rPr lang="de-DE" dirty="0" err="1"/>
                  <a:t>day</a:t>
                </a:r>
                <a:r>
                  <a:rPr lang="de-DE" dirty="0"/>
                  <a:t> = </a:t>
                </a:r>
                <a14:m>
                  <m:oMath xmlns:m="http://schemas.openxmlformats.org/officeDocument/2006/math">
                    <m:sSup>
                      <m:sSupPr>
                        <m:ctrlPr>
                          <a:rPr lang="de-DE" i="1">
                            <a:latin typeface="Cambria Math" panose="02040503050406030204" pitchFamily="18" charset="0"/>
                          </a:rPr>
                        </m:ctrlPr>
                      </m:sSupPr>
                      <m:e>
                        <m:d>
                          <m:dPr>
                            <m:begChr m:val="["/>
                            <m:endChr m:val="]"/>
                            <m:ctrlPr>
                              <a:rPr lang="de-DE" i="1">
                                <a:latin typeface="Cambria Math" panose="02040503050406030204" pitchFamily="18" charset="0"/>
                              </a:rPr>
                            </m:ctrlPr>
                          </m:dPr>
                          <m:e>
                            <m:r>
                              <a:rPr lang="de-DE" i="1">
                                <a:latin typeface="Cambria Math" panose="02040503050406030204" pitchFamily="18" charset="0"/>
                              </a:rPr>
                              <m:t>0,0,0,1</m:t>
                            </m:r>
                          </m:e>
                        </m:d>
                      </m:e>
                      <m:sup>
                        <m:r>
                          <a:rPr lang="de-DE" i="1">
                            <a:latin typeface="Cambria Math" panose="02040503050406030204" pitchFamily="18" charset="0"/>
                          </a:rPr>
                          <m:t>𝑇</m:t>
                        </m:r>
                      </m:sup>
                    </m:sSup>
                  </m:oMath>
                </a14:m>
                <a:endParaRPr lang="de-DE" dirty="0"/>
              </a:p>
              <a:p>
                <a:pPr algn="l"/>
                <a:endParaRPr lang="de-DE" dirty="0"/>
              </a:p>
            </p:txBody>
          </p:sp>
        </mc:Choice>
        <mc:Fallback xmlns="">
          <p:sp>
            <p:nvSpPr>
              <p:cNvPr id="3" name="Textfeld 2"/>
              <p:cNvSpPr txBox="1">
                <a:spLocks noRot="1" noChangeAspect="1" noMove="1" noResize="1" noEditPoints="1" noAdjustHandles="1" noChangeArrowheads="1" noChangeShapeType="1" noTextEdit="1"/>
              </p:cNvSpPr>
              <p:nvPr/>
            </p:nvSpPr>
            <p:spPr>
              <a:xfrm>
                <a:off x="7104113" y="1452409"/>
                <a:ext cx="5087094" cy="2031325"/>
              </a:xfrm>
              <a:prstGeom prst="rect">
                <a:avLst/>
              </a:prstGeom>
              <a:blipFill>
                <a:blip r:embed="rId4"/>
                <a:stretch>
                  <a:fillRect l="-958" t="-1201"/>
                </a:stretch>
              </a:blipFill>
            </p:spPr>
            <p:txBody>
              <a:bodyPr/>
              <a:lstStyle/>
              <a:p>
                <a:r>
                  <a:rPr lang="de-DE">
                    <a:noFill/>
                  </a:rPr>
                  <a:t> </a:t>
                </a:r>
              </a:p>
            </p:txBody>
          </p:sp>
        </mc:Fallback>
      </mc:AlternateContent>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1706" y="404974"/>
            <a:ext cx="5219796" cy="1365265"/>
          </a:xfrm>
          <a:prstGeom prst="rect">
            <a:avLst/>
          </a:prstGeom>
        </p:spPr>
        <p:txBody>
          <a:bodyPr vert="horz" wrap="square" lIns="0" tIns="10941" rIns="0" bIns="0" rtlCol="0" anchor="ctr">
            <a:spAutoFit/>
          </a:bodyPr>
          <a:lstStyle/>
          <a:p>
            <a:pPr marL="11516">
              <a:lnSpc>
                <a:spcPct val="100000"/>
              </a:lnSpc>
              <a:spcBef>
                <a:spcPts val="86"/>
              </a:spcBef>
            </a:pPr>
            <a:r>
              <a:rPr spc="-5" dirty="0"/>
              <a:t>Entropy </a:t>
            </a:r>
            <a:r>
              <a:rPr spc="-9" dirty="0"/>
              <a:t>Based</a:t>
            </a:r>
            <a:r>
              <a:rPr spc="32" dirty="0"/>
              <a:t> </a:t>
            </a:r>
            <a:r>
              <a:rPr spc="-5" dirty="0"/>
              <a:t>Discretization</a:t>
            </a:r>
          </a:p>
        </p:txBody>
      </p:sp>
      <p:sp>
        <p:nvSpPr>
          <p:cNvPr id="23" name="object 23"/>
          <p:cNvSpPr txBox="1">
            <a:spLocks noGrp="1"/>
          </p:cNvSpPr>
          <p:nvPr>
            <p:ph type="sldNum" sz="quarter" idx="12"/>
          </p:nvPr>
        </p:nvSpPr>
        <p:spPr>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chemeClr val="tx1"/>
                </a:solidFill>
                <a:latin typeface="Comic Sans MS"/>
                <a:ea typeface="+mn-ea"/>
                <a:cs typeface="Comic Sans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549">
              <a:spcBef>
                <a:spcPts val="199"/>
              </a:spcBef>
            </a:pPr>
            <a:fld id="{81D60167-4931-47E6-BA6A-407CBD079E47}" type="slidenum">
              <a:rPr lang="de-DE" smtClean="0"/>
              <a:pPr marL="38100">
                <a:spcBef>
                  <a:spcPts val="220"/>
                </a:spcBef>
              </a:pPr>
              <a:t>50</a:t>
            </a:fld>
            <a:endParaRPr dirty="0"/>
          </a:p>
        </p:txBody>
      </p:sp>
      <p:sp>
        <p:nvSpPr>
          <p:cNvPr id="3" name="object 3"/>
          <p:cNvSpPr txBox="1"/>
          <p:nvPr/>
        </p:nvSpPr>
        <p:spPr>
          <a:xfrm>
            <a:off x="2434841" y="1577744"/>
            <a:ext cx="7185641" cy="2471593"/>
          </a:xfrm>
          <a:prstGeom prst="rect">
            <a:avLst/>
          </a:prstGeom>
        </p:spPr>
        <p:txBody>
          <a:bodyPr vert="horz" wrap="square" lIns="0" tIns="10941" rIns="0" bIns="0" rtlCol="0">
            <a:spAutoFit/>
          </a:bodyPr>
          <a:lstStyle/>
          <a:p>
            <a:pPr marL="11516">
              <a:spcBef>
                <a:spcPts val="86"/>
              </a:spcBef>
            </a:pPr>
            <a:r>
              <a:rPr sz="1814" spc="-5" dirty="0">
                <a:solidFill>
                  <a:srgbClr val="008000"/>
                </a:solidFill>
                <a:latin typeface="Comic Sans MS"/>
                <a:cs typeface="Comic Sans MS"/>
              </a:rPr>
              <a:t>Class </a:t>
            </a:r>
            <a:r>
              <a:rPr sz="1814" spc="-9" dirty="0">
                <a:solidFill>
                  <a:srgbClr val="008000"/>
                </a:solidFill>
                <a:latin typeface="Comic Sans MS"/>
                <a:cs typeface="Comic Sans MS"/>
              </a:rPr>
              <a:t>dependent</a:t>
            </a:r>
            <a:r>
              <a:rPr sz="1814" spc="45" dirty="0">
                <a:solidFill>
                  <a:srgbClr val="008000"/>
                </a:solidFill>
                <a:latin typeface="Comic Sans MS"/>
                <a:cs typeface="Comic Sans MS"/>
              </a:rPr>
              <a:t> </a:t>
            </a:r>
            <a:r>
              <a:rPr sz="1814" spc="-9" dirty="0">
                <a:solidFill>
                  <a:srgbClr val="3333CC"/>
                </a:solidFill>
                <a:latin typeface="Comic Sans MS"/>
                <a:cs typeface="Comic Sans MS"/>
              </a:rPr>
              <a:t>(classification)</a:t>
            </a:r>
            <a:endParaRPr sz="1814">
              <a:latin typeface="Comic Sans MS"/>
              <a:cs typeface="Comic Sans MS"/>
            </a:endParaRPr>
          </a:p>
          <a:p>
            <a:pPr marL="736471" indent="-311518">
              <a:spcBef>
                <a:spcPts val="1981"/>
              </a:spcBef>
              <a:buClr>
                <a:srgbClr val="FF0000"/>
              </a:buClr>
              <a:buAutoNum type="arabicPeriod"/>
              <a:tabLst>
                <a:tab pos="736471" algn="l"/>
                <a:tab pos="737047" algn="l"/>
              </a:tabLst>
            </a:pPr>
            <a:r>
              <a:rPr sz="1632" spc="-5" dirty="0">
                <a:solidFill>
                  <a:srgbClr val="3333CC"/>
                </a:solidFill>
                <a:latin typeface="Comic Sans MS"/>
                <a:cs typeface="Comic Sans MS"/>
              </a:rPr>
              <a:t>Sort </a:t>
            </a:r>
            <a:r>
              <a:rPr sz="1632" dirty="0">
                <a:solidFill>
                  <a:srgbClr val="3333CC"/>
                </a:solidFill>
                <a:latin typeface="Comic Sans MS"/>
                <a:cs typeface="Comic Sans MS"/>
              </a:rPr>
              <a:t>examples </a:t>
            </a:r>
            <a:r>
              <a:rPr sz="1632" spc="-5" dirty="0">
                <a:solidFill>
                  <a:srgbClr val="3333CC"/>
                </a:solidFill>
                <a:latin typeface="Comic Sans MS"/>
                <a:cs typeface="Comic Sans MS"/>
              </a:rPr>
              <a:t>in increasing</a:t>
            </a:r>
            <a:r>
              <a:rPr sz="1632" spc="-27" dirty="0">
                <a:solidFill>
                  <a:srgbClr val="3333CC"/>
                </a:solidFill>
                <a:latin typeface="Comic Sans MS"/>
                <a:cs typeface="Comic Sans MS"/>
              </a:rPr>
              <a:t> </a:t>
            </a:r>
            <a:r>
              <a:rPr sz="1632" dirty="0">
                <a:solidFill>
                  <a:srgbClr val="3333CC"/>
                </a:solidFill>
                <a:latin typeface="Comic Sans MS"/>
                <a:cs typeface="Comic Sans MS"/>
              </a:rPr>
              <a:t>order</a:t>
            </a:r>
            <a:endParaRPr sz="1632">
              <a:latin typeface="Comic Sans MS"/>
              <a:cs typeface="Comic Sans MS"/>
            </a:endParaRPr>
          </a:p>
          <a:p>
            <a:pPr marL="736471" indent="-311518">
              <a:spcBef>
                <a:spcPts val="979"/>
              </a:spcBef>
              <a:buClr>
                <a:srgbClr val="FF0000"/>
              </a:buClr>
              <a:buAutoNum type="arabicPeriod"/>
              <a:tabLst>
                <a:tab pos="736471" algn="l"/>
                <a:tab pos="737047" algn="l"/>
              </a:tabLst>
            </a:pPr>
            <a:r>
              <a:rPr sz="1632" dirty="0">
                <a:solidFill>
                  <a:srgbClr val="3333CC"/>
                </a:solidFill>
                <a:latin typeface="Comic Sans MS"/>
                <a:cs typeface="Comic Sans MS"/>
              </a:rPr>
              <a:t>Each </a:t>
            </a:r>
            <a:r>
              <a:rPr sz="1632" spc="-5" dirty="0">
                <a:solidFill>
                  <a:srgbClr val="3333CC"/>
                </a:solidFill>
                <a:latin typeface="Comic Sans MS"/>
                <a:cs typeface="Comic Sans MS"/>
              </a:rPr>
              <a:t>value forms </a:t>
            </a:r>
            <a:r>
              <a:rPr sz="1632" dirty="0">
                <a:solidFill>
                  <a:srgbClr val="3333CC"/>
                </a:solidFill>
                <a:latin typeface="Comic Sans MS"/>
                <a:cs typeface="Comic Sans MS"/>
              </a:rPr>
              <a:t>an </a:t>
            </a:r>
            <a:r>
              <a:rPr sz="1632" spc="-5" dirty="0">
                <a:solidFill>
                  <a:srgbClr val="3333CC"/>
                </a:solidFill>
                <a:latin typeface="Comic Sans MS"/>
                <a:cs typeface="Comic Sans MS"/>
              </a:rPr>
              <a:t>interval (‘m’</a:t>
            </a:r>
            <a:r>
              <a:rPr sz="1632" spc="-14" dirty="0">
                <a:solidFill>
                  <a:srgbClr val="3333CC"/>
                </a:solidFill>
                <a:latin typeface="Comic Sans MS"/>
                <a:cs typeface="Comic Sans MS"/>
              </a:rPr>
              <a:t> </a:t>
            </a:r>
            <a:r>
              <a:rPr sz="1632" spc="-5" dirty="0">
                <a:solidFill>
                  <a:srgbClr val="3333CC"/>
                </a:solidFill>
                <a:latin typeface="Comic Sans MS"/>
                <a:cs typeface="Comic Sans MS"/>
              </a:rPr>
              <a:t>intervals)</a:t>
            </a:r>
            <a:endParaRPr sz="1632">
              <a:latin typeface="Comic Sans MS"/>
              <a:cs typeface="Comic Sans MS"/>
            </a:endParaRPr>
          </a:p>
          <a:p>
            <a:pPr marL="736471" indent="-311518">
              <a:spcBef>
                <a:spcPts val="984"/>
              </a:spcBef>
              <a:buClr>
                <a:srgbClr val="FF0000"/>
              </a:buClr>
              <a:buAutoNum type="arabicPeriod"/>
              <a:tabLst>
                <a:tab pos="736471" algn="l"/>
                <a:tab pos="737047" algn="l"/>
              </a:tabLst>
            </a:pPr>
            <a:r>
              <a:rPr sz="1632" dirty="0">
                <a:solidFill>
                  <a:srgbClr val="3333CC"/>
                </a:solidFill>
                <a:latin typeface="Comic Sans MS"/>
                <a:cs typeface="Comic Sans MS"/>
              </a:rPr>
              <a:t>Calculate </a:t>
            </a:r>
            <a:r>
              <a:rPr sz="1632" spc="-5" dirty="0">
                <a:solidFill>
                  <a:srgbClr val="3333CC"/>
                </a:solidFill>
                <a:latin typeface="Comic Sans MS"/>
                <a:cs typeface="Comic Sans MS"/>
              </a:rPr>
              <a:t>the </a:t>
            </a:r>
            <a:r>
              <a:rPr sz="1632" dirty="0">
                <a:solidFill>
                  <a:srgbClr val="3333CC"/>
                </a:solidFill>
                <a:latin typeface="Comic Sans MS"/>
                <a:cs typeface="Comic Sans MS"/>
              </a:rPr>
              <a:t>entropy measure </a:t>
            </a:r>
            <a:r>
              <a:rPr sz="1632" spc="-5" dirty="0">
                <a:solidFill>
                  <a:srgbClr val="3333CC"/>
                </a:solidFill>
                <a:latin typeface="Comic Sans MS"/>
                <a:cs typeface="Comic Sans MS"/>
              </a:rPr>
              <a:t>of this</a:t>
            </a:r>
            <a:r>
              <a:rPr sz="1632" spc="5" dirty="0">
                <a:solidFill>
                  <a:srgbClr val="3333CC"/>
                </a:solidFill>
                <a:latin typeface="Comic Sans MS"/>
                <a:cs typeface="Comic Sans MS"/>
              </a:rPr>
              <a:t> </a:t>
            </a:r>
            <a:r>
              <a:rPr sz="1632" spc="-5" dirty="0">
                <a:solidFill>
                  <a:srgbClr val="3333CC"/>
                </a:solidFill>
                <a:latin typeface="Comic Sans MS"/>
                <a:cs typeface="Comic Sans MS"/>
              </a:rPr>
              <a:t>discretization</a:t>
            </a:r>
            <a:endParaRPr sz="1632">
              <a:latin typeface="Comic Sans MS"/>
              <a:cs typeface="Comic Sans MS"/>
            </a:endParaRPr>
          </a:p>
          <a:p>
            <a:pPr marL="736471" marR="4607" indent="-310942">
              <a:lnSpc>
                <a:spcPct val="110000"/>
              </a:lnSpc>
              <a:spcBef>
                <a:spcPts val="780"/>
              </a:spcBef>
              <a:buClr>
                <a:srgbClr val="FF0000"/>
              </a:buClr>
              <a:buAutoNum type="arabicPeriod"/>
              <a:tabLst>
                <a:tab pos="736471" algn="l"/>
                <a:tab pos="737047" algn="l"/>
              </a:tabLst>
            </a:pPr>
            <a:r>
              <a:rPr sz="1632" spc="-5" dirty="0">
                <a:solidFill>
                  <a:srgbClr val="3333CC"/>
                </a:solidFill>
                <a:latin typeface="Comic Sans MS"/>
                <a:cs typeface="Comic Sans MS"/>
              </a:rPr>
              <a:t>Find the binary split boundary that minimizes the entropy function  </a:t>
            </a:r>
            <a:r>
              <a:rPr sz="1632" dirty="0">
                <a:solidFill>
                  <a:srgbClr val="3333CC"/>
                </a:solidFill>
                <a:latin typeface="Comic Sans MS"/>
                <a:cs typeface="Comic Sans MS"/>
              </a:rPr>
              <a:t>over all possible </a:t>
            </a:r>
            <a:r>
              <a:rPr sz="1632" spc="-5" dirty="0">
                <a:solidFill>
                  <a:srgbClr val="3333CC"/>
                </a:solidFill>
                <a:latin typeface="Comic Sans MS"/>
                <a:cs typeface="Comic Sans MS"/>
              </a:rPr>
              <a:t>boundaries. </a:t>
            </a:r>
            <a:r>
              <a:rPr sz="1632" dirty="0">
                <a:solidFill>
                  <a:srgbClr val="3333CC"/>
                </a:solidFill>
                <a:latin typeface="Comic Sans MS"/>
                <a:cs typeface="Comic Sans MS"/>
              </a:rPr>
              <a:t>The split </a:t>
            </a:r>
            <a:r>
              <a:rPr sz="1632" spc="-5" dirty="0">
                <a:solidFill>
                  <a:srgbClr val="3333CC"/>
                </a:solidFill>
                <a:latin typeface="Comic Sans MS"/>
                <a:cs typeface="Comic Sans MS"/>
              </a:rPr>
              <a:t>is </a:t>
            </a:r>
            <a:r>
              <a:rPr sz="1632" dirty="0">
                <a:solidFill>
                  <a:srgbClr val="3333CC"/>
                </a:solidFill>
                <a:latin typeface="Comic Sans MS"/>
                <a:cs typeface="Comic Sans MS"/>
              </a:rPr>
              <a:t>selected as a </a:t>
            </a:r>
            <a:r>
              <a:rPr sz="1632" spc="-5" dirty="0">
                <a:solidFill>
                  <a:srgbClr val="3333CC"/>
                </a:solidFill>
                <a:latin typeface="Comic Sans MS"/>
                <a:cs typeface="Comic Sans MS"/>
              </a:rPr>
              <a:t>binary  discretization.</a:t>
            </a:r>
            <a:endParaRPr sz="1632">
              <a:latin typeface="Comic Sans MS"/>
              <a:cs typeface="Comic Sans MS"/>
            </a:endParaRPr>
          </a:p>
        </p:txBody>
      </p:sp>
      <p:grpSp>
        <p:nvGrpSpPr>
          <p:cNvPr id="4" name="object 4"/>
          <p:cNvGrpSpPr/>
          <p:nvPr/>
        </p:nvGrpSpPr>
        <p:grpSpPr>
          <a:xfrm>
            <a:off x="4949095" y="4015299"/>
            <a:ext cx="3965087" cy="606337"/>
            <a:chOff x="4081919" y="4427982"/>
            <a:chExt cx="4372610" cy="668655"/>
          </a:xfrm>
        </p:grpSpPr>
        <p:sp>
          <p:nvSpPr>
            <p:cNvPr id="5" name="object 5"/>
            <p:cNvSpPr/>
            <p:nvPr/>
          </p:nvSpPr>
          <p:spPr>
            <a:xfrm>
              <a:off x="4081919" y="4427982"/>
              <a:ext cx="4372610" cy="668655"/>
            </a:xfrm>
            <a:custGeom>
              <a:avLst/>
              <a:gdLst/>
              <a:ahLst/>
              <a:cxnLst/>
              <a:rect l="l" t="t" r="r" b="b"/>
              <a:pathLst>
                <a:path w="4372609" h="668654">
                  <a:moveTo>
                    <a:pt x="4372356" y="668274"/>
                  </a:moveTo>
                  <a:lnTo>
                    <a:pt x="4372356" y="0"/>
                  </a:lnTo>
                  <a:lnTo>
                    <a:pt x="0" y="0"/>
                  </a:lnTo>
                  <a:lnTo>
                    <a:pt x="0" y="668274"/>
                  </a:lnTo>
                  <a:lnTo>
                    <a:pt x="4372356" y="668274"/>
                  </a:lnTo>
                  <a:close/>
                </a:path>
              </a:pathLst>
            </a:custGeom>
            <a:solidFill>
              <a:srgbClr val="EAEAEA"/>
            </a:solidFill>
          </p:spPr>
          <p:txBody>
            <a:bodyPr wrap="square" lIns="0" tIns="0" rIns="0" bIns="0" rtlCol="0"/>
            <a:lstStyle/>
            <a:p>
              <a:endParaRPr sz="1632"/>
            </a:p>
          </p:txBody>
        </p:sp>
        <p:sp>
          <p:nvSpPr>
            <p:cNvPr id="6" name="object 6"/>
            <p:cNvSpPr/>
            <p:nvPr/>
          </p:nvSpPr>
          <p:spPr>
            <a:xfrm>
              <a:off x="5163959" y="4771644"/>
              <a:ext cx="544830" cy="0"/>
            </a:xfrm>
            <a:custGeom>
              <a:avLst/>
              <a:gdLst/>
              <a:ahLst/>
              <a:cxnLst/>
              <a:rect l="l" t="t" r="r" b="b"/>
              <a:pathLst>
                <a:path w="544829">
                  <a:moveTo>
                    <a:pt x="0" y="0"/>
                  </a:moveTo>
                  <a:lnTo>
                    <a:pt x="544830" y="0"/>
                  </a:lnTo>
                </a:path>
              </a:pathLst>
            </a:custGeom>
            <a:ln w="9525">
              <a:solidFill>
                <a:srgbClr val="000000"/>
              </a:solidFill>
            </a:ln>
          </p:spPr>
          <p:txBody>
            <a:bodyPr wrap="square" lIns="0" tIns="0" rIns="0" bIns="0" rtlCol="0"/>
            <a:lstStyle/>
            <a:p>
              <a:endParaRPr sz="1632"/>
            </a:p>
          </p:txBody>
        </p:sp>
        <p:sp>
          <p:nvSpPr>
            <p:cNvPr id="7" name="object 7"/>
            <p:cNvSpPr/>
            <p:nvPr/>
          </p:nvSpPr>
          <p:spPr>
            <a:xfrm>
              <a:off x="6886079" y="4771644"/>
              <a:ext cx="567690" cy="0"/>
            </a:xfrm>
            <a:custGeom>
              <a:avLst/>
              <a:gdLst/>
              <a:ahLst/>
              <a:cxnLst/>
              <a:rect l="l" t="t" r="r" b="b"/>
              <a:pathLst>
                <a:path w="567690">
                  <a:moveTo>
                    <a:pt x="0" y="0"/>
                  </a:moveTo>
                  <a:lnTo>
                    <a:pt x="567690" y="0"/>
                  </a:lnTo>
                </a:path>
              </a:pathLst>
            </a:custGeom>
            <a:ln w="9525">
              <a:solidFill>
                <a:srgbClr val="000000"/>
              </a:solidFill>
            </a:ln>
          </p:spPr>
          <p:txBody>
            <a:bodyPr wrap="square" lIns="0" tIns="0" rIns="0" bIns="0" rtlCol="0"/>
            <a:lstStyle/>
            <a:p>
              <a:endParaRPr sz="1632"/>
            </a:p>
          </p:txBody>
        </p:sp>
      </p:grpSp>
      <p:sp>
        <p:nvSpPr>
          <p:cNvPr id="8" name="object 8"/>
          <p:cNvSpPr txBox="1"/>
          <p:nvPr/>
        </p:nvSpPr>
        <p:spPr>
          <a:xfrm>
            <a:off x="6260798" y="4172798"/>
            <a:ext cx="84070" cy="158143"/>
          </a:xfrm>
          <a:prstGeom prst="rect">
            <a:avLst/>
          </a:prstGeom>
        </p:spPr>
        <p:txBody>
          <a:bodyPr vert="horz" wrap="square" lIns="0" tIns="11516" rIns="0" bIns="0" rtlCol="0">
            <a:spAutoFit/>
          </a:bodyPr>
          <a:lstStyle/>
          <a:p>
            <a:pPr marL="11516">
              <a:spcBef>
                <a:spcPts val="91"/>
              </a:spcBef>
            </a:pPr>
            <a:r>
              <a:rPr sz="952" dirty="0">
                <a:latin typeface="Times New Roman"/>
                <a:cs typeface="Times New Roman"/>
              </a:rPr>
              <a:t>1</a:t>
            </a:r>
            <a:endParaRPr sz="952">
              <a:latin typeface="Times New Roman"/>
              <a:cs typeface="Times New Roman"/>
            </a:endParaRPr>
          </a:p>
        </p:txBody>
      </p:sp>
      <p:sp>
        <p:nvSpPr>
          <p:cNvPr id="9" name="object 9"/>
          <p:cNvSpPr txBox="1"/>
          <p:nvPr/>
        </p:nvSpPr>
        <p:spPr>
          <a:xfrm>
            <a:off x="7833478" y="4172798"/>
            <a:ext cx="84070" cy="158143"/>
          </a:xfrm>
          <a:prstGeom prst="rect">
            <a:avLst/>
          </a:prstGeom>
        </p:spPr>
        <p:txBody>
          <a:bodyPr vert="horz" wrap="square" lIns="0" tIns="11516" rIns="0" bIns="0" rtlCol="0">
            <a:spAutoFit/>
          </a:bodyPr>
          <a:lstStyle/>
          <a:p>
            <a:pPr marL="11516">
              <a:spcBef>
                <a:spcPts val="91"/>
              </a:spcBef>
            </a:pPr>
            <a:r>
              <a:rPr sz="952" dirty="0">
                <a:latin typeface="Times New Roman"/>
                <a:cs typeface="Times New Roman"/>
              </a:rPr>
              <a:t>2</a:t>
            </a:r>
            <a:endParaRPr sz="952">
              <a:latin typeface="Times New Roman"/>
              <a:cs typeface="Times New Roman"/>
            </a:endParaRPr>
          </a:p>
        </p:txBody>
      </p:sp>
      <p:sp>
        <p:nvSpPr>
          <p:cNvPr id="10" name="object 10"/>
          <p:cNvSpPr txBox="1"/>
          <p:nvPr/>
        </p:nvSpPr>
        <p:spPr>
          <a:xfrm>
            <a:off x="7130061" y="4319288"/>
            <a:ext cx="84070" cy="158143"/>
          </a:xfrm>
          <a:prstGeom prst="rect">
            <a:avLst/>
          </a:prstGeom>
        </p:spPr>
        <p:txBody>
          <a:bodyPr vert="horz" wrap="square" lIns="0" tIns="11516" rIns="0" bIns="0" rtlCol="0">
            <a:spAutoFit/>
          </a:bodyPr>
          <a:lstStyle/>
          <a:p>
            <a:pPr marL="11516">
              <a:spcBef>
                <a:spcPts val="91"/>
              </a:spcBef>
            </a:pPr>
            <a:r>
              <a:rPr sz="952" dirty="0">
                <a:latin typeface="Times New Roman"/>
                <a:cs typeface="Times New Roman"/>
              </a:rPr>
              <a:t>1</a:t>
            </a:r>
            <a:endParaRPr sz="952">
              <a:latin typeface="Times New Roman"/>
              <a:cs typeface="Times New Roman"/>
            </a:endParaRPr>
          </a:p>
        </p:txBody>
      </p:sp>
      <p:sp>
        <p:nvSpPr>
          <p:cNvPr id="11" name="object 11"/>
          <p:cNvSpPr txBox="1"/>
          <p:nvPr/>
        </p:nvSpPr>
        <p:spPr>
          <a:xfrm>
            <a:off x="8722773" y="4319288"/>
            <a:ext cx="84070" cy="158143"/>
          </a:xfrm>
          <a:prstGeom prst="rect">
            <a:avLst/>
          </a:prstGeom>
        </p:spPr>
        <p:txBody>
          <a:bodyPr vert="horz" wrap="square" lIns="0" tIns="11516" rIns="0" bIns="0" rtlCol="0">
            <a:spAutoFit/>
          </a:bodyPr>
          <a:lstStyle/>
          <a:p>
            <a:pPr marL="11516">
              <a:spcBef>
                <a:spcPts val="91"/>
              </a:spcBef>
            </a:pPr>
            <a:r>
              <a:rPr sz="952" dirty="0">
                <a:latin typeface="Times New Roman"/>
                <a:cs typeface="Times New Roman"/>
              </a:rPr>
              <a:t>2</a:t>
            </a:r>
            <a:endParaRPr sz="952">
              <a:latin typeface="Times New Roman"/>
              <a:cs typeface="Times New Roman"/>
            </a:endParaRPr>
          </a:p>
        </p:txBody>
      </p:sp>
      <p:sp>
        <p:nvSpPr>
          <p:cNvPr id="12" name="object 12"/>
          <p:cNvSpPr txBox="1"/>
          <p:nvPr/>
        </p:nvSpPr>
        <p:spPr>
          <a:xfrm>
            <a:off x="5899421" y="4012975"/>
            <a:ext cx="111133" cy="263369"/>
          </a:xfrm>
          <a:prstGeom prst="rect">
            <a:avLst/>
          </a:prstGeom>
        </p:spPr>
        <p:txBody>
          <a:bodyPr vert="horz" wrap="square" lIns="0" tIns="12092" rIns="0" bIns="0" rtlCol="0">
            <a:spAutoFit/>
          </a:bodyPr>
          <a:lstStyle/>
          <a:p>
            <a:pPr marL="11516">
              <a:spcBef>
                <a:spcPts val="95"/>
              </a:spcBef>
            </a:pPr>
            <a:r>
              <a:rPr sz="1632" dirty="0">
                <a:latin typeface="Comic Sans MS"/>
                <a:cs typeface="Comic Sans MS"/>
              </a:rPr>
              <a:t>|</a:t>
            </a:r>
            <a:endParaRPr sz="1632">
              <a:latin typeface="Comic Sans MS"/>
              <a:cs typeface="Comic Sans MS"/>
            </a:endParaRPr>
          </a:p>
        </p:txBody>
      </p:sp>
      <p:sp>
        <p:nvSpPr>
          <p:cNvPr id="13" name="object 13"/>
          <p:cNvSpPr txBox="1"/>
          <p:nvPr/>
        </p:nvSpPr>
        <p:spPr>
          <a:xfrm>
            <a:off x="6340803" y="4012975"/>
            <a:ext cx="1692907" cy="263369"/>
          </a:xfrm>
          <a:prstGeom prst="rect">
            <a:avLst/>
          </a:prstGeom>
        </p:spPr>
        <p:txBody>
          <a:bodyPr vert="horz" wrap="square" lIns="0" tIns="12092" rIns="0" bIns="0" rtlCol="0">
            <a:spAutoFit/>
          </a:bodyPr>
          <a:lstStyle/>
          <a:p>
            <a:pPr marL="11516">
              <a:spcBef>
                <a:spcPts val="95"/>
              </a:spcBef>
              <a:tabLst>
                <a:tab pos="1132058" algn="l"/>
                <a:tab pos="1593288" algn="l"/>
              </a:tabLst>
            </a:pPr>
            <a:r>
              <a:rPr sz="1632" dirty="0">
                <a:latin typeface="Comic Sans MS"/>
                <a:cs typeface="Comic Sans MS"/>
              </a:rPr>
              <a:t>|	|	|</a:t>
            </a:r>
            <a:endParaRPr sz="1632">
              <a:latin typeface="Comic Sans MS"/>
              <a:cs typeface="Comic Sans MS"/>
            </a:endParaRPr>
          </a:p>
        </p:txBody>
      </p:sp>
      <p:sp>
        <p:nvSpPr>
          <p:cNvPr id="14" name="object 14"/>
          <p:cNvSpPr txBox="1"/>
          <p:nvPr/>
        </p:nvSpPr>
        <p:spPr>
          <a:xfrm>
            <a:off x="7182366" y="4159472"/>
            <a:ext cx="264877" cy="263369"/>
          </a:xfrm>
          <a:prstGeom prst="rect">
            <a:avLst/>
          </a:prstGeom>
        </p:spPr>
        <p:txBody>
          <a:bodyPr vert="horz" wrap="square" lIns="0" tIns="12092" rIns="0" bIns="0" rtlCol="0">
            <a:spAutoFit/>
          </a:bodyPr>
          <a:lstStyle/>
          <a:p>
            <a:pPr marL="11516">
              <a:spcBef>
                <a:spcPts val="95"/>
              </a:spcBef>
            </a:pPr>
            <a:r>
              <a:rPr sz="1632" dirty="0">
                <a:latin typeface="Comic Sans MS"/>
                <a:cs typeface="Comic Sans MS"/>
              </a:rPr>
              <a:t>)</a:t>
            </a:r>
            <a:r>
              <a:rPr sz="1632" spc="-159" dirty="0">
                <a:latin typeface="Comic Sans MS"/>
                <a:cs typeface="Comic Sans MS"/>
              </a:rPr>
              <a:t> </a:t>
            </a:r>
            <a:r>
              <a:rPr sz="1632" dirty="0">
                <a:latin typeface="Symbol"/>
                <a:cs typeface="Symbol"/>
              </a:rPr>
              <a:t></a:t>
            </a:r>
            <a:endParaRPr sz="1632">
              <a:latin typeface="Symbol"/>
              <a:cs typeface="Symbol"/>
            </a:endParaRPr>
          </a:p>
        </p:txBody>
      </p:sp>
      <p:sp>
        <p:nvSpPr>
          <p:cNvPr id="15" name="object 15"/>
          <p:cNvSpPr txBox="1"/>
          <p:nvPr/>
        </p:nvSpPr>
        <p:spPr>
          <a:xfrm>
            <a:off x="4954152" y="4147655"/>
            <a:ext cx="922461" cy="277347"/>
          </a:xfrm>
          <a:prstGeom prst="rect">
            <a:avLst/>
          </a:prstGeom>
        </p:spPr>
        <p:txBody>
          <a:bodyPr vert="horz" wrap="square" lIns="0" tIns="12092" rIns="0" bIns="0" rtlCol="0">
            <a:spAutoFit/>
          </a:bodyPr>
          <a:lstStyle/>
          <a:p>
            <a:pPr marL="11516">
              <a:spcBef>
                <a:spcPts val="95"/>
              </a:spcBef>
            </a:pPr>
            <a:r>
              <a:rPr sz="1723" i="1" spc="-54" dirty="0">
                <a:latin typeface="Comic Sans MS"/>
                <a:cs typeface="Comic Sans MS"/>
              </a:rPr>
              <a:t>E </a:t>
            </a:r>
            <a:r>
              <a:rPr sz="1632" spc="-68" dirty="0">
                <a:latin typeface="Comic Sans MS"/>
                <a:cs typeface="Comic Sans MS"/>
              </a:rPr>
              <a:t>(</a:t>
            </a:r>
            <a:r>
              <a:rPr sz="1723" i="1" spc="-68" dirty="0">
                <a:latin typeface="Comic Sans MS"/>
                <a:cs typeface="Comic Sans MS"/>
              </a:rPr>
              <a:t>S</a:t>
            </a:r>
            <a:r>
              <a:rPr sz="1723" i="1" spc="-449" dirty="0">
                <a:latin typeface="Comic Sans MS"/>
                <a:cs typeface="Comic Sans MS"/>
              </a:rPr>
              <a:t> </a:t>
            </a:r>
            <a:r>
              <a:rPr sz="1632" spc="-113" dirty="0">
                <a:latin typeface="Comic Sans MS"/>
                <a:cs typeface="Comic Sans MS"/>
              </a:rPr>
              <a:t>,</a:t>
            </a:r>
            <a:r>
              <a:rPr sz="1723" i="1" spc="-113" dirty="0">
                <a:latin typeface="Comic Sans MS"/>
                <a:cs typeface="Comic Sans MS"/>
              </a:rPr>
              <a:t>T </a:t>
            </a:r>
            <a:r>
              <a:rPr sz="1632" dirty="0">
                <a:latin typeface="Comic Sans MS"/>
                <a:cs typeface="Comic Sans MS"/>
              </a:rPr>
              <a:t>) </a:t>
            </a:r>
            <a:r>
              <a:rPr sz="1632" dirty="0">
                <a:latin typeface="Symbol"/>
                <a:cs typeface="Symbol"/>
              </a:rPr>
              <a:t></a:t>
            </a:r>
            <a:endParaRPr sz="1632">
              <a:latin typeface="Symbol"/>
              <a:cs typeface="Symbol"/>
            </a:endParaRPr>
          </a:p>
        </p:txBody>
      </p:sp>
      <p:sp>
        <p:nvSpPr>
          <p:cNvPr id="16" name="object 16"/>
          <p:cNvSpPr txBox="1"/>
          <p:nvPr/>
        </p:nvSpPr>
        <p:spPr>
          <a:xfrm>
            <a:off x="6438072" y="4147655"/>
            <a:ext cx="457200" cy="277347"/>
          </a:xfrm>
          <a:prstGeom prst="rect">
            <a:avLst/>
          </a:prstGeom>
        </p:spPr>
        <p:txBody>
          <a:bodyPr vert="horz" wrap="square" lIns="0" tIns="12092" rIns="0" bIns="0" rtlCol="0">
            <a:spAutoFit/>
          </a:bodyPr>
          <a:lstStyle/>
          <a:p>
            <a:pPr marL="11516">
              <a:spcBef>
                <a:spcPts val="95"/>
              </a:spcBef>
            </a:pPr>
            <a:r>
              <a:rPr sz="1723" i="1" spc="-50" dirty="0">
                <a:latin typeface="Comic Sans MS"/>
                <a:cs typeface="Comic Sans MS"/>
              </a:rPr>
              <a:t>Ent</a:t>
            </a:r>
            <a:r>
              <a:rPr sz="1723" i="1" spc="-313" dirty="0">
                <a:latin typeface="Comic Sans MS"/>
                <a:cs typeface="Comic Sans MS"/>
              </a:rPr>
              <a:t> </a:t>
            </a:r>
            <a:r>
              <a:rPr sz="1632" spc="-159" dirty="0">
                <a:latin typeface="Comic Sans MS"/>
                <a:cs typeface="Comic Sans MS"/>
              </a:rPr>
              <a:t>(</a:t>
            </a:r>
            <a:endParaRPr sz="1632">
              <a:latin typeface="Comic Sans MS"/>
              <a:cs typeface="Comic Sans MS"/>
            </a:endParaRPr>
          </a:p>
        </p:txBody>
      </p:sp>
      <p:sp>
        <p:nvSpPr>
          <p:cNvPr id="17" name="object 17"/>
          <p:cNvSpPr txBox="1"/>
          <p:nvPr/>
        </p:nvSpPr>
        <p:spPr>
          <a:xfrm>
            <a:off x="8020383" y="4147655"/>
            <a:ext cx="863152" cy="277347"/>
          </a:xfrm>
          <a:prstGeom prst="rect">
            <a:avLst/>
          </a:prstGeom>
        </p:spPr>
        <p:txBody>
          <a:bodyPr vert="horz" wrap="square" lIns="0" tIns="12092" rIns="0" bIns="0" rtlCol="0">
            <a:spAutoFit/>
          </a:bodyPr>
          <a:lstStyle/>
          <a:p>
            <a:pPr marL="11516">
              <a:spcBef>
                <a:spcPts val="95"/>
              </a:spcBef>
              <a:tabLst>
                <a:tab pos="775051" algn="l"/>
              </a:tabLst>
            </a:pPr>
            <a:r>
              <a:rPr sz="1723" i="1" spc="-50" dirty="0">
                <a:latin typeface="Comic Sans MS"/>
                <a:cs typeface="Comic Sans MS"/>
              </a:rPr>
              <a:t>Ent</a:t>
            </a:r>
            <a:r>
              <a:rPr sz="1723" i="1" spc="-263" dirty="0">
                <a:latin typeface="Comic Sans MS"/>
                <a:cs typeface="Comic Sans MS"/>
              </a:rPr>
              <a:t> </a:t>
            </a:r>
            <a:r>
              <a:rPr sz="1632" dirty="0">
                <a:latin typeface="Comic Sans MS"/>
                <a:cs typeface="Comic Sans MS"/>
              </a:rPr>
              <a:t>(	)</a:t>
            </a:r>
            <a:endParaRPr sz="1632">
              <a:latin typeface="Comic Sans MS"/>
              <a:cs typeface="Comic Sans MS"/>
            </a:endParaRPr>
          </a:p>
        </p:txBody>
      </p:sp>
      <p:sp>
        <p:nvSpPr>
          <p:cNvPr id="18" name="object 18"/>
          <p:cNvSpPr txBox="1"/>
          <p:nvPr/>
        </p:nvSpPr>
        <p:spPr>
          <a:xfrm>
            <a:off x="5966445" y="4309339"/>
            <a:ext cx="1990029" cy="277347"/>
          </a:xfrm>
          <a:prstGeom prst="rect">
            <a:avLst/>
          </a:prstGeom>
        </p:spPr>
        <p:txBody>
          <a:bodyPr vert="horz" wrap="square" lIns="0" tIns="12092" rIns="0" bIns="0" rtlCol="0">
            <a:spAutoFit/>
          </a:bodyPr>
          <a:lstStyle/>
          <a:p>
            <a:pPr marL="11516">
              <a:spcBef>
                <a:spcPts val="95"/>
              </a:spcBef>
              <a:tabLst>
                <a:tab pos="1582923" algn="l"/>
              </a:tabLst>
            </a:pPr>
            <a:r>
              <a:rPr sz="1632" spc="36" dirty="0">
                <a:latin typeface="Comic Sans MS"/>
                <a:cs typeface="Comic Sans MS"/>
              </a:rPr>
              <a:t>|</a:t>
            </a:r>
            <a:r>
              <a:rPr sz="1723" i="1" spc="36" dirty="0">
                <a:latin typeface="Comic Sans MS"/>
                <a:cs typeface="Comic Sans MS"/>
              </a:rPr>
              <a:t>S</a:t>
            </a:r>
            <a:r>
              <a:rPr sz="1723" i="1" spc="-54" dirty="0">
                <a:latin typeface="Comic Sans MS"/>
                <a:cs typeface="Comic Sans MS"/>
              </a:rPr>
              <a:t> </a:t>
            </a:r>
            <a:r>
              <a:rPr sz="1632" dirty="0">
                <a:latin typeface="Comic Sans MS"/>
                <a:cs typeface="Comic Sans MS"/>
              </a:rPr>
              <a:t>|	</a:t>
            </a:r>
            <a:r>
              <a:rPr sz="1632" spc="36" dirty="0">
                <a:latin typeface="Comic Sans MS"/>
                <a:cs typeface="Comic Sans MS"/>
              </a:rPr>
              <a:t>|</a:t>
            </a:r>
            <a:r>
              <a:rPr sz="1723" i="1" spc="36" dirty="0">
                <a:latin typeface="Comic Sans MS"/>
                <a:cs typeface="Comic Sans MS"/>
              </a:rPr>
              <a:t>S</a:t>
            </a:r>
            <a:r>
              <a:rPr sz="1723" i="1" spc="-127" dirty="0">
                <a:latin typeface="Comic Sans MS"/>
                <a:cs typeface="Comic Sans MS"/>
              </a:rPr>
              <a:t> </a:t>
            </a:r>
            <a:r>
              <a:rPr sz="1632" dirty="0">
                <a:latin typeface="Comic Sans MS"/>
                <a:cs typeface="Comic Sans MS"/>
              </a:rPr>
              <a:t>|</a:t>
            </a:r>
            <a:endParaRPr sz="1632">
              <a:latin typeface="Comic Sans MS"/>
              <a:cs typeface="Comic Sans MS"/>
            </a:endParaRPr>
          </a:p>
        </p:txBody>
      </p:sp>
      <p:sp>
        <p:nvSpPr>
          <p:cNvPr id="19" name="object 19"/>
          <p:cNvSpPr txBox="1"/>
          <p:nvPr/>
        </p:nvSpPr>
        <p:spPr>
          <a:xfrm>
            <a:off x="5993388" y="3946654"/>
            <a:ext cx="1801736" cy="410465"/>
          </a:xfrm>
          <a:prstGeom prst="rect">
            <a:avLst/>
          </a:prstGeom>
        </p:spPr>
        <p:txBody>
          <a:bodyPr vert="horz" wrap="square" lIns="0" tIns="12668" rIns="0" bIns="0" rtlCol="0">
            <a:spAutoFit/>
          </a:bodyPr>
          <a:lstStyle/>
          <a:p>
            <a:pPr marL="11516">
              <a:spcBef>
                <a:spcPts val="100"/>
              </a:spcBef>
              <a:tabLst>
                <a:tab pos="1573135" algn="l"/>
              </a:tabLst>
            </a:pPr>
            <a:r>
              <a:rPr sz="2584" i="1" spc="-91" dirty="0">
                <a:latin typeface="Comic Sans MS"/>
                <a:cs typeface="Comic Sans MS"/>
              </a:rPr>
              <a:t>S	S</a:t>
            </a:r>
            <a:endParaRPr sz="2584">
              <a:latin typeface="Comic Sans MS"/>
              <a:cs typeface="Comic Sans MS"/>
            </a:endParaRPr>
          </a:p>
        </p:txBody>
      </p:sp>
      <p:sp>
        <p:nvSpPr>
          <p:cNvPr id="20" name="object 20"/>
          <p:cNvSpPr txBox="1"/>
          <p:nvPr/>
        </p:nvSpPr>
        <p:spPr>
          <a:xfrm>
            <a:off x="6863348" y="4093130"/>
            <a:ext cx="1820739" cy="410465"/>
          </a:xfrm>
          <a:prstGeom prst="rect">
            <a:avLst/>
          </a:prstGeom>
        </p:spPr>
        <p:txBody>
          <a:bodyPr vert="horz" wrap="square" lIns="0" tIns="12668" rIns="0" bIns="0" rtlCol="0">
            <a:spAutoFit/>
          </a:bodyPr>
          <a:lstStyle/>
          <a:p>
            <a:pPr marL="11516">
              <a:spcBef>
                <a:spcPts val="100"/>
              </a:spcBef>
              <a:tabLst>
                <a:tab pos="1592713" algn="l"/>
              </a:tabLst>
            </a:pPr>
            <a:r>
              <a:rPr sz="2584" i="1" spc="-91" dirty="0">
                <a:latin typeface="Comic Sans MS"/>
                <a:cs typeface="Comic Sans MS"/>
              </a:rPr>
              <a:t>S	S</a:t>
            </a:r>
            <a:endParaRPr sz="2584">
              <a:latin typeface="Comic Sans MS"/>
              <a:cs typeface="Comic Sans MS"/>
            </a:endParaRPr>
          </a:p>
        </p:txBody>
      </p:sp>
      <p:sp>
        <p:nvSpPr>
          <p:cNvPr id="21" name="object 21"/>
          <p:cNvSpPr/>
          <p:nvPr/>
        </p:nvSpPr>
        <p:spPr>
          <a:xfrm>
            <a:off x="4634008" y="5454615"/>
            <a:ext cx="1961814" cy="295395"/>
          </a:xfrm>
          <a:custGeom>
            <a:avLst/>
            <a:gdLst/>
            <a:ahLst/>
            <a:cxnLst/>
            <a:rect l="l" t="t" r="r" b="b"/>
            <a:pathLst>
              <a:path w="2163445" h="325754">
                <a:moveTo>
                  <a:pt x="2163317" y="325374"/>
                </a:moveTo>
                <a:lnTo>
                  <a:pt x="2163317" y="0"/>
                </a:lnTo>
                <a:lnTo>
                  <a:pt x="0" y="0"/>
                </a:lnTo>
                <a:lnTo>
                  <a:pt x="0" y="325374"/>
                </a:lnTo>
                <a:lnTo>
                  <a:pt x="2163317" y="325374"/>
                </a:lnTo>
                <a:close/>
              </a:path>
            </a:pathLst>
          </a:custGeom>
          <a:solidFill>
            <a:srgbClr val="EAEAEA"/>
          </a:solidFill>
        </p:spPr>
        <p:txBody>
          <a:bodyPr wrap="square" lIns="0" tIns="0" rIns="0" bIns="0" rtlCol="0"/>
          <a:lstStyle/>
          <a:p>
            <a:endParaRPr sz="1632"/>
          </a:p>
        </p:txBody>
      </p:sp>
      <p:sp>
        <p:nvSpPr>
          <p:cNvPr id="22" name="object 22"/>
          <p:cNvSpPr txBox="1"/>
          <p:nvPr/>
        </p:nvSpPr>
        <p:spPr>
          <a:xfrm>
            <a:off x="2849419" y="4866819"/>
            <a:ext cx="6718076" cy="842177"/>
          </a:xfrm>
          <a:prstGeom prst="rect">
            <a:avLst/>
          </a:prstGeom>
        </p:spPr>
        <p:txBody>
          <a:bodyPr vert="horz" wrap="square" lIns="0" tIns="11516" rIns="0" bIns="0" rtlCol="0">
            <a:spAutoFit/>
          </a:bodyPr>
          <a:lstStyle/>
          <a:p>
            <a:pPr marL="322458" marR="4607" indent="-310942">
              <a:lnSpc>
                <a:spcPct val="110000"/>
              </a:lnSpc>
              <a:spcBef>
                <a:spcPts val="91"/>
              </a:spcBef>
              <a:tabLst>
                <a:tab pos="321882" algn="l"/>
              </a:tabLst>
            </a:pPr>
            <a:r>
              <a:rPr sz="1632" spc="-5" dirty="0">
                <a:solidFill>
                  <a:srgbClr val="FF0000"/>
                </a:solidFill>
                <a:latin typeface="Comic Sans MS"/>
                <a:cs typeface="Comic Sans MS"/>
              </a:rPr>
              <a:t>5.	</a:t>
            </a:r>
            <a:r>
              <a:rPr sz="1632" spc="-5" dirty="0">
                <a:solidFill>
                  <a:srgbClr val="3333CC"/>
                </a:solidFill>
                <a:latin typeface="Comic Sans MS"/>
                <a:cs typeface="Comic Sans MS"/>
              </a:rPr>
              <a:t>Apply the </a:t>
            </a:r>
            <a:r>
              <a:rPr sz="1632" dirty="0">
                <a:solidFill>
                  <a:srgbClr val="3333CC"/>
                </a:solidFill>
                <a:latin typeface="Comic Sans MS"/>
                <a:cs typeface="Comic Sans MS"/>
              </a:rPr>
              <a:t>process </a:t>
            </a:r>
            <a:r>
              <a:rPr sz="1632" spc="-5" dirty="0">
                <a:solidFill>
                  <a:srgbClr val="3333CC"/>
                </a:solidFill>
                <a:latin typeface="Comic Sans MS"/>
                <a:cs typeface="Comic Sans MS"/>
              </a:rPr>
              <a:t>recursively until some stopping </a:t>
            </a:r>
            <a:r>
              <a:rPr sz="1632" dirty="0">
                <a:solidFill>
                  <a:srgbClr val="3333CC"/>
                </a:solidFill>
                <a:latin typeface="Comic Sans MS"/>
                <a:cs typeface="Comic Sans MS"/>
              </a:rPr>
              <a:t>criterion </a:t>
            </a:r>
            <a:r>
              <a:rPr sz="1632" spc="-5" dirty="0">
                <a:solidFill>
                  <a:srgbClr val="3333CC"/>
                </a:solidFill>
                <a:latin typeface="Comic Sans MS"/>
                <a:cs typeface="Comic Sans MS"/>
              </a:rPr>
              <a:t>is met,  </a:t>
            </a:r>
            <a:r>
              <a:rPr sz="1632" dirty="0">
                <a:solidFill>
                  <a:srgbClr val="3333CC"/>
                </a:solidFill>
                <a:latin typeface="Comic Sans MS"/>
                <a:cs typeface="Comic Sans MS"/>
              </a:rPr>
              <a:t>e.g.,</a:t>
            </a:r>
            <a:endParaRPr sz="1632">
              <a:latin typeface="Comic Sans MS"/>
              <a:cs typeface="Comic Sans MS"/>
            </a:endParaRPr>
          </a:p>
          <a:p>
            <a:pPr marL="1800007">
              <a:spcBef>
                <a:spcPts val="141"/>
              </a:spcBef>
            </a:pPr>
            <a:r>
              <a:rPr sz="1723" i="1" spc="-73" dirty="0">
                <a:latin typeface="Comic Sans MS"/>
                <a:cs typeface="Comic Sans MS"/>
              </a:rPr>
              <a:t>Ent</a:t>
            </a:r>
            <a:r>
              <a:rPr sz="1723" i="1" spc="-313" dirty="0">
                <a:latin typeface="Comic Sans MS"/>
                <a:cs typeface="Comic Sans MS"/>
              </a:rPr>
              <a:t> </a:t>
            </a:r>
            <a:r>
              <a:rPr sz="1632" spc="-82" dirty="0">
                <a:latin typeface="Comic Sans MS"/>
                <a:cs typeface="Comic Sans MS"/>
              </a:rPr>
              <a:t>(</a:t>
            </a:r>
            <a:r>
              <a:rPr sz="1723" i="1" spc="-82" dirty="0">
                <a:latin typeface="Comic Sans MS"/>
                <a:cs typeface="Comic Sans MS"/>
              </a:rPr>
              <a:t>S</a:t>
            </a:r>
            <a:r>
              <a:rPr sz="1723" i="1" spc="-336" dirty="0">
                <a:latin typeface="Comic Sans MS"/>
                <a:cs typeface="Comic Sans MS"/>
              </a:rPr>
              <a:t> </a:t>
            </a:r>
            <a:r>
              <a:rPr sz="1632" dirty="0">
                <a:latin typeface="Comic Sans MS"/>
                <a:cs typeface="Comic Sans MS"/>
              </a:rPr>
              <a:t>)</a:t>
            </a:r>
            <a:r>
              <a:rPr sz="1632" spc="-131" dirty="0">
                <a:latin typeface="Comic Sans MS"/>
                <a:cs typeface="Comic Sans MS"/>
              </a:rPr>
              <a:t> </a:t>
            </a:r>
            <a:r>
              <a:rPr sz="1632" dirty="0">
                <a:latin typeface="Symbol"/>
                <a:cs typeface="Symbol"/>
              </a:rPr>
              <a:t></a:t>
            </a:r>
            <a:r>
              <a:rPr sz="1632" spc="-172" dirty="0">
                <a:latin typeface="Times New Roman"/>
                <a:cs typeface="Times New Roman"/>
              </a:rPr>
              <a:t> </a:t>
            </a:r>
            <a:r>
              <a:rPr sz="1723" i="1" spc="-54" dirty="0">
                <a:latin typeface="Comic Sans MS"/>
                <a:cs typeface="Comic Sans MS"/>
              </a:rPr>
              <a:t>E</a:t>
            </a:r>
            <a:r>
              <a:rPr sz="1723" i="1" spc="-177" dirty="0">
                <a:latin typeface="Comic Sans MS"/>
                <a:cs typeface="Comic Sans MS"/>
              </a:rPr>
              <a:t> </a:t>
            </a:r>
            <a:r>
              <a:rPr sz="1632" spc="-227" dirty="0">
                <a:latin typeface="Comic Sans MS"/>
                <a:cs typeface="Comic Sans MS"/>
              </a:rPr>
              <a:t>(</a:t>
            </a:r>
            <a:r>
              <a:rPr sz="1723" i="1" spc="-227" dirty="0">
                <a:latin typeface="Comic Sans MS"/>
                <a:cs typeface="Comic Sans MS"/>
              </a:rPr>
              <a:t>T</a:t>
            </a:r>
            <a:r>
              <a:rPr sz="1723" i="1" spc="-195" dirty="0">
                <a:latin typeface="Comic Sans MS"/>
                <a:cs typeface="Comic Sans MS"/>
              </a:rPr>
              <a:t> </a:t>
            </a:r>
            <a:r>
              <a:rPr sz="1632" spc="27" dirty="0">
                <a:latin typeface="Comic Sans MS"/>
                <a:cs typeface="Comic Sans MS"/>
              </a:rPr>
              <a:t>,</a:t>
            </a:r>
            <a:r>
              <a:rPr sz="1723" i="1" spc="27" dirty="0">
                <a:latin typeface="Comic Sans MS"/>
                <a:cs typeface="Comic Sans MS"/>
              </a:rPr>
              <a:t>S</a:t>
            </a:r>
            <a:r>
              <a:rPr sz="1723" i="1" spc="-336" dirty="0">
                <a:latin typeface="Comic Sans MS"/>
                <a:cs typeface="Comic Sans MS"/>
              </a:rPr>
              <a:t> </a:t>
            </a:r>
            <a:r>
              <a:rPr sz="1632" dirty="0">
                <a:latin typeface="Comic Sans MS"/>
                <a:cs typeface="Comic Sans MS"/>
              </a:rPr>
              <a:t>)</a:t>
            </a:r>
            <a:r>
              <a:rPr sz="1632" spc="-68" dirty="0">
                <a:latin typeface="Comic Sans MS"/>
                <a:cs typeface="Comic Sans MS"/>
              </a:rPr>
              <a:t> </a:t>
            </a:r>
            <a:r>
              <a:rPr sz="1632" dirty="0">
                <a:latin typeface="Symbol"/>
                <a:cs typeface="Symbol"/>
              </a:rPr>
              <a:t></a:t>
            </a:r>
            <a:r>
              <a:rPr sz="1632" spc="-113" dirty="0">
                <a:latin typeface="Times New Roman"/>
                <a:cs typeface="Times New Roman"/>
              </a:rPr>
              <a:t> </a:t>
            </a:r>
            <a:r>
              <a:rPr sz="1723" i="1" spc="-45" dirty="0">
                <a:latin typeface="Comic Sans MS"/>
                <a:cs typeface="Comic Sans MS"/>
              </a:rPr>
              <a:t>δ</a:t>
            </a:r>
            <a:endParaRPr sz="1723">
              <a:latin typeface="Comic Sans MS"/>
              <a:cs typeface="Comic Sans M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356529" y="1160159"/>
            <a:ext cx="5959723" cy="3864319"/>
            <a:chOff x="1222895" y="1279397"/>
            <a:chExt cx="6572250" cy="4261485"/>
          </a:xfrm>
        </p:grpSpPr>
        <p:sp>
          <p:nvSpPr>
            <p:cNvPr id="3" name="object 3"/>
            <p:cNvSpPr/>
            <p:nvPr/>
          </p:nvSpPr>
          <p:spPr>
            <a:xfrm>
              <a:off x="1227467" y="1283969"/>
              <a:ext cx="6563868" cy="4252722"/>
            </a:xfrm>
            <a:prstGeom prst="rect">
              <a:avLst/>
            </a:prstGeom>
            <a:blipFill>
              <a:blip r:embed="rId2" cstate="print"/>
              <a:stretch>
                <a:fillRect/>
              </a:stretch>
            </a:blipFill>
          </p:spPr>
          <p:txBody>
            <a:bodyPr wrap="square" lIns="0" tIns="0" rIns="0" bIns="0" rtlCol="0"/>
            <a:lstStyle/>
            <a:p>
              <a:endParaRPr sz="1632"/>
            </a:p>
          </p:txBody>
        </p:sp>
        <p:sp>
          <p:nvSpPr>
            <p:cNvPr id="4" name="object 4"/>
            <p:cNvSpPr/>
            <p:nvPr/>
          </p:nvSpPr>
          <p:spPr>
            <a:xfrm>
              <a:off x="1222895" y="1279397"/>
              <a:ext cx="6572250" cy="4261485"/>
            </a:xfrm>
            <a:custGeom>
              <a:avLst/>
              <a:gdLst/>
              <a:ahLst/>
              <a:cxnLst/>
              <a:rect l="l" t="t" r="r" b="b"/>
              <a:pathLst>
                <a:path w="6572250" h="4261485">
                  <a:moveTo>
                    <a:pt x="6572250" y="4261104"/>
                  </a:moveTo>
                  <a:lnTo>
                    <a:pt x="6572250" y="0"/>
                  </a:lnTo>
                  <a:lnTo>
                    <a:pt x="0" y="0"/>
                  </a:lnTo>
                  <a:lnTo>
                    <a:pt x="0" y="4261104"/>
                  </a:lnTo>
                  <a:lnTo>
                    <a:pt x="4572" y="4261104"/>
                  </a:lnTo>
                  <a:lnTo>
                    <a:pt x="4572" y="9906"/>
                  </a:lnTo>
                  <a:lnTo>
                    <a:pt x="9143" y="5334"/>
                  </a:lnTo>
                  <a:lnTo>
                    <a:pt x="9143" y="9906"/>
                  </a:lnTo>
                  <a:lnTo>
                    <a:pt x="6562331" y="9906"/>
                  </a:lnTo>
                  <a:lnTo>
                    <a:pt x="6562331" y="5334"/>
                  </a:lnTo>
                  <a:lnTo>
                    <a:pt x="6567678" y="9906"/>
                  </a:lnTo>
                  <a:lnTo>
                    <a:pt x="6567678" y="4261104"/>
                  </a:lnTo>
                  <a:lnTo>
                    <a:pt x="6572250" y="4261104"/>
                  </a:lnTo>
                  <a:close/>
                </a:path>
                <a:path w="6572250" h="4261485">
                  <a:moveTo>
                    <a:pt x="9143" y="9906"/>
                  </a:moveTo>
                  <a:lnTo>
                    <a:pt x="9143" y="5334"/>
                  </a:lnTo>
                  <a:lnTo>
                    <a:pt x="4572" y="9906"/>
                  </a:lnTo>
                  <a:lnTo>
                    <a:pt x="9143" y="9906"/>
                  </a:lnTo>
                  <a:close/>
                </a:path>
                <a:path w="6572250" h="4261485">
                  <a:moveTo>
                    <a:pt x="9144" y="4251198"/>
                  </a:moveTo>
                  <a:lnTo>
                    <a:pt x="9143" y="9906"/>
                  </a:lnTo>
                  <a:lnTo>
                    <a:pt x="4572" y="9906"/>
                  </a:lnTo>
                  <a:lnTo>
                    <a:pt x="4572" y="4251198"/>
                  </a:lnTo>
                  <a:lnTo>
                    <a:pt x="9144" y="4251198"/>
                  </a:lnTo>
                  <a:close/>
                </a:path>
                <a:path w="6572250" h="4261485">
                  <a:moveTo>
                    <a:pt x="6567678" y="4251198"/>
                  </a:moveTo>
                  <a:lnTo>
                    <a:pt x="4572" y="4251198"/>
                  </a:lnTo>
                  <a:lnTo>
                    <a:pt x="9144" y="4256532"/>
                  </a:lnTo>
                  <a:lnTo>
                    <a:pt x="9144" y="4261104"/>
                  </a:lnTo>
                  <a:lnTo>
                    <a:pt x="6562331" y="4261104"/>
                  </a:lnTo>
                  <a:lnTo>
                    <a:pt x="6562331" y="4256532"/>
                  </a:lnTo>
                  <a:lnTo>
                    <a:pt x="6567678" y="4251198"/>
                  </a:lnTo>
                  <a:close/>
                </a:path>
                <a:path w="6572250" h="4261485">
                  <a:moveTo>
                    <a:pt x="9144" y="4261104"/>
                  </a:moveTo>
                  <a:lnTo>
                    <a:pt x="9144" y="4256532"/>
                  </a:lnTo>
                  <a:lnTo>
                    <a:pt x="4572" y="4251198"/>
                  </a:lnTo>
                  <a:lnTo>
                    <a:pt x="4572" y="4261104"/>
                  </a:lnTo>
                  <a:lnTo>
                    <a:pt x="9144" y="4261104"/>
                  </a:lnTo>
                  <a:close/>
                </a:path>
                <a:path w="6572250" h="4261485">
                  <a:moveTo>
                    <a:pt x="6567678" y="9906"/>
                  </a:moveTo>
                  <a:lnTo>
                    <a:pt x="6562331" y="5334"/>
                  </a:lnTo>
                  <a:lnTo>
                    <a:pt x="6562331" y="9906"/>
                  </a:lnTo>
                  <a:lnTo>
                    <a:pt x="6567678" y="9906"/>
                  </a:lnTo>
                  <a:close/>
                </a:path>
                <a:path w="6572250" h="4261485">
                  <a:moveTo>
                    <a:pt x="6567678" y="4251198"/>
                  </a:moveTo>
                  <a:lnTo>
                    <a:pt x="6567678" y="9906"/>
                  </a:lnTo>
                  <a:lnTo>
                    <a:pt x="6562331" y="9906"/>
                  </a:lnTo>
                  <a:lnTo>
                    <a:pt x="6562331" y="4251198"/>
                  </a:lnTo>
                  <a:lnTo>
                    <a:pt x="6567678" y="4251198"/>
                  </a:lnTo>
                  <a:close/>
                </a:path>
                <a:path w="6572250" h="4261485">
                  <a:moveTo>
                    <a:pt x="6567678" y="4261104"/>
                  </a:moveTo>
                  <a:lnTo>
                    <a:pt x="6567678" y="4251198"/>
                  </a:lnTo>
                  <a:lnTo>
                    <a:pt x="6562331" y="4256532"/>
                  </a:lnTo>
                  <a:lnTo>
                    <a:pt x="6562331" y="4261104"/>
                  </a:lnTo>
                  <a:lnTo>
                    <a:pt x="6567678" y="4261104"/>
                  </a:lnTo>
                  <a:close/>
                </a:path>
              </a:pathLst>
            </a:custGeom>
            <a:solidFill>
              <a:srgbClr val="333399"/>
            </a:solidFill>
          </p:spPr>
          <p:txBody>
            <a:bodyPr wrap="square" lIns="0" tIns="0" rIns="0" bIns="0" rtlCol="0"/>
            <a:lstStyle/>
            <a:p>
              <a:endParaRPr sz="1632"/>
            </a:p>
          </p:txBody>
        </p:sp>
      </p:grpSp>
      <p:graphicFrame>
        <p:nvGraphicFramePr>
          <p:cNvPr id="5" name="object 5"/>
          <p:cNvGraphicFramePr>
            <a:graphicFrameLocks noGrp="1"/>
          </p:cNvGraphicFramePr>
          <p:nvPr/>
        </p:nvGraphicFramePr>
        <p:xfrm>
          <a:off x="8099964" y="1007452"/>
          <a:ext cx="1667571" cy="1408218"/>
        </p:xfrm>
        <a:graphic>
          <a:graphicData uri="http://schemas.openxmlformats.org/drawingml/2006/table">
            <a:tbl>
              <a:tblPr firstRow="1" bandRow="1">
                <a:tableStyleId>{2D5ABB26-0587-4C30-8999-92F81FD0307C}</a:tableStyleId>
              </a:tblPr>
              <a:tblGrid>
                <a:gridCol w="560272">
                  <a:extLst>
                    <a:ext uri="{9D8B030D-6E8A-4147-A177-3AD203B41FA5}">
                      <a16:colId xmlns:a16="http://schemas.microsoft.com/office/drawing/2014/main" val="20000"/>
                    </a:ext>
                  </a:extLst>
                </a:gridCol>
                <a:gridCol w="549331">
                  <a:extLst>
                    <a:ext uri="{9D8B030D-6E8A-4147-A177-3AD203B41FA5}">
                      <a16:colId xmlns:a16="http://schemas.microsoft.com/office/drawing/2014/main" val="20001"/>
                    </a:ext>
                  </a:extLst>
                </a:gridCol>
                <a:gridCol w="557968">
                  <a:extLst>
                    <a:ext uri="{9D8B030D-6E8A-4147-A177-3AD203B41FA5}">
                      <a16:colId xmlns:a16="http://schemas.microsoft.com/office/drawing/2014/main" val="20002"/>
                    </a:ext>
                  </a:extLst>
                </a:gridCol>
              </a:tblGrid>
              <a:tr h="237179">
                <a:tc>
                  <a:txBody>
                    <a:bodyPr/>
                    <a:lstStyle/>
                    <a:p>
                      <a:pPr marL="6985" algn="ctr">
                        <a:lnSpc>
                          <a:spcPts val="1855"/>
                        </a:lnSpc>
                        <a:spcBef>
                          <a:spcPts val="105"/>
                        </a:spcBef>
                      </a:pPr>
                      <a:r>
                        <a:rPr sz="1400" dirty="0">
                          <a:latin typeface="Arial"/>
                          <a:cs typeface="Arial"/>
                        </a:rPr>
                        <a:t>p</a:t>
                      </a:r>
                      <a:endParaRPr sz="1400">
                        <a:latin typeface="Arial"/>
                        <a:cs typeface="Arial"/>
                      </a:endParaRPr>
                    </a:p>
                  </a:txBody>
                  <a:tcPr marL="0" marR="0" marT="12092" marB="0">
                    <a:lnB w="12700">
                      <a:solidFill>
                        <a:srgbClr val="000000"/>
                      </a:solidFill>
                      <a:prstDash val="solid"/>
                    </a:lnB>
                    <a:solidFill>
                      <a:srgbClr val="EAEAEA"/>
                    </a:solidFill>
                  </a:tcPr>
                </a:tc>
                <a:tc>
                  <a:txBody>
                    <a:bodyPr/>
                    <a:lstStyle/>
                    <a:p>
                      <a:pPr marL="12700" algn="ctr">
                        <a:lnSpc>
                          <a:spcPts val="1855"/>
                        </a:lnSpc>
                        <a:spcBef>
                          <a:spcPts val="105"/>
                        </a:spcBef>
                      </a:pPr>
                      <a:r>
                        <a:rPr sz="1400" spc="15" dirty="0">
                          <a:latin typeface="Arial"/>
                          <a:cs typeface="Arial"/>
                        </a:rPr>
                        <a:t>1-p</a:t>
                      </a:r>
                      <a:endParaRPr sz="1400">
                        <a:latin typeface="Arial"/>
                        <a:cs typeface="Arial"/>
                      </a:endParaRPr>
                    </a:p>
                  </a:txBody>
                  <a:tcPr marL="0" marR="0" marT="12092" marB="0">
                    <a:lnR w="12700">
                      <a:solidFill>
                        <a:srgbClr val="000000"/>
                      </a:solidFill>
                      <a:prstDash val="solid"/>
                    </a:lnR>
                    <a:lnB w="12700">
                      <a:solidFill>
                        <a:srgbClr val="000000"/>
                      </a:solidFill>
                      <a:prstDash val="solid"/>
                    </a:lnB>
                    <a:solidFill>
                      <a:srgbClr val="EAEAEA"/>
                    </a:solidFill>
                  </a:tcPr>
                </a:tc>
                <a:tc>
                  <a:txBody>
                    <a:bodyPr/>
                    <a:lstStyle/>
                    <a:p>
                      <a:pPr algn="ctr">
                        <a:lnSpc>
                          <a:spcPts val="1855"/>
                        </a:lnSpc>
                        <a:spcBef>
                          <a:spcPts val="105"/>
                        </a:spcBef>
                      </a:pPr>
                      <a:r>
                        <a:rPr sz="1400" spc="-10" dirty="0">
                          <a:latin typeface="Arial"/>
                          <a:cs typeface="Arial"/>
                        </a:rPr>
                        <a:t>Ent</a:t>
                      </a:r>
                      <a:endParaRPr sz="1400">
                        <a:latin typeface="Arial"/>
                        <a:cs typeface="Arial"/>
                      </a:endParaRPr>
                    </a:p>
                  </a:txBody>
                  <a:tcPr marL="0" marR="0" marT="12092" marB="0">
                    <a:lnL w="12700">
                      <a:solidFill>
                        <a:srgbClr val="000000"/>
                      </a:solidFill>
                      <a:prstDash val="solid"/>
                    </a:lnL>
                    <a:lnB w="12700">
                      <a:solidFill>
                        <a:srgbClr val="000000"/>
                      </a:solidFill>
                      <a:prstDash val="solid"/>
                    </a:lnB>
                    <a:solidFill>
                      <a:srgbClr val="EAEAEA"/>
                    </a:solidFill>
                  </a:tcPr>
                </a:tc>
                <a:extLst>
                  <a:ext uri="{0D108BD9-81ED-4DB2-BD59-A6C34878D82A}">
                    <a16:rowId xmlns:a16="http://schemas.microsoft.com/office/drawing/2014/main" val="10000"/>
                  </a:ext>
                </a:extLst>
              </a:tr>
              <a:tr h="239945">
                <a:tc>
                  <a:txBody>
                    <a:bodyPr/>
                    <a:lstStyle/>
                    <a:p>
                      <a:pPr marL="7620" algn="ctr">
                        <a:lnSpc>
                          <a:spcPct val="100000"/>
                        </a:lnSpc>
                        <a:spcBef>
                          <a:spcPts val="65"/>
                        </a:spcBef>
                      </a:pPr>
                      <a:r>
                        <a:rPr sz="1400" spc="20" dirty="0">
                          <a:latin typeface="Arial"/>
                          <a:cs typeface="Arial"/>
                        </a:rPr>
                        <a:t>0.2</a:t>
                      </a:r>
                      <a:endParaRPr sz="1400">
                        <a:latin typeface="Arial"/>
                        <a:cs typeface="Arial"/>
                      </a:endParaRPr>
                    </a:p>
                  </a:txBody>
                  <a:tcPr marL="0" marR="0" marT="7486" marB="0">
                    <a:lnT w="12700">
                      <a:solidFill>
                        <a:srgbClr val="000000"/>
                      </a:solidFill>
                      <a:prstDash val="solid"/>
                    </a:lnT>
                    <a:solidFill>
                      <a:srgbClr val="EAEAEA"/>
                    </a:solidFill>
                  </a:tcPr>
                </a:tc>
                <a:tc>
                  <a:txBody>
                    <a:bodyPr/>
                    <a:lstStyle/>
                    <a:p>
                      <a:pPr marL="3810" algn="ctr">
                        <a:lnSpc>
                          <a:spcPct val="100000"/>
                        </a:lnSpc>
                        <a:spcBef>
                          <a:spcPts val="65"/>
                        </a:spcBef>
                      </a:pPr>
                      <a:r>
                        <a:rPr sz="1400" spc="20" dirty="0">
                          <a:latin typeface="Arial"/>
                          <a:cs typeface="Arial"/>
                        </a:rPr>
                        <a:t>0.8</a:t>
                      </a:r>
                      <a:endParaRPr sz="1400">
                        <a:latin typeface="Arial"/>
                        <a:cs typeface="Arial"/>
                      </a:endParaRPr>
                    </a:p>
                  </a:txBody>
                  <a:tcPr marL="0" marR="0" marT="7486" marB="0">
                    <a:lnR w="12700">
                      <a:solidFill>
                        <a:srgbClr val="000000"/>
                      </a:solidFill>
                      <a:prstDash val="solid"/>
                    </a:lnR>
                    <a:lnT w="12700">
                      <a:solidFill>
                        <a:srgbClr val="000000"/>
                      </a:solidFill>
                      <a:prstDash val="solid"/>
                    </a:lnT>
                    <a:solidFill>
                      <a:srgbClr val="EAEAEA"/>
                    </a:solidFill>
                  </a:tcPr>
                </a:tc>
                <a:tc>
                  <a:txBody>
                    <a:bodyPr/>
                    <a:lstStyle/>
                    <a:p>
                      <a:pPr marL="4445" algn="ctr">
                        <a:lnSpc>
                          <a:spcPct val="100000"/>
                        </a:lnSpc>
                        <a:spcBef>
                          <a:spcPts val="65"/>
                        </a:spcBef>
                      </a:pPr>
                      <a:r>
                        <a:rPr sz="1400" spc="25" dirty="0">
                          <a:latin typeface="Arial"/>
                          <a:cs typeface="Arial"/>
                        </a:rPr>
                        <a:t>0.72</a:t>
                      </a:r>
                      <a:endParaRPr sz="1400">
                        <a:latin typeface="Arial"/>
                        <a:cs typeface="Arial"/>
                      </a:endParaRPr>
                    </a:p>
                  </a:txBody>
                  <a:tcPr marL="0" marR="0" marT="7486" marB="0">
                    <a:lnL w="12700">
                      <a:solidFill>
                        <a:srgbClr val="000000"/>
                      </a:solidFill>
                      <a:prstDash val="solid"/>
                    </a:lnL>
                    <a:lnT w="12700">
                      <a:solidFill>
                        <a:srgbClr val="000000"/>
                      </a:solidFill>
                      <a:prstDash val="solid"/>
                    </a:lnT>
                    <a:solidFill>
                      <a:srgbClr val="EAEAEA"/>
                    </a:solidFill>
                  </a:tcPr>
                </a:tc>
                <a:extLst>
                  <a:ext uri="{0D108BD9-81ED-4DB2-BD59-A6C34878D82A}">
                    <a16:rowId xmlns:a16="http://schemas.microsoft.com/office/drawing/2014/main" val="10001"/>
                  </a:ext>
                </a:extLst>
              </a:tr>
              <a:tr h="233201">
                <a:tc>
                  <a:txBody>
                    <a:bodyPr/>
                    <a:lstStyle/>
                    <a:p>
                      <a:pPr marL="7620" algn="ctr">
                        <a:lnSpc>
                          <a:spcPct val="100000"/>
                        </a:lnSpc>
                        <a:spcBef>
                          <a:spcPts val="5"/>
                        </a:spcBef>
                      </a:pPr>
                      <a:r>
                        <a:rPr sz="1400" spc="20" dirty="0">
                          <a:latin typeface="Arial"/>
                          <a:cs typeface="Arial"/>
                        </a:rPr>
                        <a:t>0.4</a:t>
                      </a:r>
                      <a:endParaRPr sz="1400">
                        <a:latin typeface="Arial"/>
                        <a:cs typeface="Arial"/>
                      </a:endParaRPr>
                    </a:p>
                  </a:txBody>
                  <a:tcPr marL="0" marR="0" marT="576" marB="0">
                    <a:solidFill>
                      <a:srgbClr val="EAEAEA"/>
                    </a:solidFill>
                  </a:tcPr>
                </a:tc>
                <a:tc>
                  <a:txBody>
                    <a:bodyPr/>
                    <a:lstStyle/>
                    <a:p>
                      <a:pPr marL="3810" algn="ctr">
                        <a:lnSpc>
                          <a:spcPct val="100000"/>
                        </a:lnSpc>
                        <a:spcBef>
                          <a:spcPts val="5"/>
                        </a:spcBef>
                      </a:pPr>
                      <a:r>
                        <a:rPr sz="1400" spc="20" dirty="0">
                          <a:latin typeface="Arial"/>
                          <a:cs typeface="Arial"/>
                        </a:rPr>
                        <a:t>0.6</a:t>
                      </a:r>
                      <a:endParaRPr sz="1400">
                        <a:latin typeface="Arial"/>
                        <a:cs typeface="Arial"/>
                      </a:endParaRPr>
                    </a:p>
                  </a:txBody>
                  <a:tcPr marL="0" marR="0" marT="576" marB="0">
                    <a:lnR w="12700">
                      <a:solidFill>
                        <a:srgbClr val="000000"/>
                      </a:solidFill>
                      <a:prstDash val="solid"/>
                    </a:lnR>
                    <a:solidFill>
                      <a:srgbClr val="EAEAEA"/>
                    </a:solidFill>
                  </a:tcPr>
                </a:tc>
                <a:tc>
                  <a:txBody>
                    <a:bodyPr/>
                    <a:lstStyle/>
                    <a:p>
                      <a:pPr marL="4445" algn="ctr">
                        <a:lnSpc>
                          <a:spcPct val="100000"/>
                        </a:lnSpc>
                        <a:spcBef>
                          <a:spcPts val="5"/>
                        </a:spcBef>
                      </a:pPr>
                      <a:r>
                        <a:rPr sz="1400" spc="25" dirty="0">
                          <a:latin typeface="Arial"/>
                          <a:cs typeface="Arial"/>
                        </a:rPr>
                        <a:t>0.97</a:t>
                      </a:r>
                      <a:endParaRPr sz="1400">
                        <a:latin typeface="Arial"/>
                        <a:cs typeface="Arial"/>
                      </a:endParaRPr>
                    </a:p>
                  </a:txBody>
                  <a:tcPr marL="0" marR="0" marT="576" marB="0">
                    <a:lnL w="12700">
                      <a:solidFill>
                        <a:srgbClr val="000000"/>
                      </a:solidFill>
                      <a:prstDash val="solid"/>
                    </a:lnL>
                    <a:solidFill>
                      <a:srgbClr val="EAEAEA"/>
                    </a:solidFill>
                  </a:tcPr>
                </a:tc>
                <a:extLst>
                  <a:ext uri="{0D108BD9-81ED-4DB2-BD59-A6C34878D82A}">
                    <a16:rowId xmlns:a16="http://schemas.microsoft.com/office/drawing/2014/main" val="10002"/>
                  </a:ext>
                </a:extLst>
              </a:tr>
              <a:tr h="233201">
                <a:tc>
                  <a:txBody>
                    <a:bodyPr/>
                    <a:lstStyle/>
                    <a:p>
                      <a:pPr marL="7620" algn="ctr">
                        <a:lnSpc>
                          <a:spcPct val="100000"/>
                        </a:lnSpc>
                        <a:spcBef>
                          <a:spcPts val="10"/>
                        </a:spcBef>
                      </a:pPr>
                      <a:r>
                        <a:rPr sz="1400" spc="20" dirty="0">
                          <a:latin typeface="Arial"/>
                          <a:cs typeface="Arial"/>
                        </a:rPr>
                        <a:t>0.5</a:t>
                      </a:r>
                      <a:endParaRPr sz="1400">
                        <a:latin typeface="Arial"/>
                        <a:cs typeface="Arial"/>
                      </a:endParaRPr>
                    </a:p>
                  </a:txBody>
                  <a:tcPr marL="0" marR="0" marT="1152" marB="0">
                    <a:solidFill>
                      <a:srgbClr val="EAEAEA"/>
                    </a:solidFill>
                  </a:tcPr>
                </a:tc>
                <a:tc>
                  <a:txBody>
                    <a:bodyPr/>
                    <a:lstStyle/>
                    <a:p>
                      <a:pPr marL="3810" algn="ctr">
                        <a:lnSpc>
                          <a:spcPct val="100000"/>
                        </a:lnSpc>
                        <a:spcBef>
                          <a:spcPts val="10"/>
                        </a:spcBef>
                      </a:pPr>
                      <a:r>
                        <a:rPr sz="1400" spc="20" dirty="0">
                          <a:latin typeface="Arial"/>
                          <a:cs typeface="Arial"/>
                        </a:rPr>
                        <a:t>0.5</a:t>
                      </a:r>
                      <a:endParaRPr sz="1400">
                        <a:latin typeface="Arial"/>
                        <a:cs typeface="Arial"/>
                      </a:endParaRPr>
                    </a:p>
                  </a:txBody>
                  <a:tcPr marL="0" marR="0" marT="1152" marB="0">
                    <a:lnR w="12700">
                      <a:solidFill>
                        <a:srgbClr val="000000"/>
                      </a:solidFill>
                      <a:prstDash val="solid"/>
                    </a:lnR>
                    <a:solidFill>
                      <a:srgbClr val="EAEAEA"/>
                    </a:solidFill>
                  </a:tcPr>
                </a:tc>
                <a:tc>
                  <a:txBody>
                    <a:bodyPr/>
                    <a:lstStyle/>
                    <a:p>
                      <a:pPr marL="635" algn="ctr">
                        <a:lnSpc>
                          <a:spcPct val="100000"/>
                        </a:lnSpc>
                        <a:spcBef>
                          <a:spcPts val="10"/>
                        </a:spcBef>
                      </a:pPr>
                      <a:r>
                        <a:rPr sz="1400" dirty="0">
                          <a:latin typeface="Arial"/>
                          <a:cs typeface="Arial"/>
                        </a:rPr>
                        <a:t>1</a:t>
                      </a:r>
                      <a:endParaRPr sz="1400">
                        <a:latin typeface="Arial"/>
                        <a:cs typeface="Arial"/>
                      </a:endParaRPr>
                    </a:p>
                  </a:txBody>
                  <a:tcPr marL="0" marR="0" marT="1152" marB="0">
                    <a:lnL w="12700">
                      <a:solidFill>
                        <a:srgbClr val="000000"/>
                      </a:solidFill>
                      <a:prstDash val="solid"/>
                    </a:lnL>
                    <a:solidFill>
                      <a:srgbClr val="EAEAEA"/>
                    </a:solidFill>
                  </a:tcPr>
                </a:tc>
                <a:extLst>
                  <a:ext uri="{0D108BD9-81ED-4DB2-BD59-A6C34878D82A}">
                    <a16:rowId xmlns:a16="http://schemas.microsoft.com/office/drawing/2014/main" val="10003"/>
                  </a:ext>
                </a:extLst>
              </a:tr>
              <a:tr h="233201">
                <a:tc>
                  <a:txBody>
                    <a:bodyPr/>
                    <a:lstStyle/>
                    <a:p>
                      <a:pPr marL="7620" algn="ctr">
                        <a:lnSpc>
                          <a:spcPct val="100000"/>
                        </a:lnSpc>
                        <a:spcBef>
                          <a:spcPts val="5"/>
                        </a:spcBef>
                      </a:pPr>
                      <a:r>
                        <a:rPr sz="1400" spc="20" dirty="0">
                          <a:latin typeface="Arial"/>
                          <a:cs typeface="Arial"/>
                        </a:rPr>
                        <a:t>0.6</a:t>
                      </a:r>
                      <a:endParaRPr sz="1400">
                        <a:latin typeface="Arial"/>
                        <a:cs typeface="Arial"/>
                      </a:endParaRPr>
                    </a:p>
                  </a:txBody>
                  <a:tcPr marL="0" marR="0" marT="576" marB="0">
                    <a:solidFill>
                      <a:srgbClr val="EAEAEA"/>
                    </a:solidFill>
                  </a:tcPr>
                </a:tc>
                <a:tc>
                  <a:txBody>
                    <a:bodyPr/>
                    <a:lstStyle/>
                    <a:p>
                      <a:pPr marL="3810" algn="ctr">
                        <a:lnSpc>
                          <a:spcPct val="100000"/>
                        </a:lnSpc>
                        <a:spcBef>
                          <a:spcPts val="5"/>
                        </a:spcBef>
                      </a:pPr>
                      <a:r>
                        <a:rPr sz="1400" spc="20" dirty="0">
                          <a:latin typeface="Arial"/>
                          <a:cs typeface="Arial"/>
                        </a:rPr>
                        <a:t>0.4</a:t>
                      </a:r>
                      <a:endParaRPr sz="1400">
                        <a:latin typeface="Arial"/>
                        <a:cs typeface="Arial"/>
                      </a:endParaRPr>
                    </a:p>
                  </a:txBody>
                  <a:tcPr marL="0" marR="0" marT="576" marB="0">
                    <a:lnR w="12700">
                      <a:solidFill>
                        <a:srgbClr val="000000"/>
                      </a:solidFill>
                      <a:prstDash val="solid"/>
                    </a:lnR>
                    <a:solidFill>
                      <a:srgbClr val="EAEAEA"/>
                    </a:solidFill>
                  </a:tcPr>
                </a:tc>
                <a:tc>
                  <a:txBody>
                    <a:bodyPr/>
                    <a:lstStyle/>
                    <a:p>
                      <a:pPr marL="4445" algn="ctr">
                        <a:lnSpc>
                          <a:spcPct val="100000"/>
                        </a:lnSpc>
                        <a:spcBef>
                          <a:spcPts val="5"/>
                        </a:spcBef>
                      </a:pPr>
                      <a:r>
                        <a:rPr sz="1400" spc="25" dirty="0">
                          <a:latin typeface="Arial"/>
                          <a:cs typeface="Arial"/>
                        </a:rPr>
                        <a:t>0.97</a:t>
                      </a:r>
                      <a:endParaRPr sz="1400">
                        <a:latin typeface="Arial"/>
                        <a:cs typeface="Arial"/>
                      </a:endParaRPr>
                    </a:p>
                  </a:txBody>
                  <a:tcPr marL="0" marR="0" marT="576" marB="0">
                    <a:lnL w="12700">
                      <a:solidFill>
                        <a:srgbClr val="000000"/>
                      </a:solidFill>
                      <a:prstDash val="solid"/>
                    </a:lnL>
                    <a:solidFill>
                      <a:srgbClr val="EAEAEA"/>
                    </a:solidFill>
                  </a:tcPr>
                </a:tc>
                <a:extLst>
                  <a:ext uri="{0D108BD9-81ED-4DB2-BD59-A6C34878D82A}">
                    <a16:rowId xmlns:a16="http://schemas.microsoft.com/office/drawing/2014/main" val="10004"/>
                  </a:ext>
                </a:extLst>
              </a:tr>
              <a:tr h="231491">
                <a:tc>
                  <a:txBody>
                    <a:bodyPr/>
                    <a:lstStyle/>
                    <a:p>
                      <a:pPr marL="7620" algn="ctr">
                        <a:lnSpc>
                          <a:spcPct val="100000"/>
                        </a:lnSpc>
                        <a:spcBef>
                          <a:spcPts val="10"/>
                        </a:spcBef>
                      </a:pPr>
                      <a:r>
                        <a:rPr sz="1400" spc="20" dirty="0">
                          <a:latin typeface="Arial"/>
                          <a:cs typeface="Arial"/>
                        </a:rPr>
                        <a:t>0.8</a:t>
                      </a:r>
                      <a:endParaRPr sz="1400">
                        <a:latin typeface="Arial"/>
                        <a:cs typeface="Arial"/>
                      </a:endParaRPr>
                    </a:p>
                  </a:txBody>
                  <a:tcPr marL="0" marR="0" marT="1152" marB="0">
                    <a:solidFill>
                      <a:srgbClr val="EAEAEA"/>
                    </a:solidFill>
                  </a:tcPr>
                </a:tc>
                <a:tc>
                  <a:txBody>
                    <a:bodyPr/>
                    <a:lstStyle/>
                    <a:p>
                      <a:pPr marL="3810" algn="ctr">
                        <a:lnSpc>
                          <a:spcPct val="100000"/>
                        </a:lnSpc>
                        <a:spcBef>
                          <a:spcPts val="10"/>
                        </a:spcBef>
                      </a:pPr>
                      <a:r>
                        <a:rPr sz="1400" spc="20" dirty="0">
                          <a:latin typeface="Arial"/>
                          <a:cs typeface="Arial"/>
                        </a:rPr>
                        <a:t>0.2</a:t>
                      </a:r>
                      <a:endParaRPr sz="1400">
                        <a:latin typeface="Arial"/>
                        <a:cs typeface="Arial"/>
                      </a:endParaRPr>
                    </a:p>
                  </a:txBody>
                  <a:tcPr marL="0" marR="0" marT="1152" marB="0">
                    <a:lnR w="12700">
                      <a:solidFill>
                        <a:srgbClr val="000000"/>
                      </a:solidFill>
                      <a:prstDash val="solid"/>
                    </a:lnR>
                    <a:solidFill>
                      <a:srgbClr val="EAEAEA"/>
                    </a:solidFill>
                  </a:tcPr>
                </a:tc>
                <a:tc>
                  <a:txBody>
                    <a:bodyPr/>
                    <a:lstStyle/>
                    <a:p>
                      <a:pPr marL="4445" algn="ctr">
                        <a:lnSpc>
                          <a:spcPct val="100000"/>
                        </a:lnSpc>
                        <a:spcBef>
                          <a:spcPts val="10"/>
                        </a:spcBef>
                      </a:pPr>
                      <a:r>
                        <a:rPr sz="1400" spc="25" dirty="0">
                          <a:latin typeface="Arial"/>
                          <a:cs typeface="Arial"/>
                        </a:rPr>
                        <a:t>0.72</a:t>
                      </a:r>
                      <a:endParaRPr sz="1400">
                        <a:latin typeface="Arial"/>
                        <a:cs typeface="Arial"/>
                      </a:endParaRPr>
                    </a:p>
                  </a:txBody>
                  <a:tcPr marL="0" marR="0" marT="1152" marB="0">
                    <a:lnL w="12700">
                      <a:solidFill>
                        <a:srgbClr val="000000"/>
                      </a:solidFill>
                      <a:prstDash val="solid"/>
                    </a:lnL>
                    <a:solidFill>
                      <a:srgbClr val="EAEAEA"/>
                    </a:solidFill>
                  </a:tcPr>
                </a:tc>
                <a:extLst>
                  <a:ext uri="{0D108BD9-81ED-4DB2-BD59-A6C34878D82A}">
                    <a16:rowId xmlns:a16="http://schemas.microsoft.com/office/drawing/2014/main" val="10005"/>
                  </a:ext>
                </a:extLst>
              </a:tr>
            </a:tbl>
          </a:graphicData>
        </a:graphic>
      </p:graphicFrame>
      <p:grpSp>
        <p:nvGrpSpPr>
          <p:cNvPr id="6" name="object 6"/>
          <p:cNvGrpSpPr/>
          <p:nvPr/>
        </p:nvGrpSpPr>
        <p:grpSpPr>
          <a:xfrm>
            <a:off x="5536431" y="999161"/>
            <a:ext cx="4592729" cy="2117285"/>
            <a:chOff x="4729619" y="1101852"/>
            <a:chExt cx="5064760" cy="2334895"/>
          </a:xfrm>
        </p:grpSpPr>
        <p:sp>
          <p:nvSpPr>
            <p:cNvPr id="7" name="object 7"/>
            <p:cNvSpPr/>
            <p:nvPr/>
          </p:nvSpPr>
          <p:spPr>
            <a:xfrm>
              <a:off x="7547495" y="1101852"/>
              <a:ext cx="1857375" cy="1571625"/>
            </a:xfrm>
            <a:custGeom>
              <a:avLst/>
              <a:gdLst/>
              <a:ahLst/>
              <a:cxnLst/>
              <a:rect l="l" t="t" r="r" b="b"/>
              <a:pathLst>
                <a:path w="1857375" h="1571625">
                  <a:moveTo>
                    <a:pt x="1856994" y="1571244"/>
                  </a:moveTo>
                  <a:lnTo>
                    <a:pt x="1856994" y="0"/>
                  </a:lnTo>
                  <a:lnTo>
                    <a:pt x="0" y="0"/>
                  </a:lnTo>
                  <a:lnTo>
                    <a:pt x="0" y="1571244"/>
                  </a:lnTo>
                  <a:lnTo>
                    <a:pt x="4571" y="1571244"/>
                  </a:lnTo>
                  <a:lnTo>
                    <a:pt x="4571" y="9144"/>
                  </a:lnTo>
                  <a:lnTo>
                    <a:pt x="9131" y="4572"/>
                  </a:lnTo>
                  <a:lnTo>
                    <a:pt x="9131" y="9144"/>
                  </a:lnTo>
                  <a:lnTo>
                    <a:pt x="1847850" y="9144"/>
                  </a:lnTo>
                  <a:lnTo>
                    <a:pt x="1847850" y="4572"/>
                  </a:lnTo>
                  <a:lnTo>
                    <a:pt x="1852421" y="9144"/>
                  </a:lnTo>
                  <a:lnTo>
                    <a:pt x="1852421" y="1571244"/>
                  </a:lnTo>
                  <a:lnTo>
                    <a:pt x="1856994" y="1571244"/>
                  </a:lnTo>
                  <a:close/>
                </a:path>
                <a:path w="1857375" h="1571625">
                  <a:moveTo>
                    <a:pt x="9131" y="9144"/>
                  </a:moveTo>
                  <a:lnTo>
                    <a:pt x="9131" y="4572"/>
                  </a:lnTo>
                  <a:lnTo>
                    <a:pt x="4571" y="9144"/>
                  </a:lnTo>
                  <a:lnTo>
                    <a:pt x="9131" y="9144"/>
                  </a:lnTo>
                  <a:close/>
                </a:path>
                <a:path w="1857375" h="1571625">
                  <a:moveTo>
                    <a:pt x="9131" y="1562100"/>
                  </a:moveTo>
                  <a:lnTo>
                    <a:pt x="9131" y="9144"/>
                  </a:lnTo>
                  <a:lnTo>
                    <a:pt x="4571" y="9144"/>
                  </a:lnTo>
                  <a:lnTo>
                    <a:pt x="4571" y="1562100"/>
                  </a:lnTo>
                  <a:lnTo>
                    <a:pt x="9131" y="1562100"/>
                  </a:lnTo>
                  <a:close/>
                </a:path>
                <a:path w="1857375" h="1571625">
                  <a:moveTo>
                    <a:pt x="1852421" y="1562100"/>
                  </a:moveTo>
                  <a:lnTo>
                    <a:pt x="4571" y="1562100"/>
                  </a:lnTo>
                  <a:lnTo>
                    <a:pt x="9131" y="1566672"/>
                  </a:lnTo>
                  <a:lnTo>
                    <a:pt x="9131" y="1571244"/>
                  </a:lnTo>
                  <a:lnTo>
                    <a:pt x="1847850" y="1571244"/>
                  </a:lnTo>
                  <a:lnTo>
                    <a:pt x="1847850" y="1566672"/>
                  </a:lnTo>
                  <a:lnTo>
                    <a:pt x="1852421" y="1562100"/>
                  </a:lnTo>
                  <a:close/>
                </a:path>
                <a:path w="1857375" h="1571625">
                  <a:moveTo>
                    <a:pt x="9131" y="1571244"/>
                  </a:moveTo>
                  <a:lnTo>
                    <a:pt x="9131" y="1566672"/>
                  </a:lnTo>
                  <a:lnTo>
                    <a:pt x="4571" y="1562100"/>
                  </a:lnTo>
                  <a:lnTo>
                    <a:pt x="4571" y="1571244"/>
                  </a:lnTo>
                  <a:lnTo>
                    <a:pt x="9131" y="1571244"/>
                  </a:lnTo>
                  <a:close/>
                </a:path>
                <a:path w="1857375" h="1571625">
                  <a:moveTo>
                    <a:pt x="1852421" y="9144"/>
                  </a:moveTo>
                  <a:lnTo>
                    <a:pt x="1847850" y="4572"/>
                  </a:lnTo>
                  <a:lnTo>
                    <a:pt x="1847850" y="9144"/>
                  </a:lnTo>
                  <a:lnTo>
                    <a:pt x="1852421" y="9144"/>
                  </a:lnTo>
                  <a:close/>
                </a:path>
                <a:path w="1857375" h="1571625">
                  <a:moveTo>
                    <a:pt x="1852421" y="1562100"/>
                  </a:moveTo>
                  <a:lnTo>
                    <a:pt x="1852421" y="9144"/>
                  </a:lnTo>
                  <a:lnTo>
                    <a:pt x="1847850" y="9144"/>
                  </a:lnTo>
                  <a:lnTo>
                    <a:pt x="1847850" y="1562100"/>
                  </a:lnTo>
                  <a:lnTo>
                    <a:pt x="1852421" y="1562100"/>
                  </a:lnTo>
                  <a:close/>
                </a:path>
                <a:path w="1857375" h="1571625">
                  <a:moveTo>
                    <a:pt x="1852421" y="1571244"/>
                  </a:moveTo>
                  <a:lnTo>
                    <a:pt x="1852421" y="1562100"/>
                  </a:lnTo>
                  <a:lnTo>
                    <a:pt x="1847850" y="1566672"/>
                  </a:lnTo>
                  <a:lnTo>
                    <a:pt x="1847850" y="1571244"/>
                  </a:lnTo>
                  <a:lnTo>
                    <a:pt x="1852421" y="1571244"/>
                  </a:lnTo>
                  <a:close/>
                </a:path>
              </a:pathLst>
            </a:custGeom>
            <a:solidFill>
              <a:srgbClr val="333399"/>
            </a:solidFill>
          </p:spPr>
          <p:txBody>
            <a:bodyPr wrap="square" lIns="0" tIns="0" rIns="0" bIns="0" rtlCol="0"/>
            <a:lstStyle/>
            <a:p>
              <a:endParaRPr sz="1632"/>
            </a:p>
          </p:txBody>
        </p:sp>
        <p:sp>
          <p:nvSpPr>
            <p:cNvPr id="8" name="object 8"/>
            <p:cNvSpPr/>
            <p:nvPr/>
          </p:nvSpPr>
          <p:spPr>
            <a:xfrm>
              <a:off x="9411348" y="1944624"/>
              <a:ext cx="382905" cy="1447165"/>
            </a:xfrm>
            <a:custGeom>
              <a:avLst/>
              <a:gdLst/>
              <a:ahLst/>
              <a:cxnLst/>
              <a:rect l="l" t="t" r="r" b="b"/>
              <a:pathLst>
                <a:path w="382904" h="1447164">
                  <a:moveTo>
                    <a:pt x="114299" y="38100"/>
                  </a:moveTo>
                  <a:lnTo>
                    <a:pt x="114299" y="0"/>
                  </a:lnTo>
                  <a:lnTo>
                    <a:pt x="0" y="57150"/>
                  </a:lnTo>
                  <a:lnTo>
                    <a:pt x="95249" y="104775"/>
                  </a:lnTo>
                  <a:lnTo>
                    <a:pt x="95249" y="38100"/>
                  </a:lnTo>
                  <a:lnTo>
                    <a:pt x="114299" y="38100"/>
                  </a:lnTo>
                  <a:close/>
                </a:path>
                <a:path w="382904" h="1447164">
                  <a:moveTo>
                    <a:pt x="349757" y="1101090"/>
                  </a:moveTo>
                  <a:lnTo>
                    <a:pt x="30479" y="1420368"/>
                  </a:lnTo>
                  <a:lnTo>
                    <a:pt x="57911" y="1447038"/>
                  </a:lnTo>
                  <a:lnTo>
                    <a:pt x="344423" y="1160526"/>
                  </a:lnTo>
                  <a:lnTo>
                    <a:pt x="344423" y="1114806"/>
                  </a:lnTo>
                  <a:lnTo>
                    <a:pt x="349757" y="1101090"/>
                  </a:lnTo>
                  <a:close/>
                </a:path>
                <a:path w="382904" h="1447164">
                  <a:moveTo>
                    <a:pt x="382523" y="1122426"/>
                  </a:moveTo>
                  <a:lnTo>
                    <a:pt x="382523" y="38100"/>
                  </a:lnTo>
                  <a:lnTo>
                    <a:pt x="95249" y="38100"/>
                  </a:lnTo>
                  <a:lnTo>
                    <a:pt x="95249" y="76200"/>
                  </a:lnTo>
                  <a:lnTo>
                    <a:pt x="344423" y="76200"/>
                  </a:lnTo>
                  <a:lnTo>
                    <a:pt x="344423" y="57150"/>
                  </a:lnTo>
                  <a:lnTo>
                    <a:pt x="363473" y="76200"/>
                  </a:lnTo>
                  <a:lnTo>
                    <a:pt x="363473" y="1141476"/>
                  </a:lnTo>
                  <a:lnTo>
                    <a:pt x="382523" y="1122426"/>
                  </a:lnTo>
                  <a:close/>
                </a:path>
                <a:path w="382904" h="1447164">
                  <a:moveTo>
                    <a:pt x="114299" y="114300"/>
                  </a:moveTo>
                  <a:lnTo>
                    <a:pt x="114299" y="76200"/>
                  </a:lnTo>
                  <a:lnTo>
                    <a:pt x="95249" y="76200"/>
                  </a:lnTo>
                  <a:lnTo>
                    <a:pt x="95249" y="104775"/>
                  </a:lnTo>
                  <a:lnTo>
                    <a:pt x="114299" y="114300"/>
                  </a:lnTo>
                  <a:close/>
                </a:path>
                <a:path w="382904" h="1447164">
                  <a:moveTo>
                    <a:pt x="363473" y="76200"/>
                  </a:moveTo>
                  <a:lnTo>
                    <a:pt x="344423" y="57150"/>
                  </a:lnTo>
                  <a:lnTo>
                    <a:pt x="344423" y="76200"/>
                  </a:lnTo>
                  <a:lnTo>
                    <a:pt x="363473" y="76200"/>
                  </a:lnTo>
                  <a:close/>
                </a:path>
                <a:path w="382904" h="1447164">
                  <a:moveTo>
                    <a:pt x="363473" y="1141476"/>
                  </a:moveTo>
                  <a:lnTo>
                    <a:pt x="363473" y="76200"/>
                  </a:lnTo>
                  <a:lnTo>
                    <a:pt x="344423" y="76200"/>
                  </a:lnTo>
                  <a:lnTo>
                    <a:pt x="344423" y="1106424"/>
                  </a:lnTo>
                  <a:lnTo>
                    <a:pt x="349757" y="1101090"/>
                  </a:lnTo>
                  <a:lnTo>
                    <a:pt x="349757" y="1155192"/>
                  </a:lnTo>
                  <a:lnTo>
                    <a:pt x="363473" y="1141476"/>
                  </a:lnTo>
                  <a:close/>
                </a:path>
                <a:path w="382904" h="1447164">
                  <a:moveTo>
                    <a:pt x="349757" y="1155192"/>
                  </a:moveTo>
                  <a:lnTo>
                    <a:pt x="349757" y="1101090"/>
                  </a:lnTo>
                  <a:lnTo>
                    <a:pt x="344423" y="1114806"/>
                  </a:lnTo>
                  <a:lnTo>
                    <a:pt x="344423" y="1160526"/>
                  </a:lnTo>
                  <a:lnTo>
                    <a:pt x="349757" y="1155192"/>
                  </a:lnTo>
                  <a:close/>
                </a:path>
              </a:pathLst>
            </a:custGeom>
            <a:solidFill>
              <a:srgbClr val="FFCC00"/>
            </a:solidFill>
          </p:spPr>
          <p:txBody>
            <a:bodyPr wrap="square" lIns="0" tIns="0" rIns="0" bIns="0" rtlCol="0"/>
            <a:lstStyle/>
            <a:p>
              <a:endParaRPr sz="1632"/>
            </a:p>
          </p:txBody>
        </p:sp>
        <p:sp>
          <p:nvSpPr>
            <p:cNvPr id="9" name="object 9"/>
            <p:cNvSpPr/>
            <p:nvPr/>
          </p:nvSpPr>
          <p:spPr>
            <a:xfrm>
              <a:off x="4729619" y="1336548"/>
              <a:ext cx="3596004" cy="2100580"/>
            </a:xfrm>
            <a:custGeom>
              <a:avLst/>
              <a:gdLst/>
              <a:ahLst/>
              <a:cxnLst/>
              <a:rect l="l" t="t" r="r" b="b"/>
              <a:pathLst>
                <a:path w="3596004" h="2100579">
                  <a:moveTo>
                    <a:pt x="43975" y="414556"/>
                  </a:moveTo>
                  <a:lnTo>
                    <a:pt x="22097" y="396240"/>
                  </a:lnTo>
                  <a:lnTo>
                    <a:pt x="0" y="489204"/>
                  </a:lnTo>
                  <a:lnTo>
                    <a:pt x="35051" y="473964"/>
                  </a:lnTo>
                  <a:lnTo>
                    <a:pt x="35051" y="425196"/>
                  </a:lnTo>
                  <a:lnTo>
                    <a:pt x="43975" y="414556"/>
                  </a:lnTo>
                  <a:close/>
                </a:path>
                <a:path w="3596004" h="2100579">
                  <a:moveTo>
                    <a:pt x="65963" y="432964"/>
                  </a:moveTo>
                  <a:lnTo>
                    <a:pt x="43975" y="414556"/>
                  </a:lnTo>
                  <a:lnTo>
                    <a:pt x="35051" y="425196"/>
                  </a:lnTo>
                  <a:lnTo>
                    <a:pt x="57149" y="443484"/>
                  </a:lnTo>
                  <a:lnTo>
                    <a:pt x="65963" y="432964"/>
                  </a:lnTo>
                  <a:close/>
                </a:path>
                <a:path w="3596004" h="2100579">
                  <a:moveTo>
                    <a:pt x="87629" y="451104"/>
                  </a:moveTo>
                  <a:lnTo>
                    <a:pt x="65963" y="432964"/>
                  </a:lnTo>
                  <a:lnTo>
                    <a:pt x="57149" y="443484"/>
                  </a:lnTo>
                  <a:lnTo>
                    <a:pt x="35051" y="425196"/>
                  </a:lnTo>
                  <a:lnTo>
                    <a:pt x="35051" y="473964"/>
                  </a:lnTo>
                  <a:lnTo>
                    <a:pt x="87629" y="451104"/>
                  </a:lnTo>
                  <a:close/>
                </a:path>
                <a:path w="3596004" h="2100579">
                  <a:moveTo>
                    <a:pt x="2426533" y="1778037"/>
                  </a:moveTo>
                  <a:lnTo>
                    <a:pt x="2371343" y="466344"/>
                  </a:lnTo>
                  <a:lnTo>
                    <a:pt x="391667" y="0"/>
                  </a:lnTo>
                  <a:lnTo>
                    <a:pt x="43975" y="414556"/>
                  </a:lnTo>
                  <a:lnTo>
                    <a:pt x="65963" y="432964"/>
                  </a:lnTo>
                  <a:lnTo>
                    <a:pt x="393953" y="41515"/>
                  </a:lnTo>
                  <a:lnTo>
                    <a:pt x="393953" y="29718"/>
                  </a:lnTo>
                  <a:lnTo>
                    <a:pt x="407669" y="25146"/>
                  </a:lnTo>
                  <a:lnTo>
                    <a:pt x="407669" y="32955"/>
                  </a:lnTo>
                  <a:lnTo>
                    <a:pt x="2343150" y="489734"/>
                  </a:lnTo>
                  <a:lnTo>
                    <a:pt x="2343150" y="478536"/>
                  </a:lnTo>
                  <a:lnTo>
                    <a:pt x="2353818" y="492252"/>
                  </a:lnTo>
                  <a:lnTo>
                    <a:pt x="2353818" y="728657"/>
                  </a:lnTo>
                  <a:lnTo>
                    <a:pt x="2399538" y="1800606"/>
                  </a:lnTo>
                  <a:lnTo>
                    <a:pt x="2416302" y="1804826"/>
                  </a:lnTo>
                  <a:lnTo>
                    <a:pt x="2416302" y="1775460"/>
                  </a:lnTo>
                  <a:lnTo>
                    <a:pt x="2426533" y="1778037"/>
                  </a:lnTo>
                  <a:close/>
                </a:path>
                <a:path w="3596004" h="2100579">
                  <a:moveTo>
                    <a:pt x="407669" y="25146"/>
                  </a:moveTo>
                  <a:lnTo>
                    <a:pt x="393953" y="29718"/>
                  </a:lnTo>
                  <a:lnTo>
                    <a:pt x="402207" y="31665"/>
                  </a:lnTo>
                  <a:lnTo>
                    <a:pt x="407669" y="25146"/>
                  </a:lnTo>
                  <a:close/>
                </a:path>
                <a:path w="3596004" h="2100579">
                  <a:moveTo>
                    <a:pt x="402207" y="31665"/>
                  </a:moveTo>
                  <a:lnTo>
                    <a:pt x="393953" y="29718"/>
                  </a:lnTo>
                  <a:lnTo>
                    <a:pt x="393953" y="41515"/>
                  </a:lnTo>
                  <a:lnTo>
                    <a:pt x="402207" y="31665"/>
                  </a:lnTo>
                  <a:close/>
                </a:path>
                <a:path w="3596004" h="2100579">
                  <a:moveTo>
                    <a:pt x="407669" y="32955"/>
                  </a:moveTo>
                  <a:lnTo>
                    <a:pt x="407669" y="25146"/>
                  </a:lnTo>
                  <a:lnTo>
                    <a:pt x="402207" y="31665"/>
                  </a:lnTo>
                  <a:lnTo>
                    <a:pt x="407669" y="32955"/>
                  </a:lnTo>
                  <a:close/>
                </a:path>
                <a:path w="3596004" h="2100579">
                  <a:moveTo>
                    <a:pt x="2353818" y="492252"/>
                  </a:moveTo>
                  <a:lnTo>
                    <a:pt x="2343150" y="478536"/>
                  </a:lnTo>
                  <a:lnTo>
                    <a:pt x="2343632" y="489848"/>
                  </a:lnTo>
                  <a:lnTo>
                    <a:pt x="2353818" y="492252"/>
                  </a:lnTo>
                  <a:close/>
                </a:path>
                <a:path w="3596004" h="2100579">
                  <a:moveTo>
                    <a:pt x="2343632" y="489848"/>
                  </a:moveTo>
                  <a:lnTo>
                    <a:pt x="2343150" y="478536"/>
                  </a:lnTo>
                  <a:lnTo>
                    <a:pt x="2343150" y="489734"/>
                  </a:lnTo>
                  <a:lnTo>
                    <a:pt x="2343632" y="489848"/>
                  </a:lnTo>
                  <a:close/>
                </a:path>
                <a:path w="3596004" h="2100579">
                  <a:moveTo>
                    <a:pt x="2353818" y="728657"/>
                  </a:moveTo>
                  <a:lnTo>
                    <a:pt x="2353818" y="492252"/>
                  </a:lnTo>
                  <a:lnTo>
                    <a:pt x="2343632" y="489848"/>
                  </a:lnTo>
                  <a:lnTo>
                    <a:pt x="2353818" y="728657"/>
                  </a:lnTo>
                  <a:close/>
                </a:path>
                <a:path w="3596004" h="2100579">
                  <a:moveTo>
                    <a:pt x="2426970" y="1788414"/>
                  </a:moveTo>
                  <a:lnTo>
                    <a:pt x="2426533" y="1778037"/>
                  </a:lnTo>
                  <a:lnTo>
                    <a:pt x="2416302" y="1775460"/>
                  </a:lnTo>
                  <a:lnTo>
                    <a:pt x="2426970" y="1788414"/>
                  </a:lnTo>
                  <a:close/>
                </a:path>
                <a:path w="3596004" h="2100579">
                  <a:moveTo>
                    <a:pt x="2426970" y="1807512"/>
                  </a:moveTo>
                  <a:lnTo>
                    <a:pt x="2426970" y="1788414"/>
                  </a:lnTo>
                  <a:lnTo>
                    <a:pt x="2416302" y="1775460"/>
                  </a:lnTo>
                  <a:lnTo>
                    <a:pt x="2416302" y="1804826"/>
                  </a:lnTo>
                  <a:lnTo>
                    <a:pt x="2426970" y="1807512"/>
                  </a:lnTo>
                  <a:close/>
                </a:path>
                <a:path w="3596004" h="2100579">
                  <a:moveTo>
                    <a:pt x="3595878" y="2072639"/>
                  </a:moveTo>
                  <a:lnTo>
                    <a:pt x="2426533" y="1778037"/>
                  </a:lnTo>
                  <a:lnTo>
                    <a:pt x="2426970" y="1788414"/>
                  </a:lnTo>
                  <a:lnTo>
                    <a:pt x="2426970" y="1807512"/>
                  </a:lnTo>
                  <a:lnTo>
                    <a:pt x="3589019" y="2100072"/>
                  </a:lnTo>
                  <a:lnTo>
                    <a:pt x="3595878" y="2072639"/>
                  </a:lnTo>
                  <a:close/>
                </a:path>
              </a:pathLst>
            </a:custGeom>
            <a:solidFill>
              <a:srgbClr val="00E4A8"/>
            </a:solidFill>
          </p:spPr>
          <p:txBody>
            <a:bodyPr wrap="square" lIns="0" tIns="0" rIns="0" bIns="0" rtlCol="0"/>
            <a:lstStyle/>
            <a:p>
              <a:endParaRPr sz="1632"/>
            </a:p>
          </p:txBody>
        </p:sp>
      </p:grpSp>
      <p:graphicFrame>
        <p:nvGraphicFramePr>
          <p:cNvPr id="10" name="object 10"/>
          <p:cNvGraphicFramePr>
            <a:graphicFrameLocks noGrp="1"/>
          </p:cNvGraphicFramePr>
          <p:nvPr/>
        </p:nvGraphicFramePr>
        <p:xfrm>
          <a:off x="7547178" y="4738757"/>
          <a:ext cx="2218053" cy="1641077"/>
        </p:xfrm>
        <a:graphic>
          <a:graphicData uri="http://schemas.openxmlformats.org/drawingml/2006/table">
            <a:tbl>
              <a:tblPr firstRow="1" bandRow="1">
                <a:tableStyleId>{2D5ABB26-0587-4C30-8999-92F81FD0307C}</a:tableStyleId>
              </a:tblPr>
              <a:tblGrid>
                <a:gridCol w="559696">
                  <a:extLst>
                    <a:ext uri="{9D8B030D-6E8A-4147-A177-3AD203B41FA5}">
                      <a16:colId xmlns:a16="http://schemas.microsoft.com/office/drawing/2014/main" val="20000"/>
                    </a:ext>
                  </a:extLst>
                </a:gridCol>
                <a:gridCol w="552210">
                  <a:extLst>
                    <a:ext uri="{9D8B030D-6E8A-4147-A177-3AD203B41FA5}">
                      <a16:colId xmlns:a16="http://schemas.microsoft.com/office/drawing/2014/main" val="20001"/>
                    </a:ext>
                  </a:extLst>
                </a:gridCol>
                <a:gridCol w="548755">
                  <a:extLst>
                    <a:ext uri="{9D8B030D-6E8A-4147-A177-3AD203B41FA5}">
                      <a16:colId xmlns:a16="http://schemas.microsoft.com/office/drawing/2014/main" val="20002"/>
                    </a:ext>
                  </a:extLst>
                </a:gridCol>
                <a:gridCol w="557392">
                  <a:extLst>
                    <a:ext uri="{9D8B030D-6E8A-4147-A177-3AD203B41FA5}">
                      <a16:colId xmlns:a16="http://schemas.microsoft.com/office/drawing/2014/main" val="20003"/>
                    </a:ext>
                  </a:extLst>
                </a:gridCol>
              </a:tblGrid>
              <a:tr h="237179">
                <a:tc>
                  <a:txBody>
                    <a:bodyPr/>
                    <a:lstStyle/>
                    <a:p>
                      <a:pPr algn="ctr">
                        <a:lnSpc>
                          <a:spcPts val="1855"/>
                        </a:lnSpc>
                        <a:spcBef>
                          <a:spcPts val="105"/>
                        </a:spcBef>
                      </a:pPr>
                      <a:r>
                        <a:rPr sz="1400" spc="-40" dirty="0">
                          <a:latin typeface="Arial"/>
                          <a:cs typeface="Arial"/>
                        </a:rPr>
                        <a:t>p1</a:t>
                      </a:r>
                      <a:endParaRPr sz="1400">
                        <a:latin typeface="Arial"/>
                        <a:cs typeface="Arial"/>
                      </a:endParaRPr>
                    </a:p>
                  </a:txBody>
                  <a:tcPr marL="0" marR="0" marT="12092" marB="0">
                    <a:lnB w="12700">
                      <a:solidFill>
                        <a:srgbClr val="000000"/>
                      </a:solidFill>
                      <a:prstDash val="solid"/>
                    </a:lnB>
                    <a:solidFill>
                      <a:srgbClr val="EAEAEA"/>
                    </a:solidFill>
                  </a:tcPr>
                </a:tc>
                <a:tc>
                  <a:txBody>
                    <a:bodyPr/>
                    <a:lstStyle/>
                    <a:p>
                      <a:pPr marR="8255" algn="ctr">
                        <a:lnSpc>
                          <a:spcPts val="1855"/>
                        </a:lnSpc>
                        <a:spcBef>
                          <a:spcPts val="105"/>
                        </a:spcBef>
                      </a:pPr>
                      <a:r>
                        <a:rPr sz="1400" spc="-40" dirty="0">
                          <a:latin typeface="Arial"/>
                          <a:cs typeface="Arial"/>
                        </a:rPr>
                        <a:t>p2</a:t>
                      </a:r>
                      <a:endParaRPr sz="1400">
                        <a:latin typeface="Arial"/>
                        <a:cs typeface="Arial"/>
                      </a:endParaRPr>
                    </a:p>
                  </a:txBody>
                  <a:tcPr marL="0" marR="0" marT="12092" marB="0">
                    <a:lnB w="12700">
                      <a:solidFill>
                        <a:srgbClr val="000000"/>
                      </a:solidFill>
                      <a:prstDash val="solid"/>
                    </a:lnB>
                    <a:solidFill>
                      <a:srgbClr val="EAEAEA"/>
                    </a:solidFill>
                  </a:tcPr>
                </a:tc>
                <a:tc>
                  <a:txBody>
                    <a:bodyPr/>
                    <a:lstStyle/>
                    <a:p>
                      <a:pPr marR="4445" algn="ctr">
                        <a:lnSpc>
                          <a:spcPts val="1855"/>
                        </a:lnSpc>
                        <a:spcBef>
                          <a:spcPts val="105"/>
                        </a:spcBef>
                      </a:pPr>
                      <a:r>
                        <a:rPr sz="1400" spc="-40" dirty="0">
                          <a:latin typeface="Arial"/>
                          <a:cs typeface="Arial"/>
                        </a:rPr>
                        <a:t>p3</a:t>
                      </a:r>
                      <a:endParaRPr sz="1400">
                        <a:latin typeface="Arial"/>
                        <a:cs typeface="Arial"/>
                      </a:endParaRPr>
                    </a:p>
                  </a:txBody>
                  <a:tcPr marL="0" marR="0" marT="12092" marB="0">
                    <a:lnR w="12700">
                      <a:solidFill>
                        <a:srgbClr val="000000"/>
                      </a:solidFill>
                      <a:prstDash val="solid"/>
                    </a:lnR>
                    <a:lnB w="12700">
                      <a:solidFill>
                        <a:srgbClr val="000000"/>
                      </a:solidFill>
                      <a:prstDash val="solid"/>
                    </a:lnB>
                    <a:solidFill>
                      <a:srgbClr val="EAEAEA"/>
                    </a:solidFill>
                  </a:tcPr>
                </a:tc>
                <a:tc>
                  <a:txBody>
                    <a:bodyPr/>
                    <a:lstStyle/>
                    <a:p>
                      <a:pPr algn="ctr">
                        <a:lnSpc>
                          <a:spcPts val="1855"/>
                        </a:lnSpc>
                        <a:spcBef>
                          <a:spcPts val="105"/>
                        </a:spcBef>
                      </a:pPr>
                      <a:r>
                        <a:rPr sz="1400" spc="-10" dirty="0">
                          <a:latin typeface="Arial"/>
                          <a:cs typeface="Arial"/>
                        </a:rPr>
                        <a:t>Ent</a:t>
                      </a:r>
                      <a:endParaRPr sz="1400">
                        <a:latin typeface="Arial"/>
                        <a:cs typeface="Arial"/>
                      </a:endParaRPr>
                    </a:p>
                  </a:txBody>
                  <a:tcPr marL="0" marR="0" marT="12092" marB="0">
                    <a:lnL w="12700">
                      <a:solidFill>
                        <a:srgbClr val="000000"/>
                      </a:solidFill>
                      <a:prstDash val="solid"/>
                    </a:lnL>
                    <a:lnB w="12700">
                      <a:solidFill>
                        <a:srgbClr val="000000"/>
                      </a:solidFill>
                      <a:prstDash val="solid"/>
                    </a:lnB>
                    <a:solidFill>
                      <a:srgbClr val="EAEAEA"/>
                    </a:solidFill>
                  </a:tcPr>
                </a:tc>
                <a:extLst>
                  <a:ext uri="{0D108BD9-81ED-4DB2-BD59-A6C34878D82A}">
                    <a16:rowId xmlns:a16="http://schemas.microsoft.com/office/drawing/2014/main" val="10000"/>
                  </a:ext>
                </a:extLst>
              </a:tr>
              <a:tr h="239974">
                <a:tc>
                  <a:txBody>
                    <a:bodyPr/>
                    <a:lstStyle/>
                    <a:p>
                      <a:pPr marL="7620" algn="ctr">
                        <a:lnSpc>
                          <a:spcPct val="100000"/>
                        </a:lnSpc>
                        <a:spcBef>
                          <a:spcPts val="65"/>
                        </a:spcBef>
                      </a:pPr>
                      <a:r>
                        <a:rPr sz="1400" spc="20" dirty="0">
                          <a:latin typeface="Arial"/>
                          <a:cs typeface="Arial"/>
                        </a:rPr>
                        <a:t>0.1</a:t>
                      </a:r>
                      <a:endParaRPr sz="1400">
                        <a:latin typeface="Arial"/>
                        <a:cs typeface="Arial"/>
                      </a:endParaRPr>
                    </a:p>
                  </a:txBody>
                  <a:tcPr marL="0" marR="0" marT="7486" marB="0">
                    <a:lnT w="12700">
                      <a:solidFill>
                        <a:srgbClr val="000000"/>
                      </a:solidFill>
                      <a:prstDash val="solid"/>
                    </a:lnT>
                    <a:solidFill>
                      <a:srgbClr val="EAEAEA"/>
                    </a:solidFill>
                  </a:tcPr>
                </a:tc>
                <a:tc>
                  <a:txBody>
                    <a:bodyPr/>
                    <a:lstStyle/>
                    <a:p>
                      <a:pPr algn="ctr">
                        <a:lnSpc>
                          <a:spcPct val="100000"/>
                        </a:lnSpc>
                        <a:spcBef>
                          <a:spcPts val="65"/>
                        </a:spcBef>
                      </a:pPr>
                      <a:r>
                        <a:rPr sz="1400" spc="20" dirty="0">
                          <a:latin typeface="Arial"/>
                          <a:cs typeface="Arial"/>
                        </a:rPr>
                        <a:t>0.1</a:t>
                      </a:r>
                      <a:endParaRPr sz="1400">
                        <a:latin typeface="Arial"/>
                        <a:cs typeface="Arial"/>
                      </a:endParaRPr>
                    </a:p>
                  </a:txBody>
                  <a:tcPr marL="0" marR="0" marT="7486" marB="0">
                    <a:lnT w="12700">
                      <a:solidFill>
                        <a:srgbClr val="000000"/>
                      </a:solidFill>
                      <a:prstDash val="solid"/>
                    </a:lnT>
                    <a:solidFill>
                      <a:srgbClr val="EAEAEA"/>
                    </a:solidFill>
                  </a:tcPr>
                </a:tc>
                <a:tc>
                  <a:txBody>
                    <a:bodyPr/>
                    <a:lstStyle/>
                    <a:p>
                      <a:pPr marL="3810" algn="ctr">
                        <a:lnSpc>
                          <a:spcPct val="100000"/>
                        </a:lnSpc>
                        <a:spcBef>
                          <a:spcPts val="65"/>
                        </a:spcBef>
                      </a:pPr>
                      <a:r>
                        <a:rPr sz="1400" spc="20" dirty="0">
                          <a:latin typeface="Arial"/>
                          <a:cs typeface="Arial"/>
                        </a:rPr>
                        <a:t>0.8</a:t>
                      </a:r>
                      <a:endParaRPr sz="1400">
                        <a:latin typeface="Arial"/>
                        <a:cs typeface="Arial"/>
                      </a:endParaRPr>
                    </a:p>
                  </a:txBody>
                  <a:tcPr marL="0" marR="0" marT="7486" marB="0">
                    <a:lnR w="12700">
                      <a:solidFill>
                        <a:srgbClr val="000000"/>
                      </a:solidFill>
                      <a:prstDash val="solid"/>
                    </a:lnR>
                    <a:lnT w="12700">
                      <a:solidFill>
                        <a:srgbClr val="000000"/>
                      </a:solidFill>
                      <a:prstDash val="solid"/>
                    </a:lnT>
                    <a:solidFill>
                      <a:srgbClr val="EAEAEA"/>
                    </a:solidFill>
                  </a:tcPr>
                </a:tc>
                <a:tc>
                  <a:txBody>
                    <a:bodyPr/>
                    <a:lstStyle/>
                    <a:p>
                      <a:pPr marL="1270" algn="ctr">
                        <a:lnSpc>
                          <a:spcPct val="100000"/>
                        </a:lnSpc>
                        <a:spcBef>
                          <a:spcPts val="65"/>
                        </a:spcBef>
                      </a:pPr>
                      <a:r>
                        <a:rPr sz="1400" spc="20" dirty="0">
                          <a:latin typeface="Arial"/>
                          <a:cs typeface="Arial"/>
                        </a:rPr>
                        <a:t>0.92</a:t>
                      </a:r>
                      <a:endParaRPr sz="1400">
                        <a:latin typeface="Arial"/>
                        <a:cs typeface="Arial"/>
                      </a:endParaRPr>
                    </a:p>
                  </a:txBody>
                  <a:tcPr marL="0" marR="0" marT="7486" marB="0">
                    <a:lnL w="12700">
                      <a:solidFill>
                        <a:srgbClr val="000000"/>
                      </a:solidFill>
                      <a:prstDash val="solid"/>
                    </a:lnL>
                    <a:lnT w="12700">
                      <a:solidFill>
                        <a:srgbClr val="000000"/>
                      </a:solidFill>
                      <a:prstDash val="solid"/>
                    </a:lnT>
                    <a:solidFill>
                      <a:srgbClr val="EAEAEA"/>
                    </a:solidFill>
                  </a:tcPr>
                </a:tc>
                <a:extLst>
                  <a:ext uri="{0D108BD9-81ED-4DB2-BD59-A6C34878D82A}">
                    <a16:rowId xmlns:a16="http://schemas.microsoft.com/office/drawing/2014/main" val="10001"/>
                  </a:ext>
                </a:extLst>
              </a:tr>
              <a:tr h="233208">
                <a:tc>
                  <a:txBody>
                    <a:bodyPr/>
                    <a:lstStyle/>
                    <a:p>
                      <a:pPr marL="7620" algn="ctr">
                        <a:lnSpc>
                          <a:spcPct val="100000"/>
                        </a:lnSpc>
                        <a:spcBef>
                          <a:spcPts val="5"/>
                        </a:spcBef>
                      </a:pPr>
                      <a:r>
                        <a:rPr sz="1400" spc="20" dirty="0">
                          <a:latin typeface="Arial"/>
                          <a:cs typeface="Arial"/>
                        </a:rPr>
                        <a:t>0.2</a:t>
                      </a:r>
                      <a:endParaRPr sz="1400">
                        <a:latin typeface="Arial"/>
                        <a:cs typeface="Arial"/>
                      </a:endParaRPr>
                    </a:p>
                  </a:txBody>
                  <a:tcPr marL="0" marR="0" marT="576" marB="0">
                    <a:solidFill>
                      <a:srgbClr val="EAEAEA"/>
                    </a:solidFill>
                  </a:tcPr>
                </a:tc>
                <a:tc>
                  <a:txBody>
                    <a:bodyPr/>
                    <a:lstStyle/>
                    <a:p>
                      <a:pPr algn="ctr">
                        <a:lnSpc>
                          <a:spcPct val="100000"/>
                        </a:lnSpc>
                        <a:spcBef>
                          <a:spcPts val="5"/>
                        </a:spcBef>
                      </a:pPr>
                      <a:r>
                        <a:rPr sz="1400" spc="20" dirty="0">
                          <a:latin typeface="Arial"/>
                          <a:cs typeface="Arial"/>
                        </a:rPr>
                        <a:t>0.2</a:t>
                      </a:r>
                      <a:endParaRPr sz="1400">
                        <a:latin typeface="Arial"/>
                        <a:cs typeface="Arial"/>
                      </a:endParaRPr>
                    </a:p>
                  </a:txBody>
                  <a:tcPr marL="0" marR="0" marT="576" marB="0">
                    <a:solidFill>
                      <a:srgbClr val="EAEAEA"/>
                    </a:solidFill>
                  </a:tcPr>
                </a:tc>
                <a:tc>
                  <a:txBody>
                    <a:bodyPr/>
                    <a:lstStyle/>
                    <a:p>
                      <a:pPr marL="3810" algn="ctr">
                        <a:lnSpc>
                          <a:spcPct val="100000"/>
                        </a:lnSpc>
                        <a:spcBef>
                          <a:spcPts val="5"/>
                        </a:spcBef>
                      </a:pPr>
                      <a:r>
                        <a:rPr sz="1400" spc="20" dirty="0">
                          <a:latin typeface="Arial"/>
                          <a:cs typeface="Arial"/>
                        </a:rPr>
                        <a:t>0.6</a:t>
                      </a:r>
                      <a:endParaRPr sz="1400">
                        <a:latin typeface="Arial"/>
                        <a:cs typeface="Arial"/>
                      </a:endParaRPr>
                    </a:p>
                  </a:txBody>
                  <a:tcPr marL="0" marR="0" marT="576" marB="0">
                    <a:lnR w="12700">
                      <a:solidFill>
                        <a:srgbClr val="000000"/>
                      </a:solidFill>
                      <a:prstDash val="solid"/>
                    </a:lnR>
                    <a:solidFill>
                      <a:srgbClr val="EAEAEA"/>
                    </a:solidFill>
                  </a:tcPr>
                </a:tc>
                <a:tc>
                  <a:txBody>
                    <a:bodyPr/>
                    <a:lstStyle/>
                    <a:p>
                      <a:pPr marL="1270" algn="ctr">
                        <a:lnSpc>
                          <a:spcPct val="100000"/>
                        </a:lnSpc>
                        <a:spcBef>
                          <a:spcPts val="5"/>
                        </a:spcBef>
                      </a:pPr>
                      <a:r>
                        <a:rPr sz="1400" spc="20" dirty="0">
                          <a:latin typeface="Arial"/>
                          <a:cs typeface="Arial"/>
                        </a:rPr>
                        <a:t>1.37</a:t>
                      </a:r>
                      <a:endParaRPr sz="1400">
                        <a:latin typeface="Arial"/>
                        <a:cs typeface="Arial"/>
                      </a:endParaRPr>
                    </a:p>
                  </a:txBody>
                  <a:tcPr marL="0" marR="0" marT="576" marB="0">
                    <a:lnL w="12700">
                      <a:solidFill>
                        <a:srgbClr val="000000"/>
                      </a:solidFill>
                      <a:prstDash val="solid"/>
                    </a:lnL>
                    <a:solidFill>
                      <a:srgbClr val="EAEAEA"/>
                    </a:solidFill>
                  </a:tcPr>
                </a:tc>
                <a:extLst>
                  <a:ext uri="{0D108BD9-81ED-4DB2-BD59-A6C34878D82A}">
                    <a16:rowId xmlns:a16="http://schemas.microsoft.com/office/drawing/2014/main" val="10002"/>
                  </a:ext>
                </a:extLst>
              </a:tr>
              <a:tr h="233208">
                <a:tc>
                  <a:txBody>
                    <a:bodyPr/>
                    <a:lstStyle/>
                    <a:p>
                      <a:pPr marL="7620" algn="ctr">
                        <a:lnSpc>
                          <a:spcPct val="100000"/>
                        </a:lnSpc>
                        <a:spcBef>
                          <a:spcPts val="10"/>
                        </a:spcBef>
                      </a:pPr>
                      <a:r>
                        <a:rPr sz="1400" spc="20" dirty="0">
                          <a:latin typeface="Arial"/>
                          <a:cs typeface="Arial"/>
                        </a:rPr>
                        <a:t>0.1</a:t>
                      </a:r>
                      <a:endParaRPr sz="1400">
                        <a:latin typeface="Arial"/>
                        <a:cs typeface="Arial"/>
                      </a:endParaRPr>
                    </a:p>
                  </a:txBody>
                  <a:tcPr marL="0" marR="0" marT="1152" marB="0">
                    <a:solidFill>
                      <a:srgbClr val="EAEAEA"/>
                    </a:solidFill>
                  </a:tcPr>
                </a:tc>
                <a:tc>
                  <a:txBody>
                    <a:bodyPr/>
                    <a:lstStyle/>
                    <a:p>
                      <a:pPr algn="ctr">
                        <a:lnSpc>
                          <a:spcPct val="100000"/>
                        </a:lnSpc>
                        <a:spcBef>
                          <a:spcPts val="10"/>
                        </a:spcBef>
                      </a:pPr>
                      <a:r>
                        <a:rPr sz="1400" spc="20" dirty="0">
                          <a:latin typeface="Arial"/>
                          <a:cs typeface="Arial"/>
                        </a:rPr>
                        <a:t>0.45</a:t>
                      </a:r>
                      <a:endParaRPr sz="1400">
                        <a:latin typeface="Arial"/>
                        <a:cs typeface="Arial"/>
                      </a:endParaRPr>
                    </a:p>
                  </a:txBody>
                  <a:tcPr marL="0" marR="0" marT="1152" marB="0">
                    <a:solidFill>
                      <a:srgbClr val="EAEAEA"/>
                    </a:solidFill>
                  </a:tcPr>
                </a:tc>
                <a:tc>
                  <a:txBody>
                    <a:bodyPr/>
                    <a:lstStyle/>
                    <a:p>
                      <a:pPr marL="3810" algn="ctr">
                        <a:lnSpc>
                          <a:spcPct val="100000"/>
                        </a:lnSpc>
                        <a:spcBef>
                          <a:spcPts val="10"/>
                        </a:spcBef>
                      </a:pPr>
                      <a:r>
                        <a:rPr sz="1400" spc="20" dirty="0">
                          <a:latin typeface="Arial"/>
                          <a:cs typeface="Arial"/>
                        </a:rPr>
                        <a:t>0.45</a:t>
                      </a:r>
                      <a:endParaRPr sz="1400">
                        <a:latin typeface="Arial"/>
                        <a:cs typeface="Arial"/>
                      </a:endParaRPr>
                    </a:p>
                  </a:txBody>
                  <a:tcPr marL="0" marR="0" marT="1152" marB="0">
                    <a:lnR w="12700">
                      <a:solidFill>
                        <a:srgbClr val="000000"/>
                      </a:solidFill>
                      <a:prstDash val="solid"/>
                    </a:lnR>
                    <a:solidFill>
                      <a:srgbClr val="EAEAEA"/>
                    </a:solidFill>
                  </a:tcPr>
                </a:tc>
                <a:tc>
                  <a:txBody>
                    <a:bodyPr/>
                    <a:lstStyle/>
                    <a:p>
                      <a:pPr marL="1270" algn="ctr">
                        <a:lnSpc>
                          <a:spcPct val="100000"/>
                        </a:lnSpc>
                        <a:spcBef>
                          <a:spcPts val="10"/>
                        </a:spcBef>
                      </a:pPr>
                      <a:r>
                        <a:rPr sz="1400" spc="20" dirty="0">
                          <a:latin typeface="Arial"/>
                          <a:cs typeface="Arial"/>
                        </a:rPr>
                        <a:t>1.37</a:t>
                      </a:r>
                      <a:endParaRPr sz="1400">
                        <a:latin typeface="Arial"/>
                        <a:cs typeface="Arial"/>
                      </a:endParaRPr>
                    </a:p>
                  </a:txBody>
                  <a:tcPr marL="0" marR="0" marT="1152" marB="0">
                    <a:lnL w="12700">
                      <a:solidFill>
                        <a:srgbClr val="000000"/>
                      </a:solidFill>
                      <a:prstDash val="solid"/>
                    </a:lnL>
                    <a:solidFill>
                      <a:srgbClr val="EAEAEA"/>
                    </a:solidFill>
                  </a:tcPr>
                </a:tc>
                <a:extLst>
                  <a:ext uri="{0D108BD9-81ED-4DB2-BD59-A6C34878D82A}">
                    <a16:rowId xmlns:a16="http://schemas.microsoft.com/office/drawing/2014/main" val="10003"/>
                  </a:ext>
                </a:extLst>
              </a:tr>
              <a:tr h="232864">
                <a:tc>
                  <a:txBody>
                    <a:bodyPr/>
                    <a:lstStyle/>
                    <a:p>
                      <a:pPr marL="7620" algn="ctr">
                        <a:lnSpc>
                          <a:spcPct val="100000"/>
                        </a:lnSpc>
                        <a:spcBef>
                          <a:spcPts val="5"/>
                        </a:spcBef>
                      </a:pPr>
                      <a:r>
                        <a:rPr sz="1400" spc="20" dirty="0">
                          <a:latin typeface="Arial"/>
                          <a:cs typeface="Arial"/>
                        </a:rPr>
                        <a:t>0.2</a:t>
                      </a:r>
                      <a:endParaRPr sz="1400">
                        <a:latin typeface="Arial"/>
                        <a:cs typeface="Arial"/>
                      </a:endParaRPr>
                    </a:p>
                  </a:txBody>
                  <a:tcPr marL="0" marR="0" marT="576" marB="0">
                    <a:solidFill>
                      <a:srgbClr val="EAEAEA"/>
                    </a:solidFill>
                  </a:tcPr>
                </a:tc>
                <a:tc>
                  <a:txBody>
                    <a:bodyPr/>
                    <a:lstStyle/>
                    <a:p>
                      <a:pPr algn="ctr">
                        <a:lnSpc>
                          <a:spcPct val="100000"/>
                        </a:lnSpc>
                        <a:spcBef>
                          <a:spcPts val="5"/>
                        </a:spcBef>
                      </a:pPr>
                      <a:r>
                        <a:rPr sz="1400" spc="20" dirty="0">
                          <a:latin typeface="Arial"/>
                          <a:cs typeface="Arial"/>
                        </a:rPr>
                        <a:t>0.4</a:t>
                      </a:r>
                      <a:endParaRPr sz="1400">
                        <a:latin typeface="Arial"/>
                        <a:cs typeface="Arial"/>
                      </a:endParaRPr>
                    </a:p>
                  </a:txBody>
                  <a:tcPr marL="0" marR="0" marT="576" marB="0">
                    <a:solidFill>
                      <a:srgbClr val="EAEAEA"/>
                    </a:solidFill>
                  </a:tcPr>
                </a:tc>
                <a:tc>
                  <a:txBody>
                    <a:bodyPr/>
                    <a:lstStyle/>
                    <a:p>
                      <a:pPr marL="3810" algn="ctr">
                        <a:lnSpc>
                          <a:spcPct val="100000"/>
                        </a:lnSpc>
                        <a:spcBef>
                          <a:spcPts val="5"/>
                        </a:spcBef>
                      </a:pPr>
                      <a:r>
                        <a:rPr sz="1400" spc="20" dirty="0">
                          <a:latin typeface="Arial"/>
                          <a:cs typeface="Arial"/>
                        </a:rPr>
                        <a:t>0.4</a:t>
                      </a:r>
                      <a:endParaRPr sz="1400">
                        <a:latin typeface="Arial"/>
                        <a:cs typeface="Arial"/>
                      </a:endParaRPr>
                    </a:p>
                  </a:txBody>
                  <a:tcPr marL="0" marR="0" marT="576" marB="0">
                    <a:lnR w="12700">
                      <a:solidFill>
                        <a:srgbClr val="000000"/>
                      </a:solidFill>
                      <a:prstDash val="solid"/>
                    </a:lnR>
                    <a:solidFill>
                      <a:srgbClr val="EAEAEA"/>
                    </a:solidFill>
                  </a:tcPr>
                </a:tc>
                <a:tc>
                  <a:txBody>
                    <a:bodyPr/>
                    <a:lstStyle/>
                    <a:p>
                      <a:pPr marL="1270" algn="ctr">
                        <a:lnSpc>
                          <a:spcPct val="100000"/>
                        </a:lnSpc>
                        <a:spcBef>
                          <a:spcPts val="5"/>
                        </a:spcBef>
                      </a:pPr>
                      <a:r>
                        <a:rPr sz="1400" spc="20" dirty="0">
                          <a:latin typeface="Arial"/>
                          <a:cs typeface="Arial"/>
                        </a:rPr>
                        <a:t>1.52</a:t>
                      </a:r>
                      <a:endParaRPr sz="1400">
                        <a:latin typeface="Arial"/>
                        <a:cs typeface="Arial"/>
                      </a:endParaRPr>
                    </a:p>
                  </a:txBody>
                  <a:tcPr marL="0" marR="0" marT="576" marB="0">
                    <a:lnL w="12700">
                      <a:solidFill>
                        <a:srgbClr val="000000"/>
                      </a:solidFill>
                      <a:prstDash val="solid"/>
                    </a:lnL>
                    <a:solidFill>
                      <a:srgbClr val="EAEAEA"/>
                    </a:solidFill>
                  </a:tcPr>
                </a:tc>
                <a:extLst>
                  <a:ext uri="{0D108BD9-81ED-4DB2-BD59-A6C34878D82A}">
                    <a16:rowId xmlns:a16="http://schemas.microsoft.com/office/drawing/2014/main" val="10004"/>
                  </a:ext>
                </a:extLst>
              </a:tr>
              <a:tr h="233208">
                <a:tc>
                  <a:txBody>
                    <a:bodyPr/>
                    <a:lstStyle/>
                    <a:p>
                      <a:pPr marL="7620" algn="ctr">
                        <a:lnSpc>
                          <a:spcPct val="100000"/>
                        </a:lnSpc>
                        <a:spcBef>
                          <a:spcPts val="5"/>
                        </a:spcBef>
                      </a:pPr>
                      <a:r>
                        <a:rPr sz="1400" spc="20" dirty="0">
                          <a:latin typeface="Arial"/>
                          <a:cs typeface="Arial"/>
                        </a:rPr>
                        <a:t>0.3</a:t>
                      </a:r>
                      <a:endParaRPr sz="1400">
                        <a:latin typeface="Arial"/>
                        <a:cs typeface="Arial"/>
                      </a:endParaRPr>
                    </a:p>
                  </a:txBody>
                  <a:tcPr marL="0" marR="0" marT="576" marB="0">
                    <a:solidFill>
                      <a:srgbClr val="EAEAEA"/>
                    </a:solidFill>
                  </a:tcPr>
                </a:tc>
                <a:tc>
                  <a:txBody>
                    <a:bodyPr/>
                    <a:lstStyle/>
                    <a:p>
                      <a:pPr algn="ctr">
                        <a:lnSpc>
                          <a:spcPct val="100000"/>
                        </a:lnSpc>
                        <a:spcBef>
                          <a:spcPts val="5"/>
                        </a:spcBef>
                      </a:pPr>
                      <a:r>
                        <a:rPr sz="1400" spc="20" dirty="0">
                          <a:latin typeface="Arial"/>
                          <a:cs typeface="Arial"/>
                        </a:rPr>
                        <a:t>0.3</a:t>
                      </a:r>
                      <a:endParaRPr sz="1400">
                        <a:latin typeface="Arial"/>
                        <a:cs typeface="Arial"/>
                      </a:endParaRPr>
                    </a:p>
                  </a:txBody>
                  <a:tcPr marL="0" marR="0" marT="576" marB="0">
                    <a:solidFill>
                      <a:srgbClr val="EAEAEA"/>
                    </a:solidFill>
                  </a:tcPr>
                </a:tc>
                <a:tc>
                  <a:txBody>
                    <a:bodyPr/>
                    <a:lstStyle/>
                    <a:p>
                      <a:pPr marL="3810" algn="ctr">
                        <a:lnSpc>
                          <a:spcPct val="100000"/>
                        </a:lnSpc>
                        <a:spcBef>
                          <a:spcPts val="5"/>
                        </a:spcBef>
                      </a:pPr>
                      <a:r>
                        <a:rPr sz="1400" spc="20" dirty="0">
                          <a:latin typeface="Arial"/>
                          <a:cs typeface="Arial"/>
                        </a:rPr>
                        <a:t>0.4</a:t>
                      </a:r>
                      <a:endParaRPr sz="1400">
                        <a:latin typeface="Arial"/>
                        <a:cs typeface="Arial"/>
                      </a:endParaRPr>
                    </a:p>
                  </a:txBody>
                  <a:tcPr marL="0" marR="0" marT="576" marB="0">
                    <a:lnR w="12700">
                      <a:solidFill>
                        <a:srgbClr val="000000"/>
                      </a:solidFill>
                      <a:prstDash val="solid"/>
                    </a:lnR>
                    <a:solidFill>
                      <a:srgbClr val="EAEAEA"/>
                    </a:solidFill>
                  </a:tcPr>
                </a:tc>
                <a:tc>
                  <a:txBody>
                    <a:bodyPr/>
                    <a:lstStyle/>
                    <a:p>
                      <a:pPr marL="1270" algn="ctr">
                        <a:lnSpc>
                          <a:spcPct val="100000"/>
                        </a:lnSpc>
                        <a:spcBef>
                          <a:spcPts val="5"/>
                        </a:spcBef>
                      </a:pPr>
                      <a:r>
                        <a:rPr sz="1400" spc="20" dirty="0">
                          <a:latin typeface="Arial"/>
                          <a:cs typeface="Arial"/>
                        </a:rPr>
                        <a:t>1.57</a:t>
                      </a:r>
                      <a:endParaRPr sz="1400">
                        <a:latin typeface="Arial"/>
                        <a:cs typeface="Arial"/>
                      </a:endParaRPr>
                    </a:p>
                  </a:txBody>
                  <a:tcPr marL="0" marR="0" marT="576" marB="0">
                    <a:lnL w="12700">
                      <a:solidFill>
                        <a:srgbClr val="000000"/>
                      </a:solidFill>
                      <a:prstDash val="solid"/>
                    </a:lnL>
                    <a:solidFill>
                      <a:srgbClr val="EAEAEA"/>
                    </a:solidFill>
                  </a:tcPr>
                </a:tc>
                <a:extLst>
                  <a:ext uri="{0D108BD9-81ED-4DB2-BD59-A6C34878D82A}">
                    <a16:rowId xmlns:a16="http://schemas.microsoft.com/office/drawing/2014/main" val="10005"/>
                  </a:ext>
                </a:extLst>
              </a:tr>
              <a:tr h="231436">
                <a:tc>
                  <a:txBody>
                    <a:bodyPr/>
                    <a:lstStyle/>
                    <a:p>
                      <a:pPr marL="10795" algn="ctr">
                        <a:lnSpc>
                          <a:spcPct val="100000"/>
                        </a:lnSpc>
                        <a:spcBef>
                          <a:spcPts val="10"/>
                        </a:spcBef>
                      </a:pPr>
                      <a:r>
                        <a:rPr sz="1400" spc="25" dirty="0">
                          <a:latin typeface="Arial"/>
                          <a:cs typeface="Arial"/>
                        </a:rPr>
                        <a:t>0.33</a:t>
                      </a:r>
                      <a:endParaRPr sz="1400">
                        <a:latin typeface="Arial"/>
                        <a:cs typeface="Arial"/>
                      </a:endParaRPr>
                    </a:p>
                  </a:txBody>
                  <a:tcPr marL="0" marR="0" marT="1152" marB="0">
                    <a:solidFill>
                      <a:srgbClr val="EAEAEA"/>
                    </a:solidFill>
                  </a:tcPr>
                </a:tc>
                <a:tc>
                  <a:txBody>
                    <a:bodyPr/>
                    <a:lstStyle/>
                    <a:p>
                      <a:pPr marL="2540" algn="ctr">
                        <a:lnSpc>
                          <a:spcPct val="100000"/>
                        </a:lnSpc>
                        <a:spcBef>
                          <a:spcPts val="10"/>
                        </a:spcBef>
                      </a:pPr>
                      <a:r>
                        <a:rPr sz="1400" spc="25" dirty="0">
                          <a:latin typeface="Arial"/>
                          <a:cs typeface="Arial"/>
                        </a:rPr>
                        <a:t>0.33</a:t>
                      </a:r>
                      <a:endParaRPr sz="1400">
                        <a:latin typeface="Arial"/>
                        <a:cs typeface="Arial"/>
                      </a:endParaRPr>
                    </a:p>
                  </a:txBody>
                  <a:tcPr marL="0" marR="0" marT="1152" marB="0">
                    <a:solidFill>
                      <a:srgbClr val="EAEAEA"/>
                    </a:solidFill>
                  </a:tcPr>
                </a:tc>
                <a:tc>
                  <a:txBody>
                    <a:bodyPr/>
                    <a:lstStyle/>
                    <a:p>
                      <a:pPr marL="6350" algn="ctr">
                        <a:lnSpc>
                          <a:spcPct val="100000"/>
                        </a:lnSpc>
                        <a:spcBef>
                          <a:spcPts val="10"/>
                        </a:spcBef>
                      </a:pPr>
                      <a:r>
                        <a:rPr sz="1400" spc="25" dirty="0">
                          <a:latin typeface="Arial"/>
                          <a:cs typeface="Arial"/>
                        </a:rPr>
                        <a:t>0.33</a:t>
                      </a:r>
                      <a:endParaRPr sz="1400">
                        <a:latin typeface="Arial"/>
                        <a:cs typeface="Arial"/>
                      </a:endParaRPr>
                    </a:p>
                  </a:txBody>
                  <a:tcPr marL="0" marR="0" marT="1152" marB="0">
                    <a:lnR w="12700">
                      <a:solidFill>
                        <a:srgbClr val="000000"/>
                      </a:solidFill>
                      <a:prstDash val="solid"/>
                    </a:lnR>
                    <a:solidFill>
                      <a:srgbClr val="EAEAEA"/>
                    </a:solidFill>
                  </a:tcPr>
                </a:tc>
                <a:tc>
                  <a:txBody>
                    <a:bodyPr/>
                    <a:lstStyle/>
                    <a:p>
                      <a:pPr marL="4445" algn="ctr">
                        <a:lnSpc>
                          <a:spcPct val="100000"/>
                        </a:lnSpc>
                        <a:spcBef>
                          <a:spcPts val="10"/>
                        </a:spcBef>
                      </a:pPr>
                      <a:r>
                        <a:rPr sz="1400" spc="25" dirty="0">
                          <a:latin typeface="Arial"/>
                          <a:cs typeface="Arial"/>
                        </a:rPr>
                        <a:t>1.58</a:t>
                      </a:r>
                      <a:endParaRPr sz="1400">
                        <a:latin typeface="Arial"/>
                        <a:cs typeface="Arial"/>
                      </a:endParaRPr>
                    </a:p>
                  </a:txBody>
                  <a:tcPr marL="0" marR="0" marT="1152" marB="0">
                    <a:lnL w="12700">
                      <a:solidFill>
                        <a:srgbClr val="000000"/>
                      </a:solidFill>
                      <a:prstDash val="solid"/>
                    </a:lnL>
                    <a:solidFill>
                      <a:srgbClr val="EAEAEA"/>
                    </a:solidFill>
                  </a:tcPr>
                </a:tc>
                <a:extLst>
                  <a:ext uri="{0D108BD9-81ED-4DB2-BD59-A6C34878D82A}">
                    <a16:rowId xmlns:a16="http://schemas.microsoft.com/office/drawing/2014/main" val="10006"/>
                  </a:ext>
                </a:extLst>
              </a:tr>
            </a:tbl>
          </a:graphicData>
        </a:graphic>
      </p:graphicFrame>
      <p:grpSp>
        <p:nvGrpSpPr>
          <p:cNvPr id="11" name="object 11"/>
          <p:cNvGrpSpPr/>
          <p:nvPr/>
        </p:nvGrpSpPr>
        <p:grpSpPr>
          <a:xfrm>
            <a:off x="6631637" y="4730465"/>
            <a:ext cx="3143970" cy="1658358"/>
            <a:chOff x="5937389" y="5216652"/>
            <a:chExt cx="3467100" cy="1828800"/>
          </a:xfrm>
        </p:grpSpPr>
        <p:sp>
          <p:nvSpPr>
            <p:cNvPr id="12" name="object 12"/>
            <p:cNvSpPr/>
            <p:nvPr/>
          </p:nvSpPr>
          <p:spPr>
            <a:xfrm>
              <a:off x="6937895" y="5216652"/>
              <a:ext cx="2466975" cy="1828800"/>
            </a:xfrm>
            <a:custGeom>
              <a:avLst/>
              <a:gdLst/>
              <a:ahLst/>
              <a:cxnLst/>
              <a:rect l="l" t="t" r="r" b="b"/>
              <a:pathLst>
                <a:path w="2466975" h="1828800">
                  <a:moveTo>
                    <a:pt x="2466594" y="1828800"/>
                  </a:moveTo>
                  <a:lnTo>
                    <a:pt x="2466594" y="0"/>
                  </a:lnTo>
                  <a:lnTo>
                    <a:pt x="0" y="0"/>
                  </a:lnTo>
                  <a:lnTo>
                    <a:pt x="0" y="1828800"/>
                  </a:lnTo>
                  <a:lnTo>
                    <a:pt x="4571" y="1828800"/>
                  </a:lnTo>
                  <a:lnTo>
                    <a:pt x="4571" y="9144"/>
                  </a:lnTo>
                  <a:lnTo>
                    <a:pt x="9131" y="4572"/>
                  </a:lnTo>
                  <a:lnTo>
                    <a:pt x="9131" y="9144"/>
                  </a:lnTo>
                  <a:lnTo>
                    <a:pt x="2457450" y="9144"/>
                  </a:lnTo>
                  <a:lnTo>
                    <a:pt x="2457450" y="4572"/>
                  </a:lnTo>
                  <a:lnTo>
                    <a:pt x="2462021" y="9144"/>
                  </a:lnTo>
                  <a:lnTo>
                    <a:pt x="2462021" y="1828800"/>
                  </a:lnTo>
                  <a:lnTo>
                    <a:pt x="2466594" y="1828800"/>
                  </a:lnTo>
                  <a:close/>
                </a:path>
                <a:path w="2466975" h="1828800">
                  <a:moveTo>
                    <a:pt x="9131" y="9144"/>
                  </a:moveTo>
                  <a:lnTo>
                    <a:pt x="9131" y="4572"/>
                  </a:lnTo>
                  <a:lnTo>
                    <a:pt x="4571" y="9144"/>
                  </a:lnTo>
                  <a:lnTo>
                    <a:pt x="9131" y="9144"/>
                  </a:lnTo>
                  <a:close/>
                </a:path>
                <a:path w="2466975" h="1828800">
                  <a:moveTo>
                    <a:pt x="9131" y="1818894"/>
                  </a:moveTo>
                  <a:lnTo>
                    <a:pt x="9131" y="9144"/>
                  </a:lnTo>
                  <a:lnTo>
                    <a:pt x="4571" y="9144"/>
                  </a:lnTo>
                  <a:lnTo>
                    <a:pt x="4571" y="1818894"/>
                  </a:lnTo>
                  <a:lnTo>
                    <a:pt x="9131" y="1818894"/>
                  </a:lnTo>
                  <a:close/>
                </a:path>
                <a:path w="2466975" h="1828800">
                  <a:moveTo>
                    <a:pt x="2462021" y="1818894"/>
                  </a:moveTo>
                  <a:lnTo>
                    <a:pt x="4571" y="1818894"/>
                  </a:lnTo>
                  <a:lnTo>
                    <a:pt x="9131" y="1824228"/>
                  </a:lnTo>
                  <a:lnTo>
                    <a:pt x="9131" y="1828800"/>
                  </a:lnTo>
                  <a:lnTo>
                    <a:pt x="2457450" y="1828800"/>
                  </a:lnTo>
                  <a:lnTo>
                    <a:pt x="2457450" y="1824228"/>
                  </a:lnTo>
                  <a:lnTo>
                    <a:pt x="2462021" y="1818894"/>
                  </a:lnTo>
                  <a:close/>
                </a:path>
                <a:path w="2466975" h="1828800">
                  <a:moveTo>
                    <a:pt x="9131" y="1828800"/>
                  </a:moveTo>
                  <a:lnTo>
                    <a:pt x="9131" y="1824228"/>
                  </a:lnTo>
                  <a:lnTo>
                    <a:pt x="4571" y="1818894"/>
                  </a:lnTo>
                  <a:lnTo>
                    <a:pt x="4571" y="1828800"/>
                  </a:lnTo>
                  <a:lnTo>
                    <a:pt x="9131" y="1828800"/>
                  </a:lnTo>
                  <a:close/>
                </a:path>
                <a:path w="2466975" h="1828800">
                  <a:moveTo>
                    <a:pt x="2462021" y="9144"/>
                  </a:moveTo>
                  <a:lnTo>
                    <a:pt x="2457450" y="4572"/>
                  </a:lnTo>
                  <a:lnTo>
                    <a:pt x="2457450" y="9144"/>
                  </a:lnTo>
                  <a:lnTo>
                    <a:pt x="2462021" y="9144"/>
                  </a:lnTo>
                  <a:close/>
                </a:path>
                <a:path w="2466975" h="1828800">
                  <a:moveTo>
                    <a:pt x="2462021" y="1818894"/>
                  </a:moveTo>
                  <a:lnTo>
                    <a:pt x="2462021" y="9144"/>
                  </a:lnTo>
                  <a:lnTo>
                    <a:pt x="2457450" y="9144"/>
                  </a:lnTo>
                  <a:lnTo>
                    <a:pt x="2457450" y="1818894"/>
                  </a:lnTo>
                  <a:lnTo>
                    <a:pt x="2462021" y="1818894"/>
                  </a:lnTo>
                  <a:close/>
                </a:path>
                <a:path w="2466975" h="1828800">
                  <a:moveTo>
                    <a:pt x="2462021" y="1828800"/>
                  </a:moveTo>
                  <a:lnTo>
                    <a:pt x="2462021" y="1818894"/>
                  </a:lnTo>
                  <a:lnTo>
                    <a:pt x="2457450" y="1824228"/>
                  </a:lnTo>
                  <a:lnTo>
                    <a:pt x="2457450" y="1828800"/>
                  </a:lnTo>
                  <a:lnTo>
                    <a:pt x="2462021" y="1828800"/>
                  </a:lnTo>
                  <a:close/>
                </a:path>
              </a:pathLst>
            </a:custGeom>
            <a:solidFill>
              <a:srgbClr val="333399"/>
            </a:solidFill>
          </p:spPr>
          <p:txBody>
            <a:bodyPr wrap="square" lIns="0" tIns="0" rIns="0" bIns="0" rtlCol="0"/>
            <a:lstStyle/>
            <a:p>
              <a:endParaRPr sz="1632"/>
            </a:p>
          </p:txBody>
        </p:sp>
        <p:sp>
          <p:nvSpPr>
            <p:cNvPr id="13" name="object 13"/>
            <p:cNvSpPr/>
            <p:nvPr/>
          </p:nvSpPr>
          <p:spPr>
            <a:xfrm>
              <a:off x="5937389" y="6555486"/>
              <a:ext cx="1040130" cy="329565"/>
            </a:xfrm>
            <a:custGeom>
              <a:avLst/>
              <a:gdLst/>
              <a:ahLst/>
              <a:cxnLst/>
              <a:rect l="l" t="t" r="r" b="b"/>
              <a:pathLst>
                <a:path w="1040129" h="329565">
                  <a:moveTo>
                    <a:pt x="934730" y="255484"/>
                  </a:moveTo>
                  <a:lnTo>
                    <a:pt x="9905" y="0"/>
                  </a:lnTo>
                  <a:lnTo>
                    <a:pt x="0" y="36576"/>
                  </a:lnTo>
                  <a:lnTo>
                    <a:pt x="924653" y="292013"/>
                  </a:lnTo>
                  <a:lnTo>
                    <a:pt x="934730" y="255484"/>
                  </a:lnTo>
                  <a:close/>
                </a:path>
                <a:path w="1040129" h="329565">
                  <a:moveTo>
                    <a:pt x="953261" y="321411"/>
                  </a:moveTo>
                  <a:lnTo>
                    <a:pt x="953261" y="260603"/>
                  </a:lnTo>
                  <a:lnTo>
                    <a:pt x="943355" y="297179"/>
                  </a:lnTo>
                  <a:lnTo>
                    <a:pt x="924653" y="292013"/>
                  </a:lnTo>
                  <a:lnTo>
                    <a:pt x="914399" y="329184"/>
                  </a:lnTo>
                  <a:lnTo>
                    <a:pt x="953261" y="321411"/>
                  </a:lnTo>
                  <a:close/>
                </a:path>
                <a:path w="1040129" h="329565">
                  <a:moveTo>
                    <a:pt x="953261" y="260603"/>
                  </a:moveTo>
                  <a:lnTo>
                    <a:pt x="934730" y="255484"/>
                  </a:lnTo>
                  <a:lnTo>
                    <a:pt x="924653" y="292013"/>
                  </a:lnTo>
                  <a:lnTo>
                    <a:pt x="943355" y="297179"/>
                  </a:lnTo>
                  <a:lnTo>
                    <a:pt x="953261" y="260603"/>
                  </a:lnTo>
                  <a:close/>
                </a:path>
                <a:path w="1040129" h="329565">
                  <a:moveTo>
                    <a:pt x="1040129" y="304038"/>
                  </a:moveTo>
                  <a:lnTo>
                    <a:pt x="944879" y="218693"/>
                  </a:lnTo>
                  <a:lnTo>
                    <a:pt x="934730" y="255484"/>
                  </a:lnTo>
                  <a:lnTo>
                    <a:pt x="953261" y="260603"/>
                  </a:lnTo>
                  <a:lnTo>
                    <a:pt x="953261" y="321411"/>
                  </a:lnTo>
                  <a:lnTo>
                    <a:pt x="1040129" y="304038"/>
                  </a:lnTo>
                  <a:close/>
                </a:path>
              </a:pathLst>
            </a:custGeom>
            <a:solidFill>
              <a:srgbClr val="FFCC00"/>
            </a:solidFill>
          </p:spPr>
          <p:txBody>
            <a:bodyPr wrap="square" lIns="0" tIns="0" rIns="0" bIns="0" rtlCol="0"/>
            <a:lstStyle/>
            <a:p>
              <a:endParaRPr sz="1632"/>
            </a:p>
          </p:txBody>
        </p:sp>
      </p:grpSp>
      <p:sp>
        <p:nvSpPr>
          <p:cNvPr id="14" name="object 14"/>
          <p:cNvSpPr txBox="1">
            <a:spLocks noGrp="1"/>
          </p:cNvSpPr>
          <p:nvPr>
            <p:ph type="title"/>
          </p:nvPr>
        </p:nvSpPr>
        <p:spPr>
          <a:xfrm>
            <a:off x="5410200" y="113379"/>
            <a:ext cx="1391754" cy="1365265"/>
          </a:xfrm>
          <a:prstGeom prst="rect">
            <a:avLst/>
          </a:prstGeom>
        </p:spPr>
        <p:txBody>
          <a:bodyPr vert="horz" wrap="square" lIns="0" tIns="10941" rIns="0" bIns="0" rtlCol="0" anchor="ctr">
            <a:spAutoFit/>
          </a:bodyPr>
          <a:lstStyle/>
          <a:p>
            <a:pPr marL="11516">
              <a:lnSpc>
                <a:spcPct val="100000"/>
              </a:lnSpc>
              <a:spcBef>
                <a:spcPts val="86"/>
              </a:spcBef>
            </a:pPr>
            <a:r>
              <a:rPr spc="-5" dirty="0"/>
              <a:t>Entropy</a:t>
            </a:r>
          </a:p>
        </p:txBody>
      </p:sp>
      <p:sp>
        <p:nvSpPr>
          <p:cNvPr id="21" name="object 21"/>
          <p:cNvSpPr txBox="1">
            <a:spLocks noGrp="1"/>
          </p:cNvSpPr>
          <p:nvPr>
            <p:ph type="sldNum" sz="quarter" idx="12"/>
          </p:nvPr>
        </p:nvSpPr>
        <p:spPr>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chemeClr val="tx1"/>
                </a:solidFill>
                <a:latin typeface="Comic Sans MS"/>
                <a:ea typeface="+mn-ea"/>
                <a:cs typeface="Comic Sans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549">
              <a:spcBef>
                <a:spcPts val="199"/>
              </a:spcBef>
            </a:pPr>
            <a:fld id="{81D60167-4931-47E6-BA6A-407CBD079E47}" type="slidenum">
              <a:rPr lang="de-DE" smtClean="0"/>
              <a:pPr marL="38100">
                <a:spcBef>
                  <a:spcPts val="220"/>
                </a:spcBef>
              </a:pPr>
              <a:t>51</a:t>
            </a:fld>
            <a:endParaRPr dirty="0"/>
          </a:p>
        </p:txBody>
      </p:sp>
      <p:sp>
        <p:nvSpPr>
          <p:cNvPr id="15" name="object 15"/>
          <p:cNvSpPr txBox="1"/>
          <p:nvPr/>
        </p:nvSpPr>
        <p:spPr>
          <a:xfrm>
            <a:off x="5700874" y="5691160"/>
            <a:ext cx="759505" cy="290227"/>
          </a:xfrm>
          <a:prstGeom prst="rect">
            <a:avLst/>
          </a:prstGeom>
        </p:spPr>
        <p:txBody>
          <a:bodyPr vert="horz" wrap="square" lIns="0" tIns="10941" rIns="0" bIns="0" rtlCol="0">
            <a:spAutoFit/>
          </a:bodyPr>
          <a:lstStyle/>
          <a:p>
            <a:pPr marL="34549">
              <a:spcBef>
                <a:spcPts val="86"/>
              </a:spcBef>
            </a:pPr>
            <a:r>
              <a:rPr sz="1814" spc="-5" dirty="0">
                <a:solidFill>
                  <a:srgbClr val="FFCC00"/>
                </a:solidFill>
                <a:latin typeface="Tahoma"/>
                <a:cs typeface="Tahoma"/>
              </a:rPr>
              <a:t>log</a:t>
            </a:r>
            <a:r>
              <a:rPr sz="1768" spc="-6" baseline="-21367" dirty="0">
                <a:solidFill>
                  <a:srgbClr val="FFCC00"/>
                </a:solidFill>
                <a:latin typeface="Tahoma"/>
                <a:cs typeface="Tahoma"/>
              </a:rPr>
              <a:t>2</a:t>
            </a:r>
            <a:r>
              <a:rPr sz="1814" spc="-5" dirty="0">
                <a:solidFill>
                  <a:srgbClr val="FFCC00"/>
                </a:solidFill>
                <a:latin typeface="Tahoma"/>
                <a:cs typeface="Tahoma"/>
              </a:rPr>
              <a:t>(3)</a:t>
            </a:r>
            <a:endParaRPr sz="1814">
              <a:latin typeface="Tahoma"/>
              <a:cs typeface="Tahoma"/>
            </a:endParaRPr>
          </a:p>
        </p:txBody>
      </p:sp>
      <p:sp>
        <p:nvSpPr>
          <p:cNvPr id="16" name="object 16"/>
          <p:cNvSpPr txBox="1"/>
          <p:nvPr/>
        </p:nvSpPr>
        <p:spPr>
          <a:xfrm>
            <a:off x="8876629" y="2902356"/>
            <a:ext cx="759505" cy="290227"/>
          </a:xfrm>
          <a:prstGeom prst="rect">
            <a:avLst/>
          </a:prstGeom>
        </p:spPr>
        <p:txBody>
          <a:bodyPr vert="horz" wrap="square" lIns="0" tIns="10941" rIns="0" bIns="0" rtlCol="0">
            <a:spAutoFit/>
          </a:bodyPr>
          <a:lstStyle/>
          <a:p>
            <a:pPr marL="34549">
              <a:spcBef>
                <a:spcPts val="86"/>
              </a:spcBef>
            </a:pPr>
            <a:r>
              <a:rPr sz="1814" spc="-5" dirty="0">
                <a:solidFill>
                  <a:srgbClr val="FFCC00"/>
                </a:solidFill>
                <a:latin typeface="Tahoma"/>
                <a:cs typeface="Tahoma"/>
              </a:rPr>
              <a:t>log</a:t>
            </a:r>
            <a:r>
              <a:rPr sz="1768" spc="-6" baseline="-21367" dirty="0">
                <a:solidFill>
                  <a:srgbClr val="FFCC00"/>
                </a:solidFill>
                <a:latin typeface="Tahoma"/>
                <a:cs typeface="Tahoma"/>
              </a:rPr>
              <a:t>2</a:t>
            </a:r>
            <a:r>
              <a:rPr sz="1814" spc="-5" dirty="0">
                <a:solidFill>
                  <a:srgbClr val="FFCC00"/>
                </a:solidFill>
                <a:latin typeface="Tahoma"/>
                <a:cs typeface="Tahoma"/>
              </a:rPr>
              <a:t>(2)</a:t>
            </a:r>
            <a:endParaRPr sz="1814">
              <a:latin typeface="Tahoma"/>
              <a:cs typeface="Tahoma"/>
            </a:endParaRPr>
          </a:p>
        </p:txBody>
      </p:sp>
      <p:sp>
        <p:nvSpPr>
          <p:cNvPr id="17" name="object 17"/>
          <p:cNvSpPr/>
          <p:nvPr/>
        </p:nvSpPr>
        <p:spPr>
          <a:xfrm>
            <a:off x="3123520" y="5513347"/>
            <a:ext cx="1916324" cy="587335"/>
          </a:xfrm>
          <a:custGeom>
            <a:avLst/>
            <a:gdLst/>
            <a:ahLst/>
            <a:cxnLst/>
            <a:rect l="l" t="t" r="r" b="b"/>
            <a:pathLst>
              <a:path w="2113279" h="647700">
                <a:moveTo>
                  <a:pt x="2113026" y="647700"/>
                </a:moveTo>
                <a:lnTo>
                  <a:pt x="2113026" y="0"/>
                </a:lnTo>
                <a:lnTo>
                  <a:pt x="0" y="0"/>
                </a:lnTo>
                <a:lnTo>
                  <a:pt x="0" y="647700"/>
                </a:lnTo>
                <a:lnTo>
                  <a:pt x="2113026" y="647700"/>
                </a:lnTo>
                <a:close/>
              </a:path>
            </a:pathLst>
          </a:custGeom>
          <a:solidFill>
            <a:srgbClr val="EAEAEA"/>
          </a:solidFill>
        </p:spPr>
        <p:txBody>
          <a:bodyPr wrap="square" lIns="0" tIns="0" rIns="0" bIns="0" rtlCol="0"/>
          <a:lstStyle/>
          <a:p>
            <a:endParaRPr sz="1632"/>
          </a:p>
        </p:txBody>
      </p:sp>
      <p:sp>
        <p:nvSpPr>
          <p:cNvPr id="18" name="object 18"/>
          <p:cNvSpPr txBox="1"/>
          <p:nvPr/>
        </p:nvSpPr>
        <p:spPr>
          <a:xfrm>
            <a:off x="3912611" y="5507392"/>
            <a:ext cx="108254" cy="166232"/>
          </a:xfrm>
          <a:prstGeom prst="rect">
            <a:avLst/>
          </a:prstGeom>
        </p:spPr>
        <p:txBody>
          <a:bodyPr vert="horz" wrap="square" lIns="0" tIns="12668" rIns="0" bIns="0" rtlCol="0">
            <a:spAutoFit/>
          </a:bodyPr>
          <a:lstStyle/>
          <a:p>
            <a:pPr>
              <a:spcBef>
                <a:spcPts val="100"/>
              </a:spcBef>
            </a:pPr>
            <a:r>
              <a:rPr sz="997" i="1" spc="-36" dirty="0">
                <a:latin typeface="Comic Sans MS"/>
                <a:cs typeface="Comic Sans MS"/>
              </a:rPr>
              <a:t>N</a:t>
            </a:r>
            <a:endParaRPr sz="997">
              <a:latin typeface="Comic Sans MS"/>
              <a:cs typeface="Comic Sans MS"/>
            </a:endParaRPr>
          </a:p>
        </p:txBody>
      </p:sp>
      <p:sp>
        <p:nvSpPr>
          <p:cNvPr id="19" name="object 19"/>
          <p:cNvSpPr txBox="1"/>
          <p:nvPr/>
        </p:nvSpPr>
        <p:spPr>
          <a:xfrm>
            <a:off x="3867696" y="5918527"/>
            <a:ext cx="225721" cy="166232"/>
          </a:xfrm>
          <a:prstGeom prst="rect">
            <a:avLst/>
          </a:prstGeom>
        </p:spPr>
        <p:txBody>
          <a:bodyPr vert="horz" wrap="square" lIns="0" tIns="12668" rIns="0" bIns="0" rtlCol="0">
            <a:spAutoFit/>
          </a:bodyPr>
          <a:lstStyle/>
          <a:p>
            <a:pPr>
              <a:spcBef>
                <a:spcPts val="100"/>
              </a:spcBef>
            </a:pPr>
            <a:r>
              <a:rPr sz="997" i="1" spc="-27" dirty="0">
                <a:latin typeface="Comic Sans MS"/>
                <a:cs typeface="Comic Sans MS"/>
              </a:rPr>
              <a:t>c</a:t>
            </a:r>
            <a:r>
              <a:rPr sz="997" i="1" spc="-159" dirty="0">
                <a:latin typeface="Comic Sans MS"/>
                <a:cs typeface="Comic Sans MS"/>
              </a:rPr>
              <a:t> </a:t>
            </a:r>
            <a:r>
              <a:rPr sz="952" spc="-5" dirty="0">
                <a:latin typeface="Symbol"/>
                <a:cs typeface="Symbol"/>
              </a:rPr>
              <a:t></a:t>
            </a:r>
            <a:r>
              <a:rPr sz="952" spc="-5" dirty="0">
                <a:latin typeface="Times New Roman"/>
                <a:cs typeface="Times New Roman"/>
              </a:rPr>
              <a:t>1</a:t>
            </a:r>
            <a:endParaRPr sz="952">
              <a:latin typeface="Times New Roman"/>
              <a:cs typeface="Times New Roman"/>
            </a:endParaRPr>
          </a:p>
        </p:txBody>
      </p:sp>
      <p:sp>
        <p:nvSpPr>
          <p:cNvPr id="20" name="object 20"/>
          <p:cNvSpPr txBox="1"/>
          <p:nvPr/>
        </p:nvSpPr>
        <p:spPr>
          <a:xfrm>
            <a:off x="3116369" y="5536380"/>
            <a:ext cx="1891564" cy="388398"/>
          </a:xfrm>
          <a:prstGeom prst="rect">
            <a:avLst/>
          </a:prstGeom>
        </p:spPr>
        <p:txBody>
          <a:bodyPr vert="horz" wrap="square" lIns="0" tIns="11516" rIns="0" bIns="0" rtlCol="0">
            <a:spAutoFit/>
          </a:bodyPr>
          <a:lstStyle/>
          <a:p>
            <a:pPr marL="23033">
              <a:spcBef>
                <a:spcPts val="91"/>
              </a:spcBef>
            </a:pPr>
            <a:r>
              <a:rPr sz="1723" i="1" spc="-50" dirty="0">
                <a:latin typeface="Comic Sans MS"/>
                <a:cs typeface="Comic Sans MS"/>
              </a:rPr>
              <a:t>Ent </a:t>
            </a:r>
            <a:r>
              <a:rPr sz="1632" dirty="0">
                <a:latin typeface="Symbol"/>
                <a:cs typeface="Symbol"/>
              </a:rPr>
              <a:t></a:t>
            </a:r>
            <a:r>
              <a:rPr sz="1632" dirty="0">
                <a:latin typeface="Times New Roman"/>
                <a:cs typeface="Times New Roman"/>
              </a:rPr>
              <a:t> </a:t>
            </a:r>
            <a:r>
              <a:rPr sz="1632" spc="27" dirty="0">
                <a:latin typeface="Symbol"/>
                <a:cs typeface="Symbol"/>
              </a:rPr>
              <a:t></a:t>
            </a:r>
            <a:r>
              <a:rPr sz="3673" spc="40" baseline="-8230" dirty="0">
                <a:latin typeface="Symbol"/>
                <a:cs typeface="Symbol"/>
              </a:rPr>
              <a:t></a:t>
            </a:r>
            <a:r>
              <a:rPr sz="3673" spc="40" baseline="-8230" dirty="0">
                <a:latin typeface="Times New Roman"/>
                <a:cs typeface="Times New Roman"/>
              </a:rPr>
              <a:t> </a:t>
            </a:r>
            <a:r>
              <a:rPr sz="1723" i="1" spc="-95" dirty="0">
                <a:latin typeface="Comic Sans MS"/>
                <a:cs typeface="Comic Sans MS"/>
              </a:rPr>
              <a:t>p</a:t>
            </a:r>
            <a:r>
              <a:rPr sz="1496" i="1" spc="-142" baseline="-22727" dirty="0">
                <a:latin typeface="Comic Sans MS"/>
                <a:cs typeface="Comic Sans MS"/>
              </a:rPr>
              <a:t>c </a:t>
            </a:r>
            <a:r>
              <a:rPr sz="1632" dirty="0">
                <a:latin typeface="Symbol"/>
                <a:cs typeface="Symbol"/>
              </a:rPr>
              <a:t></a:t>
            </a:r>
            <a:r>
              <a:rPr sz="1632" dirty="0">
                <a:latin typeface="Times New Roman"/>
                <a:cs typeface="Times New Roman"/>
              </a:rPr>
              <a:t> </a:t>
            </a:r>
            <a:r>
              <a:rPr sz="1632" spc="-23" dirty="0">
                <a:latin typeface="Comic Sans MS"/>
                <a:cs typeface="Comic Sans MS"/>
              </a:rPr>
              <a:t>log</a:t>
            </a:r>
            <a:r>
              <a:rPr sz="1428" spc="-34" baseline="-23809" dirty="0">
                <a:latin typeface="Times New Roman"/>
                <a:cs typeface="Times New Roman"/>
              </a:rPr>
              <a:t>2</a:t>
            </a:r>
            <a:r>
              <a:rPr sz="1428" spc="102" baseline="-23809" dirty="0">
                <a:latin typeface="Times New Roman"/>
                <a:cs typeface="Times New Roman"/>
              </a:rPr>
              <a:t> </a:t>
            </a:r>
            <a:r>
              <a:rPr sz="1723" i="1" spc="-95" dirty="0">
                <a:latin typeface="Comic Sans MS"/>
                <a:cs typeface="Comic Sans MS"/>
              </a:rPr>
              <a:t>p</a:t>
            </a:r>
            <a:r>
              <a:rPr sz="1496" i="1" spc="-142" baseline="-22727" dirty="0">
                <a:latin typeface="Comic Sans MS"/>
                <a:cs typeface="Comic Sans MS"/>
              </a:rPr>
              <a:t>c</a:t>
            </a:r>
            <a:endParaRPr sz="1496" baseline="-22727">
              <a:latin typeface="Comic Sans MS"/>
              <a:cs typeface="Comic Sans M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8257" y="456106"/>
            <a:ext cx="3118058" cy="1365265"/>
          </a:xfrm>
          <a:prstGeom prst="rect">
            <a:avLst/>
          </a:prstGeom>
        </p:spPr>
        <p:txBody>
          <a:bodyPr vert="horz" wrap="square" lIns="0" tIns="10941" rIns="0" bIns="0" rtlCol="0" anchor="ctr">
            <a:spAutoFit/>
          </a:bodyPr>
          <a:lstStyle/>
          <a:p>
            <a:pPr marL="11516">
              <a:lnSpc>
                <a:spcPct val="100000"/>
              </a:lnSpc>
              <a:spcBef>
                <a:spcPts val="86"/>
              </a:spcBef>
            </a:pPr>
            <a:r>
              <a:rPr spc="-5" dirty="0"/>
              <a:t>Entropy/Impurity</a:t>
            </a: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chemeClr val="tx1"/>
                </a:solidFill>
                <a:latin typeface="Comic Sans MS"/>
                <a:ea typeface="+mn-ea"/>
                <a:cs typeface="Comic Sans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549">
              <a:spcBef>
                <a:spcPts val="199"/>
              </a:spcBef>
            </a:pPr>
            <a:fld id="{81D60167-4931-47E6-BA6A-407CBD079E47}" type="slidenum">
              <a:rPr lang="de-DE" smtClean="0"/>
              <a:pPr marL="38100">
                <a:spcBef>
                  <a:spcPts val="220"/>
                </a:spcBef>
              </a:pPr>
              <a:t>52</a:t>
            </a:fld>
            <a:endParaRPr dirty="0"/>
          </a:p>
        </p:txBody>
      </p:sp>
      <p:sp>
        <p:nvSpPr>
          <p:cNvPr id="3" name="object 3"/>
          <p:cNvSpPr txBox="1"/>
          <p:nvPr/>
        </p:nvSpPr>
        <p:spPr>
          <a:xfrm>
            <a:off x="2589152" y="1797694"/>
            <a:ext cx="6376040" cy="771008"/>
          </a:xfrm>
          <a:prstGeom prst="rect">
            <a:avLst/>
          </a:prstGeom>
        </p:spPr>
        <p:txBody>
          <a:bodyPr vert="horz" wrap="square" lIns="0" tIns="12092" rIns="0" bIns="0" rtlCol="0">
            <a:spAutoFit/>
          </a:bodyPr>
          <a:lstStyle/>
          <a:p>
            <a:pPr marL="333974" indent="-311518">
              <a:spcBef>
                <a:spcPts val="95"/>
              </a:spcBef>
              <a:buClr>
                <a:srgbClr val="FF0000"/>
              </a:buClr>
              <a:buChar char="•"/>
              <a:tabLst>
                <a:tab pos="333399" algn="l"/>
                <a:tab pos="334550" algn="l"/>
              </a:tabLst>
            </a:pPr>
            <a:r>
              <a:rPr sz="1632" dirty="0">
                <a:solidFill>
                  <a:srgbClr val="3333CC"/>
                </a:solidFill>
                <a:latin typeface="Comic Sans MS"/>
                <a:cs typeface="Comic Sans MS"/>
              </a:rPr>
              <a:t>S - </a:t>
            </a:r>
            <a:r>
              <a:rPr sz="1632" spc="-5" dirty="0">
                <a:solidFill>
                  <a:srgbClr val="3333CC"/>
                </a:solidFill>
                <a:latin typeface="Comic Sans MS"/>
                <a:cs typeface="Comic Sans MS"/>
              </a:rPr>
              <a:t>training set, </a:t>
            </a:r>
            <a:r>
              <a:rPr sz="1632" dirty="0">
                <a:solidFill>
                  <a:srgbClr val="3333CC"/>
                </a:solidFill>
                <a:latin typeface="Comic Sans MS"/>
                <a:cs typeface="Comic Sans MS"/>
              </a:rPr>
              <a:t>C</a:t>
            </a:r>
            <a:r>
              <a:rPr sz="1632" baseline="-20833" dirty="0">
                <a:solidFill>
                  <a:srgbClr val="3333CC"/>
                </a:solidFill>
                <a:latin typeface="Comic Sans MS"/>
                <a:cs typeface="Comic Sans MS"/>
              </a:rPr>
              <a:t>1</a:t>
            </a:r>
            <a:r>
              <a:rPr sz="1632" dirty="0">
                <a:solidFill>
                  <a:srgbClr val="3333CC"/>
                </a:solidFill>
                <a:latin typeface="Comic Sans MS"/>
                <a:cs typeface="Comic Sans MS"/>
              </a:rPr>
              <a:t>,...,C</a:t>
            </a:r>
            <a:r>
              <a:rPr sz="1632" baseline="-20833" dirty="0">
                <a:solidFill>
                  <a:srgbClr val="3333CC"/>
                </a:solidFill>
                <a:latin typeface="Comic Sans MS"/>
                <a:cs typeface="Comic Sans MS"/>
              </a:rPr>
              <a:t>N</a:t>
            </a:r>
            <a:r>
              <a:rPr sz="1632" spc="218" baseline="-20833" dirty="0">
                <a:solidFill>
                  <a:srgbClr val="3333CC"/>
                </a:solidFill>
                <a:latin typeface="Comic Sans MS"/>
                <a:cs typeface="Comic Sans MS"/>
              </a:rPr>
              <a:t> </a:t>
            </a:r>
            <a:r>
              <a:rPr sz="1632" spc="-5" dirty="0">
                <a:solidFill>
                  <a:srgbClr val="3333CC"/>
                </a:solidFill>
                <a:latin typeface="Comic Sans MS"/>
                <a:cs typeface="Comic Sans MS"/>
              </a:rPr>
              <a:t>classes</a:t>
            </a:r>
            <a:endParaRPr sz="1632">
              <a:latin typeface="Comic Sans MS"/>
              <a:cs typeface="Comic Sans MS"/>
            </a:endParaRPr>
          </a:p>
          <a:p>
            <a:pPr marL="333974" indent="-311518">
              <a:spcBef>
                <a:spcPts val="1959"/>
              </a:spcBef>
              <a:buClr>
                <a:srgbClr val="FF0000"/>
              </a:buClr>
              <a:buChar char="•"/>
              <a:tabLst>
                <a:tab pos="333399" algn="l"/>
                <a:tab pos="334550" algn="l"/>
              </a:tabLst>
            </a:pPr>
            <a:r>
              <a:rPr sz="1632" spc="-5" dirty="0">
                <a:solidFill>
                  <a:srgbClr val="3333CC"/>
                </a:solidFill>
                <a:latin typeface="Comic Sans MS"/>
                <a:cs typeface="Comic Sans MS"/>
              </a:rPr>
              <a:t>Entropy E(S) </a:t>
            </a:r>
            <a:r>
              <a:rPr sz="1632" dirty="0">
                <a:solidFill>
                  <a:srgbClr val="3333CC"/>
                </a:solidFill>
                <a:latin typeface="Comic Sans MS"/>
                <a:cs typeface="Comic Sans MS"/>
              </a:rPr>
              <a:t>- </a:t>
            </a:r>
            <a:r>
              <a:rPr sz="1632" spc="-5" dirty="0">
                <a:solidFill>
                  <a:srgbClr val="3333CC"/>
                </a:solidFill>
                <a:latin typeface="Comic Sans MS"/>
                <a:cs typeface="Comic Sans MS"/>
              </a:rPr>
              <a:t>measure of the impurity in </a:t>
            </a:r>
            <a:r>
              <a:rPr sz="1632" dirty="0">
                <a:solidFill>
                  <a:srgbClr val="3333CC"/>
                </a:solidFill>
                <a:latin typeface="Comic Sans MS"/>
                <a:cs typeface="Comic Sans MS"/>
              </a:rPr>
              <a:t>a </a:t>
            </a:r>
            <a:r>
              <a:rPr sz="1632" spc="-5" dirty="0">
                <a:solidFill>
                  <a:srgbClr val="3333CC"/>
                </a:solidFill>
                <a:latin typeface="Comic Sans MS"/>
                <a:cs typeface="Comic Sans MS"/>
              </a:rPr>
              <a:t>group of</a:t>
            </a:r>
            <a:r>
              <a:rPr sz="1632" spc="63" dirty="0">
                <a:solidFill>
                  <a:srgbClr val="3333CC"/>
                </a:solidFill>
                <a:latin typeface="Comic Sans MS"/>
                <a:cs typeface="Comic Sans MS"/>
              </a:rPr>
              <a:t> </a:t>
            </a:r>
            <a:r>
              <a:rPr sz="1632" spc="-5" dirty="0">
                <a:solidFill>
                  <a:srgbClr val="3333CC"/>
                </a:solidFill>
                <a:latin typeface="Comic Sans MS"/>
                <a:cs typeface="Comic Sans MS"/>
              </a:rPr>
              <a:t>examples</a:t>
            </a:r>
            <a:endParaRPr sz="1632">
              <a:latin typeface="Comic Sans MS"/>
              <a:cs typeface="Comic Sans MS"/>
            </a:endParaRPr>
          </a:p>
        </p:txBody>
      </p:sp>
      <p:sp>
        <p:nvSpPr>
          <p:cNvPr id="4" name="object 4"/>
          <p:cNvSpPr txBox="1"/>
          <p:nvPr/>
        </p:nvSpPr>
        <p:spPr>
          <a:xfrm>
            <a:off x="2992223" y="3267195"/>
            <a:ext cx="2443774" cy="234895"/>
          </a:xfrm>
          <a:prstGeom prst="rect">
            <a:avLst/>
          </a:prstGeom>
        </p:spPr>
        <p:txBody>
          <a:bodyPr vert="horz" wrap="square" lIns="0" tIns="11516" rIns="0" bIns="0" rtlCol="0">
            <a:spAutoFit/>
          </a:bodyPr>
          <a:lstStyle/>
          <a:p>
            <a:pPr marL="293667" indent="-259118">
              <a:spcBef>
                <a:spcPts val="91"/>
              </a:spcBef>
              <a:buClr>
                <a:srgbClr val="FF0000"/>
              </a:buClr>
              <a:buChar char="•"/>
              <a:tabLst>
                <a:tab pos="293091" algn="l"/>
                <a:tab pos="293667" algn="l"/>
              </a:tabLst>
            </a:pPr>
            <a:r>
              <a:rPr sz="1451" spc="5" dirty="0">
                <a:solidFill>
                  <a:srgbClr val="3333CC"/>
                </a:solidFill>
                <a:latin typeface="Comic Sans MS"/>
                <a:cs typeface="Comic Sans MS"/>
              </a:rPr>
              <a:t>p</a:t>
            </a:r>
            <a:r>
              <a:rPr sz="1428" spc="6" baseline="-21164" dirty="0">
                <a:solidFill>
                  <a:srgbClr val="3333CC"/>
                </a:solidFill>
                <a:latin typeface="Comic Sans MS"/>
                <a:cs typeface="Comic Sans MS"/>
              </a:rPr>
              <a:t>c </a:t>
            </a:r>
            <a:r>
              <a:rPr sz="1451" dirty="0">
                <a:solidFill>
                  <a:srgbClr val="3333CC"/>
                </a:solidFill>
                <a:latin typeface="Comic Sans MS"/>
                <a:cs typeface="Comic Sans MS"/>
              </a:rPr>
              <a:t>- </a:t>
            </a:r>
            <a:r>
              <a:rPr sz="1451" spc="-5" dirty="0">
                <a:solidFill>
                  <a:srgbClr val="3333CC"/>
                </a:solidFill>
                <a:latin typeface="Comic Sans MS"/>
                <a:cs typeface="Comic Sans MS"/>
              </a:rPr>
              <a:t>proportion of </a:t>
            </a:r>
            <a:r>
              <a:rPr sz="1451" spc="9" dirty="0">
                <a:solidFill>
                  <a:srgbClr val="3333CC"/>
                </a:solidFill>
                <a:latin typeface="Comic Sans MS"/>
                <a:cs typeface="Comic Sans MS"/>
              </a:rPr>
              <a:t>C</a:t>
            </a:r>
            <a:r>
              <a:rPr sz="1428" spc="14" baseline="-21164" dirty="0">
                <a:solidFill>
                  <a:srgbClr val="3333CC"/>
                </a:solidFill>
                <a:latin typeface="Comic Sans MS"/>
                <a:cs typeface="Comic Sans MS"/>
              </a:rPr>
              <a:t>c </a:t>
            </a:r>
            <a:r>
              <a:rPr sz="1451" dirty="0">
                <a:solidFill>
                  <a:srgbClr val="3333CC"/>
                </a:solidFill>
                <a:latin typeface="Comic Sans MS"/>
                <a:cs typeface="Comic Sans MS"/>
              </a:rPr>
              <a:t>in</a:t>
            </a:r>
            <a:r>
              <a:rPr sz="1451" spc="168" dirty="0">
                <a:solidFill>
                  <a:srgbClr val="3333CC"/>
                </a:solidFill>
                <a:latin typeface="Comic Sans MS"/>
                <a:cs typeface="Comic Sans MS"/>
              </a:rPr>
              <a:t> </a:t>
            </a:r>
            <a:r>
              <a:rPr sz="1451" dirty="0">
                <a:solidFill>
                  <a:srgbClr val="3333CC"/>
                </a:solidFill>
                <a:latin typeface="Comic Sans MS"/>
                <a:cs typeface="Comic Sans MS"/>
              </a:rPr>
              <a:t>S</a:t>
            </a:r>
            <a:endParaRPr sz="1451">
              <a:latin typeface="Comic Sans MS"/>
              <a:cs typeface="Comic Sans MS"/>
            </a:endParaRPr>
          </a:p>
        </p:txBody>
      </p:sp>
      <p:sp>
        <p:nvSpPr>
          <p:cNvPr id="5" name="object 5"/>
          <p:cNvSpPr/>
          <p:nvPr/>
        </p:nvSpPr>
        <p:spPr>
          <a:xfrm>
            <a:off x="4368671" y="3967620"/>
            <a:ext cx="3638021" cy="783113"/>
          </a:xfrm>
          <a:custGeom>
            <a:avLst/>
            <a:gdLst/>
            <a:ahLst/>
            <a:cxnLst/>
            <a:rect l="l" t="t" r="r" b="b"/>
            <a:pathLst>
              <a:path w="4011929" h="863600">
                <a:moveTo>
                  <a:pt x="4011930" y="863346"/>
                </a:moveTo>
                <a:lnTo>
                  <a:pt x="4011930" y="0"/>
                </a:lnTo>
                <a:lnTo>
                  <a:pt x="0" y="0"/>
                </a:lnTo>
                <a:lnTo>
                  <a:pt x="0" y="863346"/>
                </a:lnTo>
                <a:lnTo>
                  <a:pt x="4011930" y="863346"/>
                </a:lnTo>
                <a:close/>
              </a:path>
            </a:pathLst>
          </a:custGeom>
          <a:solidFill>
            <a:srgbClr val="EAEAEA"/>
          </a:solidFill>
        </p:spPr>
        <p:txBody>
          <a:bodyPr wrap="square" lIns="0" tIns="0" rIns="0" bIns="0" rtlCol="0"/>
          <a:lstStyle/>
          <a:p>
            <a:endParaRPr sz="1632"/>
          </a:p>
        </p:txBody>
      </p:sp>
      <p:sp>
        <p:nvSpPr>
          <p:cNvPr id="6" name="object 6"/>
          <p:cNvSpPr txBox="1"/>
          <p:nvPr/>
        </p:nvSpPr>
        <p:spPr>
          <a:xfrm>
            <a:off x="6510013" y="3963341"/>
            <a:ext cx="140500" cy="217480"/>
          </a:xfrm>
          <a:prstGeom prst="rect">
            <a:avLst/>
          </a:prstGeom>
        </p:spPr>
        <p:txBody>
          <a:bodyPr vert="horz" wrap="square" lIns="0" tIns="14971" rIns="0" bIns="0" rtlCol="0">
            <a:spAutoFit/>
          </a:bodyPr>
          <a:lstStyle/>
          <a:p>
            <a:pPr>
              <a:spcBef>
                <a:spcPts val="118"/>
              </a:spcBef>
            </a:pPr>
            <a:r>
              <a:rPr sz="1315" i="1" spc="-41" dirty="0">
                <a:latin typeface="Comic Sans MS"/>
                <a:cs typeface="Comic Sans MS"/>
              </a:rPr>
              <a:t>N</a:t>
            </a:r>
            <a:endParaRPr sz="1315">
              <a:latin typeface="Comic Sans MS"/>
              <a:cs typeface="Comic Sans MS"/>
            </a:endParaRPr>
          </a:p>
        </p:txBody>
      </p:sp>
      <p:sp>
        <p:nvSpPr>
          <p:cNvPr id="7" name="object 7"/>
          <p:cNvSpPr txBox="1"/>
          <p:nvPr/>
        </p:nvSpPr>
        <p:spPr>
          <a:xfrm>
            <a:off x="6450594" y="4511981"/>
            <a:ext cx="295971" cy="217480"/>
          </a:xfrm>
          <a:prstGeom prst="rect">
            <a:avLst/>
          </a:prstGeom>
        </p:spPr>
        <p:txBody>
          <a:bodyPr vert="horz" wrap="square" lIns="0" tIns="14971" rIns="0" bIns="0" rtlCol="0">
            <a:spAutoFit/>
          </a:bodyPr>
          <a:lstStyle/>
          <a:p>
            <a:pPr>
              <a:spcBef>
                <a:spcPts val="118"/>
              </a:spcBef>
            </a:pPr>
            <a:r>
              <a:rPr sz="1315" i="1" spc="-27" dirty="0">
                <a:latin typeface="Comic Sans MS"/>
                <a:cs typeface="Comic Sans MS"/>
              </a:rPr>
              <a:t>c</a:t>
            </a:r>
            <a:r>
              <a:rPr sz="1315" i="1" spc="-199" dirty="0">
                <a:latin typeface="Comic Sans MS"/>
                <a:cs typeface="Comic Sans MS"/>
              </a:rPr>
              <a:t> </a:t>
            </a:r>
            <a:r>
              <a:rPr sz="1270" spc="-5" dirty="0">
                <a:latin typeface="Symbol"/>
                <a:cs typeface="Symbol"/>
              </a:rPr>
              <a:t></a:t>
            </a:r>
            <a:r>
              <a:rPr sz="1270" spc="-5" dirty="0">
                <a:latin typeface="Times New Roman"/>
                <a:cs typeface="Times New Roman"/>
              </a:rPr>
              <a:t>1</a:t>
            </a:r>
            <a:endParaRPr sz="1270">
              <a:latin typeface="Times New Roman"/>
              <a:cs typeface="Times New Roman"/>
            </a:endParaRPr>
          </a:p>
        </p:txBody>
      </p:sp>
      <p:sp>
        <p:nvSpPr>
          <p:cNvPr id="8" name="object 8"/>
          <p:cNvSpPr txBox="1"/>
          <p:nvPr/>
        </p:nvSpPr>
        <p:spPr>
          <a:xfrm>
            <a:off x="4381558" y="4002524"/>
            <a:ext cx="3578137" cy="513429"/>
          </a:xfrm>
          <a:prstGeom prst="rect">
            <a:avLst/>
          </a:prstGeom>
        </p:spPr>
        <p:txBody>
          <a:bodyPr vert="horz" wrap="square" lIns="0" tIns="10941" rIns="0" bIns="0" rtlCol="0">
            <a:spAutoFit/>
          </a:bodyPr>
          <a:lstStyle/>
          <a:p>
            <a:pPr marL="23033">
              <a:spcBef>
                <a:spcPts val="86"/>
              </a:spcBef>
            </a:pPr>
            <a:r>
              <a:rPr sz="2176" spc="-18" dirty="0">
                <a:latin typeface="Comic Sans MS"/>
                <a:cs typeface="Comic Sans MS"/>
              </a:rPr>
              <a:t>Impurity(</a:t>
            </a:r>
            <a:r>
              <a:rPr sz="2267" i="1" spc="-18" dirty="0">
                <a:latin typeface="Comic Sans MS"/>
                <a:cs typeface="Comic Sans MS"/>
              </a:rPr>
              <a:t>S </a:t>
            </a:r>
            <a:r>
              <a:rPr sz="2176" dirty="0">
                <a:latin typeface="Comic Sans MS"/>
                <a:cs typeface="Comic Sans MS"/>
              </a:rPr>
              <a:t>) </a:t>
            </a:r>
            <a:r>
              <a:rPr sz="2176" dirty="0">
                <a:latin typeface="Symbol"/>
                <a:cs typeface="Symbol"/>
              </a:rPr>
              <a:t></a:t>
            </a:r>
            <a:r>
              <a:rPr sz="2176" dirty="0">
                <a:latin typeface="Times New Roman"/>
                <a:cs typeface="Times New Roman"/>
              </a:rPr>
              <a:t> </a:t>
            </a:r>
            <a:r>
              <a:rPr sz="2176" spc="36" dirty="0">
                <a:latin typeface="Symbol"/>
                <a:cs typeface="Symbol"/>
              </a:rPr>
              <a:t></a:t>
            </a:r>
            <a:r>
              <a:rPr sz="4897" spc="54" baseline="-8487" dirty="0">
                <a:latin typeface="Symbol"/>
                <a:cs typeface="Symbol"/>
              </a:rPr>
              <a:t></a:t>
            </a:r>
            <a:r>
              <a:rPr sz="4897" spc="54" baseline="-8487" dirty="0">
                <a:latin typeface="Times New Roman"/>
                <a:cs typeface="Times New Roman"/>
              </a:rPr>
              <a:t> </a:t>
            </a:r>
            <a:r>
              <a:rPr sz="2267" i="1" spc="-103" dirty="0">
                <a:latin typeface="Comic Sans MS"/>
                <a:cs typeface="Comic Sans MS"/>
              </a:rPr>
              <a:t>p</a:t>
            </a:r>
            <a:r>
              <a:rPr sz="1972" i="1" spc="-156" baseline="-22988" dirty="0">
                <a:latin typeface="Comic Sans MS"/>
                <a:cs typeface="Comic Sans MS"/>
              </a:rPr>
              <a:t>c</a:t>
            </a:r>
            <a:r>
              <a:rPr sz="1972" i="1" spc="-238" baseline="-22988" dirty="0">
                <a:latin typeface="Comic Sans MS"/>
                <a:cs typeface="Comic Sans MS"/>
              </a:rPr>
              <a:t> </a:t>
            </a:r>
            <a:r>
              <a:rPr sz="2176" spc="23" dirty="0">
                <a:latin typeface="Symbol"/>
                <a:cs typeface="Symbol"/>
              </a:rPr>
              <a:t></a:t>
            </a:r>
            <a:r>
              <a:rPr sz="2176" spc="23" dirty="0">
                <a:latin typeface="Comic Sans MS"/>
                <a:cs typeface="Comic Sans MS"/>
              </a:rPr>
              <a:t>log</a:t>
            </a:r>
            <a:r>
              <a:rPr sz="1904" spc="34" baseline="-23809" dirty="0">
                <a:latin typeface="Times New Roman"/>
                <a:cs typeface="Times New Roman"/>
              </a:rPr>
              <a:t>2 </a:t>
            </a:r>
            <a:r>
              <a:rPr sz="2267" i="1" spc="-103" dirty="0">
                <a:latin typeface="Comic Sans MS"/>
                <a:cs typeface="Comic Sans MS"/>
              </a:rPr>
              <a:t>p</a:t>
            </a:r>
            <a:r>
              <a:rPr sz="1972" i="1" spc="-156" baseline="-22988" dirty="0">
                <a:latin typeface="Comic Sans MS"/>
                <a:cs typeface="Comic Sans MS"/>
              </a:rPr>
              <a:t>c</a:t>
            </a:r>
            <a:endParaRPr sz="1972" baseline="-22988">
              <a:latin typeface="Comic Sans MS"/>
              <a:cs typeface="Comic Sans M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2119" y="404974"/>
            <a:ext cx="1554134" cy="1365265"/>
          </a:xfrm>
          <a:prstGeom prst="rect">
            <a:avLst/>
          </a:prstGeom>
        </p:spPr>
        <p:txBody>
          <a:bodyPr vert="horz" wrap="square" lIns="0" tIns="10941" rIns="0" bIns="0" rtlCol="0" anchor="ctr">
            <a:spAutoFit/>
          </a:bodyPr>
          <a:lstStyle/>
          <a:p>
            <a:pPr marL="11516">
              <a:lnSpc>
                <a:spcPct val="100000"/>
              </a:lnSpc>
              <a:spcBef>
                <a:spcPts val="86"/>
              </a:spcBef>
            </a:pPr>
            <a:r>
              <a:rPr spc="-9" dirty="0"/>
              <a:t>Impurity</a:t>
            </a:r>
          </a:p>
        </p:txBody>
      </p:sp>
      <p:sp>
        <p:nvSpPr>
          <p:cNvPr id="11" name="object 11"/>
          <p:cNvSpPr txBox="1">
            <a:spLocks noGrp="1"/>
          </p:cNvSpPr>
          <p:nvPr>
            <p:ph type="sldNum" sz="quarter" idx="12"/>
          </p:nvPr>
        </p:nvSpPr>
        <p:spPr>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chemeClr val="tx1"/>
                </a:solidFill>
                <a:latin typeface="Comic Sans MS"/>
                <a:ea typeface="+mn-ea"/>
                <a:cs typeface="Comic Sans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549">
              <a:spcBef>
                <a:spcPts val="199"/>
              </a:spcBef>
            </a:pPr>
            <a:fld id="{81D60167-4931-47E6-BA6A-407CBD079E47}" type="slidenum">
              <a:rPr lang="de-DE" smtClean="0"/>
              <a:pPr marL="38100">
                <a:spcBef>
                  <a:spcPts val="220"/>
                </a:spcBef>
              </a:pPr>
              <a:t>53</a:t>
            </a:fld>
            <a:endParaRPr dirty="0"/>
          </a:p>
        </p:txBody>
      </p:sp>
      <p:sp>
        <p:nvSpPr>
          <p:cNvPr id="3" name="object 3"/>
          <p:cNvSpPr/>
          <p:nvPr/>
        </p:nvSpPr>
        <p:spPr>
          <a:xfrm>
            <a:off x="2525129" y="2938056"/>
            <a:ext cx="1934751" cy="1736382"/>
          </a:xfrm>
          <a:prstGeom prst="rect">
            <a:avLst/>
          </a:prstGeom>
          <a:blipFill>
            <a:blip r:embed="rId2" cstate="print"/>
            <a:stretch>
              <a:fillRect/>
            </a:stretch>
          </a:blipFill>
        </p:spPr>
        <p:txBody>
          <a:bodyPr wrap="square" lIns="0" tIns="0" rIns="0" bIns="0" rtlCol="0"/>
          <a:lstStyle/>
          <a:p>
            <a:endParaRPr sz="1632"/>
          </a:p>
        </p:txBody>
      </p:sp>
      <p:sp>
        <p:nvSpPr>
          <p:cNvPr id="4" name="object 4"/>
          <p:cNvSpPr txBox="1"/>
          <p:nvPr/>
        </p:nvSpPr>
        <p:spPr>
          <a:xfrm>
            <a:off x="2462480" y="2324004"/>
            <a:ext cx="2064886" cy="290227"/>
          </a:xfrm>
          <a:prstGeom prst="rect">
            <a:avLst/>
          </a:prstGeom>
        </p:spPr>
        <p:txBody>
          <a:bodyPr vert="horz" wrap="square" lIns="0" tIns="10941" rIns="0" bIns="0" rtlCol="0">
            <a:spAutoFit/>
          </a:bodyPr>
          <a:lstStyle/>
          <a:p>
            <a:pPr marL="11516">
              <a:spcBef>
                <a:spcPts val="86"/>
              </a:spcBef>
            </a:pPr>
            <a:r>
              <a:rPr sz="1814" b="1" spc="-5" dirty="0">
                <a:latin typeface="Comic Sans MS"/>
                <a:cs typeface="Comic Sans MS"/>
              </a:rPr>
              <a:t>Very </a:t>
            </a:r>
            <a:r>
              <a:rPr sz="1814" b="1" spc="-9" dirty="0">
                <a:latin typeface="Comic Sans MS"/>
                <a:cs typeface="Comic Sans MS"/>
              </a:rPr>
              <a:t>impure</a:t>
            </a:r>
            <a:r>
              <a:rPr sz="1814" b="1" spc="-36" dirty="0">
                <a:latin typeface="Comic Sans MS"/>
                <a:cs typeface="Comic Sans MS"/>
              </a:rPr>
              <a:t> </a:t>
            </a:r>
            <a:r>
              <a:rPr sz="1814" b="1" spc="-5" dirty="0">
                <a:latin typeface="Comic Sans MS"/>
                <a:cs typeface="Comic Sans MS"/>
              </a:rPr>
              <a:t>group</a:t>
            </a:r>
            <a:endParaRPr sz="1814">
              <a:latin typeface="Comic Sans MS"/>
              <a:cs typeface="Comic Sans MS"/>
            </a:endParaRPr>
          </a:p>
        </p:txBody>
      </p:sp>
      <p:sp>
        <p:nvSpPr>
          <p:cNvPr id="5" name="object 5"/>
          <p:cNvSpPr txBox="1"/>
          <p:nvPr/>
        </p:nvSpPr>
        <p:spPr>
          <a:xfrm>
            <a:off x="5484139" y="2393102"/>
            <a:ext cx="1327262" cy="290227"/>
          </a:xfrm>
          <a:prstGeom prst="rect">
            <a:avLst/>
          </a:prstGeom>
        </p:spPr>
        <p:txBody>
          <a:bodyPr vert="horz" wrap="square" lIns="0" tIns="10941" rIns="0" bIns="0" rtlCol="0">
            <a:spAutoFit/>
          </a:bodyPr>
          <a:lstStyle/>
          <a:p>
            <a:pPr marL="11516">
              <a:spcBef>
                <a:spcPts val="86"/>
              </a:spcBef>
            </a:pPr>
            <a:r>
              <a:rPr sz="1814" b="1" spc="-5" dirty="0">
                <a:latin typeface="Comic Sans MS"/>
                <a:cs typeface="Comic Sans MS"/>
              </a:rPr>
              <a:t>Less</a:t>
            </a:r>
            <a:r>
              <a:rPr sz="1814" b="1" spc="-50" dirty="0">
                <a:latin typeface="Comic Sans MS"/>
                <a:cs typeface="Comic Sans MS"/>
              </a:rPr>
              <a:t> </a:t>
            </a:r>
            <a:r>
              <a:rPr sz="1814" b="1" spc="-9" dirty="0">
                <a:latin typeface="Comic Sans MS"/>
                <a:cs typeface="Comic Sans MS"/>
              </a:rPr>
              <a:t>impure</a:t>
            </a:r>
            <a:endParaRPr sz="1814">
              <a:latin typeface="Comic Sans MS"/>
              <a:cs typeface="Comic Sans MS"/>
            </a:endParaRPr>
          </a:p>
        </p:txBody>
      </p:sp>
      <p:sp>
        <p:nvSpPr>
          <p:cNvPr id="6" name="object 6"/>
          <p:cNvSpPr/>
          <p:nvPr/>
        </p:nvSpPr>
        <p:spPr>
          <a:xfrm>
            <a:off x="7702649" y="3145351"/>
            <a:ext cx="1667340" cy="1598080"/>
          </a:xfrm>
          <a:prstGeom prst="rect">
            <a:avLst/>
          </a:prstGeom>
          <a:blipFill>
            <a:blip r:embed="rId3" cstate="print"/>
            <a:stretch>
              <a:fillRect/>
            </a:stretch>
          </a:blipFill>
        </p:spPr>
        <p:txBody>
          <a:bodyPr wrap="square" lIns="0" tIns="0" rIns="0" bIns="0" rtlCol="0"/>
          <a:lstStyle/>
          <a:p>
            <a:endParaRPr sz="1632"/>
          </a:p>
        </p:txBody>
      </p:sp>
      <p:sp>
        <p:nvSpPr>
          <p:cNvPr id="7" name="object 7"/>
          <p:cNvSpPr txBox="1"/>
          <p:nvPr/>
        </p:nvSpPr>
        <p:spPr>
          <a:xfrm>
            <a:off x="7560548" y="2407613"/>
            <a:ext cx="1949722" cy="290227"/>
          </a:xfrm>
          <a:prstGeom prst="rect">
            <a:avLst/>
          </a:prstGeom>
        </p:spPr>
        <p:txBody>
          <a:bodyPr vert="horz" wrap="square" lIns="0" tIns="10941" rIns="0" bIns="0" rtlCol="0">
            <a:spAutoFit/>
          </a:bodyPr>
          <a:lstStyle/>
          <a:p>
            <a:pPr marL="11516">
              <a:spcBef>
                <a:spcPts val="86"/>
              </a:spcBef>
            </a:pPr>
            <a:r>
              <a:rPr sz="1814" b="1" spc="-5" dirty="0">
                <a:latin typeface="Comic Sans MS"/>
                <a:cs typeface="Comic Sans MS"/>
              </a:rPr>
              <a:t>Minimum</a:t>
            </a:r>
            <a:r>
              <a:rPr sz="1814" b="1" spc="-32" dirty="0">
                <a:latin typeface="Comic Sans MS"/>
                <a:cs typeface="Comic Sans MS"/>
              </a:rPr>
              <a:t> </a:t>
            </a:r>
            <a:r>
              <a:rPr sz="1814" b="1" spc="-9" dirty="0">
                <a:latin typeface="Comic Sans MS"/>
                <a:cs typeface="Comic Sans MS"/>
              </a:rPr>
              <a:t>impurity</a:t>
            </a:r>
            <a:endParaRPr sz="1814">
              <a:latin typeface="Comic Sans MS"/>
              <a:cs typeface="Comic Sans MS"/>
            </a:endParaRPr>
          </a:p>
        </p:txBody>
      </p:sp>
      <p:sp>
        <p:nvSpPr>
          <p:cNvPr id="8" name="object 8"/>
          <p:cNvSpPr/>
          <p:nvPr/>
        </p:nvSpPr>
        <p:spPr>
          <a:xfrm>
            <a:off x="5363685" y="3076253"/>
            <a:ext cx="1667340" cy="1598114"/>
          </a:xfrm>
          <a:prstGeom prst="rect">
            <a:avLst/>
          </a:prstGeom>
          <a:blipFill>
            <a:blip r:embed="rId4" cstate="print"/>
            <a:stretch>
              <a:fillRect/>
            </a:stretch>
          </a:blipFill>
        </p:spPr>
        <p:txBody>
          <a:bodyPr wrap="square" lIns="0" tIns="0" rIns="0" bIns="0" rtlCol="0"/>
          <a:lstStyle/>
          <a:p>
            <a:endParaRPr sz="1632"/>
          </a:p>
        </p:txBody>
      </p:sp>
      <p:sp>
        <p:nvSpPr>
          <p:cNvPr id="9" name="object 9"/>
          <p:cNvSpPr txBox="1"/>
          <p:nvPr/>
        </p:nvSpPr>
        <p:spPr>
          <a:xfrm>
            <a:off x="8165849" y="5262752"/>
            <a:ext cx="939160" cy="206486"/>
          </a:xfrm>
          <a:prstGeom prst="rect">
            <a:avLst/>
          </a:prstGeom>
        </p:spPr>
        <p:txBody>
          <a:bodyPr vert="horz" wrap="square" lIns="0" tIns="10941" rIns="0" bIns="0" rtlCol="0">
            <a:spAutoFit/>
          </a:bodyPr>
          <a:lstStyle/>
          <a:p>
            <a:pPr marL="11516">
              <a:spcBef>
                <a:spcPts val="86"/>
              </a:spcBef>
            </a:pPr>
            <a:r>
              <a:rPr sz="1270" b="1" spc="-5" dirty="0">
                <a:latin typeface="Comic Sans MS"/>
                <a:cs typeface="Comic Sans MS"/>
              </a:rPr>
              <a:t>null</a:t>
            </a:r>
            <a:r>
              <a:rPr sz="1270" b="1" spc="-32" dirty="0">
                <a:latin typeface="Comic Sans MS"/>
                <a:cs typeface="Comic Sans MS"/>
              </a:rPr>
              <a:t> </a:t>
            </a:r>
            <a:r>
              <a:rPr sz="1270" b="1" spc="-5" dirty="0">
                <a:latin typeface="Comic Sans MS"/>
                <a:cs typeface="Comic Sans MS"/>
              </a:rPr>
              <a:t>entropy</a:t>
            </a:r>
            <a:endParaRPr sz="1270">
              <a:latin typeface="Comic Sans MS"/>
              <a:cs typeface="Comic Sans MS"/>
            </a:endParaRPr>
          </a:p>
        </p:txBody>
      </p:sp>
      <p:sp>
        <p:nvSpPr>
          <p:cNvPr id="10" name="object 10"/>
          <p:cNvSpPr txBox="1"/>
          <p:nvPr/>
        </p:nvSpPr>
        <p:spPr>
          <a:xfrm>
            <a:off x="3002131" y="5124551"/>
            <a:ext cx="998470" cy="206486"/>
          </a:xfrm>
          <a:prstGeom prst="rect">
            <a:avLst/>
          </a:prstGeom>
        </p:spPr>
        <p:txBody>
          <a:bodyPr vert="horz" wrap="square" lIns="0" tIns="10941" rIns="0" bIns="0" rtlCol="0">
            <a:spAutoFit/>
          </a:bodyPr>
          <a:lstStyle/>
          <a:p>
            <a:pPr marL="11516">
              <a:spcBef>
                <a:spcPts val="86"/>
              </a:spcBef>
            </a:pPr>
            <a:r>
              <a:rPr sz="1270" b="1" spc="-5" dirty="0">
                <a:latin typeface="Comic Sans MS"/>
                <a:cs typeface="Comic Sans MS"/>
              </a:rPr>
              <a:t>high</a:t>
            </a:r>
            <a:r>
              <a:rPr sz="1270" b="1" spc="-45" dirty="0">
                <a:latin typeface="Comic Sans MS"/>
                <a:cs typeface="Comic Sans MS"/>
              </a:rPr>
              <a:t> </a:t>
            </a:r>
            <a:r>
              <a:rPr sz="1270" b="1" spc="-5" dirty="0">
                <a:latin typeface="Comic Sans MS"/>
                <a:cs typeface="Comic Sans MS"/>
              </a:rPr>
              <a:t>entropy</a:t>
            </a:r>
            <a:endParaRPr sz="1270">
              <a:latin typeface="Comic Sans MS"/>
              <a:cs typeface="Comic Sans M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68237" y="6190050"/>
            <a:ext cx="191747" cy="179047"/>
          </a:xfrm>
          <a:prstGeom prst="rect">
            <a:avLst/>
          </a:prstGeom>
        </p:spPr>
        <p:txBody>
          <a:bodyPr vert="horz" wrap="square" lIns="0" tIns="11516" rIns="0" bIns="0" rtlCol="0">
            <a:spAutoFit/>
          </a:bodyPr>
          <a:lstStyle/>
          <a:p>
            <a:pPr marL="11516">
              <a:spcBef>
                <a:spcPts val="91"/>
              </a:spcBef>
            </a:pPr>
            <a:r>
              <a:rPr sz="1088" spc="-5" dirty="0">
                <a:latin typeface="Comic Sans MS"/>
                <a:cs typeface="Comic Sans MS"/>
              </a:rPr>
              <a:t>36</a:t>
            </a:r>
            <a:endParaRPr sz="1088">
              <a:latin typeface="Comic Sans MS"/>
              <a:cs typeface="Comic Sans MS"/>
            </a:endParaRPr>
          </a:p>
        </p:txBody>
      </p:sp>
      <p:sp>
        <p:nvSpPr>
          <p:cNvPr id="3" name="object 3"/>
          <p:cNvSpPr txBox="1">
            <a:spLocks noGrp="1"/>
          </p:cNvSpPr>
          <p:nvPr>
            <p:ph type="title"/>
          </p:nvPr>
        </p:nvSpPr>
        <p:spPr>
          <a:xfrm>
            <a:off x="3523127" y="46354"/>
            <a:ext cx="5117300" cy="1365265"/>
          </a:xfrm>
          <a:prstGeom prst="rect">
            <a:avLst/>
          </a:prstGeom>
        </p:spPr>
        <p:txBody>
          <a:bodyPr vert="horz" wrap="square" lIns="0" tIns="10941" rIns="0" bIns="0" rtlCol="0" anchor="ctr">
            <a:spAutoFit/>
          </a:bodyPr>
          <a:lstStyle/>
          <a:p>
            <a:pPr marL="11516">
              <a:lnSpc>
                <a:spcPct val="100000"/>
              </a:lnSpc>
              <a:spcBef>
                <a:spcPts val="86"/>
              </a:spcBef>
            </a:pPr>
            <a:r>
              <a:rPr spc="-5" dirty="0"/>
              <a:t>An </a:t>
            </a:r>
            <a:r>
              <a:rPr spc="-9" dirty="0"/>
              <a:t>example </a:t>
            </a:r>
            <a:r>
              <a:rPr spc="-5" dirty="0"/>
              <a:t>of </a:t>
            </a:r>
            <a:r>
              <a:rPr spc="-9" dirty="0"/>
              <a:t>entropy</a:t>
            </a:r>
            <a:r>
              <a:rPr spc="32" dirty="0"/>
              <a:t> </a:t>
            </a:r>
            <a:r>
              <a:rPr spc="-9" dirty="0"/>
              <a:t>disc.</a:t>
            </a:r>
          </a:p>
        </p:txBody>
      </p:sp>
      <p:graphicFrame>
        <p:nvGraphicFramePr>
          <p:cNvPr id="4" name="object 4"/>
          <p:cNvGraphicFramePr>
            <a:graphicFrameLocks noGrp="1"/>
          </p:cNvGraphicFramePr>
          <p:nvPr/>
        </p:nvGraphicFramePr>
        <p:xfrm>
          <a:off x="2080137" y="1879817"/>
          <a:ext cx="2439743" cy="3979358"/>
        </p:xfrm>
        <a:graphic>
          <a:graphicData uri="http://schemas.openxmlformats.org/drawingml/2006/table">
            <a:tbl>
              <a:tblPr firstRow="1" bandRow="1">
                <a:tableStyleId>{2D5ABB26-0587-4C30-8999-92F81FD0307C}</a:tableStyleId>
              </a:tblPr>
              <a:tblGrid>
                <a:gridCol w="120346">
                  <a:extLst>
                    <a:ext uri="{9D8B030D-6E8A-4147-A177-3AD203B41FA5}">
                      <a16:colId xmlns:a16="http://schemas.microsoft.com/office/drawing/2014/main" val="20000"/>
                    </a:ext>
                  </a:extLst>
                </a:gridCol>
                <a:gridCol w="1071598">
                  <a:extLst>
                    <a:ext uri="{9D8B030D-6E8A-4147-A177-3AD203B41FA5}">
                      <a16:colId xmlns:a16="http://schemas.microsoft.com/office/drawing/2014/main" val="20001"/>
                    </a:ext>
                  </a:extLst>
                </a:gridCol>
                <a:gridCol w="1088873">
                  <a:extLst>
                    <a:ext uri="{9D8B030D-6E8A-4147-A177-3AD203B41FA5}">
                      <a16:colId xmlns:a16="http://schemas.microsoft.com/office/drawing/2014/main" val="20002"/>
                    </a:ext>
                  </a:extLst>
                </a:gridCol>
                <a:gridCol w="158926">
                  <a:extLst>
                    <a:ext uri="{9D8B030D-6E8A-4147-A177-3AD203B41FA5}">
                      <a16:colId xmlns:a16="http://schemas.microsoft.com/office/drawing/2014/main" val="20003"/>
                    </a:ext>
                  </a:extLst>
                </a:gridCol>
              </a:tblGrid>
              <a:tr h="264646">
                <a:tc rowSpan="7">
                  <a:txBody>
                    <a:bodyPr/>
                    <a:lstStyle/>
                    <a:p>
                      <a:pPr>
                        <a:lnSpc>
                          <a:spcPct val="100000"/>
                        </a:lnSpc>
                      </a:pPr>
                      <a:endParaRPr sz="1700">
                        <a:latin typeface="Times New Roman"/>
                        <a:cs typeface="Times New Roman"/>
                      </a:endParaRPr>
                    </a:p>
                  </a:txBody>
                  <a:tcPr marL="0" marR="0" marT="0" marB="0">
                    <a:lnR w="9525">
                      <a:solidFill>
                        <a:srgbClr val="000000"/>
                      </a:solidFill>
                      <a:prstDash val="solid"/>
                    </a:lnR>
                    <a:lnB w="38100">
                      <a:solidFill>
                        <a:srgbClr val="FF0000"/>
                      </a:solidFill>
                      <a:prstDash val="solid"/>
                    </a:lnB>
                    <a:solidFill>
                      <a:srgbClr val="FFFFCC"/>
                    </a:solidFill>
                  </a:tcPr>
                </a:tc>
                <a:tc>
                  <a:txBody>
                    <a:bodyPr/>
                    <a:lstStyle/>
                    <a:p>
                      <a:pPr marL="635" algn="ctr">
                        <a:lnSpc>
                          <a:spcPct val="100000"/>
                        </a:lnSpc>
                        <a:spcBef>
                          <a:spcPts val="195"/>
                        </a:spcBef>
                      </a:pPr>
                      <a:r>
                        <a:rPr sz="1500" b="1" spc="-5" dirty="0">
                          <a:solidFill>
                            <a:srgbClr val="000080"/>
                          </a:solidFill>
                          <a:latin typeface="Comic Sans MS"/>
                          <a:cs typeface="Comic Sans MS"/>
                        </a:rPr>
                        <a:t>Temp.</a:t>
                      </a:r>
                      <a:endParaRPr sz="1500">
                        <a:latin typeface="Comic Sans MS"/>
                        <a:cs typeface="Comic Sans MS"/>
                      </a:endParaRPr>
                    </a:p>
                  </a:txBody>
                  <a:tcPr marL="0" marR="0" marT="22457"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659AFF"/>
                    </a:solidFill>
                  </a:tcPr>
                </a:tc>
                <a:tc>
                  <a:txBody>
                    <a:bodyPr/>
                    <a:lstStyle/>
                    <a:p>
                      <a:pPr algn="ctr">
                        <a:lnSpc>
                          <a:spcPct val="100000"/>
                        </a:lnSpc>
                        <a:spcBef>
                          <a:spcPts val="95"/>
                        </a:spcBef>
                      </a:pPr>
                      <a:r>
                        <a:rPr sz="1500" b="1" i="1" spc="-45" dirty="0">
                          <a:solidFill>
                            <a:srgbClr val="000080"/>
                          </a:solidFill>
                          <a:latin typeface="Comic Sans MS"/>
                          <a:cs typeface="Comic Sans MS"/>
                        </a:rPr>
                        <a:t>Play</a:t>
                      </a:r>
                      <a:r>
                        <a:rPr sz="1500" b="1" spc="-45" dirty="0">
                          <a:solidFill>
                            <a:srgbClr val="000080"/>
                          </a:solidFill>
                          <a:latin typeface="Comic Sans MS"/>
                          <a:cs typeface="Comic Sans MS"/>
                        </a:rPr>
                        <a:t>?</a:t>
                      </a:r>
                      <a:endParaRPr sz="1500">
                        <a:latin typeface="Comic Sans MS"/>
                        <a:cs typeface="Comic Sans MS"/>
                      </a:endParaRPr>
                    </a:p>
                  </a:txBody>
                  <a:tcPr marL="0" marR="0" marT="10941"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659AFF"/>
                    </a:solidFill>
                  </a:tcPr>
                </a:tc>
                <a:tc rowSpan="7">
                  <a:txBody>
                    <a:bodyPr/>
                    <a:lstStyle/>
                    <a:p>
                      <a:pPr>
                        <a:lnSpc>
                          <a:spcPct val="100000"/>
                        </a:lnSpc>
                      </a:pPr>
                      <a:endParaRPr sz="1700">
                        <a:latin typeface="Times New Roman"/>
                        <a:cs typeface="Times New Roman"/>
                      </a:endParaRPr>
                    </a:p>
                  </a:txBody>
                  <a:tcPr marL="0" marR="0" marT="0" marB="0">
                    <a:lnL w="9525">
                      <a:solidFill>
                        <a:srgbClr val="000000"/>
                      </a:solidFill>
                      <a:prstDash val="solid"/>
                    </a:lnL>
                    <a:lnB w="38100">
                      <a:solidFill>
                        <a:srgbClr val="FF0000"/>
                      </a:solidFill>
                      <a:prstDash val="solid"/>
                    </a:lnB>
                  </a:tcPr>
                </a:tc>
                <a:extLst>
                  <a:ext uri="{0D108BD9-81ED-4DB2-BD59-A6C34878D82A}">
                    <a16:rowId xmlns:a16="http://schemas.microsoft.com/office/drawing/2014/main" val="10000"/>
                  </a:ext>
                </a:extLst>
              </a:tr>
              <a:tr h="266027">
                <a:tc vMerge="1">
                  <a:txBody>
                    <a:bodyPr/>
                    <a:lstStyle/>
                    <a:p>
                      <a:endParaRPr/>
                    </a:p>
                  </a:txBody>
                  <a:tcPr marL="0" marR="0" marT="0" marB="0">
                    <a:lnR w="9525">
                      <a:solidFill>
                        <a:srgbClr val="000000"/>
                      </a:solidFill>
                      <a:prstDash val="solid"/>
                    </a:lnR>
                    <a:lnB w="38100">
                      <a:solidFill>
                        <a:srgbClr val="FF0000"/>
                      </a:solidFill>
                      <a:prstDash val="solid"/>
                    </a:lnB>
                    <a:solidFill>
                      <a:srgbClr val="FFFFCC"/>
                    </a:solidFill>
                  </a:tcPr>
                </a:tc>
                <a:tc>
                  <a:txBody>
                    <a:bodyPr/>
                    <a:lstStyle/>
                    <a:p>
                      <a:pPr algn="ctr">
                        <a:lnSpc>
                          <a:spcPct val="100000"/>
                        </a:lnSpc>
                        <a:spcBef>
                          <a:spcPts val="210"/>
                        </a:spcBef>
                      </a:pPr>
                      <a:r>
                        <a:rPr sz="1500" b="1" dirty="0">
                          <a:latin typeface="Comic Sans MS"/>
                          <a:cs typeface="Comic Sans MS"/>
                        </a:rPr>
                        <a:t>64</a:t>
                      </a:r>
                      <a:endParaRPr sz="1500">
                        <a:latin typeface="Comic Sans MS"/>
                        <a:cs typeface="Comic Sans MS"/>
                      </a:endParaRPr>
                    </a:p>
                  </a:txBody>
                  <a:tcPr marL="0" marR="0" marT="24184"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9ACCFF"/>
                    </a:solidFill>
                  </a:tcPr>
                </a:tc>
                <a:tc>
                  <a:txBody>
                    <a:bodyPr/>
                    <a:lstStyle/>
                    <a:p>
                      <a:pPr marL="635" algn="ctr">
                        <a:lnSpc>
                          <a:spcPct val="100000"/>
                        </a:lnSpc>
                        <a:spcBef>
                          <a:spcPts val="210"/>
                        </a:spcBef>
                      </a:pPr>
                      <a:r>
                        <a:rPr sz="1500" b="1" spc="-5" dirty="0">
                          <a:solidFill>
                            <a:srgbClr val="008000"/>
                          </a:solidFill>
                          <a:latin typeface="Comic Sans MS"/>
                          <a:cs typeface="Comic Sans MS"/>
                        </a:rPr>
                        <a:t>Yes</a:t>
                      </a:r>
                      <a:endParaRPr sz="1500">
                        <a:latin typeface="Comic Sans MS"/>
                        <a:cs typeface="Comic Sans MS"/>
                      </a:endParaRPr>
                    </a:p>
                  </a:txBody>
                  <a:tcPr marL="0" marR="0" marT="24184"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9ACCFF"/>
                    </a:solidFill>
                  </a:tcPr>
                </a:tc>
                <a:tc vMerge="1">
                  <a:txBody>
                    <a:bodyPr/>
                    <a:lstStyle/>
                    <a:p>
                      <a:endParaRPr/>
                    </a:p>
                  </a:txBody>
                  <a:tcPr marL="0" marR="0" marT="0" marB="0">
                    <a:lnL w="9525">
                      <a:solidFill>
                        <a:srgbClr val="000000"/>
                      </a:solidFill>
                      <a:prstDash val="solid"/>
                    </a:lnL>
                    <a:lnB w="38100">
                      <a:solidFill>
                        <a:srgbClr val="FF0000"/>
                      </a:solidFill>
                      <a:prstDash val="solid"/>
                    </a:lnB>
                  </a:tcPr>
                </a:tc>
                <a:extLst>
                  <a:ext uri="{0D108BD9-81ED-4DB2-BD59-A6C34878D82A}">
                    <a16:rowId xmlns:a16="http://schemas.microsoft.com/office/drawing/2014/main" val="10001"/>
                  </a:ext>
                </a:extLst>
              </a:tr>
              <a:tr h="265336">
                <a:tc vMerge="1">
                  <a:txBody>
                    <a:bodyPr/>
                    <a:lstStyle/>
                    <a:p>
                      <a:endParaRPr/>
                    </a:p>
                  </a:txBody>
                  <a:tcPr marL="0" marR="0" marT="0" marB="0">
                    <a:lnR w="9525">
                      <a:solidFill>
                        <a:srgbClr val="000000"/>
                      </a:solidFill>
                      <a:prstDash val="solid"/>
                    </a:lnR>
                    <a:lnB w="38100">
                      <a:solidFill>
                        <a:srgbClr val="FF0000"/>
                      </a:solidFill>
                      <a:prstDash val="solid"/>
                    </a:lnB>
                    <a:solidFill>
                      <a:srgbClr val="FFFFCC"/>
                    </a:solidFill>
                  </a:tcPr>
                </a:tc>
                <a:tc>
                  <a:txBody>
                    <a:bodyPr/>
                    <a:lstStyle/>
                    <a:p>
                      <a:pPr algn="ctr">
                        <a:lnSpc>
                          <a:spcPct val="100000"/>
                        </a:lnSpc>
                        <a:spcBef>
                          <a:spcPts val="204"/>
                        </a:spcBef>
                      </a:pPr>
                      <a:r>
                        <a:rPr sz="1500" b="1" dirty="0">
                          <a:latin typeface="Comic Sans MS"/>
                          <a:cs typeface="Comic Sans MS"/>
                        </a:rPr>
                        <a:t>65</a:t>
                      </a:r>
                      <a:endParaRPr sz="1500">
                        <a:latin typeface="Comic Sans MS"/>
                        <a:cs typeface="Comic Sans MS"/>
                      </a:endParaRPr>
                    </a:p>
                  </a:txBody>
                  <a:tcPr marL="0" marR="0" marT="23608"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9ACCFF"/>
                    </a:solidFill>
                  </a:tcPr>
                </a:tc>
                <a:tc>
                  <a:txBody>
                    <a:bodyPr/>
                    <a:lstStyle/>
                    <a:p>
                      <a:pPr algn="ctr">
                        <a:lnSpc>
                          <a:spcPct val="100000"/>
                        </a:lnSpc>
                        <a:spcBef>
                          <a:spcPts val="204"/>
                        </a:spcBef>
                      </a:pPr>
                      <a:r>
                        <a:rPr sz="1500" b="1" spc="-5" dirty="0">
                          <a:solidFill>
                            <a:srgbClr val="FF0000"/>
                          </a:solidFill>
                          <a:latin typeface="Comic Sans MS"/>
                          <a:cs typeface="Comic Sans MS"/>
                        </a:rPr>
                        <a:t>No</a:t>
                      </a:r>
                      <a:endParaRPr sz="1500">
                        <a:latin typeface="Comic Sans MS"/>
                        <a:cs typeface="Comic Sans MS"/>
                      </a:endParaRPr>
                    </a:p>
                  </a:txBody>
                  <a:tcPr marL="0" marR="0" marT="23608"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9ACCFF"/>
                    </a:solidFill>
                  </a:tcPr>
                </a:tc>
                <a:tc vMerge="1">
                  <a:txBody>
                    <a:bodyPr/>
                    <a:lstStyle/>
                    <a:p>
                      <a:endParaRPr/>
                    </a:p>
                  </a:txBody>
                  <a:tcPr marL="0" marR="0" marT="0" marB="0">
                    <a:lnL w="9525">
                      <a:solidFill>
                        <a:srgbClr val="000000"/>
                      </a:solidFill>
                      <a:prstDash val="solid"/>
                    </a:lnL>
                    <a:lnB w="38100">
                      <a:solidFill>
                        <a:srgbClr val="FF0000"/>
                      </a:solidFill>
                      <a:prstDash val="solid"/>
                    </a:lnB>
                  </a:tcPr>
                </a:tc>
                <a:extLst>
                  <a:ext uri="{0D108BD9-81ED-4DB2-BD59-A6C34878D82A}">
                    <a16:rowId xmlns:a16="http://schemas.microsoft.com/office/drawing/2014/main" val="10002"/>
                  </a:ext>
                </a:extLst>
              </a:tr>
              <a:tr h="264645">
                <a:tc vMerge="1">
                  <a:txBody>
                    <a:bodyPr/>
                    <a:lstStyle/>
                    <a:p>
                      <a:endParaRPr/>
                    </a:p>
                  </a:txBody>
                  <a:tcPr marL="0" marR="0" marT="0" marB="0">
                    <a:lnR w="9525">
                      <a:solidFill>
                        <a:srgbClr val="000000"/>
                      </a:solidFill>
                      <a:prstDash val="solid"/>
                    </a:lnR>
                    <a:lnB w="38100">
                      <a:solidFill>
                        <a:srgbClr val="FF0000"/>
                      </a:solidFill>
                      <a:prstDash val="solid"/>
                    </a:lnB>
                    <a:solidFill>
                      <a:srgbClr val="FFFFCC"/>
                    </a:solidFill>
                  </a:tcPr>
                </a:tc>
                <a:tc>
                  <a:txBody>
                    <a:bodyPr/>
                    <a:lstStyle/>
                    <a:p>
                      <a:pPr algn="ctr">
                        <a:lnSpc>
                          <a:spcPct val="100000"/>
                        </a:lnSpc>
                        <a:spcBef>
                          <a:spcPts val="195"/>
                        </a:spcBef>
                      </a:pPr>
                      <a:r>
                        <a:rPr sz="1500" b="1" dirty="0">
                          <a:latin typeface="Comic Sans MS"/>
                          <a:cs typeface="Comic Sans MS"/>
                        </a:rPr>
                        <a:t>68</a:t>
                      </a:r>
                      <a:endParaRPr sz="1500">
                        <a:latin typeface="Comic Sans MS"/>
                        <a:cs typeface="Comic Sans MS"/>
                      </a:endParaRPr>
                    </a:p>
                  </a:txBody>
                  <a:tcPr marL="0" marR="0" marT="22457"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9ACCFF"/>
                    </a:solidFill>
                  </a:tcPr>
                </a:tc>
                <a:tc>
                  <a:txBody>
                    <a:bodyPr/>
                    <a:lstStyle/>
                    <a:p>
                      <a:pPr marL="635" algn="ctr">
                        <a:lnSpc>
                          <a:spcPct val="100000"/>
                        </a:lnSpc>
                        <a:spcBef>
                          <a:spcPts val="195"/>
                        </a:spcBef>
                      </a:pPr>
                      <a:r>
                        <a:rPr sz="1500" b="1" spc="-5" dirty="0">
                          <a:solidFill>
                            <a:srgbClr val="008000"/>
                          </a:solidFill>
                          <a:latin typeface="Comic Sans MS"/>
                          <a:cs typeface="Comic Sans MS"/>
                        </a:rPr>
                        <a:t>Yes</a:t>
                      </a:r>
                      <a:endParaRPr sz="1500">
                        <a:latin typeface="Comic Sans MS"/>
                        <a:cs typeface="Comic Sans MS"/>
                      </a:endParaRPr>
                    </a:p>
                  </a:txBody>
                  <a:tcPr marL="0" marR="0" marT="22457"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9ACCFF"/>
                    </a:solidFill>
                  </a:tcPr>
                </a:tc>
                <a:tc vMerge="1">
                  <a:txBody>
                    <a:bodyPr/>
                    <a:lstStyle/>
                    <a:p>
                      <a:endParaRPr/>
                    </a:p>
                  </a:txBody>
                  <a:tcPr marL="0" marR="0" marT="0" marB="0">
                    <a:lnL w="9525">
                      <a:solidFill>
                        <a:srgbClr val="000000"/>
                      </a:solidFill>
                      <a:prstDash val="solid"/>
                    </a:lnL>
                    <a:lnB w="38100">
                      <a:solidFill>
                        <a:srgbClr val="FF0000"/>
                      </a:solidFill>
                      <a:prstDash val="solid"/>
                    </a:lnB>
                  </a:tcPr>
                </a:tc>
                <a:extLst>
                  <a:ext uri="{0D108BD9-81ED-4DB2-BD59-A6C34878D82A}">
                    <a16:rowId xmlns:a16="http://schemas.microsoft.com/office/drawing/2014/main" val="10003"/>
                  </a:ext>
                </a:extLst>
              </a:tr>
              <a:tr h="265337">
                <a:tc vMerge="1">
                  <a:txBody>
                    <a:bodyPr/>
                    <a:lstStyle/>
                    <a:p>
                      <a:endParaRPr/>
                    </a:p>
                  </a:txBody>
                  <a:tcPr marL="0" marR="0" marT="0" marB="0">
                    <a:lnR w="9525">
                      <a:solidFill>
                        <a:srgbClr val="000000"/>
                      </a:solidFill>
                      <a:prstDash val="solid"/>
                    </a:lnR>
                    <a:lnB w="38100">
                      <a:solidFill>
                        <a:srgbClr val="FF0000"/>
                      </a:solidFill>
                      <a:prstDash val="solid"/>
                    </a:lnB>
                    <a:solidFill>
                      <a:srgbClr val="FFFFCC"/>
                    </a:solidFill>
                  </a:tcPr>
                </a:tc>
                <a:tc>
                  <a:txBody>
                    <a:bodyPr/>
                    <a:lstStyle/>
                    <a:p>
                      <a:pPr algn="ctr">
                        <a:lnSpc>
                          <a:spcPct val="100000"/>
                        </a:lnSpc>
                        <a:spcBef>
                          <a:spcPts val="204"/>
                        </a:spcBef>
                      </a:pPr>
                      <a:r>
                        <a:rPr sz="1500" b="1" dirty="0">
                          <a:latin typeface="Comic Sans MS"/>
                          <a:cs typeface="Comic Sans MS"/>
                        </a:rPr>
                        <a:t>69</a:t>
                      </a:r>
                      <a:endParaRPr sz="1500">
                        <a:latin typeface="Comic Sans MS"/>
                        <a:cs typeface="Comic Sans MS"/>
                      </a:endParaRPr>
                    </a:p>
                  </a:txBody>
                  <a:tcPr marL="0" marR="0" marT="23608"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9ACCFF"/>
                    </a:solidFill>
                  </a:tcPr>
                </a:tc>
                <a:tc>
                  <a:txBody>
                    <a:bodyPr/>
                    <a:lstStyle/>
                    <a:p>
                      <a:pPr marL="635" algn="ctr">
                        <a:lnSpc>
                          <a:spcPct val="100000"/>
                        </a:lnSpc>
                        <a:spcBef>
                          <a:spcPts val="204"/>
                        </a:spcBef>
                      </a:pPr>
                      <a:r>
                        <a:rPr sz="1500" b="1" spc="-10" dirty="0">
                          <a:solidFill>
                            <a:srgbClr val="008000"/>
                          </a:solidFill>
                          <a:latin typeface="Comic Sans MS"/>
                          <a:cs typeface="Comic Sans MS"/>
                        </a:rPr>
                        <a:t>Yes</a:t>
                      </a:r>
                      <a:endParaRPr sz="1500">
                        <a:latin typeface="Comic Sans MS"/>
                        <a:cs typeface="Comic Sans MS"/>
                      </a:endParaRPr>
                    </a:p>
                  </a:txBody>
                  <a:tcPr marL="0" marR="0" marT="23608"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9ACCFF"/>
                    </a:solidFill>
                  </a:tcPr>
                </a:tc>
                <a:tc vMerge="1">
                  <a:txBody>
                    <a:bodyPr/>
                    <a:lstStyle/>
                    <a:p>
                      <a:endParaRPr/>
                    </a:p>
                  </a:txBody>
                  <a:tcPr marL="0" marR="0" marT="0" marB="0">
                    <a:lnL w="9525">
                      <a:solidFill>
                        <a:srgbClr val="000000"/>
                      </a:solidFill>
                      <a:prstDash val="solid"/>
                    </a:lnL>
                    <a:lnB w="38100">
                      <a:solidFill>
                        <a:srgbClr val="FF0000"/>
                      </a:solidFill>
                      <a:prstDash val="solid"/>
                    </a:lnB>
                  </a:tcPr>
                </a:tc>
                <a:extLst>
                  <a:ext uri="{0D108BD9-81ED-4DB2-BD59-A6C34878D82A}">
                    <a16:rowId xmlns:a16="http://schemas.microsoft.com/office/drawing/2014/main" val="10004"/>
                  </a:ext>
                </a:extLst>
              </a:tr>
              <a:tr h="266028">
                <a:tc vMerge="1">
                  <a:txBody>
                    <a:bodyPr/>
                    <a:lstStyle/>
                    <a:p>
                      <a:endParaRPr/>
                    </a:p>
                  </a:txBody>
                  <a:tcPr marL="0" marR="0" marT="0" marB="0">
                    <a:lnR w="9525">
                      <a:solidFill>
                        <a:srgbClr val="000000"/>
                      </a:solidFill>
                      <a:prstDash val="solid"/>
                    </a:lnR>
                    <a:lnB w="38100">
                      <a:solidFill>
                        <a:srgbClr val="FF0000"/>
                      </a:solidFill>
                      <a:prstDash val="solid"/>
                    </a:lnB>
                    <a:solidFill>
                      <a:srgbClr val="FFFFCC"/>
                    </a:solidFill>
                  </a:tcPr>
                </a:tc>
                <a:tc>
                  <a:txBody>
                    <a:bodyPr/>
                    <a:lstStyle/>
                    <a:p>
                      <a:pPr algn="ctr">
                        <a:lnSpc>
                          <a:spcPct val="100000"/>
                        </a:lnSpc>
                        <a:spcBef>
                          <a:spcPts val="210"/>
                        </a:spcBef>
                      </a:pPr>
                      <a:r>
                        <a:rPr sz="1500" b="1" dirty="0">
                          <a:latin typeface="Comic Sans MS"/>
                          <a:cs typeface="Comic Sans MS"/>
                        </a:rPr>
                        <a:t>70</a:t>
                      </a:r>
                      <a:endParaRPr sz="1500">
                        <a:latin typeface="Comic Sans MS"/>
                        <a:cs typeface="Comic Sans MS"/>
                      </a:endParaRPr>
                    </a:p>
                  </a:txBody>
                  <a:tcPr marL="0" marR="0" marT="24184"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9ACCFF"/>
                    </a:solidFill>
                  </a:tcPr>
                </a:tc>
                <a:tc>
                  <a:txBody>
                    <a:bodyPr/>
                    <a:lstStyle/>
                    <a:p>
                      <a:pPr marL="635" algn="ctr">
                        <a:lnSpc>
                          <a:spcPct val="100000"/>
                        </a:lnSpc>
                        <a:spcBef>
                          <a:spcPts val="210"/>
                        </a:spcBef>
                      </a:pPr>
                      <a:r>
                        <a:rPr sz="1500" b="1" spc="-5" dirty="0">
                          <a:solidFill>
                            <a:srgbClr val="008000"/>
                          </a:solidFill>
                          <a:latin typeface="Comic Sans MS"/>
                          <a:cs typeface="Comic Sans MS"/>
                        </a:rPr>
                        <a:t>Yes</a:t>
                      </a:r>
                      <a:endParaRPr sz="1500">
                        <a:latin typeface="Comic Sans MS"/>
                        <a:cs typeface="Comic Sans MS"/>
                      </a:endParaRPr>
                    </a:p>
                  </a:txBody>
                  <a:tcPr marL="0" marR="0" marT="24184"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9ACCFF"/>
                    </a:solidFill>
                  </a:tcPr>
                </a:tc>
                <a:tc vMerge="1">
                  <a:txBody>
                    <a:bodyPr/>
                    <a:lstStyle/>
                    <a:p>
                      <a:endParaRPr/>
                    </a:p>
                  </a:txBody>
                  <a:tcPr marL="0" marR="0" marT="0" marB="0">
                    <a:lnL w="9525">
                      <a:solidFill>
                        <a:srgbClr val="000000"/>
                      </a:solidFill>
                      <a:prstDash val="solid"/>
                    </a:lnL>
                    <a:lnB w="38100">
                      <a:solidFill>
                        <a:srgbClr val="FF0000"/>
                      </a:solidFill>
                      <a:prstDash val="solid"/>
                    </a:lnB>
                  </a:tcPr>
                </a:tc>
                <a:extLst>
                  <a:ext uri="{0D108BD9-81ED-4DB2-BD59-A6C34878D82A}">
                    <a16:rowId xmlns:a16="http://schemas.microsoft.com/office/drawing/2014/main" val="10005"/>
                  </a:ext>
                </a:extLst>
              </a:tr>
              <a:tr h="255490">
                <a:tc vMerge="1">
                  <a:txBody>
                    <a:bodyPr/>
                    <a:lstStyle/>
                    <a:p>
                      <a:endParaRPr/>
                    </a:p>
                  </a:txBody>
                  <a:tcPr marL="0" marR="0" marT="0" marB="0">
                    <a:lnR w="9525">
                      <a:solidFill>
                        <a:srgbClr val="000000"/>
                      </a:solidFill>
                      <a:prstDash val="solid"/>
                    </a:lnR>
                    <a:lnB w="38100">
                      <a:solidFill>
                        <a:srgbClr val="FF0000"/>
                      </a:solidFill>
                      <a:prstDash val="solid"/>
                    </a:lnB>
                    <a:solidFill>
                      <a:srgbClr val="FFFFCC"/>
                    </a:solidFill>
                  </a:tcPr>
                </a:tc>
                <a:tc>
                  <a:txBody>
                    <a:bodyPr/>
                    <a:lstStyle/>
                    <a:p>
                      <a:pPr algn="ctr">
                        <a:lnSpc>
                          <a:spcPct val="100000"/>
                        </a:lnSpc>
                        <a:spcBef>
                          <a:spcPts val="195"/>
                        </a:spcBef>
                      </a:pPr>
                      <a:r>
                        <a:rPr sz="1500" b="1" dirty="0">
                          <a:latin typeface="Comic Sans MS"/>
                          <a:cs typeface="Comic Sans MS"/>
                        </a:rPr>
                        <a:t>71</a:t>
                      </a:r>
                      <a:endParaRPr sz="1500">
                        <a:latin typeface="Comic Sans MS"/>
                        <a:cs typeface="Comic Sans MS"/>
                      </a:endParaRPr>
                    </a:p>
                  </a:txBody>
                  <a:tcPr marL="0" marR="0" marT="22457" marB="0">
                    <a:lnL w="9525">
                      <a:solidFill>
                        <a:srgbClr val="000000"/>
                      </a:solidFill>
                      <a:prstDash val="solid"/>
                    </a:lnL>
                    <a:lnR w="9525">
                      <a:solidFill>
                        <a:srgbClr val="000000"/>
                      </a:solidFill>
                      <a:prstDash val="solid"/>
                    </a:lnR>
                    <a:lnT w="9525">
                      <a:solidFill>
                        <a:srgbClr val="000000"/>
                      </a:solidFill>
                      <a:prstDash val="solid"/>
                    </a:lnT>
                    <a:lnB w="38100">
                      <a:solidFill>
                        <a:srgbClr val="FF0000"/>
                      </a:solidFill>
                      <a:prstDash val="solid"/>
                    </a:lnB>
                    <a:solidFill>
                      <a:srgbClr val="9ACCFF"/>
                    </a:solidFill>
                  </a:tcPr>
                </a:tc>
                <a:tc>
                  <a:txBody>
                    <a:bodyPr/>
                    <a:lstStyle/>
                    <a:p>
                      <a:pPr algn="ctr">
                        <a:lnSpc>
                          <a:spcPct val="100000"/>
                        </a:lnSpc>
                        <a:spcBef>
                          <a:spcPts val="195"/>
                        </a:spcBef>
                      </a:pPr>
                      <a:r>
                        <a:rPr sz="1500" b="1" spc="-5" dirty="0">
                          <a:solidFill>
                            <a:srgbClr val="FF0000"/>
                          </a:solidFill>
                          <a:latin typeface="Comic Sans MS"/>
                          <a:cs typeface="Comic Sans MS"/>
                        </a:rPr>
                        <a:t>No</a:t>
                      </a:r>
                      <a:endParaRPr sz="1500">
                        <a:latin typeface="Comic Sans MS"/>
                        <a:cs typeface="Comic Sans MS"/>
                      </a:endParaRPr>
                    </a:p>
                  </a:txBody>
                  <a:tcPr marL="0" marR="0" marT="22457" marB="0">
                    <a:lnL w="9525">
                      <a:solidFill>
                        <a:srgbClr val="000000"/>
                      </a:solidFill>
                      <a:prstDash val="solid"/>
                    </a:lnL>
                    <a:lnR w="9525">
                      <a:solidFill>
                        <a:srgbClr val="000000"/>
                      </a:solidFill>
                      <a:prstDash val="solid"/>
                    </a:lnR>
                    <a:lnT w="9525">
                      <a:solidFill>
                        <a:srgbClr val="000000"/>
                      </a:solidFill>
                      <a:prstDash val="solid"/>
                    </a:lnT>
                    <a:lnB w="38100">
                      <a:solidFill>
                        <a:srgbClr val="FF0000"/>
                      </a:solidFill>
                      <a:prstDash val="solid"/>
                    </a:lnB>
                    <a:solidFill>
                      <a:srgbClr val="9ACCFF"/>
                    </a:solidFill>
                  </a:tcPr>
                </a:tc>
                <a:tc vMerge="1">
                  <a:txBody>
                    <a:bodyPr/>
                    <a:lstStyle/>
                    <a:p>
                      <a:endParaRPr/>
                    </a:p>
                  </a:txBody>
                  <a:tcPr marL="0" marR="0" marT="0" marB="0">
                    <a:lnL w="9525">
                      <a:solidFill>
                        <a:srgbClr val="000000"/>
                      </a:solidFill>
                      <a:prstDash val="solid"/>
                    </a:lnL>
                    <a:lnB w="38100">
                      <a:solidFill>
                        <a:srgbClr val="FF0000"/>
                      </a:solidFill>
                      <a:prstDash val="solid"/>
                    </a:lnB>
                  </a:tcPr>
                </a:tc>
                <a:extLst>
                  <a:ext uri="{0D108BD9-81ED-4DB2-BD59-A6C34878D82A}">
                    <a16:rowId xmlns:a16="http://schemas.microsoft.com/office/drawing/2014/main" val="10006"/>
                  </a:ext>
                </a:extLst>
              </a:tr>
              <a:tr h="274492">
                <a:tc rowSpan="8">
                  <a:txBody>
                    <a:bodyPr/>
                    <a:lstStyle/>
                    <a:p>
                      <a:pPr>
                        <a:lnSpc>
                          <a:spcPct val="100000"/>
                        </a:lnSpc>
                      </a:pPr>
                      <a:endParaRPr sz="1700">
                        <a:latin typeface="Times New Roman"/>
                        <a:cs typeface="Times New Roman"/>
                      </a:endParaRPr>
                    </a:p>
                  </a:txBody>
                  <a:tcPr marL="0" marR="0" marT="0" marB="0">
                    <a:lnR w="9525">
                      <a:solidFill>
                        <a:srgbClr val="000000"/>
                      </a:solidFill>
                      <a:prstDash val="solid"/>
                    </a:lnR>
                    <a:lnT w="38100">
                      <a:solidFill>
                        <a:srgbClr val="FF0000"/>
                      </a:solidFill>
                      <a:prstDash val="solid"/>
                    </a:lnT>
                    <a:solidFill>
                      <a:srgbClr val="FFFFCC"/>
                    </a:solidFill>
                  </a:tcPr>
                </a:tc>
                <a:tc>
                  <a:txBody>
                    <a:bodyPr/>
                    <a:lstStyle/>
                    <a:p>
                      <a:pPr algn="ctr">
                        <a:lnSpc>
                          <a:spcPct val="100000"/>
                        </a:lnSpc>
                        <a:spcBef>
                          <a:spcPts val="280"/>
                        </a:spcBef>
                      </a:pPr>
                      <a:r>
                        <a:rPr sz="1500" b="1" dirty="0">
                          <a:latin typeface="Comic Sans MS"/>
                          <a:cs typeface="Comic Sans MS"/>
                        </a:rPr>
                        <a:t>72</a:t>
                      </a:r>
                      <a:endParaRPr sz="1500">
                        <a:latin typeface="Comic Sans MS"/>
                        <a:cs typeface="Comic Sans MS"/>
                      </a:endParaRPr>
                    </a:p>
                  </a:txBody>
                  <a:tcPr marL="0" marR="0" marT="32246" marB="0">
                    <a:lnL w="9525">
                      <a:solidFill>
                        <a:srgbClr val="000000"/>
                      </a:solidFill>
                      <a:prstDash val="solid"/>
                    </a:lnL>
                    <a:lnR w="9525">
                      <a:solidFill>
                        <a:srgbClr val="000000"/>
                      </a:solidFill>
                      <a:prstDash val="solid"/>
                    </a:lnR>
                    <a:lnT w="38100">
                      <a:solidFill>
                        <a:srgbClr val="FF0000"/>
                      </a:solidFill>
                      <a:prstDash val="solid"/>
                    </a:lnT>
                    <a:lnB w="9525">
                      <a:solidFill>
                        <a:srgbClr val="000000"/>
                      </a:solidFill>
                      <a:prstDash val="solid"/>
                    </a:lnB>
                    <a:solidFill>
                      <a:srgbClr val="9ACCFF"/>
                    </a:solidFill>
                  </a:tcPr>
                </a:tc>
                <a:tc>
                  <a:txBody>
                    <a:bodyPr/>
                    <a:lstStyle/>
                    <a:p>
                      <a:pPr algn="ctr">
                        <a:lnSpc>
                          <a:spcPct val="100000"/>
                        </a:lnSpc>
                        <a:spcBef>
                          <a:spcPts val="280"/>
                        </a:spcBef>
                      </a:pPr>
                      <a:r>
                        <a:rPr sz="1500" b="1" spc="-5" dirty="0">
                          <a:solidFill>
                            <a:srgbClr val="FF0000"/>
                          </a:solidFill>
                          <a:latin typeface="Comic Sans MS"/>
                          <a:cs typeface="Comic Sans MS"/>
                        </a:rPr>
                        <a:t>No</a:t>
                      </a:r>
                      <a:endParaRPr sz="1500">
                        <a:latin typeface="Comic Sans MS"/>
                        <a:cs typeface="Comic Sans MS"/>
                      </a:endParaRPr>
                    </a:p>
                  </a:txBody>
                  <a:tcPr marL="0" marR="0" marT="32246" marB="0">
                    <a:lnL w="9525">
                      <a:solidFill>
                        <a:srgbClr val="000000"/>
                      </a:solidFill>
                      <a:prstDash val="solid"/>
                    </a:lnL>
                    <a:lnR w="9525">
                      <a:solidFill>
                        <a:srgbClr val="000000"/>
                      </a:solidFill>
                      <a:prstDash val="solid"/>
                    </a:lnR>
                    <a:lnT w="38100">
                      <a:solidFill>
                        <a:srgbClr val="FF0000"/>
                      </a:solidFill>
                      <a:prstDash val="solid"/>
                    </a:lnT>
                    <a:lnB w="9525">
                      <a:solidFill>
                        <a:srgbClr val="000000"/>
                      </a:solidFill>
                      <a:prstDash val="solid"/>
                    </a:lnB>
                    <a:solidFill>
                      <a:srgbClr val="9ACCFF"/>
                    </a:solidFill>
                  </a:tcPr>
                </a:tc>
                <a:tc rowSpan="8">
                  <a:txBody>
                    <a:bodyPr/>
                    <a:lstStyle/>
                    <a:p>
                      <a:pPr>
                        <a:lnSpc>
                          <a:spcPct val="100000"/>
                        </a:lnSpc>
                      </a:pPr>
                      <a:endParaRPr sz="1700">
                        <a:latin typeface="Times New Roman"/>
                        <a:cs typeface="Times New Roman"/>
                      </a:endParaRPr>
                    </a:p>
                  </a:txBody>
                  <a:tcPr marL="0" marR="0" marT="0" marB="0">
                    <a:lnL w="9525">
                      <a:solidFill>
                        <a:srgbClr val="000000"/>
                      </a:solidFill>
                      <a:prstDash val="solid"/>
                    </a:lnL>
                    <a:lnT w="38100">
                      <a:solidFill>
                        <a:srgbClr val="FF0000"/>
                      </a:solidFill>
                      <a:prstDash val="solid"/>
                    </a:lnT>
                    <a:solidFill>
                      <a:srgbClr val="FFFFCC"/>
                    </a:solidFill>
                  </a:tcPr>
                </a:tc>
                <a:extLst>
                  <a:ext uri="{0D108BD9-81ED-4DB2-BD59-A6C34878D82A}">
                    <a16:rowId xmlns:a16="http://schemas.microsoft.com/office/drawing/2014/main" val="10007"/>
                  </a:ext>
                </a:extLst>
              </a:tr>
              <a:tr h="266027">
                <a:tc vMerge="1">
                  <a:txBody>
                    <a:bodyPr/>
                    <a:lstStyle/>
                    <a:p>
                      <a:endParaRPr/>
                    </a:p>
                  </a:txBody>
                  <a:tcPr marL="0" marR="0" marT="0" marB="0">
                    <a:lnR w="9525">
                      <a:solidFill>
                        <a:srgbClr val="000000"/>
                      </a:solidFill>
                      <a:prstDash val="solid"/>
                    </a:lnR>
                    <a:lnT w="38100">
                      <a:solidFill>
                        <a:srgbClr val="FF0000"/>
                      </a:solidFill>
                      <a:prstDash val="solid"/>
                    </a:lnT>
                    <a:solidFill>
                      <a:srgbClr val="FFFFCC"/>
                    </a:solidFill>
                  </a:tcPr>
                </a:tc>
                <a:tc>
                  <a:txBody>
                    <a:bodyPr/>
                    <a:lstStyle/>
                    <a:p>
                      <a:pPr algn="ctr">
                        <a:lnSpc>
                          <a:spcPct val="100000"/>
                        </a:lnSpc>
                        <a:spcBef>
                          <a:spcPts val="210"/>
                        </a:spcBef>
                      </a:pPr>
                      <a:r>
                        <a:rPr sz="1500" b="1" dirty="0">
                          <a:latin typeface="Comic Sans MS"/>
                          <a:cs typeface="Comic Sans MS"/>
                        </a:rPr>
                        <a:t>72</a:t>
                      </a:r>
                      <a:endParaRPr sz="1500">
                        <a:latin typeface="Comic Sans MS"/>
                        <a:cs typeface="Comic Sans MS"/>
                      </a:endParaRPr>
                    </a:p>
                  </a:txBody>
                  <a:tcPr marL="0" marR="0" marT="24184"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9ACCFF"/>
                    </a:solidFill>
                  </a:tcPr>
                </a:tc>
                <a:tc>
                  <a:txBody>
                    <a:bodyPr/>
                    <a:lstStyle/>
                    <a:p>
                      <a:pPr marL="635" algn="ctr">
                        <a:lnSpc>
                          <a:spcPct val="100000"/>
                        </a:lnSpc>
                        <a:spcBef>
                          <a:spcPts val="210"/>
                        </a:spcBef>
                      </a:pPr>
                      <a:r>
                        <a:rPr sz="1500" b="1" spc="-5" dirty="0">
                          <a:solidFill>
                            <a:srgbClr val="008000"/>
                          </a:solidFill>
                          <a:latin typeface="Comic Sans MS"/>
                          <a:cs typeface="Comic Sans MS"/>
                        </a:rPr>
                        <a:t>Yes</a:t>
                      </a:r>
                      <a:endParaRPr sz="1500">
                        <a:latin typeface="Comic Sans MS"/>
                        <a:cs typeface="Comic Sans MS"/>
                      </a:endParaRPr>
                    </a:p>
                  </a:txBody>
                  <a:tcPr marL="0" marR="0" marT="24184"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9ACCFF"/>
                    </a:solidFill>
                  </a:tcPr>
                </a:tc>
                <a:tc vMerge="1">
                  <a:txBody>
                    <a:bodyPr/>
                    <a:lstStyle/>
                    <a:p>
                      <a:endParaRPr/>
                    </a:p>
                  </a:txBody>
                  <a:tcPr marL="0" marR="0" marT="0" marB="0">
                    <a:lnL w="9525">
                      <a:solidFill>
                        <a:srgbClr val="000000"/>
                      </a:solidFill>
                      <a:prstDash val="solid"/>
                    </a:lnL>
                    <a:lnT w="38100">
                      <a:solidFill>
                        <a:srgbClr val="FF0000"/>
                      </a:solidFill>
                      <a:prstDash val="solid"/>
                    </a:lnT>
                    <a:solidFill>
                      <a:srgbClr val="FFFFCC"/>
                    </a:solidFill>
                  </a:tcPr>
                </a:tc>
                <a:extLst>
                  <a:ext uri="{0D108BD9-81ED-4DB2-BD59-A6C34878D82A}">
                    <a16:rowId xmlns:a16="http://schemas.microsoft.com/office/drawing/2014/main" val="10008"/>
                  </a:ext>
                </a:extLst>
              </a:tr>
              <a:tr h="265337">
                <a:tc vMerge="1">
                  <a:txBody>
                    <a:bodyPr/>
                    <a:lstStyle/>
                    <a:p>
                      <a:endParaRPr/>
                    </a:p>
                  </a:txBody>
                  <a:tcPr marL="0" marR="0" marT="0" marB="0">
                    <a:lnR w="9525">
                      <a:solidFill>
                        <a:srgbClr val="000000"/>
                      </a:solidFill>
                      <a:prstDash val="solid"/>
                    </a:lnR>
                    <a:lnT w="38100">
                      <a:solidFill>
                        <a:srgbClr val="FF0000"/>
                      </a:solidFill>
                      <a:prstDash val="solid"/>
                    </a:lnT>
                    <a:solidFill>
                      <a:srgbClr val="FFFFCC"/>
                    </a:solidFill>
                  </a:tcPr>
                </a:tc>
                <a:tc>
                  <a:txBody>
                    <a:bodyPr/>
                    <a:lstStyle/>
                    <a:p>
                      <a:pPr algn="ctr">
                        <a:lnSpc>
                          <a:spcPct val="100000"/>
                        </a:lnSpc>
                        <a:spcBef>
                          <a:spcPts val="204"/>
                        </a:spcBef>
                      </a:pPr>
                      <a:r>
                        <a:rPr sz="1500" b="1" dirty="0">
                          <a:latin typeface="Comic Sans MS"/>
                          <a:cs typeface="Comic Sans MS"/>
                        </a:rPr>
                        <a:t>75</a:t>
                      </a:r>
                      <a:endParaRPr sz="1500">
                        <a:latin typeface="Comic Sans MS"/>
                        <a:cs typeface="Comic Sans MS"/>
                      </a:endParaRPr>
                    </a:p>
                  </a:txBody>
                  <a:tcPr marL="0" marR="0" marT="23608"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9ACCFF"/>
                    </a:solidFill>
                  </a:tcPr>
                </a:tc>
                <a:tc>
                  <a:txBody>
                    <a:bodyPr/>
                    <a:lstStyle/>
                    <a:p>
                      <a:pPr marL="635" algn="ctr">
                        <a:lnSpc>
                          <a:spcPct val="100000"/>
                        </a:lnSpc>
                        <a:spcBef>
                          <a:spcPts val="204"/>
                        </a:spcBef>
                      </a:pPr>
                      <a:r>
                        <a:rPr sz="1500" b="1" spc="-10" dirty="0">
                          <a:solidFill>
                            <a:srgbClr val="008000"/>
                          </a:solidFill>
                          <a:latin typeface="Comic Sans MS"/>
                          <a:cs typeface="Comic Sans MS"/>
                        </a:rPr>
                        <a:t>Yes</a:t>
                      </a:r>
                      <a:endParaRPr sz="1500">
                        <a:latin typeface="Comic Sans MS"/>
                        <a:cs typeface="Comic Sans MS"/>
                      </a:endParaRPr>
                    </a:p>
                  </a:txBody>
                  <a:tcPr marL="0" marR="0" marT="23608"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9ACCFF"/>
                    </a:solidFill>
                  </a:tcPr>
                </a:tc>
                <a:tc vMerge="1">
                  <a:txBody>
                    <a:bodyPr/>
                    <a:lstStyle/>
                    <a:p>
                      <a:endParaRPr/>
                    </a:p>
                  </a:txBody>
                  <a:tcPr marL="0" marR="0" marT="0" marB="0">
                    <a:lnL w="9525">
                      <a:solidFill>
                        <a:srgbClr val="000000"/>
                      </a:solidFill>
                      <a:prstDash val="solid"/>
                    </a:lnL>
                    <a:lnT w="38100">
                      <a:solidFill>
                        <a:srgbClr val="FF0000"/>
                      </a:solidFill>
                      <a:prstDash val="solid"/>
                    </a:lnT>
                    <a:solidFill>
                      <a:srgbClr val="FFFFCC"/>
                    </a:solidFill>
                  </a:tcPr>
                </a:tc>
                <a:extLst>
                  <a:ext uri="{0D108BD9-81ED-4DB2-BD59-A6C34878D82A}">
                    <a16:rowId xmlns:a16="http://schemas.microsoft.com/office/drawing/2014/main" val="10009"/>
                  </a:ext>
                </a:extLst>
              </a:tr>
              <a:tr h="264646">
                <a:tc vMerge="1">
                  <a:txBody>
                    <a:bodyPr/>
                    <a:lstStyle/>
                    <a:p>
                      <a:endParaRPr/>
                    </a:p>
                  </a:txBody>
                  <a:tcPr marL="0" marR="0" marT="0" marB="0">
                    <a:lnR w="9525">
                      <a:solidFill>
                        <a:srgbClr val="000000"/>
                      </a:solidFill>
                      <a:prstDash val="solid"/>
                    </a:lnR>
                    <a:lnT w="38100">
                      <a:solidFill>
                        <a:srgbClr val="FF0000"/>
                      </a:solidFill>
                      <a:prstDash val="solid"/>
                    </a:lnT>
                    <a:solidFill>
                      <a:srgbClr val="FFFFCC"/>
                    </a:solidFill>
                  </a:tcPr>
                </a:tc>
                <a:tc>
                  <a:txBody>
                    <a:bodyPr/>
                    <a:lstStyle/>
                    <a:p>
                      <a:pPr algn="ctr">
                        <a:lnSpc>
                          <a:spcPct val="100000"/>
                        </a:lnSpc>
                        <a:spcBef>
                          <a:spcPts val="195"/>
                        </a:spcBef>
                      </a:pPr>
                      <a:r>
                        <a:rPr sz="1500" b="1" dirty="0">
                          <a:latin typeface="Comic Sans MS"/>
                          <a:cs typeface="Comic Sans MS"/>
                        </a:rPr>
                        <a:t>75</a:t>
                      </a:r>
                      <a:endParaRPr sz="1500">
                        <a:latin typeface="Comic Sans MS"/>
                        <a:cs typeface="Comic Sans MS"/>
                      </a:endParaRPr>
                    </a:p>
                  </a:txBody>
                  <a:tcPr marL="0" marR="0" marT="22457"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9ACCFF"/>
                    </a:solidFill>
                  </a:tcPr>
                </a:tc>
                <a:tc>
                  <a:txBody>
                    <a:bodyPr/>
                    <a:lstStyle/>
                    <a:p>
                      <a:pPr marL="635" algn="ctr">
                        <a:lnSpc>
                          <a:spcPct val="100000"/>
                        </a:lnSpc>
                        <a:spcBef>
                          <a:spcPts val="195"/>
                        </a:spcBef>
                      </a:pPr>
                      <a:r>
                        <a:rPr sz="1500" b="1" spc="-5" dirty="0">
                          <a:solidFill>
                            <a:srgbClr val="008000"/>
                          </a:solidFill>
                          <a:latin typeface="Comic Sans MS"/>
                          <a:cs typeface="Comic Sans MS"/>
                        </a:rPr>
                        <a:t>Yes</a:t>
                      </a:r>
                      <a:endParaRPr sz="1500">
                        <a:latin typeface="Comic Sans MS"/>
                        <a:cs typeface="Comic Sans MS"/>
                      </a:endParaRPr>
                    </a:p>
                  </a:txBody>
                  <a:tcPr marL="0" marR="0" marT="22457"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9ACCFF"/>
                    </a:solidFill>
                  </a:tcPr>
                </a:tc>
                <a:tc vMerge="1">
                  <a:txBody>
                    <a:bodyPr/>
                    <a:lstStyle/>
                    <a:p>
                      <a:endParaRPr/>
                    </a:p>
                  </a:txBody>
                  <a:tcPr marL="0" marR="0" marT="0" marB="0">
                    <a:lnL w="9525">
                      <a:solidFill>
                        <a:srgbClr val="000000"/>
                      </a:solidFill>
                      <a:prstDash val="solid"/>
                    </a:lnL>
                    <a:lnT w="38100">
                      <a:solidFill>
                        <a:srgbClr val="FF0000"/>
                      </a:solidFill>
                      <a:prstDash val="solid"/>
                    </a:lnT>
                    <a:solidFill>
                      <a:srgbClr val="FFFFCC"/>
                    </a:solidFill>
                  </a:tcPr>
                </a:tc>
                <a:extLst>
                  <a:ext uri="{0D108BD9-81ED-4DB2-BD59-A6C34878D82A}">
                    <a16:rowId xmlns:a16="http://schemas.microsoft.com/office/drawing/2014/main" val="10010"/>
                  </a:ext>
                </a:extLst>
              </a:tr>
              <a:tr h="265336">
                <a:tc vMerge="1">
                  <a:txBody>
                    <a:bodyPr/>
                    <a:lstStyle/>
                    <a:p>
                      <a:endParaRPr/>
                    </a:p>
                  </a:txBody>
                  <a:tcPr marL="0" marR="0" marT="0" marB="0">
                    <a:lnR w="9525">
                      <a:solidFill>
                        <a:srgbClr val="000000"/>
                      </a:solidFill>
                      <a:prstDash val="solid"/>
                    </a:lnR>
                    <a:lnT w="38100">
                      <a:solidFill>
                        <a:srgbClr val="FF0000"/>
                      </a:solidFill>
                      <a:prstDash val="solid"/>
                    </a:lnT>
                    <a:solidFill>
                      <a:srgbClr val="FFFFCC"/>
                    </a:solidFill>
                  </a:tcPr>
                </a:tc>
                <a:tc>
                  <a:txBody>
                    <a:bodyPr/>
                    <a:lstStyle/>
                    <a:p>
                      <a:pPr algn="ctr">
                        <a:lnSpc>
                          <a:spcPct val="100000"/>
                        </a:lnSpc>
                        <a:spcBef>
                          <a:spcPts val="204"/>
                        </a:spcBef>
                      </a:pPr>
                      <a:r>
                        <a:rPr sz="1500" b="1" dirty="0">
                          <a:latin typeface="Comic Sans MS"/>
                          <a:cs typeface="Comic Sans MS"/>
                        </a:rPr>
                        <a:t>80</a:t>
                      </a:r>
                      <a:endParaRPr sz="1500">
                        <a:latin typeface="Comic Sans MS"/>
                        <a:cs typeface="Comic Sans MS"/>
                      </a:endParaRPr>
                    </a:p>
                  </a:txBody>
                  <a:tcPr marL="0" marR="0" marT="23608"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9ACCFF"/>
                    </a:solidFill>
                  </a:tcPr>
                </a:tc>
                <a:tc>
                  <a:txBody>
                    <a:bodyPr/>
                    <a:lstStyle/>
                    <a:p>
                      <a:pPr algn="ctr">
                        <a:lnSpc>
                          <a:spcPct val="100000"/>
                        </a:lnSpc>
                        <a:spcBef>
                          <a:spcPts val="204"/>
                        </a:spcBef>
                      </a:pPr>
                      <a:r>
                        <a:rPr sz="1500" b="1" spc="-5" dirty="0">
                          <a:solidFill>
                            <a:srgbClr val="FF0000"/>
                          </a:solidFill>
                          <a:latin typeface="Comic Sans MS"/>
                          <a:cs typeface="Comic Sans MS"/>
                        </a:rPr>
                        <a:t>No</a:t>
                      </a:r>
                      <a:endParaRPr sz="1500">
                        <a:latin typeface="Comic Sans MS"/>
                        <a:cs typeface="Comic Sans MS"/>
                      </a:endParaRPr>
                    </a:p>
                  </a:txBody>
                  <a:tcPr marL="0" marR="0" marT="23608"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9ACCFF"/>
                    </a:solidFill>
                  </a:tcPr>
                </a:tc>
                <a:tc vMerge="1">
                  <a:txBody>
                    <a:bodyPr/>
                    <a:lstStyle/>
                    <a:p>
                      <a:endParaRPr/>
                    </a:p>
                  </a:txBody>
                  <a:tcPr marL="0" marR="0" marT="0" marB="0">
                    <a:lnL w="9525">
                      <a:solidFill>
                        <a:srgbClr val="000000"/>
                      </a:solidFill>
                      <a:prstDash val="solid"/>
                    </a:lnL>
                    <a:lnT w="38100">
                      <a:solidFill>
                        <a:srgbClr val="FF0000"/>
                      </a:solidFill>
                      <a:prstDash val="solid"/>
                    </a:lnT>
                    <a:solidFill>
                      <a:srgbClr val="FFFFCC"/>
                    </a:solidFill>
                  </a:tcPr>
                </a:tc>
                <a:extLst>
                  <a:ext uri="{0D108BD9-81ED-4DB2-BD59-A6C34878D82A}">
                    <a16:rowId xmlns:a16="http://schemas.microsoft.com/office/drawing/2014/main" val="10011"/>
                  </a:ext>
                </a:extLst>
              </a:tr>
              <a:tr h="266028">
                <a:tc vMerge="1">
                  <a:txBody>
                    <a:bodyPr/>
                    <a:lstStyle/>
                    <a:p>
                      <a:endParaRPr/>
                    </a:p>
                  </a:txBody>
                  <a:tcPr marL="0" marR="0" marT="0" marB="0">
                    <a:lnR w="9525">
                      <a:solidFill>
                        <a:srgbClr val="000000"/>
                      </a:solidFill>
                      <a:prstDash val="solid"/>
                    </a:lnR>
                    <a:lnT w="38100">
                      <a:solidFill>
                        <a:srgbClr val="FF0000"/>
                      </a:solidFill>
                      <a:prstDash val="solid"/>
                    </a:lnT>
                    <a:solidFill>
                      <a:srgbClr val="FFFFCC"/>
                    </a:solidFill>
                  </a:tcPr>
                </a:tc>
                <a:tc>
                  <a:txBody>
                    <a:bodyPr/>
                    <a:lstStyle/>
                    <a:p>
                      <a:pPr algn="ctr">
                        <a:lnSpc>
                          <a:spcPct val="100000"/>
                        </a:lnSpc>
                        <a:spcBef>
                          <a:spcPts val="210"/>
                        </a:spcBef>
                      </a:pPr>
                      <a:r>
                        <a:rPr sz="1500" b="1" dirty="0">
                          <a:latin typeface="Comic Sans MS"/>
                          <a:cs typeface="Comic Sans MS"/>
                        </a:rPr>
                        <a:t>81</a:t>
                      </a:r>
                      <a:endParaRPr sz="1500">
                        <a:latin typeface="Comic Sans MS"/>
                        <a:cs typeface="Comic Sans MS"/>
                      </a:endParaRPr>
                    </a:p>
                  </a:txBody>
                  <a:tcPr marL="0" marR="0" marT="24184"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9ACCFF"/>
                    </a:solidFill>
                  </a:tcPr>
                </a:tc>
                <a:tc>
                  <a:txBody>
                    <a:bodyPr/>
                    <a:lstStyle/>
                    <a:p>
                      <a:pPr marL="635" algn="ctr">
                        <a:lnSpc>
                          <a:spcPct val="100000"/>
                        </a:lnSpc>
                        <a:spcBef>
                          <a:spcPts val="210"/>
                        </a:spcBef>
                      </a:pPr>
                      <a:r>
                        <a:rPr sz="1500" b="1" spc="-5" dirty="0">
                          <a:solidFill>
                            <a:srgbClr val="008000"/>
                          </a:solidFill>
                          <a:latin typeface="Comic Sans MS"/>
                          <a:cs typeface="Comic Sans MS"/>
                        </a:rPr>
                        <a:t>Yes</a:t>
                      </a:r>
                      <a:endParaRPr sz="1500">
                        <a:latin typeface="Comic Sans MS"/>
                        <a:cs typeface="Comic Sans MS"/>
                      </a:endParaRPr>
                    </a:p>
                  </a:txBody>
                  <a:tcPr marL="0" marR="0" marT="24184"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9ACCFF"/>
                    </a:solidFill>
                  </a:tcPr>
                </a:tc>
                <a:tc vMerge="1">
                  <a:txBody>
                    <a:bodyPr/>
                    <a:lstStyle/>
                    <a:p>
                      <a:endParaRPr/>
                    </a:p>
                  </a:txBody>
                  <a:tcPr marL="0" marR="0" marT="0" marB="0">
                    <a:lnL w="9525">
                      <a:solidFill>
                        <a:srgbClr val="000000"/>
                      </a:solidFill>
                      <a:prstDash val="solid"/>
                    </a:lnL>
                    <a:lnT w="38100">
                      <a:solidFill>
                        <a:srgbClr val="FF0000"/>
                      </a:solidFill>
                      <a:prstDash val="solid"/>
                    </a:lnT>
                    <a:solidFill>
                      <a:srgbClr val="FFFFCC"/>
                    </a:solidFill>
                  </a:tcPr>
                </a:tc>
                <a:extLst>
                  <a:ext uri="{0D108BD9-81ED-4DB2-BD59-A6C34878D82A}">
                    <a16:rowId xmlns:a16="http://schemas.microsoft.com/office/drawing/2014/main" val="10012"/>
                  </a:ext>
                </a:extLst>
              </a:tr>
              <a:tr h="264991">
                <a:tc vMerge="1">
                  <a:txBody>
                    <a:bodyPr/>
                    <a:lstStyle/>
                    <a:p>
                      <a:endParaRPr/>
                    </a:p>
                  </a:txBody>
                  <a:tcPr marL="0" marR="0" marT="0" marB="0">
                    <a:lnR w="9525">
                      <a:solidFill>
                        <a:srgbClr val="000000"/>
                      </a:solidFill>
                      <a:prstDash val="solid"/>
                    </a:lnR>
                    <a:lnT w="38100">
                      <a:solidFill>
                        <a:srgbClr val="FF0000"/>
                      </a:solidFill>
                      <a:prstDash val="solid"/>
                    </a:lnT>
                    <a:solidFill>
                      <a:srgbClr val="FFFFCC"/>
                    </a:solidFill>
                  </a:tcPr>
                </a:tc>
                <a:tc>
                  <a:txBody>
                    <a:bodyPr/>
                    <a:lstStyle/>
                    <a:p>
                      <a:pPr algn="ctr">
                        <a:lnSpc>
                          <a:spcPct val="100000"/>
                        </a:lnSpc>
                        <a:spcBef>
                          <a:spcPts val="195"/>
                        </a:spcBef>
                      </a:pPr>
                      <a:r>
                        <a:rPr sz="1500" b="1" dirty="0">
                          <a:latin typeface="Comic Sans MS"/>
                          <a:cs typeface="Comic Sans MS"/>
                        </a:rPr>
                        <a:t>83</a:t>
                      </a:r>
                      <a:endParaRPr sz="1500">
                        <a:latin typeface="Comic Sans MS"/>
                        <a:cs typeface="Comic Sans MS"/>
                      </a:endParaRPr>
                    </a:p>
                  </a:txBody>
                  <a:tcPr marL="0" marR="0" marT="22457" marB="0">
                    <a:lnL w="9525">
                      <a:solidFill>
                        <a:srgbClr val="000000"/>
                      </a:solidFill>
                      <a:prstDash val="solid"/>
                    </a:lnL>
                    <a:lnR w="9525">
                      <a:solidFill>
                        <a:srgbClr val="000000"/>
                      </a:solidFill>
                      <a:prstDash val="solid"/>
                    </a:lnR>
                    <a:lnT w="9525">
                      <a:solidFill>
                        <a:srgbClr val="000000"/>
                      </a:solidFill>
                      <a:prstDash val="solid"/>
                    </a:lnT>
                    <a:lnB w="12700">
                      <a:solidFill>
                        <a:srgbClr val="000000"/>
                      </a:solidFill>
                      <a:prstDash val="solid"/>
                    </a:lnB>
                    <a:solidFill>
                      <a:srgbClr val="9ACCFF"/>
                    </a:solidFill>
                  </a:tcPr>
                </a:tc>
                <a:tc>
                  <a:txBody>
                    <a:bodyPr/>
                    <a:lstStyle/>
                    <a:p>
                      <a:pPr marL="635" algn="ctr">
                        <a:lnSpc>
                          <a:spcPct val="100000"/>
                        </a:lnSpc>
                        <a:spcBef>
                          <a:spcPts val="195"/>
                        </a:spcBef>
                      </a:pPr>
                      <a:r>
                        <a:rPr sz="1500" b="1" spc="-5" dirty="0">
                          <a:solidFill>
                            <a:srgbClr val="008000"/>
                          </a:solidFill>
                          <a:latin typeface="Comic Sans MS"/>
                          <a:cs typeface="Comic Sans MS"/>
                        </a:rPr>
                        <a:t>Yes</a:t>
                      </a:r>
                      <a:endParaRPr sz="1500">
                        <a:latin typeface="Comic Sans MS"/>
                        <a:cs typeface="Comic Sans MS"/>
                      </a:endParaRPr>
                    </a:p>
                  </a:txBody>
                  <a:tcPr marL="0" marR="0" marT="22457"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9ACCFF"/>
                    </a:solidFill>
                  </a:tcPr>
                </a:tc>
                <a:tc vMerge="1">
                  <a:txBody>
                    <a:bodyPr/>
                    <a:lstStyle/>
                    <a:p>
                      <a:endParaRPr/>
                    </a:p>
                  </a:txBody>
                  <a:tcPr marL="0" marR="0" marT="0" marB="0">
                    <a:lnL w="9525">
                      <a:solidFill>
                        <a:srgbClr val="000000"/>
                      </a:solidFill>
                      <a:prstDash val="solid"/>
                    </a:lnL>
                    <a:lnT w="38100">
                      <a:solidFill>
                        <a:srgbClr val="FF0000"/>
                      </a:solidFill>
                      <a:prstDash val="solid"/>
                    </a:lnT>
                    <a:solidFill>
                      <a:srgbClr val="FFFFCC"/>
                    </a:solidFill>
                  </a:tcPr>
                </a:tc>
                <a:extLst>
                  <a:ext uri="{0D108BD9-81ED-4DB2-BD59-A6C34878D82A}">
                    <a16:rowId xmlns:a16="http://schemas.microsoft.com/office/drawing/2014/main" val="10013"/>
                  </a:ext>
                </a:extLst>
              </a:tr>
              <a:tr h="264992">
                <a:tc vMerge="1">
                  <a:txBody>
                    <a:bodyPr/>
                    <a:lstStyle/>
                    <a:p>
                      <a:endParaRPr/>
                    </a:p>
                  </a:txBody>
                  <a:tcPr marL="0" marR="0" marT="0" marB="0">
                    <a:lnR w="9525">
                      <a:solidFill>
                        <a:srgbClr val="000000"/>
                      </a:solidFill>
                      <a:prstDash val="solid"/>
                    </a:lnR>
                    <a:lnT w="38100">
                      <a:solidFill>
                        <a:srgbClr val="FF0000"/>
                      </a:solidFill>
                      <a:prstDash val="solid"/>
                    </a:lnT>
                    <a:solidFill>
                      <a:srgbClr val="FFFFCC"/>
                    </a:solidFill>
                  </a:tcPr>
                </a:tc>
                <a:tc>
                  <a:txBody>
                    <a:bodyPr/>
                    <a:lstStyle/>
                    <a:p>
                      <a:pPr algn="ctr">
                        <a:lnSpc>
                          <a:spcPct val="100000"/>
                        </a:lnSpc>
                        <a:spcBef>
                          <a:spcPts val="200"/>
                        </a:spcBef>
                      </a:pPr>
                      <a:r>
                        <a:rPr sz="1500" b="1" dirty="0">
                          <a:latin typeface="Comic Sans MS"/>
                          <a:cs typeface="Comic Sans MS"/>
                        </a:rPr>
                        <a:t>85</a:t>
                      </a:r>
                      <a:endParaRPr sz="1500">
                        <a:latin typeface="Comic Sans MS"/>
                        <a:cs typeface="Comic Sans MS"/>
                      </a:endParaRPr>
                    </a:p>
                  </a:txBody>
                  <a:tcPr marL="0" marR="0" marT="23033" marB="0">
                    <a:lnL w="9525">
                      <a:solidFill>
                        <a:srgbClr val="000000"/>
                      </a:solidFill>
                      <a:prstDash val="solid"/>
                    </a:lnL>
                    <a:lnR w="9525">
                      <a:solidFill>
                        <a:srgbClr val="000000"/>
                      </a:solidFill>
                      <a:prstDash val="solid"/>
                    </a:lnR>
                    <a:lnT w="12700">
                      <a:solidFill>
                        <a:srgbClr val="000000"/>
                      </a:solidFill>
                      <a:prstDash val="solid"/>
                    </a:lnT>
                    <a:lnB w="9525">
                      <a:solidFill>
                        <a:srgbClr val="000000"/>
                      </a:solidFill>
                      <a:prstDash val="solid"/>
                    </a:lnB>
                    <a:solidFill>
                      <a:srgbClr val="9ACCFF"/>
                    </a:solidFill>
                  </a:tcPr>
                </a:tc>
                <a:tc>
                  <a:txBody>
                    <a:bodyPr/>
                    <a:lstStyle/>
                    <a:p>
                      <a:pPr algn="ctr">
                        <a:lnSpc>
                          <a:spcPct val="100000"/>
                        </a:lnSpc>
                        <a:spcBef>
                          <a:spcPts val="200"/>
                        </a:spcBef>
                      </a:pPr>
                      <a:r>
                        <a:rPr sz="1500" b="1" spc="-5" dirty="0">
                          <a:solidFill>
                            <a:srgbClr val="FF0000"/>
                          </a:solidFill>
                          <a:latin typeface="Comic Sans MS"/>
                          <a:cs typeface="Comic Sans MS"/>
                        </a:rPr>
                        <a:t>No</a:t>
                      </a:r>
                      <a:endParaRPr sz="1500">
                        <a:latin typeface="Comic Sans MS"/>
                        <a:cs typeface="Comic Sans MS"/>
                      </a:endParaRPr>
                    </a:p>
                  </a:txBody>
                  <a:tcPr marL="0" marR="0" marT="23033"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9ACCFF"/>
                    </a:solidFill>
                  </a:tcPr>
                </a:tc>
                <a:tc vMerge="1">
                  <a:txBody>
                    <a:bodyPr/>
                    <a:lstStyle/>
                    <a:p>
                      <a:endParaRPr/>
                    </a:p>
                  </a:txBody>
                  <a:tcPr marL="0" marR="0" marT="0" marB="0">
                    <a:lnL w="9525">
                      <a:solidFill>
                        <a:srgbClr val="000000"/>
                      </a:solidFill>
                      <a:prstDash val="solid"/>
                    </a:lnL>
                    <a:lnT w="38100">
                      <a:solidFill>
                        <a:srgbClr val="FF0000"/>
                      </a:solidFill>
                      <a:prstDash val="solid"/>
                    </a:lnT>
                    <a:solidFill>
                      <a:srgbClr val="FFFFCC"/>
                    </a:solidFill>
                  </a:tcPr>
                </a:tc>
                <a:extLst>
                  <a:ext uri="{0D108BD9-81ED-4DB2-BD59-A6C34878D82A}">
                    <a16:rowId xmlns:a16="http://schemas.microsoft.com/office/drawing/2014/main" val="10014"/>
                  </a:ext>
                </a:extLst>
              </a:tr>
            </a:tbl>
          </a:graphicData>
        </a:graphic>
      </p:graphicFrame>
      <p:sp>
        <p:nvSpPr>
          <p:cNvPr id="5" name="object 5"/>
          <p:cNvSpPr txBox="1"/>
          <p:nvPr/>
        </p:nvSpPr>
        <p:spPr>
          <a:xfrm>
            <a:off x="2293185" y="1317934"/>
            <a:ext cx="2343582" cy="290227"/>
          </a:xfrm>
          <a:prstGeom prst="rect">
            <a:avLst/>
          </a:prstGeom>
        </p:spPr>
        <p:txBody>
          <a:bodyPr vert="horz" wrap="square" lIns="0" tIns="10941" rIns="0" bIns="0" rtlCol="0">
            <a:spAutoFit/>
          </a:bodyPr>
          <a:lstStyle/>
          <a:p>
            <a:pPr marL="11516">
              <a:spcBef>
                <a:spcPts val="86"/>
              </a:spcBef>
            </a:pPr>
            <a:r>
              <a:rPr sz="1814" spc="-5" dirty="0">
                <a:solidFill>
                  <a:srgbClr val="3333CC"/>
                </a:solidFill>
                <a:latin typeface="Comic Sans MS"/>
                <a:cs typeface="Comic Sans MS"/>
              </a:rPr>
              <a:t>Test split temp &lt;</a:t>
            </a:r>
            <a:r>
              <a:rPr sz="1814" spc="9" dirty="0">
                <a:solidFill>
                  <a:srgbClr val="3333CC"/>
                </a:solidFill>
                <a:latin typeface="Comic Sans MS"/>
                <a:cs typeface="Comic Sans MS"/>
              </a:rPr>
              <a:t> </a:t>
            </a:r>
            <a:r>
              <a:rPr sz="1814" spc="-9" dirty="0">
                <a:solidFill>
                  <a:srgbClr val="3333CC"/>
                </a:solidFill>
                <a:latin typeface="Comic Sans MS"/>
                <a:cs typeface="Comic Sans MS"/>
              </a:rPr>
              <a:t>71.5</a:t>
            </a:r>
            <a:endParaRPr sz="1814">
              <a:latin typeface="Comic Sans MS"/>
              <a:cs typeface="Comic Sans MS"/>
            </a:endParaRPr>
          </a:p>
        </p:txBody>
      </p:sp>
      <p:sp>
        <p:nvSpPr>
          <p:cNvPr id="6" name="object 6"/>
          <p:cNvSpPr/>
          <p:nvPr/>
        </p:nvSpPr>
        <p:spPr>
          <a:xfrm>
            <a:off x="4631244" y="3615220"/>
            <a:ext cx="462382" cy="207295"/>
          </a:xfrm>
          <a:custGeom>
            <a:avLst/>
            <a:gdLst/>
            <a:ahLst/>
            <a:cxnLst/>
            <a:rect l="l" t="t" r="r" b="b"/>
            <a:pathLst>
              <a:path w="509904" h="228600">
                <a:moveTo>
                  <a:pt x="229361" y="0"/>
                </a:moveTo>
                <a:lnTo>
                  <a:pt x="0" y="112014"/>
                </a:lnTo>
                <a:lnTo>
                  <a:pt x="189737" y="209429"/>
                </a:lnTo>
                <a:lnTo>
                  <a:pt x="189737" y="152400"/>
                </a:lnTo>
                <a:lnTo>
                  <a:pt x="190499" y="76200"/>
                </a:lnTo>
                <a:lnTo>
                  <a:pt x="228596" y="76563"/>
                </a:lnTo>
                <a:lnTo>
                  <a:pt x="229361" y="0"/>
                </a:lnTo>
                <a:close/>
              </a:path>
              <a:path w="509904" h="228600">
                <a:moveTo>
                  <a:pt x="228596" y="76563"/>
                </a:moveTo>
                <a:lnTo>
                  <a:pt x="190499" y="76200"/>
                </a:lnTo>
                <a:lnTo>
                  <a:pt x="189737" y="152400"/>
                </a:lnTo>
                <a:lnTo>
                  <a:pt x="227834" y="152763"/>
                </a:lnTo>
                <a:lnTo>
                  <a:pt x="228596" y="76563"/>
                </a:lnTo>
                <a:close/>
              </a:path>
              <a:path w="509904" h="228600">
                <a:moveTo>
                  <a:pt x="227834" y="152763"/>
                </a:moveTo>
                <a:lnTo>
                  <a:pt x="189737" y="152400"/>
                </a:lnTo>
                <a:lnTo>
                  <a:pt x="189737" y="209429"/>
                </a:lnTo>
                <a:lnTo>
                  <a:pt x="227075" y="228600"/>
                </a:lnTo>
                <a:lnTo>
                  <a:pt x="227834" y="152763"/>
                </a:lnTo>
                <a:close/>
              </a:path>
              <a:path w="509904" h="228600">
                <a:moveTo>
                  <a:pt x="509777" y="79248"/>
                </a:moveTo>
                <a:lnTo>
                  <a:pt x="228596" y="76563"/>
                </a:lnTo>
                <a:lnTo>
                  <a:pt x="227834" y="152763"/>
                </a:lnTo>
                <a:lnTo>
                  <a:pt x="509015" y="155448"/>
                </a:lnTo>
                <a:lnTo>
                  <a:pt x="509777" y="79248"/>
                </a:lnTo>
                <a:close/>
              </a:path>
            </a:pathLst>
          </a:custGeom>
          <a:solidFill>
            <a:srgbClr val="333399"/>
          </a:solidFill>
        </p:spPr>
        <p:txBody>
          <a:bodyPr wrap="square" lIns="0" tIns="0" rIns="0" bIns="0" rtlCol="0"/>
          <a:lstStyle/>
          <a:p>
            <a:endParaRPr sz="1632"/>
          </a:p>
        </p:txBody>
      </p:sp>
      <p:sp>
        <p:nvSpPr>
          <p:cNvPr id="7" name="object 7"/>
          <p:cNvSpPr txBox="1"/>
          <p:nvPr/>
        </p:nvSpPr>
        <p:spPr>
          <a:xfrm>
            <a:off x="4685359" y="2686770"/>
            <a:ext cx="943191" cy="206486"/>
          </a:xfrm>
          <a:prstGeom prst="rect">
            <a:avLst/>
          </a:prstGeom>
        </p:spPr>
        <p:txBody>
          <a:bodyPr vert="horz" wrap="square" lIns="0" tIns="10941" rIns="0" bIns="0" rtlCol="0">
            <a:spAutoFit/>
          </a:bodyPr>
          <a:lstStyle/>
          <a:p>
            <a:pPr marL="11516">
              <a:spcBef>
                <a:spcPts val="86"/>
              </a:spcBef>
            </a:pPr>
            <a:r>
              <a:rPr sz="1270" spc="-5" dirty="0">
                <a:latin typeface="Comic Sans MS"/>
                <a:cs typeface="Comic Sans MS"/>
              </a:rPr>
              <a:t>(4 yes, 2</a:t>
            </a:r>
            <a:r>
              <a:rPr sz="1270" spc="-73" dirty="0">
                <a:latin typeface="Comic Sans MS"/>
                <a:cs typeface="Comic Sans MS"/>
              </a:rPr>
              <a:t> </a:t>
            </a:r>
            <a:r>
              <a:rPr sz="1270" spc="-9" dirty="0">
                <a:latin typeface="Comic Sans MS"/>
                <a:cs typeface="Comic Sans MS"/>
              </a:rPr>
              <a:t>no)</a:t>
            </a:r>
            <a:endParaRPr sz="1270">
              <a:latin typeface="Comic Sans MS"/>
              <a:cs typeface="Comic Sans MS"/>
            </a:endParaRPr>
          </a:p>
        </p:txBody>
      </p:sp>
      <p:sp>
        <p:nvSpPr>
          <p:cNvPr id="8" name="object 8"/>
          <p:cNvSpPr txBox="1"/>
          <p:nvPr/>
        </p:nvSpPr>
        <p:spPr>
          <a:xfrm>
            <a:off x="4685359" y="4695456"/>
            <a:ext cx="943191" cy="206486"/>
          </a:xfrm>
          <a:prstGeom prst="rect">
            <a:avLst/>
          </a:prstGeom>
        </p:spPr>
        <p:txBody>
          <a:bodyPr vert="horz" wrap="square" lIns="0" tIns="10941" rIns="0" bIns="0" rtlCol="0">
            <a:spAutoFit/>
          </a:bodyPr>
          <a:lstStyle/>
          <a:p>
            <a:pPr marL="11516">
              <a:spcBef>
                <a:spcPts val="86"/>
              </a:spcBef>
            </a:pPr>
            <a:r>
              <a:rPr sz="1270" spc="-5" dirty="0">
                <a:latin typeface="Comic Sans MS"/>
                <a:cs typeface="Comic Sans MS"/>
              </a:rPr>
              <a:t>(5 yes, 3</a:t>
            </a:r>
            <a:r>
              <a:rPr sz="1270" spc="-73" dirty="0">
                <a:latin typeface="Comic Sans MS"/>
                <a:cs typeface="Comic Sans MS"/>
              </a:rPr>
              <a:t> </a:t>
            </a:r>
            <a:r>
              <a:rPr sz="1270" spc="-9" dirty="0">
                <a:latin typeface="Comic Sans MS"/>
                <a:cs typeface="Comic Sans MS"/>
              </a:rPr>
              <a:t>no)</a:t>
            </a:r>
            <a:endParaRPr sz="1270">
              <a:latin typeface="Comic Sans MS"/>
              <a:cs typeface="Comic Sans MS"/>
            </a:endParaRPr>
          </a:p>
        </p:txBody>
      </p:sp>
      <p:sp>
        <p:nvSpPr>
          <p:cNvPr id="9" name="object 9"/>
          <p:cNvSpPr/>
          <p:nvPr/>
        </p:nvSpPr>
        <p:spPr>
          <a:xfrm>
            <a:off x="4450897" y="2136517"/>
            <a:ext cx="96738" cy="1593866"/>
          </a:xfrm>
          <a:custGeom>
            <a:avLst/>
            <a:gdLst/>
            <a:ahLst/>
            <a:cxnLst/>
            <a:rect l="l" t="t" r="r" b="b"/>
            <a:pathLst>
              <a:path w="106679" h="1757679">
                <a:moveTo>
                  <a:pt x="100584" y="874013"/>
                </a:moveTo>
                <a:lnTo>
                  <a:pt x="73914" y="843534"/>
                </a:lnTo>
                <a:lnTo>
                  <a:pt x="58983" y="784221"/>
                </a:lnTo>
                <a:lnTo>
                  <a:pt x="55626" y="733044"/>
                </a:lnTo>
                <a:lnTo>
                  <a:pt x="55626" y="134874"/>
                </a:lnTo>
                <a:lnTo>
                  <a:pt x="54864" y="120396"/>
                </a:lnTo>
                <a:lnTo>
                  <a:pt x="51544" y="90979"/>
                </a:lnTo>
                <a:lnTo>
                  <a:pt x="42710" y="52482"/>
                </a:lnTo>
                <a:lnTo>
                  <a:pt x="27189" y="17843"/>
                </a:lnTo>
                <a:lnTo>
                  <a:pt x="3810" y="0"/>
                </a:lnTo>
                <a:lnTo>
                  <a:pt x="762" y="0"/>
                </a:lnTo>
                <a:lnTo>
                  <a:pt x="0" y="9144"/>
                </a:lnTo>
                <a:lnTo>
                  <a:pt x="1524" y="9652"/>
                </a:lnTo>
                <a:lnTo>
                  <a:pt x="1524" y="9144"/>
                </a:lnTo>
                <a:lnTo>
                  <a:pt x="4572" y="9906"/>
                </a:lnTo>
                <a:lnTo>
                  <a:pt x="38766" y="75128"/>
                </a:lnTo>
                <a:lnTo>
                  <a:pt x="44743" y="117229"/>
                </a:lnTo>
                <a:lnTo>
                  <a:pt x="46482" y="747522"/>
                </a:lnTo>
                <a:lnTo>
                  <a:pt x="48844" y="779400"/>
                </a:lnTo>
                <a:lnTo>
                  <a:pt x="56364" y="820240"/>
                </a:lnTo>
                <a:lnTo>
                  <a:pt x="70372" y="858059"/>
                </a:lnTo>
                <a:lnTo>
                  <a:pt x="89750" y="878310"/>
                </a:lnTo>
                <a:lnTo>
                  <a:pt x="92202" y="875538"/>
                </a:lnTo>
                <a:lnTo>
                  <a:pt x="98298" y="874013"/>
                </a:lnTo>
                <a:lnTo>
                  <a:pt x="100584" y="874013"/>
                </a:lnTo>
                <a:close/>
              </a:path>
              <a:path w="106679" h="1757679">
                <a:moveTo>
                  <a:pt x="100584" y="883158"/>
                </a:moveTo>
                <a:lnTo>
                  <a:pt x="98298" y="883158"/>
                </a:lnTo>
                <a:lnTo>
                  <a:pt x="95250" y="882396"/>
                </a:lnTo>
                <a:lnTo>
                  <a:pt x="92202" y="880872"/>
                </a:lnTo>
                <a:lnTo>
                  <a:pt x="89750" y="878310"/>
                </a:lnTo>
                <a:lnTo>
                  <a:pt x="69029" y="901750"/>
                </a:lnTo>
                <a:lnTo>
                  <a:pt x="54706" y="943751"/>
                </a:lnTo>
                <a:lnTo>
                  <a:pt x="47701" y="988793"/>
                </a:lnTo>
                <a:lnTo>
                  <a:pt x="46482" y="1024128"/>
                </a:lnTo>
                <a:lnTo>
                  <a:pt x="46482" y="1607058"/>
                </a:lnTo>
                <a:lnTo>
                  <a:pt x="45720" y="1621536"/>
                </a:lnTo>
                <a:lnTo>
                  <a:pt x="37223" y="1688906"/>
                </a:lnTo>
                <a:lnTo>
                  <a:pt x="6096" y="1746504"/>
                </a:lnTo>
                <a:lnTo>
                  <a:pt x="3810" y="1747266"/>
                </a:lnTo>
                <a:lnTo>
                  <a:pt x="2286" y="1747266"/>
                </a:lnTo>
                <a:lnTo>
                  <a:pt x="0" y="1748027"/>
                </a:lnTo>
                <a:lnTo>
                  <a:pt x="762" y="1757172"/>
                </a:lnTo>
                <a:lnTo>
                  <a:pt x="3810" y="1757172"/>
                </a:lnTo>
                <a:lnTo>
                  <a:pt x="28822" y="1736761"/>
                </a:lnTo>
                <a:lnTo>
                  <a:pt x="44777" y="1697469"/>
                </a:lnTo>
                <a:lnTo>
                  <a:pt x="53201" y="1654119"/>
                </a:lnTo>
                <a:lnTo>
                  <a:pt x="55626" y="1621536"/>
                </a:lnTo>
                <a:lnTo>
                  <a:pt x="55626" y="1024128"/>
                </a:lnTo>
                <a:lnTo>
                  <a:pt x="56624" y="992050"/>
                </a:lnTo>
                <a:lnTo>
                  <a:pt x="63093" y="949104"/>
                </a:lnTo>
                <a:lnTo>
                  <a:pt x="75924" y="908808"/>
                </a:lnTo>
                <a:lnTo>
                  <a:pt x="96012" y="884682"/>
                </a:lnTo>
                <a:lnTo>
                  <a:pt x="97536" y="883919"/>
                </a:lnTo>
                <a:lnTo>
                  <a:pt x="100584" y="883158"/>
                </a:lnTo>
                <a:close/>
              </a:path>
              <a:path w="106679" h="1757679">
                <a:moveTo>
                  <a:pt x="2286" y="9906"/>
                </a:moveTo>
                <a:lnTo>
                  <a:pt x="1524" y="9144"/>
                </a:lnTo>
                <a:lnTo>
                  <a:pt x="1524" y="9652"/>
                </a:lnTo>
                <a:lnTo>
                  <a:pt x="2286" y="9906"/>
                </a:lnTo>
                <a:close/>
              </a:path>
              <a:path w="106679" h="1757679">
                <a:moveTo>
                  <a:pt x="101346" y="883158"/>
                </a:moveTo>
                <a:lnTo>
                  <a:pt x="101346" y="874013"/>
                </a:lnTo>
                <a:lnTo>
                  <a:pt x="98298" y="874013"/>
                </a:lnTo>
                <a:lnTo>
                  <a:pt x="92202" y="875538"/>
                </a:lnTo>
                <a:lnTo>
                  <a:pt x="89750" y="878310"/>
                </a:lnTo>
                <a:lnTo>
                  <a:pt x="92202" y="880872"/>
                </a:lnTo>
                <a:lnTo>
                  <a:pt x="95250" y="882396"/>
                </a:lnTo>
                <a:lnTo>
                  <a:pt x="98298" y="883158"/>
                </a:lnTo>
                <a:lnTo>
                  <a:pt x="101346" y="883158"/>
                </a:lnTo>
                <a:close/>
              </a:path>
              <a:path w="106679" h="1757679">
                <a:moveTo>
                  <a:pt x="106680" y="880872"/>
                </a:moveTo>
                <a:lnTo>
                  <a:pt x="106680" y="876300"/>
                </a:lnTo>
                <a:lnTo>
                  <a:pt x="104394" y="874013"/>
                </a:lnTo>
                <a:lnTo>
                  <a:pt x="102108" y="874013"/>
                </a:lnTo>
                <a:lnTo>
                  <a:pt x="99822" y="873252"/>
                </a:lnTo>
                <a:lnTo>
                  <a:pt x="100584" y="874013"/>
                </a:lnTo>
                <a:lnTo>
                  <a:pt x="101346" y="874013"/>
                </a:lnTo>
                <a:lnTo>
                  <a:pt x="101346" y="883158"/>
                </a:lnTo>
                <a:lnTo>
                  <a:pt x="104394" y="883158"/>
                </a:lnTo>
                <a:lnTo>
                  <a:pt x="106680" y="880872"/>
                </a:lnTo>
                <a:close/>
              </a:path>
            </a:pathLst>
          </a:custGeom>
          <a:solidFill>
            <a:srgbClr val="000000"/>
          </a:solidFill>
        </p:spPr>
        <p:txBody>
          <a:bodyPr wrap="square" lIns="0" tIns="0" rIns="0" bIns="0" rtlCol="0"/>
          <a:lstStyle/>
          <a:p>
            <a:endParaRPr sz="1632"/>
          </a:p>
        </p:txBody>
      </p:sp>
      <p:sp>
        <p:nvSpPr>
          <p:cNvPr id="10" name="object 10"/>
          <p:cNvSpPr/>
          <p:nvPr/>
        </p:nvSpPr>
        <p:spPr>
          <a:xfrm>
            <a:off x="4476463" y="3787274"/>
            <a:ext cx="61037" cy="2017093"/>
          </a:xfrm>
          <a:custGeom>
            <a:avLst/>
            <a:gdLst/>
            <a:ahLst/>
            <a:cxnLst/>
            <a:rect l="l" t="t" r="r" b="b"/>
            <a:pathLst>
              <a:path w="67310" h="2224404">
                <a:moveTo>
                  <a:pt x="62484" y="1117091"/>
                </a:moveTo>
                <a:lnTo>
                  <a:pt x="62484" y="1107947"/>
                </a:lnTo>
                <a:lnTo>
                  <a:pt x="60960" y="1107185"/>
                </a:lnTo>
                <a:lnTo>
                  <a:pt x="60198" y="1105661"/>
                </a:lnTo>
                <a:lnTo>
                  <a:pt x="46445" y="1064883"/>
                </a:lnTo>
                <a:lnTo>
                  <a:pt x="39804" y="1016822"/>
                </a:lnTo>
                <a:lnTo>
                  <a:pt x="37074" y="968413"/>
                </a:lnTo>
                <a:lnTo>
                  <a:pt x="36576" y="928115"/>
                </a:lnTo>
                <a:lnTo>
                  <a:pt x="36576" y="189737"/>
                </a:lnTo>
                <a:lnTo>
                  <a:pt x="35814" y="170687"/>
                </a:lnTo>
                <a:lnTo>
                  <a:pt x="31489" y="88657"/>
                </a:lnTo>
                <a:lnTo>
                  <a:pt x="24539" y="44202"/>
                </a:lnTo>
                <a:lnTo>
                  <a:pt x="9906" y="5333"/>
                </a:lnTo>
                <a:lnTo>
                  <a:pt x="8382" y="3809"/>
                </a:lnTo>
                <a:lnTo>
                  <a:pt x="8382" y="3047"/>
                </a:lnTo>
                <a:lnTo>
                  <a:pt x="6858" y="2285"/>
                </a:lnTo>
                <a:lnTo>
                  <a:pt x="6096" y="2285"/>
                </a:lnTo>
                <a:lnTo>
                  <a:pt x="6096" y="1523"/>
                </a:lnTo>
                <a:lnTo>
                  <a:pt x="5334" y="1523"/>
                </a:lnTo>
                <a:lnTo>
                  <a:pt x="3810" y="761"/>
                </a:lnTo>
                <a:lnTo>
                  <a:pt x="3048" y="761"/>
                </a:lnTo>
                <a:lnTo>
                  <a:pt x="1523" y="0"/>
                </a:lnTo>
                <a:lnTo>
                  <a:pt x="0" y="9905"/>
                </a:lnTo>
                <a:lnTo>
                  <a:pt x="1523" y="9905"/>
                </a:lnTo>
                <a:lnTo>
                  <a:pt x="1523" y="10286"/>
                </a:lnTo>
                <a:lnTo>
                  <a:pt x="2286" y="10667"/>
                </a:lnTo>
                <a:lnTo>
                  <a:pt x="2286" y="11429"/>
                </a:lnTo>
                <a:lnTo>
                  <a:pt x="4572" y="13715"/>
                </a:lnTo>
                <a:lnTo>
                  <a:pt x="5334" y="16001"/>
                </a:lnTo>
                <a:lnTo>
                  <a:pt x="9507" y="25016"/>
                </a:lnTo>
                <a:lnTo>
                  <a:pt x="12368" y="34566"/>
                </a:lnTo>
                <a:lnTo>
                  <a:pt x="16764" y="54101"/>
                </a:lnTo>
                <a:lnTo>
                  <a:pt x="17526" y="60197"/>
                </a:lnTo>
                <a:lnTo>
                  <a:pt x="19050" y="66293"/>
                </a:lnTo>
                <a:lnTo>
                  <a:pt x="24831" y="127896"/>
                </a:lnTo>
                <a:lnTo>
                  <a:pt x="26670" y="189737"/>
                </a:lnTo>
                <a:lnTo>
                  <a:pt x="26670" y="946403"/>
                </a:lnTo>
                <a:lnTo>
                  <a:pt x="28194" y="982979"/>
                </a:lnTo>
                <a:lnTo>
                  <a:pt x="31503" y="1027531"/>
                </a:lnTo>
                <a:lnTo>
                  <a:pt x="38100" y="1071371"/>
                </a:lnTo>
                <a:lnTo>
                  <a:pt x="39624" y="1076705"/>
                </a:lnTo>
                <a:lnTo>
                  <a:pt x="40386" y="1082039"/>
                </a:lnTo>
                <a:lnTo>
                  <a:pt x="42803" y="1089570"/>
                </a:lnTo>
                <a:lnTo>
                  <a:pt x="44962" y="1097303"/>
                </a:lnTo>
                <a:lnTo>
                  <a:pt x="47881" y="1104644"/>
                </a:lnTo>
                <a:lnTo>
                  <a:pt x="52578" y="1110995"/>
                </a:lnTo>
                <a:lnTo>
                  <a:pt x="53187" y="1111910"/>
                </a:lnTo>
                <a:lnTo>
                  <a:pt x="54102" y="1110995"/>
                </a:lnTo>
                <a:lnTo>
                  <a:pt x="54864" y="1110995"/>
                </a:lnTo>
                <a:lnTo>
                  <a:pt x="56388" y="1109471"/>
                </a:lnTo>
                <a:lnTo>
                  <a:pt x="57150" y="1109471"/>
                </a:lnTo>
                <a:lnTo>
                  <a:pt x="57150" y="1108709"/>
                </a:lnTo>
                <a:lnTo>
                  <a:pt x="58674" y="1107947"/>
                </a:lnTo>
                <a:lnTo>
                  <a:pt x="61722" y="1107947"/>
                </a:lnTo>
                <a:lnTo>
                  <a:pt x="61722" y="1117091"/>
                </a:lnTo>
                <a:lnTo>
                  <a:pt x="62484" y="1117091"/>
                </a:lnTo>
                <a:close/>
              </a:path>
              <a:path w="67310" h="2224404">
                <a:moveTo>
                  <a:pt x="1523" y="10667"/>
                </a:moveTo>
                <a:lnTo>
                  <a:pt x="762" y="9905"/>
                </a:lnTo>
                <a:lnTo>
                  <a:pt x="0" y="9905"/>
                </a:lnTo>
                <a:lnTo>
                  <a:pt x="1523" y="10667"/>
                </a:lnTo>
                <a:close/>
              </a:path>
              <a:path w="67310" h="2224404">
                <a:moveTo>
                  <a:pt x="1523" y="2214371"/>
                </a:moveTo>
                <a:lnTo>
                  <a:pt x="0" y="2215133"/>
                </a:lnTo>
                <a:lnTo>
                  <a:pt x="762" y="2219705"/>
                </a:lnTo>
                <a:lnTo>
                  <a:pt x="762" y="2215133"/>
                </a:lnTo>
                <a:lnTo>
                  <a:pt x="1523" y="2214371"/>
                </a:lnTo>
                <a:close/>
              </a:path>
              <a:path w="67310" h="2224404">
                <a:moveTo>
                  <a:pt x="1523" y="10286"/>
                </a:moveTo>
                <a:lnTo>
                  <a:pt x="1523" y="9905"/>
                </a:lnTo>
                <a:lnTo>
                  <a:pt x="762" y="9905"/>
                </a:lnTo>
                <a:lnTo>
                  <a:pt x="1523" y="10286"/>
                </a:lnTo>
                <a:close/>
              </a:path>
              <a:path w="67310" h="2224404">
                <a:moveTo>
                  <a:pt x="62484" y="1117091"/>
                </a:moveTo>
                <a:lnTo>
                  <a:pt x="59436" y="1117091"/>
                </a:lnTo>
                <a:lnTo>
                  <a:pt x="59436" y="1116329"/>
                </a:lnTo>
                <a:lnTo>
                  <a:pt x="58674" y="1116329"/>
                </a:lnTo>
                <a:lnTo>
                  <a:pt x="57150" y="1115567"/>
                </a:lnTo>
                <a:lnTo>
                  <a:pt x="56388" y="1115567"/>
                </a:lnTo>
                <a:lnTo>
                  <a:pt x="56388" y="1114805"/>
                </a:lnTo>
                <a:lnTo>
                  <a:pt x="54864" y="1114043"/>
                </a:lnTo>
                <a:lnTo>
                  <a:pt x="54102" y="1113281"/>
                </a:lnTo>
                <a:lnTo>
                  <a:pt x="53187" y="1111910"/>
                </a:lnTo>
                <a:lnTo>
                  <a:pt x="52578" y="1112519"/>
                </a:lnTo>
                <a:lnTo>
                  <a:pt x="47780" y="1120757"/>
                </a:lnTo>
                <a:lnTo>
                  <a:pt x="44248" y="1129322"/>
                </a:lnTo>
                <a:lnTo>
                  <a:pt x="41642" y="1138248"/>
                </a:lnTo>
                <a:lnTo>
                  <a:pt x="39624" y="1147571"/>
                </a:lnTo>
                <a:lnTo>
                  <a:pt x="38100" y="1153667"/>
                </a:lnTo>
                <a:lnTo>
                  <a:pt x="37338" y="1159763"/>
                </a:lnTo>
                <a:lnTo>
                  <a:pt x="33023" y="1183981"/>
                </a:lnTo>
                <a:lnTo>
                  <a:pt x="30246" y="1209413"/>
                </a:lnTo>
                <a:lnTo>
                  <a:pt x="28538" y="1234975"/>
                </a:lnTo>
                <a:lnTo>
                  <a:pt x="26670" y="1277873"/>
                </a:lnTo>
                <a:lnTo>
                  <a:pt x="26670" y="2035301"/>
                </a:lnTo>
                <a:lnTo>
                  <a:pt x="25707" y="2074748"/>
                </a:lnTo>
                <a:lnTo>
                  <a:pt x="22950" y="2124222"/>
                </a:lnTo>
                <a:lnTo>
                  <a:pt x="16338" y="2173242"/>
                </a:lnTo>
                <a:lnTo>
                  <a:pt x="3810" y="2211323"/>
                </a:lnTo>
                <a:lnTo>
                  <a:pt x="762" y="2215133"/>
                </a:lnTo>
                <a:lnTo>
                  <a:pt x="762" y="2219705"/>
                </a:lnTo>
                <a:lnTo>
                  <a:pt x="1523" y="2224277"/>
                </a:lnTo>
                <a:lnTo>
                  <a:pt x="3810" y="2224277"/>
                </a:lnTo>
                <a:lnTo>
                  <a:pt x="3810" y="2223515"/>
                </a:lnTo>
                <a:lnTo>
                  <a:pt x="5334" y="2222753"/>
                </a:lnTo>
                <a:lnTo>
                  <a:pt x="6858" y="2222753"/>
                </a:lnTo>
                <a:lnTo>
                  <a:pt x="8382" y="2221229"/>
                </a:lnTo>
                <a:lnTo>
                  <a:pt x="8382" y="2220467"/>
                </a:lnTo>
                <a:lnTo>
                  <a:pt x="10668" y="2218943"/>
                </a:lnTo>
                <a:lnTo>
                  <a:pt x="25554" y="2175690"/>
                </a:lnTo>
                <a:lnTo>
                  <a:pt x="32418" y="2126599"/>
                </a:lnTo>
                <a:lnTo>
                  <a:pt x="35264" y="2077007"/>
                </a:lnTo>
                <a:lnTo>
                  <a:pt x="36576" y="2035301"/>
                </a:lnTo>
                <a:lnTo>
                  <a:pt x="36576" y="1277873"/>
                </a:lnTo>
                <a:lnTo>
                  <a:pt x="37621" y="1241976"/>
                </a:lnTo>
                <a:lnTo>
                  <a:pt x="40728" y="1198745"/>
                </a:lnTo>
                <a:lnTo>
                  <a:pt x="47284" y="1155835"/>
                </a:lnTo>
                <a:lnTo>
                  <a:pt x="59436" y="1119377"/>
                </a:lnTo>
                <a:lnTo>
                  <a:pt x="60960" y="1117853"/>
                </a:lnTo>
                <a:lnTo>
                  <a:pt x="62484" y="1117091"/>
                </a:lnTo>
                <a:close/>
              </a:path>
              <a:path w="67310" h="2224404">
                <a:moveTo>
                  <a:pt x="2286" y="11429"/>
                </a:moveTo>
                <a:lnTo>
                  <a:pt x="2286" y="10667"/>
                </a:lnTo>
                <a:lnTo>
                  <a:pt x="1523" y="10667"/>
                </a:lnTo>
                <a:lnTo>
                  <a:pt x="2286" y="11429"/>
                </a:lnTo>
                <a:close/>
              </a:path>
              <a:path w="67310" h="2224404">
                <a:moveTo>
                  <a:pt x="61722" y="1117091"/>
                </a:moveTo>
                <a:lnTo>
                  <a:pt x="61722" y="1107947"/>
                </a:lnTo>
                <a:lnTo>
                  <a:pt x="58674" y="1107947"/>
                </a:lnTo>
                <a:lnTo>
                  <a:pt x="57150" y="1108709"/>
                </a:lnTo>
                <a:lnTo>
                  <a:pt x="57150" y="1109471"/>
                </a:lnTo>
                <a:lnTo>
                  <a:pt x="56388" y="1109471"/>
                </a:lnTo>
                <a:lnTo>
                  <a:pt x="54864" y="1110995"/>
                </a:lnTo>
                <a:lnTo>
                  <a:pt x="54102" y="1110995"/>
                </a:lnTo>
                <a:lnTo>
                  <a:pt x="53187" y="1111910"/>
                </a:lnTo>
                <a:lnTo>
                  <a:pt x="54102" y="1113281"/>
                </a:lnTo>
                <a:lnTo>
                  <a:pt x="54864" y="1114043"/>
                </a:lnTo>
                <a:lnTo>
                  <a:pt x="56388" y="1114805"/>
                </a:lnTo>
                <a:lnTo>
                  <a:pt x="56388" y="1115567"/>
                </a:lnTo>
                <a:lnTo>
                  <a:pt x="57150" y="1115567"/>
                </a:lnTo>
                <a:lnTo>
                  <a:pt x="58674" y="1116329"/>
                </a:lnTo>
                <a:lnTo>
                  <a:pt x="59436" y="1116329"/>
                </a:lnTo>
                <a:lnTo>
                  <a:pt x="59436" y="1117091"/>
                </a:lnTo>
                <a:lnTo>
                  <a:pt x="61722" y="1117091"/>
                </a:lnTo>
                <a:close/>
              </a:path>
              <a:path w="67310" h="2224404">
                <a:moveTo>
                  <a:pt x="62484" y="1107947"/>
                </a:moveTo>
                <a:lnTo>
                  <a:pt x="60960" y="1106423"/>
                </a:lnTo>
                <a:lnTo>
                  <a:pt x="60960" y="1107185"/>
                </a:lnTo>
                <a:lnTo>
                  <a:pt x="62484" y="1107947"/>
                </a:lnTo>
                <a:close/>
              </a:path>
              <a:path w="67310" h="2224404">
                <a:moveTo>
                  <a:pt x="62484" y="1117091"/>
                </a:moveTo>
                <a:lnTo>
                  <a:pt x="60960" y="1117853"/>
                </a:lnTo>
                <a:lnTo>
                  <a:pt x="60960" y="1118615"/>
                </a:lnTo>
                <a:lnTo>
                  <a:pt x="62484" y="1117091"/>
                </a:lnTo>
                <a:close/>
              </a:path>
              <a:path w="67310" h="2224404">
                <a:moveTo>
                  <a:pt x="67056" y="1114805"/>
                </a:moveTo>
                <a:lnTo>
                  <a:pt x="67056" y="1110233"/>
                </a:lnTo>
                <a:lnTo>
                  <a:pt x="65532" y="1107947"/>
                </a:lnTo>
                <a:lnTo>
                  <a:pt x="63246" y="1107947"/>
                </a:lnTo>
                <a:lnTo>
                  <a:pt x="61722" y="1107185"/>
                </a:lnTo>
                <a:lnTo>
                  <a:pt x="62484" y="1107947"/>
                </a:lnTo>
                <a:lnTo>
                  <a:pt x="62484" y="1117091"/>
                </a:lnTo>
                <a:lnTo>
                  <a:pt x="63246" y="1117091"/>
                </a:lnTo>
                <a:lnTo>
                  <a:pt x="65532" y="1116329"/>
                </a:lnTo>
                <a:lnTo>
                  <a:pt x="67056" y="1114805"/>
                </a:lnTo>
                <a:close/>
              </a:path>
            </a:pathLst>
          </a:custGeom>
          <a:solidFill>
            <a:srgbClr val="000000"/>
          </a:solidFill>
        </p:spPr>
        <p:txBody>
          <a:bodyPr wrap="square" lIns="0" tIns="0" rIns="0" bIns="0" rtlCol="0"/>
          <a:lstStyle/>
          <a:p>
            <a:endParaRPr sz="1632"/>
          </a:p>
        </p:txBody>
      </p:sp>
      <p:sp>
        <p:nvSpPr>
          <p:cNvPr id="11" name="object 11"/>
          <p:cNvSpPr/>
          <p:nvPr/>
        </p:nvSpPr>
        <p:spPr>
          <a:xfrm>
            <a:off x="7791786" y="2669264"/>
            <a:ext cx="238389" cy="0"/>
          </a:xfrm>
          <a:custGeom>
            <a:avLst/>
            <a:gdLst/>
            <a:ahLst/>
            <a:cxnLst/>
            <a:rect l="l" t="t" r="r" b="b"/>
            <a:pathLst>
              <a:path w="262890">
                <a:moveTo>
                  <a:pt x="0" y="0"/>
                </a:moveTo>
                <a:lnTo>
                  <a:pt x="262890" y="0"/>
                </a:lnTo>
              </a:path>
            </a:pathLst>
          </a:custGeom>
          <a:ln w="10947">
            <a:solidFill>
              <a:srgbClr val="000000"/>
            </a:solidFill>
          </a:ln>
        </p:spPr>
        <p:txBody>
          <a:bodyPr wrap="square" lIns="0" tIns="0" rIns="0" bIns="0" rtlCol="0"/>
          <a:lstStyle/>
          <a:p>
            <a:endParaRPr sz="1632"/>
          </a:p>
        </p:txBody>
      </p:sp>
      <p:sp>
        <p:nvSpPr>
          <p:cNvPr id="12" name="object 12"/>
          <p:cNvSpPr/>
          <p:nvPr/>
        </p:nvSpPr>
        <p:spPr>
          <a:xfrm>
            <a:off x="8272710" y="2669264"/>
            <a:ext cx="144530" cy="0"/>
          </a:xfrm>
          <a:custGeom>
            <a:avLst/>
            <a:gdLst/>
            <a:ahLst/>
            <a:cxnLst/>
            <a:rect l="l" t="t" r="r" b="b"/>
            <a:pathLst>
              <a:path w="159384">
                <a:moveTo>
                  <a:pt x="0" y="0"/>
                </a:moveTo>
                <a:lnTo>
                  <a:pt x="159258" y="0"/>
                </a:lnTo>
              </a:path>
            </a:pathLst>
          </a:custGeom>
          <a:ln w="10947">
            <a:solidFill>
              <a:srgbClr val="000000"/>
            </a:solidFill>
          </a:ln>
        </p:spPr>
        <p:txBody>
          <a:bodyPr wrap="square" lIns="0" tIns="0" rIns="0" bIns="0" rtlCol="0"/>
          <a:lstStyle/>
          <a:p>
            <a:endParaRPr sz="1632"/>
          </a:p>
        </p:txBody>
      </p:sp>
      <p:sp>
        <p:nvSpPr>
          <p:cNvPr id="13" name="object 13"/>
          <p:cNvSpPr/>
          <p:nvPr/>
        </p:nvSpPr>
        <p:spPr>
          <a:xfrm>
            <a:off x="8798546" y="2669264"/>
            <a:ext cx="145106" cy="0"/>
          </a:xfrm>
          <a:custGeom>
            <a:avLst/>
            <a:gdLst/>
            <a:ahLst/>
            <a:cxnLst/>
            <a:rect l="l" t="t" r="r" b="b"/>
            <a:pathLst>
              <a:path w="160020">
                <a:moveTo>
                  <a:pt x="0" y="0"/>
                </a:moveTo>
                <a:lnTo>
                  <a:pt x="160020" y="0"/>
                </a:lnTo>
              </a:path>
            </a:pathLst>
          </a:custGeom>
          <a:ln w="10947">
            <a:solidFill>
              <a:srgbClr val="000000"/>
            </a:solidFill>
          </a:ln>
        </p:spPr>
        <p:txBody>
          <a:bodyPr wrap="square" lIns="0" tIns="0" rIns="0" bIns="0" rtlCol="0"/>
          <a:lstStyle/>
          <a:p>
            <a:endParaRPr sz="1632"/>
          </a:p>
        </p:txBody>
      </p:sp>
      <p:sp>
        <p:nvSpPr>
          <p:cNvPr id="14" name="object 14"/>
          <p:cNvSpPr/>
          <p:nvPr/>
        </p:nvSpPr>
        <p:spPr>
          <a:xfrm>
            <a:off x="9171678" y="2669264"/>
            <a:ext cx="144530" cy="0"/>
          </a:xfrm>
          <a:custGeom>
            <a:avLst/>
            <a:gdLst/>
            <a:ahLst/>
            <a:cxnLst/>
            <a:rect l="l" t="t" r="r" b="b"/>
            <a:pathLst>
              <a:path w="159384">
                <a:moveTo>
                  <a:pt x="0" y="0"/>
                </a:moveTo>
                <a:lnTo>
                  <a:pt x="159258" y="0"/>
                </a:lnTo>
              </a:path>
            </a:pathLst>
          </a:custGeom>
          <a:ln w="10947">
            <a:solidFill>
              <a:srgbClr val="000000"/>
            </a:solidFill>
          </a:ln>
        </p:spPr>
        <p:txBody>
          <a:bodyPr wrap="square" lIns="0" tIns="0" rIns="0" bIns="0" rtlCol="0"/>
          <a:lstStyle/>
          <a:p>
            <a:endParaRPr sz="1632"/>
          </a:p>
        </p:txBody>
      </p:sp>
      <p:sp>
        <p:nvSpPr>
          <p:cNvPr id="15" name="object 15"/>
          <p:cNvSpPr/>
          <p:nvPr/>
        </p:nvSpPr>
        <p:spPr>
          <a:xfrm>
            <a:off x="9697515" y="2669264"/>
            <a:ext cx="144530" cy="0"/>
          </a:xfrm>
          <a:custGeom>
            <a:avLst/>
            <a:gdLst/>
            <a:ahLst/>
            <a:cxnLst/>
            <a:rect l="l" t="t" r="r" b="b"/>
            <a:pathLst>
              <a:path w="159384">
                <a:moveTo>
                  <a:pt x="0" y="0"/>
                </a:moveTo>
                <a:lnTo>
                  <a:pt x="159258" y="0"/>
                </a:lnTo>
              </a:path>
            </a:pathLst>
          </a:custGeom>
          <a:ln w="10947">
            <a:solidFill>
              <a:srgbClr val="000000"/>
            </a:solidFill>
          </a:ln>
        </p:spPr>
        <p:txBody>
          <a:bodyPr wrap="square" lIns="0" tIns="0" rIns="0" bIns="0" rtlCol="0"/>
          <a:lstStyle/>
          <a:p>
            <a:endParaRPr sz="1632"/>
          </a:p>
        </p:txBody>
      </p:sp>
      <p:sp>
        <p:nvSpPr>
          <p:cNvPr id="16" name="object 16"/>
          <p:cNvSpPr/>
          <p:nvPr/>
        </p:nvSpPr>
        <p:spPr>
          <a:xfrm>
            <a:off x="6307555" y="3377521"/>
            <a:ext cx="238389" cy="0"/>
          </a:xfrm>
          <a:custGeom>
            <a:avLst/>
            <a:gdLst/>
            <a:ahLst/>
            <a:cxnLst/>
            <a:rect l="l" t="t" r="r" b="b"/>
            <a:pathLst>
              <a:path w="262889">
                <a:moveTo>
                  <a:pt x="0" y="0"/>
                </a:moveTo>
                <a:lnTo>
                  <a:pt x="262890" y="0"/>
                </a:lnTo>
              </a:path>
            </a:pathLst>
          </a:custGeom>
          <a:ln w="10947">
            <a:solidFill>
              <a:srgbClr val="000000"/>
            </a:solidFill>
          </a:ln>
        </p:spPr>
        <p:txBody>
          <a:bodyPr wrap="square" lIns="0" tIns="0" rIns="0" bIns="0" rtlCol="0"/>
          <a:lstStyle/>
          <a:p>
            <a:endParaRPr sz="1632"/>
          </a:p>
        </p:txBody>
      </p:sp>
      <p:sp>
        <p:nvSpPr>
          <p:cNvPr id="17" name="object 17"/>
          <p:cNvSpPr/>
          <p:nvPr/>
        </p:nvSpPr>
        <p:spPr>
          <a:xfrm>
            <a:off x="6788479" y="3377521"/>
            <a:ext cx="133590" cy="0"/>
          </a:xfrm>
          <a:custGeom>
            <a:avLst/>
            <a:gdLst/>
            <a:ahLst/>
            <a:cxnLst/>
            <a:rect l="l" t="t" r="r" b="b"/>
            <a:pathLst>
              <a:path w="147320">
                <a:moveTo>
                  <a:pt x="0" y="0"/>
                </a:moveTo>
                <a:lnTo>
                  <a:pt x="147066" y="0"/>
                </a:lnTo>
              </a:path>
            </a:pathLst>
          </a:custGeom>
          <a:ln w="10947">
            <a:solidFill>
              <a:srgbClr val="000000"/>
            </a:solidFill>
          </a:ln>
        </p:spPr>
        <p:txBody>
          <a:bodyPr wrap="square" lIns="0" tIns="0" rIns="0" bIns="0" rtlCol="0"/>
          <a:lstStyle/>
          <a:p>
            <a:endParaRPr sz="1632"/>
          </a:p>
        </p:txBody>
      </p:sp>
      <p:sp>
        <p:nvSpPr>
          <p:cNvPr id="18" name="object 18"/>
          <p:cNvSpPr/>
          <p:nvPr/>
        </p:nvSpPr>
        <p:spPr>
          <a:xfrm>
            <a:off x="7303261" y="3377521"/>
            <a:ext cx="133590" cy="0"/>
          </a:xfrm>
          <a:custGeom>
            <a:avLst/>
            <a:gdLst/>
            <a:ahLst/>
            <a:cxnLst/>
            <a:rect l="l" t="t" r="r" b="b"/>
            <a:pathLst>
              <a:path w="147320">
                <a:moveTo>
                  <a:pt x="0" y="0"/>
                </a:moveTo>
                <a:lnTo>
                  <a:pt x="147066" y="0"/>
                </a:lnTo>
              </a:path>
            </a:pathLst>
          </a:custGeom>
          <a:ln w="10947">
            <a:solidFill>
              <a:srgbClr val="000000"/>
            </a:solidFill>
          </a:ln>
        </p:spPr>
        <p:txBody>
          <a:bodyPr wrap="square" lIns="0" tIns="0" rIns="0" bIns="0" rtlCol="0"/>
          <a:lstStyle/>
          <a:p>
            <a:endParaRPr sz="1632"/>
          </a:p>
        </p:txBody>
      </p:sp>
      <p:sp>
        <p:nvSpPr>
          <p:cNvPr id="19" name="object 19"/>
          <p:cNvSpPr/>
          <p:nvPr/>
        </p:nvSpPr>
        <p:spPr>
          <a:xfrm>
            <a:off x="7664645" y="3377521"/>
            <a:ext cx="130135" cy="0"/>
          </a:xfrm>
          <a:custGeom>
            <a:avLst/>
            <a:gdLst/>
            <a:ahLst/>
            <a:cxnLst/>
            <a:rect l="l" t="t" r="r" b="b"/>
            <a:pathLst>
              <a:path w="143509">
                <a:moveTo>
                  <a:pt x="0" y="0"/>
                </a:moveTo>
                <a:lnTo>
                  <a:pt x="143256" y="0"/>
                </a:lnTo>
              </a:path>
            </a:pathLst>
          </a:custGeom>
          <a:ln w="10947">
            <a:solidFill>
              <a:srgbClr val="000000"/>
            </a:solidFill>
          </a:ln>
        </p:spPr>
        <p:txBody>
          <a:bodyPr wrap="square" lIns="0" tIns="0" rIns="0" bIns="0" rtlCol="0"/>
          <a:lstStyle/>
          <a:p>
            <a:endParaRPr sz="1632"/>
          </a:p>
        </p:txBody>
      </p:sp>
      <p:sp>
        <p:nvSpPr>
          <p:cNvPr id="20" name="object 20"/>
          <p:cNvSpPr/>
          <p:nvPr/>
        </p:nvSpPr>
        <p:spPr>
          <a:xfrm>
            <a:off x="8175972" y="3377521"/>
            <a:ext cx="129559" cy="0"/>
          </a:xfrm>
          <a:custGeom>
            <a:avLst/>
            <a:gdLst/>
            <a:ahLst/>
            <a:cxnLst/>
            <a:rect l="l" t="t" r="r" b="b"/>
            <a:pathLst>
              <a:path w="142875">
                <a:moveTo>
                  <a:pt x="0" y="0"/>
                </a:moveTo>
                <a:lnTo>
                  <a:pt x="142494" y="0"/>
                </a:lnTo>
              </a:path>
            </a:pathLst>
          </a:custGeom>
          <a:ln w="10947">
            <a:solidFill>
              <a:srgbClr val="000000"/>
            </a:solidFill>
          </a:ln>
        </p:spPr>
        <p:txBody>
          <a:bodyPr wrap="square" lIns="0" tIns="0" rIns="0" bIns="0" rtlCol="0"/>
          <a:lstStyle/>
          <a:p>
            <a:endParaRPr sz="1632"/>
          </a:p>
        </p:txBody>
      </p:sp>
      <p:sp>
        <p:nvSpPr>
          <p:cNvPr id="21" name="object 21"/>
          <p:cNvSpPr txBox="1"/>
          <p:nvPr/>
        </p:nvSpPr>
        <p:spPr>
          <a:xfrm>
            <a:off x="7662127" y="3035403"/>
            <a:ext cx="776779" cy="300640"/>
          </a:xfrm>
          <a:prstGeom prst="rect">
            <a:avLst/>
          </a:prstGeom>
        </p:spPr>
        <p:txBody>
          <a:bodyPr vert="horz" wrap="square" lIns="0" tIns="14395" rIns="0" bIns="0" rtlCol="0">
            <a:spAutoFit/>
          </a:bodyPr>
          <a:lstStyle/>
          <a:p>
            <a:pPr marL="11516">
              <a:spcBef>
                <a:spcPts val="113"/>
              </a:spcBef>
              <a:tabLst>
                <a:tab pos="521691" algn="l"/>
              </a:tabLst>
            </a:pPr>
            <a:r>
              <a:rPr sz="1859" spc="9" dirty="0">
                <a:latin typeface="Times New Roman"/>
                <a:cs typeface="Times New Roman"/>
              </a:rPr>
              <a:t>3	3</a:t>
            </a:r>
            <a:r>
              <a:rPr sz="1859" spc="-286" dirty="0">
                <a:latin typeface="Times New Roman"/>
                <a:cs typeface="Times New Roman"/>
              </a:rPr>
              <a:t> </a:t>
            </a:r>
            <a:r>
              <a:rPr sz="2788" spc="14" baseline="-4065" dirty="0">
                <a:latin typeface="Symbol"/>
                <a:cs typeface="Symbol"/>
              </a:rPr>
              <a:t></a:t>
            </a:r>
            <a:endParaRPr sz="2788" baseline="-4065">
              <a:latin typeface="Symbol"/>
              <a:cs typeface="Symbol"/>
            </a:endParaRPr>
          </a:p>
        </p:txBody>
      </p:sp>
      <p:sp>
        <p:nvSpPr>
          <p:cNvPr id="22" name="object 22"/>
          <p:cNvSpPr txBox="1"/>
          <p:nvPr/>
        </p:nvSpPr>
        <p:spPr>
          <a:xfrm>
            <a:off x="6251867" y="3373286"/>
            <a:ext cx="2233025" cy="300640"/>
          </a:xfrm>
          <a:prstGeom prst="rect">
            <a:avLst/>
          </a:prstGeom>
        </p:spPr>
        <p:txBody>
          <a:bodyPr vert="horz" wrap="square" lIns="0" tIns="14395" rIns="0" bIns="0" rtlCol="0">
            <a:spAutoFit/>
          </a:bodyPr>
          <a:lstStyle/>
          <a:p>
            <a:pPr marL="46065">
              <a:spcBef>
                <a:spcPts val="113"/>
              </a:spcBef>
              <a:tabLst>
                <a:tab pos="413437" algn="l"/>
                <a:tab pos="1057778" algn="l"/>
                <a:tab pos="1417088" algn="l"/>
                <a:tab pos="1928414" algn="l"/>
              </a:tabLst>
            </a:pPr>
            <a:r>
              <a:rPr sz="1859" spc="9" dirty="0">
                <a:latin typeface="Times New Roman"/>
                <a:cs typeface="Times New Roman"/>
              </a:rPr>
              <a:t>14	</a:t>
            </a:r>
            <a:r>
              <a:rPr sz="2788" spc="14" baseline="-6775" dirty="0">
                <a:latin typeface="Symbol"/>
                <a:cs typeface="Symbol"/>
              </a:rPr>
              <a:t></a:t>
            </a:r>
            <a:r>
              <a:rPr sz="2788" spc="-251" baseline="-6775" dirty="0">
                <a:latin typeface="Times New Roman"/>
                <a:cs typeface="Times New Roman"/>
              </a:rPr>
              <a:t> </a:t>
            </a:r>
            <a:r>
              <a:rPr sz="1859" spc="9" dirty="0">
                <a:latin typeface="Times New Roman"/>
                <a:cs typeface="Times New Roman"/>
              </a:rPr>
              <a:t>8	8	8	8</a:t>
            </a:r>
            <a:r>
              <a:rPr sz="1859" spc="-227" dirty="0">
                <a:latin typeface="Times New Roman"/>
                <a:cs typeface="Times New Roman"/>
              </a:rPr>
              <a:t> </a:t>
            </a:r>
            <a:r>
              <a:rPr sz="2788" spc="14" baseline="-6775" dirty="0">
                <a:latin typeface="Symbol"/>
                <a:cs typeface="Symbol"/>
              </a:rPr>
              <a:t></a:t>
            </a:r>
            <a:endParaRPr sz="2788" baseline="-6775">
              <a:latin typeface="Symbol"/>
              <a:cs typeface="Symbol"/>
            </a:endParaRPr>
          </a:p>
        </p:txBody>
      </p:sp>
      <p:sp>
        <p:nvSpPr>
          <p:cNvPr id="23" name="object 23"/>
          <p:cNvSpPr txBox="1"/>
          <p:nvPr/>
        </p:nvSpPr>
        <p:spPr>
          <a:xfrm>
            <a:off x="6355506" y="3035403"/>
            <a:ext cx="1088297" cy="300640"/>
          </a:xfrm>
          <a:prstGeom prst="rect">
            <a:avLst/>
          </a:prstGeom>
        </p:spPr>
        <p:txBody>
          <a:bodyPr vert="horz" wrap="square" lIns="0" tIns="14395" rIns="0" bIns="0" rtlCol="0">
            <a:spAutoFit/>
          </a:bodyPr>
          <a:lstStyle/>
          <a:p>
            <a:pPr marL="11516">
              <a:spcBef>
                <a:spcPts val="113"/>
              </a:spcBef>
              <a:tabLst>
                <a:tab pos="309790" algn="l"/>
                <a:tab pos="956434" algn="l"/>
              </a:tabLst>
            </a:pPr>
            <a:r>
              <a:rPr sz="1859" spc="9" dirty="0">
                <a:latin typeface="Times New Roman"/>
                <a:cs typeface="Times New Roman"/>
              </a:rPr>
              <a:t>8	</a:t>
            </a:r>
            <a:r>
              <a:rPr sz="2788" spc="14" baseline="-4065" dirty="0">
                <a:latin typeface="Symbol"/>
                <a:cs typeface="Symbol"/>
              </a:rPr>
              <a:t></a:t>
            </a:r>
            <a:r>
              <a:rPr sz="2788" spc="-224" baseline="-4065" dirty="0">
                <a:latin typeface="Times New Roman"/>
                <a:cs typeface="Times New Roman"/>
              </a:rPr>
              <a:t> </a:t>
            </a:r>
            <a:r>
              <a:rPr sz="1859" spc="9" dirty="0">
                <a:latin typeface="Times New Roman"/>
                <a:cs typeface="Times New Roman"/>
              </a:rPr>
              <a:t>5</a:t>
            </a:r>
            <a:r>
              <a:rPr sz="1859" dirty="0">
                <a:latin typeface="Times New Roman"/>
                <a:cs typeface="Times New Roman"/>
              </a:rPr>
              <a:t>	</a:t>
            </a:r>
            <a:r>
              <a:rPr sz="1859" spc="9" dirty="0">
                <a:latin typeface="Times New Roman"/>
                <a:cs typeface="Times New Roman"/>
              </a:rPr>
              <a:t>5</a:t>
            </a:r>
            <a:endParaRPr sz="1859">
              <a:latin typeface="Times New Roman"/>
              <a:cs typeface="Times New Roman"/>
            </a:endParaRPr>
          </a:p>
        </p:txBody>
      </p:sp>
      <p:sp>
        <p:nvSpPr>
          <p:cNvPr id="24" name="object 24"/>
          <p:cNvSpPr txBox="1"/>
          <p:nvPr/>
        </p:nvSpPr>
        <p:spPr>
          <a:xfrm>
            <a:off x="6571824" y="3186725"/>
            <a:ext cx="2642432" cy="300640"/>
          </a:xfrm>
          <a:prstGeom prst="rect">
            <a:avLst/>
          </a:prstGeom>
        </p:spPr>
        <p:txBody>
          <a:bodyPr vert="horz" wrap="square" lIns="0" tIns="14395" rIns="0" bIns="0" rtlCol="0">
            <a:spAutoFit/>
          </a:bodyPr>
          <a:lstStyle/>
          <a:p>
            <a:pPr marL="11516">
              <a:spcBef>
                <a:spcPts val="113"/>
              </a:spcBef>
              <a:tabLst>
                <a:tab pos="386950" algn="l"/>
                <a:tab pos="912672" algn="l"/>
                <a:tab pos="1259890" algn="l"/>
                <a:tab pos="1762579" algn="l"/>
              </a:tabLst>
            </a:pPr>
            <a:r>
              <a:rPr sz="1859" spc="91" dirty="0">
                <a:latin typeface="Symbol"/>
                <a:cs typeface="Symbol"/>
              </a:rPr>
              <a:t></a:t>
            </a:r>
            <a:r>
              <a:rPr sz="2788" spc="136" baseline="-4065" dirty="0">
                <a:latin typeface="Symbol"/>
                <a:cs typeface="Symbol"/>
              </a:rPr>
              <a:t></a:t>
            </a:r>
            <a:r>
              <a:rPr sz="2788" spc="136" baseline="-4065" dirty="0">
                <a:latin typeface="Times New Roman"/>
                <a:cs typeface="Times New Roman"/>
              </a:rPr>
              <a:t>	</a:t>
            </a:r>
            <a:r>
              <a:rPr sz="1859" spc="9" dirty="0">
                <a:latin typeface="Times New Roman"/>
                <a:cs typeface="Times New Roman"/>
              </a:rPr>
              <a:t>log	</a:t>
            </a:r>
            <a:r>
              <a:rPr sz="1859" spc="14" dirty="0">
                <a:latin typeface="Symbol"/>
                <a:cs typeface="Symbol"/>
              </a:rPr>
              <a:t></a:t>
            </a:r>
            <a:r>
              <a:rPr sz="1859" spc="14" dirty="0">
                <a:latin typeface="Times New Roman"/>
                <a:cs typeface="Times New Roman"/>
              </a:rPr>
              <a:t>	</a:t>
            </a:r>
            <a:r>
              <a:rPr sz="1859" spc="9" dirty="0">
                <a:latin typeface="Times New Roman"/>
                <a:cs typeface="Times New Roman"/>
              </a:rPr>
              <a:t>log	</a:t>
            </a:r>
            <a:r>
              <a:rPr sz="2788" spc="14" baseline="-4065" dirty="0">
                <a:latin typeface="Symbol"/>
                <a:cs typeface="Symbol"/>
              </a:rPr>
              <a:t></a:t>
            </a:r>
            <a:r>
              <a:rPr sz="2788" spc="14" baseline="-4065" dirty="0">
                <a:latin typeface="Times New Roman"/>
                <a:cs typeface="Times New Roman"/>
              </a:rPr>
              <a:t> </a:t>
            </a:r>
            <a:r>
              <a:rPr sz="1859" spc="14" dirty="0">
                <a:latin typeface="Symbol"/>
                <a:cs typeface="Symbol"/>
              </a:rPr>
              <a:t></a:t>
            </a:r>
            <a:r>
              <a:rPr sz="1859" spc="-181" dirty="0">
                <a:latin typeface="Times New Roman"/>
                <a:cs typeface="Times New Roman"/>
              </a:rPr>
              <a:t> </a:t>
            </a:r>
            <a:r>
              <a:rPr sz="1859" spc="9" dirty="0">
                <a:latin typeface="Times New Roman"/>
                <a:cs typeface="Times New Roman"/>
              </a:rPr>
              <a:t>0.939</a:t>
            </a:r>
            <a:endParaRPr sz="1859">
              <a:latin typeface="Times New Roman"/>
              <a:cs typeface="Times New Roman"/>
            </a:endParaRPr>
          </a:p>
        </p:txBody>
      </p:sp>
      <p:sp>
        <p:nvSpPr>
          <p:cNvPr id="25" name="object 25"/>
          <p:cNvSpPr txBox="1"/>
          <p:nvPr/>
        </p:nvSpPr>
        <p:spPr>
          <a:xfrm>
            <a:off x="6116470" y="3186725"/>
            <a:ext cx="154895" cy="300640"/>
          </a:xfrm>
          <a:prstGeom prst="rect">
            <a:avLst/>
          </a:prstGeom>
        </p:spPr>
        <p:txBody>
          <a:bodyPr vert="horz" wrap="square" lIns="0" tIns="14395" rIns="0" bIns="0" rtlCol="0">
            <a:spAutoFit/>
          </a:bodyPr>
          <a:lstStyle/>
          <a:p>
            <a:pPr marL="11516">
              <a:spcBef>
                <a:spcPts val="113"/>
              </a:spcBef>
            </a:pPr>
            <a:r>
              <a:rPr sz="1859" spc="14" dirty="0">
                <a:latin typeface="Symbol"/>
                <a:cs typeface="Symbol"/>
              </a:rPr>
              <a:t></a:t>
            </a:r>
            <a:endParaRPr sz="1859">
              <a:latin typeface="Symbol"/>
              <a:cs typeface="Symbol"/>
            </a:endParaRPr>
          </a:p>
        </p:txBody>
      </p:sp>
      <p:sp>
        <p:nvSpPr>
          <p:cNvPr id="26" name="object 26"/>
          <p:cNvSpPr txBox="1"/>
          <p:nvPr/>
        </p:nvSpPr>
        <p:spPr>
          <a:xfrm>
            <a:off x="9677522" y="2498511"/>
            <a:ext cx="320731" cy="300640"/>
          </a:xfrm>
          <a:prstGeom prst="rect">
            <a:avLst/>
          </a:prstGeom>
        </p:spPr>
        <p:txBody>
          <a:bodyPr vert="horz" wrap="square" lIns="0" tIns="14395" rIns="0" bIns="0" rtlCol="0">
            <a:spAutoFit/>
          </a:bodyPr>
          <a:lstStyle/>
          <a:p>
            <a:pPr marL="34549">
              <a:spcBef>
                <a:spcPts val="113"/>
              </a:spcBef>
            </a:pPr>
            <a:r>
              <a:rPr sz="2788" spc="14" baseline="-39295" dirty="0">
                <a:latin typeface="Times New Roman"/>
                <a:cs typeface="Times New Roman"/>
              </a:rPr>
              <a:t>6</a:t>
            </a:r>
            <a:r>
              <a:rPr sz="2788" spc="-299" baseline="-39295" dirty="0">
                <a:latin typeface="Times New Roman"/>
                <a:cs typeface="Times New Roman"/>
              </a:rPr>
              <a:t> </a:t>
            </a:r>
            <a:r>
              <a:rPr sz="1859" spc="9" dirty="0">
                <a:latin typeface="Symbol"/>
                <a:cs typeface="Symbol"/>
              </a:rPr>
              <a:t></a:t>
            </a:r>
            <a:endParaRPr sz="1859">
              <a:latin typeface="Symbol"/>
              <a:cs typeface="Symbol"/>
            </a:endParaRPr>
          </a:p>
        </p:txBody>
      </p:sp>
      <p:sp>
        <p:nvSpPr>
          <p:cNvPr id="27" name="object 27"/>
          <p:cNvSpPr txBox="1"/>
          <p:nvPr/>
        </p:nvSpPr>
        <p:spPr>
          <a:xfrm>
            <a:off x="9860207" y="2694050"/>
            <a:ext cx="115164" cy="300640"/>
          </a:xfrm>
          <a:prstGeom prst="rect">
            <a:avLst/>
          </a:prstGeom>
        </p:spPr>
        <p:txBody>
          <a:bodyPr vert="horz" wrap="square" lIns="0" tIns="14395" rIns="0" bIns="0" rtlCol="0">
            <a:spAutoFit/>
          </a:bodyPr>
          <a:lstStyle/>
          <a:p>
            <a:pPr marL="11516">
              <a:spcBef>
                <a:spcPts val="113"/>
              </a:spcBef>
            </a:pPr>
            <a:r>
              <a:rPr sz="1859" spc="9" dirty="0">
                <a:latin typeface="Symbol"/>
                <a:cs typeface="Symbol"/>
              </a:rPr>
              <a:t></a:t>
            </a:r>
            <a:endParaRPr sz="1859">
              <a:latin typeface="Symbol"/>
              <a:cs typeface="Symbol"/>
            </a:endParaRPr>
          </a:p>
        </p:txBody>
      </p:sp>
      <p:sp>
        <p:nvSpPr>
          <p:cNvPr id="28" name="object 28"/>
          <p:cNvSpPr txBox="1"/>
          <p:nvPr/>
        </p:nvSpPr>
        <p:spPr>
          <a:xfrm>
            <a:off x="7736119" y="2665035"/>
            <a:ext cx="1604231" cy="300640"/>
          </a:xfrm>
          <a:prstGeom prst="rect">
            <a:avLst/>
          </a:prstGeom>
        </p:spPr>
        <p:txBody>
          <a:bodyPr vert="horz" wrap="square" lIns="0" tIns="14395" rIns="0" bIns="0" rtlCol="0">
            <a:spAutoFit/>
          </a:bodyPr>
          <a:lstStyle/>
          <a:p>
            <a:pPr marL="46065">
              <a:spcBef>
                <a:spcPts val="113"/>
              </a:spcBef>
              <a:tabLst>
                <a:tab pos="413437" algn="l"/>
                <a:tab pos="1076780" algn="l"/>
                <a:tab pos="1449334" algn="l"/>
              </a:tabLst>
            </a:pPr>
            <a:r>
              <a:rPr sz="1859" spc="9" dirty="0">
                <a:latin typeface="Times New Roman"/>
                <a:cs typeface="Times New Roman"/>
              </a:rPr>
              <a:t>14	</a:t>
            </a:r>
            <a:r>
              <a:rPr sz="2788" spc="14" baseline="39295" dirty="0">
                <a:latin typeface="Symbol"/>
                <a:cs typeface="Symbol"/>
              </a:rPr>
              <a:t></a:t>
            </a:r>
            <a:r>
              <a:rPr sz="2788" spc="-162" baseline="39295" dirty="0">
                <a:latin typeface="Times New Roman"/>
                <a:cs typeface="Times New Roman"/>
              </a:rPr>
              <a:t> </a:t>
            </a:r>
            <a:r>
              <a:rPr sz="1859" spc="9" dirty="0">
                <a:latin typeface="Times New Roman"/>
                <a:cs typeface="Times New Roman"/>
              </a:rPr>
              <a:t>6	6	6</a:t>
            </a:r>
            <a:endParaRPr sz="1859">
              <a:latin typeface="Times New Roman"/>
              <a:cs typeface="Times New Roman"/>
            </a:endParaRPr>
          </a:p>
        </p:txBody>
      </p:sp>
      <p:sp>
        <p:nvSpPr>
          <p:cNvPr id="29" name="object 29"/>
          <p:cNvSpPr txBox="1"/>
          <p:nvPr/>
        </p:nvSpPr>
        <p:spPr>
          <a:xfrm>
            <a:off x="8138283" y="2694050"/>
            <a:ext cx="115164" cy="300640"/>
          </a:xfrm>
          <a:prstGeom prst="rect">
            <a:avLst/>
          </a:prstGeom>
        </p:spPr>
        <p:txBody>
          <a:bodyPr vert="horz" wrap="square" lIns="0" tIns="14395" rIns="0" bIns="0" rtlCol="0">
            <a:spAutoFit/>
          </a:bodyPr>
          <a:lstStyle/>
          <a:p>
            <a:pPr marL="11516">
              <a:spcBef>
                <a:spcPts val="113"/>
              </a:spcBef>
            </a:pPr>
            <a:r>
              <a:rPr sz="1859" spc="9" dirty="0">
                <a:latin typeface="Symbol"/>
                <a:cs typeface="Symbol"/>
              </a:rPr>
              <a:t></a:t>
            </a:r>
            <a:endParaRPr sz="1859">
              <a:latin typeface="Symbol"/>
              <a:cs typeface="Symbol"/>
            </a:endParaRPr>
          </a:p>
        </p:txBody>
      </p:sp>
      <p:sp>
        <p:nvSpPr>
          <p:cNvPr id="30" name="object 30"/>
          <p:cNvSpPr txBox="1"/>
          <p:nvPr/>
        </p:nvSpPr>
        <p:spPr>
          <a:xfrm>
            <a:off x="6101025" y="2478474"/>
            <a:ext cx="3897141" cy="300640"/>
          </a:xfrm>
          <a:prstGeom prst="rect">
            <a:avLst/>
          </a:prstGeom>
        </p:spPr>
        <p:txBody>
          <a:bodyPr vert="horz" wrap="square" lIns="0" tIns="14395" rIns="0" bIns="0" rtlCol="0">
            <a:spAutoFit/>
          </a:bodyPr>
          <a:lstStyle/>
          <a:p>
            <a:pPr marL="34549">
              <a:spcBef>
                <a:spcPts val="113"/>
              </a:spcBef>
              <a:tabLst>
                <a:tab pos="1751063" algn="l"/>
              </a:tabLst>
            </a:pPr>
            <a:r>
              <a:rPr sz="1859" i="1" spc="27" dirty="0">
                <a:latin typeface="Times New Roman"/>
                <a:cs typeface="Times New Roman"/>
              </a:rPr>
              <a:t>Ent</a:t>
            </a:r>
            <a:r>
              <a:rPr sz="1859" spc="27" dirty="0">
                <a:latin typeface="Times New Roman"/>
                <a:cs typeface="Times New Roman"/>
              </a:rPr>
              <a:t>(</a:t>
            </a:r>
            <a:r>
              <a:rPr sz="1859" i="1" spc="27" dirty="0">
                <a:latin typeface="Times New Roman"/>
                <a:cs typeface="Times New Roman"/>
              </a:rPr>
              <a:t>split</a:t>
            </a:r>
            <a:r>
              <a:rPr sz="1859" i="1" spc="68" dirty="0">
                <a:latin typeface="Times New Roman"/>
                <a:cs typeface="Times New Roman"/>
              </a:rPr>
              <a:t> </a:t>
            </a:r>
            <a:r>
              <a:rPr sz="1859" dirty="0">
                <a:latin typeface="Times New Roman"/>
                <a:cs typeface="Times New Roman"/>
              </a:rPr>
              <a:t>71.5)</a:t>
            </a:r>
            <a:r>
              <a:rPr sz="1859" spc="-23" dirty="0">
                <a:latin typeface="Times New Roman"/>
                <a:cs typeface="Times New Roman"/>
              </a:rPr>
              <a:t> </a:t>
            </a:r>
            <a:r>
              <a:rPr sz="1859" spc="14" dirty="0">
                <a:latin typeface="Symbol"/>
                <a:cs typeface="Symbol"/>
              </a:rPr>
              <a:t></a:t>
            </a:r>
            <a:r>
              <a:rPr sz="1859" spc="14" dirty="0">
                <a:latin typeface="Times New Roman"/>
                <a:cs typeface="Times New Roman"/>
              </a:rPr>
              <a:t>	</a:t>
            </a:r>
            <a:r>
              <a:rPr sz="2788" spc="14" baseline="35230" dirty="0">
                <a:latin typeface="Times New Roman"/>
                <a:cs typeface="Times New Roman"/>
              </a:rPr>
              <a:t>6</a:t>
            </a:r>
            <a:r>
              <a:rPr sz="2788" spc="414" baseline="35230" dirty="0">
                <a:latin typeface="Times New Roman"/>
                <a:cs typeface="Times New Roman"/>
              </a:rPr>
              <a:t> </a:t>
            </a:r>
            <a:r>
              <a:rPr sz="1859" spc="91" dirty="0">
                <a:latin typeface="Symbol"/>
                <a:cs typeface="Symbol"/>
              </a:rPr>
              <a:t></a:t>
            </a:r>
            <a:r>
              <a:rPr sz="2788" spc="136" baseline="31165" dirty="0">
                <a:latin typeface="Symbol"/>
                <a:cs typeface="Symbol"/>
              </a:rPr>
              <a:t></a:t>
            </a:r>
            <a:r>
              <a:rPr sz="2788" spc="-142" baseline="31165" dirty="0">
                <a:latin typeface="Times New Roman"/>
                <a:cs typeface="Times New Roman"/>
              </a:rPr>
              <a:t> </a:t>
            </a:r>
            <a:r>
              <a:rPr sz="2788" spc="14" baseline="35230" dirty="0">
                <a:latin typeface="Times New Roman"/>
                <a:cs typeface="Times New Roman"/>
              </a:rPr>
              <a:t>4</a:t>
            </a:r>
            <a:r>
              <a:rPr sz="2788" spc="-162" baseline="35230" dirty="0">
                <a:latin typeface="Times New Roman"/>
                <a:cs typeface="Times New Roman"/>
              </a:rPr>
              <a:t> </a:t>
            </a:r>
            <a:r>
              <a:rPr sz="1859" spc="9" dirty="0">
                <a:latin typeface="Times New Roman"/>
                <a:cs typeface="Times New Roman"/>
              </a:rPr>
              <a:t>log</a:t>
            </a:r>
            <a:r>
              <a:rPr sz="1859" spc="-45" dirty="0">
                <a:latin typeface="Times New Roman"/>
                <a:cs typeface="Times New Roman"/>
              </a:rPr>
              <a:t> </a:t>
            </a:r>
            <a:r>
              <a:rPr sz="2788" spc="14" baseline="35230" dirty="0">
                <a:latin typeface="Times New Roman"/>
                <a:cs typeface="Times New Roman"/>
              </a:rPr>
              <a:t>4</a:t>
            </a:r>
            <a:r>
              <a:rPr sz="2788" spc="-34" baseline="35230" dirty="0">
                <a:latin typeface="Times New Roman"/>
                <a:cs typeface="Times New Roman"/>
              </a:rPr>
              <a:t> </a:t>
            </a:r>
            <a:r>
              <a:rPr sz="1859" spc="14" dirty="0">
                <a:latin typeface="Symbol"/>
                <a:cs typeface="Symbol"/>
              </a:rPr>
              <a:t></a:t>
            </a:r>
            <a:r>
              <a:rPr sz="1859" spc="32" dirty="0">
                <a:latin typeface="Times New Roman"/>
                <a:cs typeface="Times New Roman"/>
              </a:rPr>
              <a:t> </a:t>
            </a:r>
            <a:r>
              <a:rPr sz="2788" spc="14" baseline="35230" dirty="0">
                <a:latin typeface="Times New Roman"/>
                <a:cs typeface="Times New Roman"/>
              </a:rPr>
              <a:t>2</a:t>
            </a:r>
            <a:r>
              <a:rPr sz="2788" spc="-162" baseline="35230" dirty="0">
                <a:latin typeface="Times New Roman"/>
                <a:cs typeface="Times New Roman"/>
              </a:rPr>
              <a:t> </a:t>
            </a:r>
            <a:r>
              <a:rPr sz="1859" spc="9" dirty="0">
                <a:latin typeface="Times New Roman"/>
                <a:cs typeface="Times New Roman"/>
              </a:rPr>
              <a:t>log</a:t>
            </a:r>
            <a:r>
              <a:rPr sz="1859" spc="-45" dirty="0">
                <a:latin typeface="Times New Roman"/>
                <a:cs typeface="Times New Roman"/>
              </a:rPr>
              <a:t> </a:t>
            </a:r>
            <a:r>
              <a:rPr sz="2788" spc="14" baseline="35230" dirty="0">
                <a:latin typeface="Times New Roman"/>
                <a:cs typeface="Times New Roman"/>
              </a:rPr>
              <a:t>2</a:t>
            </a:r>
            <a:r>
              <a:rPr sz="2788" spc="-251" baseline="35230" dirty="0">
                <a:latin typeface="Times New Roman"/>
                <a:cs typeface="Times New Roman"/>
              </a:rPr>
              <a:t> </a:t>
            </a:r>
            <a:r>
              <a:rPr sz="2788" spc="14" baseline="31165" dirty="0">
                <a:latin typeface="Symbol"/>
                <a:cs typeface="Symbol"/>
              </a:rPr>
              <a:t></a:t>
            </a:r>
            <a:endParaRPr sz="2788" baseline="31165">
              <a:latin typeface="Symbol"/>
              <a:cs typeface="Symbol"/>
            </a:endParaRPr>
          </a:p>
        </p:txBody>
      </p:sp>
      <p:graphicFrame>
        <p:nvGraphicFramePr>
          <p:cNvPr id="31" name="object 31"/>
          <p:cNvGraphicFramePr>
            <a:graphicFrameLocks noGrp="1"/>
          </p:cNvGraphicFramePr>
          <p:nvPr/>
        </p:nvGraphicFramePr>
        <p:xfrm>
          <a:off x="7039306" y="1249297"/>
          <a:ext cx="2292330" cy="1048219"/>
        </p:xfrm>
        <a:graphic>
          <a:graphicData uri="http://schemas.openxmlformats.org/drawingml/2006/table">
            <a:tbl>
              <a:tblPr firstRow="1" bandRow="1">
                <a:tableStyleId>{2D5ABB26-0587-4C30-8999-92F81FD0307C}</a:tableStyleId>
              </a:tblPr>
              <a:tblGrid>
                <a:gridCol w="764110">
                  <a:extLst>
                    <a:ext uri="{9D8B030D-6E8A-4147-A177-3AD203B41FA5}">
                      <a16:colId xmlns:a16="http://schemas.microsoft.com/office/drawing/2014/main" val="20000"/>
                    </a:ext>
                  </a:extLst>
                </a:gridCol>
                <a:gridCol w="764110">
                  <a:extLst>
                    <a:ext uri="{9D8B030D-6E8A-4147-A177-3AD203B41FA5}">
                      <a16:colId xmlns:a16="http://schemas.microsoft.com/office/drawing/2014/main" val="20001"/>
                    </a:ext>
                  </a:extLst>
                </a:gridCol>
                <a:gridCol w="764110">
                  <a:extLst>
                    <a:ext uri="{9D8B030D-6E8A-4147-A177-3AD203B41FA5}">
                      <a16:colId xmlns:a16="http://schemas.microsoft.com/office/drawing/2014/main" val="20002"/>
                    </a:ext>
                  </a:extLst>
                </a:gridCol>
              </a:tblGrid>
              <a:tr h="349291">
                <a:tc>
                  <a:txBody>
                    <a:bodyPr/>
                    <a:lstStyle/>
                    <a:p>
                      <a:pPr>
                        <a:lnSpc>
                          <a:spcPct val="100000"/>
                        </a:lnSpc>
                      </a:pPr>
                      <a:endParaRPr sz="1700">
                        <a:latin typeface="Times New Roman"/>
                        <a:cs typeface="Times New Roman"/>
                      </a:endParaRPr>
                    </a:p>
                  </a:txBody>
                  <a:tcPr marL="0" marR="0" marT="0" marB="0">
                    <a:lnL w="19050">
                      <a:solidFill>
                        <a:srgbClr val="FFFFFF"/>
                      </a:solidFill>
                      <a:prstDash val="solid"/>
                    </a:lnL>
                    <a:lnR w="12700">
                      <a:solidFill>
                        <a:srgbClr val="FFFFFF"/>
                      </a:solidFill>
                      <a:prstDash val="solid"/>
                    </a:lnR>
                    <a:lnT w="19050">
                      <a:solidFill>
                        <a:srgbClr val="FFFFFF"/>
                      </a:solidFill>
                      <a:prstDash val="solid"/>
                    </a:lnT>
                    <a:lnB w="38100">
                      <a:solidFill>
                        <a:srgbClr val="FFFFFF"/>
                      </a:solidFill>
                      <a:prstDash val="solid"/>
                    </a:lnB>
                    <a:solidFill>
                      <a:srgbClr val="E7BB01"/>
                    </a:solidFill>
                  </a:tcPr>
                </a:tc>
                <a:tc>
                  <a:txBody>
                    <a:bodyPr/>
                    <a:lstStyle/>
                    <a:p>
                      <a:pPr algn="ctr">
                        <a:lnSpc>
                          <a:spcPct val="100000"/>
                        </a:lnSpc>
                        <a:spcBef>
                          <a:spcPts val="275"/>
                        </a:spcBef>
                      </a:pPr>
                      <a:r>
                        <a:rPr sz="1500" b="1" dirty="0">
                          <a:solidFill>
                            <a:srgbClr val="33339A"/>
                          </a:solidFill>
                          <a:latin typeface="Comic Sans MS"/>
                          <a:cs typeface="Comic Sans MS"/>
                        </a:rPr>
                        <a:t>yes</a:t>
                      </a:r>
                      <a:endParaRPr sz="1500">
                        <a:latin typeface="Comic Sans MS"/>
                        <a:cs typeface="Comic Sans MS"/>
                      </a:endParaRPr>
                    </a:p>
                  </a:txBody>
                  <a:tcPr marL="0" marR="0" marT="31670" marB="0">
                    <a:lnL w="1270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E7BB01"/>
                    </a:solidFill>
                  </a:tcPr>
                </a:tc>
                <a:tc>
                  <a:txBody>
                    <a:bodyPr/>
                    <a:lstStyle/>
                    <a:p>
                      <a:pPr marR="307340" algn="r">
                        <a:lnSpc>
                          <a:spcPct val="100000"/>
                        </a:lnSpc>
                        <a:spcBef>
                          <a:spcPts val="275"/>
                        </a:spcBef>
                      </a:pPr>
                      <a:r>
                        <a:rPr sz="1500" b="1" dirty="0">
                          <a:solidFill>
                            <a:srgbClr val="33339A"/>
                          </a:solidFill>
                          <a:latin typeface="Comic Sans MS"/>
                          <a:cs typeface="Comic Sans MS"/>
                        </a:rPr>
                        <a:t>no</a:t>
                      </a:r>
                      <a:endParaRPr sz="1500">
                        <a:latin typeface="Comic Sans MS"/>
                        <a:cs typeface="Comic Sans MS"/>
                      </a:endParaRPr>
                    </a:p>
                  </a:txBody>
                  <a:tcPr marL="0" marR="0" marT="31670" marB="0">
                    <a:lnL w="19050">
                      <a:solidFill>
                        <a:srgbClr val="FFFFFF"/>
                      </a:solidFill>
                      <a:prstDash val="solid"/>
                    </a:lnL>
                    <a:lnR w="12700">
                      <a:solidFill>
                        <a:srgbClr val="FFFFFF"/>
                      </a:solidFill>
                      <a:prstDash val="solid"/>
                    </a:lnR>
                    <a:lnT w="19050">
                      <a:solidFill>
                        <a:srgbClr val="FFFFFF"/>
                      </a:solidFill>
                      <a:prstDash val="solid"/>
                    </a:lnT>
                    <a:lnB w="38100">
                      <a:solidFill>
                        <a:srgbClr val="FFFFFF"/>
                      </a:solidFill>
                      <a:prstDash val="solid"/>
                    </a:lnB>
                    <a:solidFill>
                      <a:srgbClr val="E7BB01"/>
                    </a:solidFill>
                  </a:tcPr>
                </a:tc>
                <a:extLst>
                  <a:ext uri="{0D108BD9-81ED-4DB2-BD59-A6C34878D82A}">
                    <a16:rowId xmlns:a16="http://schemas.microsoft.com/office/drawing/2014/main" val="10000"/>
                  </a:ext>
                </a:extLst>
              </a:tr>
              <a:tr h="349637">
                <a:tc>
                  <a:txBody>
                    <a:bodyPr/>
                    <a:lstStyle/>
                    <a:p>
                      <a:pPr algn="ctr">
                        <a:lnSpc>
                          <a:spcPct val="100000"/>
                        </a:lnSpc>
                        <a:spcBef>
                          <a:spcPts val="275"/>
                        </a:spcBef>
                      </a:pPr>
                      <a:r>
                        <a:rPr sz="1500" dirty="0">
                          <a:latin typeface="Comic Sans MS"/>
                          <a:cs typeface="Comic Sans MS"/>
                        </a:rPr>
                        <a:t>&lt;</a:t>
                      </a:r>
                      <a:r>
                        <a:rPr sz="1500" spc="-40" dirty="0">
                          <a:latin typeface="Comic Sans MS"/>
                          <a:cs typeface="Comic Sans MS"/>
                        </a:rPr>
                        <a:t> </a:t>
                      </a:r>
                      <a:r>
                        <a:rPr sz="1500" spc="-5" dirty="0">
                          <a:latin typeface="Comic Sans MS"/>
                          <a:cs typeface="Comic Sans MS"/>
                        </a:rPr>
                        <a:t>71.5</a:t>
                      </a:r>
                      <a:endParaRPr sz="1500">
                        <a:latin typeface="Comic Sans MS"/>
                        <a:cs typeface="Comic Sans MS"/>
                      </a:endParaRPr>
                    </a:p>
                  </a:txBody>
                  <a:tcPr marL="0" marR="0" marT="31670" marB="0">
                    <a:lnL w="1905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6E7CB"/>
                    </a:solidFill>
                  </a:tcPr>
                </a:tc>
                <a:tc>
                  <a:txBody>
                    <a:bodyPr/>
                    <a:lstStyle/>
                    <a:p>
                      <a:pPr algn="ctr">
                        <a:lnSpc>
                          <a:spcPct val="100000"/>
                        </a:lnSpc>
                        <a:spcBef>
                          <a:spcPts val="275"/>
                        </a:spcBef>
                      </a:pPr>
                      <a:r>
                        <a:rPr sz="1500" dirty="0">
                          <a:latin typeface="Comic Sans MS"/>
                          <a:cs typeface="Comic Sans MS"/>
                        </a:rPr>
                        <a:t>4</a:t>
                      </a:r>
                      <a:endParaRPr sz="1500">
                        <a:latin typeface="Comic Sans MS"/>
                        <a:cs typeface="Comic Sans MS"/>
                      </a:endParaRPr>
                    </a:p>
                  </a:txBody>
                  <a:tcPr marL="0" marR="0" marT="31670" marB="0">
                    <a:lnL w="12700">
                      <a:solidFill>
                        <a:srgbClr val="FFFFFF"/>
                      </a:solidFill>
                      <a:prstDash val="solid"/>
                    </a:lnL>
                    <a:lnR w="19050">
                      <a:solidFill>
                        <a:srgbClr val="FFFFFF"/>
                      </a:solidFill>
                      <a:prstDash val="solid"/>
                    </a:lnR>
                    <a:lnT w="38100">
                      <a:solidFill>
                        <a:srgbClr val="FFFFFF"/>
                      </a:solidFill>
                      <a:prstDash val="solid"/>
                    </a:lnT>
                    <a:lnB w="12700">
                      <a:solidFill>
                        <a:srgbClr val="FFFFFF"/>
                      </a:solidFill>
                      <a:prstDash val="solid"/>
                    </a:lnB>
                    <a:solidFill>
                      <a:srgbClr val="F6E7CB"/>
                    </a:solidFill>
                  </a:tcPr>
                </a:tc>
                <a:tc>
                  <a:txBody>
                    <a:bodyPr/>
                    <a:lstStyle/>
                    <a:p>
                      <a:pPr marR="352425" algn="r">
                        <a:lnSpc>
                          <a:spcPct val="100000"/>
                        </a:lnSpc>
                        <a:spcBef>
                          <a:spcPts val="275"/>
                        </a:spcBef>
                      </a:pPr>
                      <a:r>
                        <a:rPr sz="1500" dirty="0">
                          <a:latin typeface="Comic Sans MS"/>
                          <a:cs typeface="Comic Sans MS"/>
                        </a:rPr>
                        <a:t>2</a:t>
                      </a:r>
                      <a:endParaRPr sz="1500">
                        <a:latin typeface="Comic Sans MS"/>
                        <a:cs typeface="Comic Sans MS"/>
                      </a:endParaRPr>
                    </a:p>
                  </a:txBody>
                  <a:tcPr marL="0" marR="0" marT="31670" marB="0">
                    <a:lnL w="1905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6E7CB"/>
                    </a:solidFill>
                  </a:tcPr>
                </a:tc>
                <a:extLst>
                  <a:ext uri="{0D108BD9-81ED-4DB2-BD59-A6C34878D82A}">
                    <a16:rowId xmlns:a16="http://schemas.microsoft.com/office/drawing/2014/main" val="10001"/>
                  </a:ext>
                </a:extLst>
              </a:tr>
              <a:tr h="349291">
                <a:tc>
                  <a:txBody>
                    <a:bodyPr/>
                    <a:lstStyle/>
                    <a:p>
                      <a:pPr algn="ctr">
                        <a:lnSpc>
                          <a:spcPct val="100000"/>
                        </a:lnSpc>
                        <a:spcBef>
                          <a:spcPts val="275"/>
                        </a:spcBef>
                      </a:pPr>
                      <a:r>
                        <a:rPr sz="1500" dirty="0">
                          <a:latin typeface="Comic Sans MS"/>
                          <a:cs typeface="Comic Sans MS"/>
                        </a:rPr>
                        <a:t>&gt;</a:t>
                      </a:r>
                      <a:r>
                        <a:rPr sz="1500" spc="-40" dirty="0">
                          <a:latin typeface="Comic Sans MS"/>
                          <a:cs typeface="Comic Sans MS"/>
                        </a:rPr>
                        <a:t> </a:t>
                      </a:r>
                      <a:r>
                        <a:rPr sz="1500" spc="-5" dirty="0">
                          <a:latin typeface="Comic Sans MS"/>
                          <a:cs typeface="Comic Sans MS"/>
                        </a:rPr>
                        <a:t>71.5</a:t>
                      </a:r>
                      <a:endParaRPr sz="1500">
                        <a:latin typeface="Comic Sans MS"/>
                        <a:cs typeface="Comic Sans MS"/>
                      </a:endParaRPr>
                    </a:p>
                  </a:txBody>
                  <a:tcPr marL="0" marR="0" marT="31670" marB="0">
                    <a:lnL w="19050">
                      <a:solidFill>
                        <a:srgbClr val="FFFFFF"/>
                      </a:solidFill>
                      <a:prstDash val="solid"/>
                    </a:lnL>
                    <a:lnR w="12700">
                      <a:solidFill>
                        <a:srgbClr val="FFFFFF"/>
                      </a:solidFill>
                      <a:prstDash val="solid"/>
                    </a:lnR>
                    <a:lnT w="12700">
                      <a:solidFill>
                        <a:srgbClr val="FFFFFF"/>
                      </a:solidFill>
                      <a:prstDash val="solid"/>
                    </a:lnT>
                    <a:lnB w="19050">
                      <a:solidFill>
                        <a:srgbClr val="FFFFFF"/>
                      </a:solidFill>
                      <a:prstDash val="solid"/>
                    </a:lnB>
                    <a:solidFill>
                      <a:srgbClr val="FAF3E7"/>
                    </a:solidFill>
                  </a:tcPr>
                </a:tc>
                <a:tc>
                  <a:txBody>
                    <a:bodyPr/>
                    <a:lstStyle/>
                    <a:p>
                      <a:pPr algn="ctr">
                        <a:lnSpc>
                          <a:spcPct val="100000"/>
                        </a:lnSpc>
                        <a:spcBef>
                          <a:spcPts val="275"/>
                        </a:spcBef>
                      </a:pPr>
                      <a:r>
                        <a:rPr sz="1500" dirty="0">
                          <a:latin typeface="Comic Sans MS"/>
                          <a:cs typeface="Comic Sans MS"/>
                        </a:rPr>
                        <a:t>5</a:t>
                      </a:r>
                      <a:endParaRPr sz="1500">
                        <a:latin typeface="Comic Sans MS"/>
                        <a:cs typeface="Comic Sans MS"/>
                      </a:endParaRPr>
                    </a:p>
                  </a:txBody>
                  <a:tcPr marL="0" marR="0" marT="31670" marB="0">
                    <a:lnL w="12700">
                      <a:solidFill>
                        <a:srgbClr val="FFFFFF"/>
                      </a:solidFill>
                      <a:prstDash val="solid"/>
                    </a:lnL>
                    <a:lnR w="19050">
                      <a:solidFill>
                        <a:srgbClr val="FFFFFF"/>
                      </a:solidFill>
                      <a:prstDash val="solid"/>
                    </a:lnR>
                    <a:lnT w="12700">
                      <a:solidFill>
                        <a:srgbClr val="FFFFFF"/>
                      </a:solidFill>
                      <a:prstDash val="solid"/>
                    </a:lnT>
                    <a:lnB w="19050">
                      <a:solidFill>
                        <a:srgbClr val="FFFFFF"/>
                      </a:solidFill>
                      <a:prstDash val="solid"/>
                    </a:lnB>
                    <a:solidFill>
                      <a:srgbClr val="FAF3E7"/>
                    </a:solidFill>
                  </a:tcPr>
                </a:tc>
                <a:tc>
                  <a:txBody>
                    <a:bodyPr/>
                    <a:lstStyle/>
                    <a:p>
                      <a:pPr marR="352425" algn="r">
                        <a:lnSpc>
                          <a:spcPct val="100000"/>
                        </a:lnSpc>
                        <a:spcBef>
                          <a:spcPts val="275"/>
                        </a:spcBef>
                      </a:pPr>
                      <a:r>
                        <a:rPr sz="1500" dirty="0">
                          <a:latin typeface="Comic Sans MS"/>
                          <a:cs typeface="Comic Sans MS"/>
                        </a:rPr>
                        <a:t>3</a:t>
                      </a:r>
                      <a:endParaRPr sz="1500">
                        <a:latin typeface="Comic Sans MS"/>
                        <a:cs typeface="Comic Sans MS"/>
                      </a:endParaRPr>
                    </a:p>
                  </a:txBody>
                  <a:tcPr marL="0" marR="0" marT="31670" marB="0">
                    <a:lnL w="19050">
                      <a:solidFill>
                        <a:srgbClr val="FFFFFF"/>
                      </a:solidFill>
                      <a:prstDash val="solid"/>
                    </a:lnL>
                    <a:lnR w="12700">
                      <a:solidFill>
                        <a:srgbClr val="FFFFFF"/>
                      </a:solidFill>
                      <a:prstDash val="solid"/>
                    </a:lnR>
                    <a:lnT w="12700">
                      <a:solidFill>
                        <a:srgbClr val="FFFFFF"/>
                      </a:solidFill>
                      <a:prstDash val="solid"/>
                    </a:lnT>
                    <a:lnB w="19050">
                      <a:solidFill>
                        <a:srgbClr val="FFFFFF"/>
                      </a:solidFill>
                      <a:prstDash val="solid"/>
                    </a:lnB>
                    <a:solidFill>
                      <a:srgbClr val="FAF3E7"/>
                    </a:solidFill>
                  </a:tcPr>
                </a:tc>
                <a:extLst>
                  <a:ext uri="{0D108BD9-81ED-4DB2-BD59-A6C34878D82A}">
                    <a16:rowId xmlns:a16="http://schemas.microsoft.com/office/drawing/2014/main" val="10002"/>
                  </a:ext>
                </a:extLst>
              </a:tr>
            </a:tbl>
          </a:graphicData>
        </a:graphic>
      </p:graphicFrame>
      <p:sp>
        <p:nvSpPr>
          <p:cNvPr id="32" name="object 32"/>
          <p:cNvSpPr/>
          <p:nvPr/>
        </p:nvSpPr>
        <p:spPr>
          <a:xfrm>
            <a:off x="7614906" y="5352349"/>
            <a:ext cx="237813" cy="0"/>
          </a:xfrm>
          <a:custGeom>
            <a:avLst/>
            <a:gdLst/>
            <a:ahLst/>
            <a:cxnLst/>
            <a:rect l="l" t="t" r="r" b="b"/>
            <a:pathLst>
              <a:path w="262254">
                <a:moveTo>
                  <a:pt x="0" y="0"/>
                </a:moveTo>
                <a:lnTo>
                  <a:pt x="262128" y="0"/>
                </a:lnTo>
              </a:path>
            </a:pathLst>
          </a:custGeom>
          <a:ln w="10947">
            <a:solidFill>
              <a:srgbClr val="000000"/>
            </a:solidFill>
          </a:ln>
        </p:spPr>
        <p:txBody>
          <a:bodyPr wrap="square" lIns="0" tIns="0" rIns="0" bIns="0" rtlCol="0"/>
          <a:lstStyle/>
          <a:p>
            <a:endParaRPr sz="1632"/>
          </a:p>
        </p:txBody>
      </p:sp>
      <p:sp>
        <p:nvSpPr>
          <p:cNvPr id="33" name="object 33"/>
          <p:cNvSpPr/>
          <p:nvPr/>
        </p:nvSpPr>
        <p:spPr>
          <a:xfrm>
            <a:off x="8095829" y="5352349"/>
            <a:ext cx="238389" cy="0"/>
          </a:xfrm>
          <a:custGeom>
            <a:avLst/>
            <a:gdLst/>
            <a:ahLst/>
            <a:cxnLst/>
            <a:rect l="l" t="t" r="r" b="b"/>
            <a:pathLst>
              <a:path w="262890">
                <a:moveTo>
                  <a:pt x="0" y="0"/>
                </a:moveTo>
                <a:lnTo>
                  <a:pt x="262890" y="0"/>
                </a:lnTo>
              </a:path>
            </a:pathLst>
          </a:custGeom>
          <a:ln w="10947">
            <a:solidFill>
              <a:srgbClr val="000000"/>
            </a:solidFill>
          </a:ln>
        </p:spPr>
        <p:txBody>
          <a:bodyPr wrap="square" lIns="0" tIns="0" rIns="0" bIns="0" rtlCol="0"/>
          <a:lstStyle/>
          <a:p>
            <a:endParaRPr sz="1632"/>
          </a:p>
        </p:txBody>
      </p:sp>
      <p:sp>
        <p:nvSpPr>
          <p:cNvPr id="34" name="object 34"/>
          <p:cNvSpPr/>
          <p:nvPr/>
        </p:nvSpPr>
        <p:spPr>
          <a:xfrm>
            <a:off x="8715641" y="5352349"/>
            <a:ext cx="237813" cy="0"/>
          </a:xfrm>
          <a:custGeom>
            <a:avLst/>
            <a:gdLst/>
            <a:ahLst/>
            <a:cxnLst/>
            <a:rect l="l" t="t" r="r" b="b"/>
            <a:pathLst>
              <a:path w="262254">
                <a:moveTo>
                  <a:pt x="0" y="0"/>
                </a:moveTo>
                <a:lnTo>
                  <a:pt x="262128" y="0"/>
                </a:lnTo>
              </a:path>
            </a:pathLst>
          </a:custGeom>
          <a:ln w="10947">
            <a:solidFill>
              <a:srgbClr val="000000"/>
            </a:solidFill>
          </a:ln>
        </p:spPr>
        <p:txBody>
          <a:bodyPr wrap="square" lIns="0" tIns="0" rIns="0" bIns="0" rtlCol="0"/>
          <a:lstStyle/>
          <a:p>
            <a:endParaRPr sz="1632"/>
          </a:p>
        </p:txBody>
      </p:sp>
      <p:sp>
        <p:nvSpPr>
          <p:cNvPr id="35" name="object 35"/>
          <p:cNvSpPr/>
          <p:nvPr/>
        </p:nvSpPr>
        <p:spPr>
          <a:xfrm>
            <a:off x="9181362" y="5352349"/>
            <a:ext cx="238389" cy="0"/>
          </a:xfrm>
          <a:custGeom>
            <a:avLst/>
            <a:gdLst/>
            <a:ahLst/>
            <a:cxnLst/>
            <a:rect l="l" t="t" r="r" b="b"/>
            <a:pathLst>
              <a:path w="262890">
                <a:moveTo>
                  <a:pt x="0" y="0"/>
                </a:moveTo>
                <a:lnTo>
                  <a:pt x="262890" y="0"/>
                </a:lnTo>
              </a:path>
            </a:pathLst>
          </a:custGeom>
          <a:ln w="10947">
            <a:solidFill>
              <a:srgbClr val="000000"/>
            </a:solidFill>
          </a:ln>
        </p:spPr>
        <p:txBody>
          <a:bodyPr wrap="square" lIns="0" tIns="0" rIns="0" bIns="0" rtlCol="0"/>
          <a:lstStyle/>
          <a:p>
            <a:endParaRPr sz="1632"/>
          </a:p>
        </p:txBody>
      </p:sp>
      <p:sp>
        <p:nvSpPr>
          <p:cNvPr id="36" name="object 36"/>
          <p:cNvSpPr/>
          <p:nvPr/>
        </p:nvSpPr>
        <p:spPr>
          <a:xfrm>
            <a:off x="9801173" y="5352349"/>
            <a:ext cx="238389" cy="0"/>
          </a:xfrm>
          <a:custGeom>
            <a:avLst/>
            <a:gdLst/>
            <a:ahLst/>
            <a:cxnLst/>
            <a:rect l="l" t="t" r="r" b="b"/>
            <a:pathLst>
              <a:path w="262890">
                <a:moveTo>
                  <a:pt x="0" y="0"/>
                </a:moveTo>
                <a:lnTo>
                  <a:pt x="262890" y="0"/>
                </a:lnTo>
              </a:path>
            </a:pathLst>
          </a:custGeom>
          <a:ln w="10947">
            <a:solidFill>
              <a:srgbClr val="000000"/>
            </a:solidFill>
          </a:ln>
        </p:spPr>
        <p:txBody>
          <a:bodyPr wrap="square" lIns="0" tIns="0" rIns="0" bIns="0" rtlCol="0"/>
          <a:lstStyle/>
          <a:p>
            <a:endParaRPr sz="1632"/>
          </a:p>
        </p:txBody>
      </p:sp>
      <p:sp>
        <p:nvSpPr>
          <p:cNvPr id="37" name="object 37"/>
          <p:cNvSpPr/>
          <p:nvPr/>
        </p:nvSpPr>
        <p:spPr>
          <a:xfrm>
            <a:off x="6302039" y="6060606"/>
            <a:ext cx="238389" cy="0"/>
          </a:xfrm>
          <a:custGeom>
            <a:avLst/>
            <a:gdLst/>
            <a:ahLst/>
            <a:cxnLst/>
            <a:rect l="l" t="t" r="r" b="b"/>
            <a:pathLst>
              <a:path w="262889">
                <a:moveTo>
                  <a:pt x="0" y="0"/>
                </a:moveTo>
                <a:lnTo>
                  <a:pt x="262890" y="0"/>
                </a:lnTo>
              </a:path>
            </a:pathLst>
          </a:custGeom>
          <a:ln w="10947">
            <a:solidFill>
              <a:srgbClr val="000000"/>
            </a:solidFill>
          </a:ln>
        </p:spPr>
        <p:txBody>
          <a:bodyPr wrap="square" lIns="0" tIns="0" rIns="0" bIns="0" rtlCol="0"/>
          <a:lstStyle/>
          <a:p>
            <a:endParaRPr sz="1632"/>
          </a:p>
        </p:txBody>
      </p:sp>
      <p:sp>
        <p:nvSpPr>
          <p:cNvPr id="38" name="object 38"/>
          <p:cNvSpPr/>
          <p:nvPr/>
        </p:nvSpPr>
        <p:spPr>
          <a:xfrm>
            <a:off x="6782963" y="6060606"/>
            <a:ext cx="145106" cy="0"/>
          </a:xfrm>
          <a:custGeom>
            <a:avLst/>
            <a:gdLst/>
            <a:ahLst/>
            <a:cxnLst/>
            <a:rect l="l" t="t" r="r" b="b"/>
            <a:pathLst>
              <a:path w="160020">
                <a:moveTo>
                  <a:pt x="0" y="0"/>
                </a:moveTo>
                <a:lnTo>
                  <a:pt x="160020" y="0"/>
                </a:lnTo>
              </a:path>
            </a:pathLst>
          </a:custGeom>
          <a:ln w="10947">
            <a:solidFill>
              <a:srgbClr val="000000"/>
            </a:solidFill>
          </a:ln>
        </p:spPr>
        <p:txBody>
          <a:bodyPr wrap="square" lIns="0" tIns="0" rIns="0" bIns="0" rtlCol="0"/>
          <a:lstStyle/>
          <a:p>
            <a:endParaRPr sz="1632"/>
          </a:p>
        </p:txBody>
      </p:sp>
      <p:sp>
        <p:nvSpPr>
          <p:cNvPr id="39" name="object 39"/>
          <p:cNvSpPr/>
          <p:nvPr/>
        </p:nvSpPr>
        <p:spPr>
          <a:xfrm>
            <a:off x="7309492" y="6060606"/>
            <a:ext cx="144530" cy="0"/>
          </a:xfrm>
          <a:custGeom>
            <a:avLst/>
            <a:gdLst/>
            <a:ahLst/>
            <a:cxnLst/>
            <a:rect l="l" t="t" r="r" b="b"/>
            <a:pathLst>
              <a:path w="159384">
                <a:moveTo>
                  <a:pt x="0" y="0"/>
                </a:moveTo>
                <a:lnTo>
                  <a:pt x="159258" y="0"/>
                </a:lnTo>
              </a:path>
            </a:pathLst>
          </a:custGeom>
          <a:ln w="10947">
            <a:solidFill>
              <a:srgbClr val="000000"/>
            </a:solidFill>
          </a:ln>
        </p:spPr>
        <p:txBody>
          <a:bodyPr wrap="square" lIns="0" tIns="0" rIns="0" bIns="0" rtlCol="0"/>
          <a:lstStyle/>
          <a:p>
            <a:endParaRPr sz="1632"/>
          </a:p>
        </p:txBody>
      </p:sp>
      <p:sp>
        <p:nvSpPr>
          <p:cNvPr id="40" name="object 40"/>
          <p:cNvSpPr/>
          <p:nvPr/>
        </p:nvSpPr>
        <p:spPr>
          <a:xfrm>
            <a:off x="7681931" y="6060606"/>
            <a:ext cx="144530" cy="0"/>
          </a:xfrm>
          <a:custGeom>
            <a:avLst/>
            <a:gdLst/>
            <a:ahLst/>
            <a:cxnLst/>
            <a:rect l="l" t="t" r="r" b="b"/>
            <a:pathLst>
              <a:path w="159384">
                <a:moveTo>
                  <a:pt x="0" y="0"/>
                </a:moveTo>
                <a:lnTo>
                  <a:pt x="159258" y="0"/>
                </a:lnTo>
              </a:path>
            </a:pathLst>
          </a:custGeom>
          <a:ln w="10947">
            <a:solidFill>
              <a:srgbClr val="000000"/>
            </a:solidFill>
          </a:ln>
        </p:spPr>
        <p:txBody>
          <a:bodyPr wrap="square" lIns="0" tIns="0" rIns="0" bIns="0" rtlCol="0"/>
          <a:lstStyle/>
          <a:p>
            <a:endParaRPr sz="1632"/>
          </a:p>
        </p:txBody>
      </p:sp>
      <p:sp>
        <p:nvSpPr>
          <p:cNvPr id="41" name="object 41"/>
          <p:cNvSpPr/>
          <p:nvPr/>
        </p:nvSpPr>
        <p:spPr>
          <a:xfrm>
            <a:off x="8207768" y="6060606"/>
            <a:ext cx="145106" cy="0"/>
          </a:xfrm>
          <a:custGeom>
            <a:avLst/>
            <a:gdLst/>
            <a:ahLst/>
            <a:cxnLst/>
            <a:rect l="l" t="t" r="r" b="b"/>
            <a:pathLst>
              <a:path w="160020">
                <a:moveTo>
                  <a:pt x="0" y="0"/>
                </a:moveTo>
                <a:lnTo>
                  <a:pt x="160020" y="0"/>
                </a:lnTo>
              </a:path>
            </a:pathLst>
          </a:custGeom>
          <a:ln w="10947">
            <a:solidFill>
              <a:srgbClr val="000000"/>
            </a:solidFill>
          </a:ln>
        </p:spPr>
        <p:txBody>
          <a:bodyPr wrap="square" lIns="0" tIns="0" rIns="0" bIns="0" rtlCol="0"/>
          <a:lstStyle/>
          <a:p>
            <a:endParaRPr sz="1632"/>
          </a:p>
        </p:txBody>
      </p:sp>
      <p:sp>
        <p:nvSpPr>
          <p:cNvPr id="42" name="object 42"/>
          <p:cNvSpPr txBox="1"/>
          <p:nvPr/>
        </p:nvSpPr>
        <p:spPr>
          <a:xfrm>
            <a:off x="7687002" y="5718488"/>
            <a:ext cx="799236" cy="300640"/>
          </a:xfrm>
          <a:prstGeom prst="rect">
            <a:avLst/>
          </a:prstGeom>
        </p:spPr>
        <p:txBody>
          <a:bodyPr vert="horz" wrap="square" lIns="0" tIns="14395" rIns="0" bIns="0" rtlCol="0">
            <a:spAutoFit/>
          </a:bodyPr>
          <a:lstStyle/>
          <a:p>
            <a:pPr marL="11516">
              <a:spcBef>
                <a:spcPts val="113"/>
              </a:spcBef>
              <a:tabLst>
                <a:tab pos="537238" algn="l"/>
              </a:tabLst>
            </a:pPr>
            <a:r>
              <a:rPr sz="1859" spc="9" dirty="0">
                <a:latin typeface="Times New Roman"/>
                <a:cs typeface="Times New Roman"/>
              </a:rPr>
              <a:t>2	2</a:t>
            </a:r>
            <a:r>
              <a:rPr sz="1859" spc="-230" dirty="0">
                <a:latin typeface="Times New Roman"/>
                <a:cs typeface="Times New Roman"/>
              </a:rPr>
              <a:t> </a:t>
            </a:r>
            <a:r>
              <a:rPr sz="2788" spc="14" baseline="-4065" dirty="0">
                <a:latin typeface="Symbol"/>
                <a:cs typeface="Symbol"/>
              </a:rPr>
              <a:t></a:t>
            </a:r>
            <a:endParaRPr sz="2788" baseline="-4065">
              <a:latin typeface="Symbol"/>
              <a:cs typeface="Symbol"/>
            </a:endParaRPr>
          </a:p>
        </p:txBody>
      </p:sp>
      <p:sp>
        <p:nvSpPr>
          <p:cNvPr id="43" name="object 43"/>
          <p:cNvSpPr txBox="1"/>
          <p:nvPr/>
        </p:nvSpPr>
        <p:spPr>
          <a:xfrm>
            <a:off x="6246316" y="6056371"/>
            <a:ext cx="2286000" cy="300640"/>
          </a:xfrm>
          <a:prstGeom prst="rect">
            <a:avLst/>
          </a:prstGeom>
        </p:spPr>
        <p:txBody>
          <a:bodyPr vert="horz" wrap="square" lIns="0" tIns="14395" rIns="0" bIns="0" rtlCol="0">
            <a:spAutoFit/>
          </a:bodyPr>
          <a:lstStyle/>
          <a:p>
            <a:pPr marL="46065">
              <a:spcBef>
                <a:spcPts val="113"/>
              </a:spcBef>
              <a:tabLst>
                <a:tab pos="413437" algn="l"/>
                <a:tab pos="1078507" algn="l"/>
                <a:tab pos="1451637" algn="l"/>
                <a:tab pos="1977935" algn="l"/>
              </a:tabLst>
            </a:pPr>
            <a:r>
              <a:rPr sz="1859" spc="9" dirty="0">
                <a:latin typeface="Times New Roman"/>
                <a:cs typeface="Times New Roman"/>
              </a:rPr>
              <a:t>14	</a:t>
            </a:r>
            <a:r>
              <a:rPr sz="2788" spc="14" baseline="-6775" dirty="0">
                <a:latin typeface="Symbol"/>
                <a:cs typeface="Symbol"/>
              </a:rPr>
              <a:t></a:t>
            </a:r>
            <a:r>
              <a:rPr sz="2788" spc="-136" baseline="-6775" dirty="0">
                <a:latin typeface="Times New Roman"/>
                <a:cs typeface="Times New Roman"/>
              </a:rPr>
              <a:t> </a:t>
            </a:r>
            <a:r>
              <a:rPr sz="1859" spc="9" dirty="0">
                <a:latin typeface="Times New Roman"/>
                <a:cs typeface="Times New Roman"/>
              </a:rPr>
              <a:t>4	4	4	4</a:t>
            </a:r>
            <a:r>
              <a:rPr sz="1859" spc="-199" dirty="0">
                <a:latin typeface="Times New Roman"/>
                <a:cs typeface="Times New Roman"/>
              </a:rPr>
              <a:t> </a:t>
            </a:r>
            <a:r>
              <a:rPr sz="2788" spc="14" baseline="-6775" dirty="0">
                <a:latin typeface="Symbol"/>
                <a:cs typeface="Symbol"/>
              </a:rPr>
              <a:t></a:t>
            </a:r>
            <a:endParaRPr sz="2788" baseline="-6775">
              <a:latin typeface="Symbol"/>
              <a:cs typeface="Symbol"/>
            </a:endParaRPr>
          </a:p>
        </p:txBody>
      </p:sp>
      <p:sp>
        <p:nvSpPr>
          <p:cNvPr id="44" name="object 44"/>
          <p:cNvSpPr txBox="1"/>
          <p:nvPr/>
        </p:nvSpPr>
        <p:spPr>
          <a:xfrm>
            <a:off x="6353425" y="5718488"/>
            <a:ext cx="1103269" cy="300640"/>
          </a:xfrm>
          <a:prstGeom prst="rect">
            <a:avLst/>
          </a:prstGeom>
        </p:spPr>
        <p:txBody>
          <a:bodyPr vert="horz" wrap="square" lIns="0" tIns="14395" rIns="0" bIns="0" rtlCol="0">
            <a:spAutoFit/>
          </a:bodyPr>
          <a:lstStyle/>
          <a:p>
            <a:pPr marL="11516">
              <a:spcBef>
                <a:spcPts val="113"/>
              </a:spcBef>
              <a:tabLst>
                <a:tab pos="306335" algn="l"/>
                <a:tab pos="971405" algn="l"/>
              </a:tabLst>
            </a:pPr>
            <a:r>
              <a:rPr sz="1859" spc="9" dirty="0">
                <a:latin typeface="Times New Roman"/>
                <a:cs typeface="Times New Roman"/>
              </a:rPr>
              <a:t>4	</a:t>
            </a:r>
            <a:r>
              <a:rPr sz="2788" spc="14" baseline="-4065" dirty="0">
                <a:latin typeface="Symbol"/>
                <a:cs typeface="Symbol"/>
              </a:rPr>
              <a:t></a:t>
            </a:r>
            <a:r>
              <a:rPr sz="2788" spc="-136" baseline="-4065" dirty="0">
                <a:latin typeface="Times New Roman"/>
                <a:cs typeface="Times New Roman"/>
              </a:rPr>
              <a:t> </a:t>
            </a:r>
            <a:r>
              <a:rPr sz="1859" spc="9" dirty="0">
                <a:latin typeface="Times New Roman"/>
                <a:cs typeface="Times New Roman"/>
              </a:rPr>
              <a:t>2</a:t>
            </a:r>
            <a:r>
              <a:rPr sz="1859" dirty="0">
                <a:latin typeface="Times New Roman"/>
                <a:cs typeface="Times New Roman"/>
              </a:rPr>
              <a:t>	</a:t>
            </a:r>
            <a:r>
              <a:rPr sz="1859" spc="9" dirty="0">
                <a:latin typeface="Times New Roman"/>
                <a:cs typeface="Times New Roman"/>
              </a:rPr>
              <a:t>2</a:t>
            </a:r>
            <a:endParaRPr sz="1859">
              <a:latin typeface="Times New Roman"/>
              <a:cs typeface="Times New Roman"/>
            </a:endParaRPr>
          </a:p>
        </p:txBody>
      </p:sp>
      <p:sp>
        <p:nvSpPr>
          <p:cNvPr id="45" name="object 45"/>
          <p:cNvSpPr txBox="1"/>
          <p:nvPr/>
        </p:nvSpPr>
        <p:spPr>
          <a:xfrm>
            <a:off x="6566248" y="5869809"/>
            <a:ext cx="2695983" cy="300640"/>
          </a:xfrm>
          <a:prstGeom prst="rect">
            <a:avLst/>
          </a:prstGeom>
        </p:spPr>
        <p:txBody>
          <a:bodyPr vert="horz" wrap="square" lIns="0" tIns="14395" rIns="0" bIns="0" rtlCol="0">
            <a:spAutoFit/>
          </a:bodyPr>
          <a:lstStyle/>
          <a:p>
            <a:pPr marL="11516">
              <a:spcBef>
                <a:spcPts val="113"/>
              </a:spcBef>
              <a:tabLst>
                <a:tab pos="399042" algn="l"/>
                <a:tab pos="935704" algn="l"/>
                <a:tab pos="1297894" algn="l"/>
                <a:tab pos="1816129" algn="l"/>
              </a:tabLst>
            </a:pPr>
            <a:r>
              <a:rPr sz="1859" spc="91" dirty="0">
                <a:latin typeface="Symbol"/>
                <a:cs typeface="Symbol"/>
              </a:rPr>
              <a:t></a:t>
            </a:r>
            <a:r>
              <a:rPr sz="2788" spc="136" baseline="-4065" dirty="0">
                <a:latin typeface="Symbol"/>
                <a:cs typeface="Symbol"/>
              </a:rPr>
              <a:t></a:t>
            </a:r>
            <a:r>
              <a:rPr sz="2788" spc="136" baseline="-4065" dirty="0">
                <a:latin typeface="Times New Roman"/>
                <a:cs typeface="Times New Roman"/>
              </a:rPr>
              <a:t>	</a:t>
            </a:r>
            <a:r>
              <a:rPr sz="1859" spc="9" dirty="0">
                <a:latin typeface="Times New Roman"/>
                <a:cs typeface="Times New Roman"/>
              </a:rPr>
              <a:t>log	</a:t>
            </a:r>
            <a:r>
              <a:rPr sz="1859" spc="14" dirty="0">
                <a:latin typeface="Symbol"/>
                <a:cs typeface="Symbol"/>
              </a:rPr>
              <a:t></a:t>
            </a:r>
            <a:r>
              <a:rPr sz="1859" spc="14" dirty="0">
                <a:latin typeface="Times New Roman"/>
                <a:cs typeface="Times New Roman"/>
              </a:rPr>
              <a:t>	</a:t>
            </a:r>
            <a:r>
              <a:rPr sz="1859" spc="9" dirty="0">
                <a:latin typeface="Times New Roman"/>
                <a:cs typeface="Times New Roman"/>
              </a:rPr>
              <a:t>log	</a:t>
            </a:r>
            <a:r>
              <a:rPr sz="2788" spc="14" baseline="-4065" dirty="0">
                <a:latin typeface="Symbol"/>
                <a:cs typeface="Symbol"/>
              </a:rPr>
              <a:t></a:t>
            </a:r>
            <a:r>
              <a:rPr sz="2788" spc="14" baseline="-4065" dirty="0">
                <a:latin typeface="Times New Roman"/>
                <a:cs typeface="Times New Roman"/>
              </a:rPr>
              <a:t> </a:t>
            </a:r>
            <a:r>
              <a:rPr sz="1859" spc="14" dirty="0">
                <a:latin typeface="Symbol"/>
                <a:cs typeface="Symbol"/>
              </a:rPr>
              <a:t></a:t>
            </a:r>
            <a:r>
              <a:rPr sz="1859" spc="-181" dirty="0">
                <a:latin typeface="Times New Roman"/>
                <a:cs typeface="Times New Roman"/>
              </a:rPr>
              <a:t> </a:t>
            </a:r>
            <a:r>
              <a:rPr sz="1859" spc="9" dirty="0">
                <a:latin typeface="Times New Roman"/>
                <a:cs typeface="Times New Roman"/>
              </a:rPr>
              <a:t>0.915</a:t>
            </a:r>
            <a:endParaRPr sz="1859">
              <a:latin typeface="Times New Roman"/>
              <a:cs typeface="Times New Roman"/>
            </a:endParaRPr>
          </a:p>
        </p:txBody>
      </p:sp>
      <p:sp>
        <p:nvSpPr>
          <p:cNvPr id="46" name="object 46"/>
          <p:cNvSpPr txBox="1"/>
          <p:nvPr/>
        </p:nvSpPr>
        <p:spPr>
          <a:xfrm>
            <a:off x="6110895" y="5869809"/>
            <a:ext cx="154895" cy="300640"/>
          </a:xfrm>
          <a:prstGeom prst="rect">
            <a:avLst/>
          </a:prstGeom>
        </p:spPr>
        <p:txBody>
          <a:bodyPr vert="horz" wrap="square" lIns="0" tIns="14395" rIns="0" bIns="0" rtlCol="0">
            <a:spAutoFit/>
          </a:bodyPr>
          <a:lstStyle/>
          <a:p>
            <a:pPr marL="11516">
              <a:spcBef>
                <a:spcPts val="113"/>
              </a:spcBef>
            </a:pPr>
            <a:r>
              <a:rPr sz="1859" spc="14" dirty="0">
                <a:latin typeface="Symbol"/>
                <a:cs typeface="Symbol"/>
              </a:rPr>
              <a:t></a:t>
            </a:r>
            <a:endParaRPr sz="1859">
              <a:latin typeface="Symbol"/>
              <a:cs typeface="Symbol"/>
            </a:endParaRPr>
          </a:p>
        </p:txBody>
      </p:sp>
      <p:sp>
        <p:nvSpPr>
          <p:cNvPr id="47" name="object 47"/>
          <p:cNvSpPr txBox="1"/>
          <p:nvPr/>
        </p:nvSpPr>
        <p:spPr>
          <a:xfrm>
            <a:off x="7960655" y="5181595"/>
            <a:ext cx="2212295" cy="300640"/>
          </a:xfrm>
          <a:prstGeom prst="rect">
            <a:avLst/>
          </a:prstGeom>
        </p:spPr>
        <p:txBody>
          <a:bodyPr vert="horz" wrap="square" lIns="0" tIns="14395" rIns="0" bIns="0" rtlCol="0">
            <a:spAutoFit/>
          </a:bodyPr>
          <a:lstStyle/>
          <a:p>
            <a:pPr marL="11516">
              <a:spcBef>
                <a:spcPts val="113"/>
              </a:spcBef>
              <a:tabLst>
                <a:tab pos="2108070" algn="l"/>
              </a:tabLst>
            </a:pPr>
            <a:r>
              <a:rPr sz="1859" spc="9" dirty="0">
                <a:latin typeface="Symbol"/>
                <a:cs typeface="Symbol"/>
              </a:rPr>
              <a:t></a:t>
            </a:r>
            <a:r>
              <a:rPr sz="1859" spc="9" dirty="0">
                <a:latin typeface="Times New Roman"/>
                <a:cs typeface="Times New Roman"/>
              </a:rPr>
              <a:t>	</a:t>
            </a:r>
            <a:r>
              <a:rPr sz="1859" spc="9" dirty="0">
                <a:latin typeface="Symbol"/>
                <a:cs typeface="Symbol"/>
              </a:rPr>
              <a:t></a:t>
            </a:r>
            <a:endParaRPr sz="1859">
              <a:latin typeface="Symbol"/>
              <a:cs typeface="Symbol"/>
            </a:endParaRPr>
          </a:p>
        </p:txBody>
      </p:sp>
      <p:sp>
        <p:nvSpPr>
          <p:cNvPr id="48" name="object 48"/>
          <p:cNvSpPr txBox="1"/>
          <p:nvPr/>
        </p:nvSpPr>
        <p:spPr>
          <a:xfrm>
            <a:off x="7546973" y="5348119"/>
            <a:ext cx="2660282" cy="300640"/>
          </a:xfrm>
          <a:prstGeom prst="rect">
            <a:avLst/>
          </a:prstGeom>
        </p:spPr>
        <p:txBody>
          <a:bodyPr vert="horz" wrap="square" lIns="0" tIns="14395" rIns="0" bIns="0" rtlCol="0">
            <a:spAutoFit/>
          </a:bodyPr>
          <a:lstStyle/>
          <a:p>
            <a:pPr marL="57582">
              <a:spcBef>
                <a:spcPts val="113"/>
              </a:spcBef>
              <a:tabLst>
                <a:tab pos="424954" algn="l"/>
                <a:tab pos="1157970" algn="l"/>
                <a:tab pos="1624383" algn="l"/>
                <a:tab pos="2243963" algn="l"/>
              </a:tabLst>
            </a:pPr>
            <a:r>
              <a:rPr sz="1859" spc="9" dirty="0">
                <a:latin typeface="Times New Roman"/>
                <a:cs typeface="Times New Roman"/>
              </a:rPr>
              <a:t>14	</a:t>
            </a:r>
            <a:r>
              <a:rPr sz="2788" spc="14" baseline="-6775" dirty="0">
                <a:latin typeface="Symbol"/>
                <a:cs typeface="Symbol"/>
              </a:rPr>
              <a:t></a:t>
            </a:r>
            <a:r>
              <a:rPr sz="2788" spc="-442" baseline="-6775" dirty="0">
                <a:latin typeface="Times New Roman"/>
                <a:cs typeface="Times New Roman"/>
              </a:rPr>
              <a:t> </a:t>
            </a:r>
            <a:r>
              <a:rPr sz="1859" spc="9" dirty="0">
                <a:latin typeface="Times New Roman"/>
                <a:cs typeface="Times New Roman"/>
              </a:rPr>
              <a:t>10	10	10	10</a:t>
            </a:r>
            <a:r>
              <a:rPr sz="1859" spc="-199" dirty="0">
                <a:latin typeface="Times New Roman"/>
                <a:cs typeface="Times New Roman"/>
              </a:rPr>
              <a:t> </a:t>
            </a:r>
            <a:r>
              <a:rPr sz="2788" spc="14" baseline="-6775" dirty="0">
                <a:latin typeface="Symbol"/>
                <a:cs typeface="Symbol"/>
              </a:rPr>
              <a:t></a:t>
            </a:r>
            <a:endParaRPr sz="2788" baseline="-6775">
              <a:latin typeface="Symbol"/>
              <a:cs typeface="Symbol"/>
            </a:endParaRPr>
          </a:p>
        </p:txBody>
      </p:sp>
      <p:sp>
        <p:nvSpPr>
          <p:cNvPr id="49" name="object 49"/>
          <p:cNvSpPr txBox="1"/>
          <p:nvPr/>
        </p:nvSpPr>
        <p:spPr>
          <a:xfrm>
            <a:off x="6095474" y="5161559"/>
            <a:ext cx="4100405" cy="300640"/>
          </a:xfrm>
          <a:prstGeom prst="rect">
            <a:avLst/>
          </a:prstGeom>
        </p:spPr>
        <p:txBody>
          <a:bodyPr vert="horz" wrap="square" lIns="0" tIns="14395" rIns="0" bIns="0" rtlCol="0">
            <a:spAutoFit/>
          </a:bodyPr>
          <a:lstStyle/>
          <a:p>
            <a:pPr marL="34549">
              <a:spcBef>
                <a:spcPts val="113"/>
              </a:spcBef>
            </a:pPr>
            <a:r>
              <a:rPr sz="1859" i="1" spc="27" dirty="0">
                <a:latin typeface="Times New Roman"/>
                <a:cs typeface="Times New Roman"/>
              </a:rPr>
              <a:t>Ent</a:t>
            </a:r>
            <a:r>
              <a:rPr sz="1859" spc="27" dirty="0">
                <a:latin typeface="Times New Roman"/>
                <a:cs typeface="Times New Roman"/>
              </a:rPr>
              <a:t>(</a:t>
            </a:r>
            <a:r>
              <a:rPr sz="1859" i="1" spc="27" dirty="0">
                <a:latin typeface="Times New Roman"/>
                <a:cs typeface="Times New Roman"/>
              </a:rPr>
              <a:t>split </a:t>
            </a:r>
            <a:r>
              <a:rPr sz="1859" spc="18" dirty="0">
                <a:latin typeface="Times New Roman"/>
                <a:cs typeface="Times New Roman"/>
              </a:rPr>
              <a:t>77) </a:t>
            </a:r>
            <a:r>
              <a:rPr sz="1859" spc="14" dirty="0">
                <a:latin typeface="Symbol"/>
                <a:cs typeface="Symbol"/>
              </a:rPr>
              <a:t></a:t>
            </a:r>
            <a:r>
              <a:rPr sz="1859" spc="14" dirty="0">
                <a:latin typeface="Times New Roman"/>
                <a:cs typeface="Times New Roman"/>
              </a:rPr>
              <a:t> </a:t>
            </a:r>
            <a:r>
              <a:rPr sz="2788" spc="14" baseline="35230" dirty="0">
                <a:latin typeface="Times New Roman"/>
                <a:cs typeface="Times New Roman"/>
              </a:rPr>
              <a:t>10 </a:t>
            </a:r>
            <a:r>
              <a:rPr sz="1859" spc="91" dirty="0">
                <a:latin typeface="Symbol"/>
                <a:cs typeface="Symbol"/>
              </a:rPr>
              <a:t></a:t>
            </a:r>
            <a:r>
              <a:rPr sz="2788" spc="136" baseline="31165" dirty="0">
                <a:latin typeface="Symbol"/>
                <a:cs typeface="Symbol"/>
              </a:rPr>
              <a:t></a:t>
            </a:r>
            <a:r>
              <a:rPr sz="2788" spc="136" baseline="31165" dirty="0">
                <a:latin typeface="Times New Roman"/>
                <a:cs typeface="Times New Roman"/>
              </a:rPr>
              <a:t> </a:t>
            </a:r>
            <a:r>
              <a:rPr sz="2788" spc="14" baseline="35230" dirty="0">
                <a:latin typeface="Times New Roman"/>
                <a:cs typeface="Times New Roman"/>
              </a:rPr>
              <a:t>7 </a:t>
            </a:r>
            <a:r>
              <a:rPr sz="1859" spc="9" dirty="0">
                <a:latin typeface="Times New Roman"/>
                <a:cs typeface="Times New Roman"/>
              </a:rPr>
              <a:t>log </a:t>
            </a:r>
            <a:r>
              <a:rPr sz="2788" spc="14" baseline="35230" dirty="0">
                <a:latin typeface="Times New Roman"/>
                <a:cs typeface="Times New Roman"/>
              </a:rPr>
              <a:t>7 </a:t>
            </a:r>
            <a:r>
              <a:rPr sz="1859" spc="14" dirty="0">
                <a:latin typeface="Symbol"/>
                <a:cs typeface="Symbol"/>
              </a:rPr>
              <a:t></a:t>
            </a:r>
            <a:r>
              <a:rPr sz="1859" spc="14" dirty="0">
                <a:latin typeface="Times New Roman"/>
                <a:cs typeface="Times New Roman"/>
              </a:rPr>
              <a:t> </a:t>
            </a:r>
            <a:r>
              <a:rPr sz="2788" spc="14" baseline="35230" dirty="0">
                <a:latin typeface="Times New Roman"/>
                <a:cs typeface="Times New Roman"/>
              </a:rPr>
              <a:t>3 </a:t>
            </a:r>
            <a:r>
              <a:rPr sz="1859" spc="9" dirty="0">
                <a:latin typeface="Times New Roman"/>
                <a:cs typeface="Times New Roman"/>
              </a:rPr>
              <a:t>log </a:t>
            </a:r>
            <a:r>
              <a:rPr sz="2788" spc="14" baseline="35230" dirty="0">
                <a:latin typeface="Times New Roman"/>
                <a:cs typeface="Times New Roman"/>
              </a:rPr>
              <a:t>3</a:t>
            </a:r>
            <a:r>
              <a:rPr sz="2788" spc="230" baseline="35230" dirty="0">
                <a:latin typeface="Times New Roman"/>
                <a:cs typeface="Times New Roman"/>
              </a:rPr>
              <a:t> </a:t>
            </a:r>
            <a:r>
              <a:rPr sz="2788" spc="14" baseline="31165" dirty="0">
                <a:latin typeface="Symbol"/>
                <a:cs typeface="Symbol"/>
              </a:rPr>
              <a:t></a:t>
            </a:r>
            <a:endParaRPr sz="2788" baseline="31165">
              <a:latin typeface="Symbol"/>
              <a:cs typeface="Symbol"/>
            </a:endParaRPr>
          </a:p>
        </p:txBody>
      </p:sp>
      <p:graphicFrame>
        <p:nvGraphicFramePr>
          <p:cNvPr id="50" name="object 50"/>
          <p:cNvGraphicFramePr>
            <a:graphicFrameLocks noGrp="1"/>
          </p:cNvGraphicFramePr>
          <p:nvPr/>
        </p:nvGraphicFramePr>
        <p:xfrm>
          <a:off x="7039306" y="3977294"/>
          <a:ext cx="2199050" cy="1003304"/>
        </p:xfrm>
        <a:graphic>
          <a:graphicData uri="http://schemas.openxmlformats.org/drawingml/2006/table">
            <a:tbl>
              <a:tblPr firstRow="1" bandRow="1">
                <a:tableStyleId>{2D5ABB26-0587-4C30-8999-92F81FD0307C}</a:tableStyleId>
              </a:tblPr>
              <a:tblGrid>
                <a:gridCol w="733017">
                  <a:extLst>
                    <a:ext uri="{9D8B030D-6E8A-4147-A177-3AD203B41FA5}">
                      <a16:colId xmlns:a16="http://schemas.microsoft.com/office/drawing/2014/main" val="20000"/>
                    </a:ext>
                  </a:extLst>
                </a:gridCol>
                <a:gridCol w="733017">
                  <a:extLst>
                    <a:ext uri="{9D8B030D-6E8A-4147-A177-3AD203B41FA5}">
                      <a16:colId xmlns:a16="http://schemas.microsoft.com/office/drawing/2014/main" val="20001"/>
                    </a:ext>
                  </a:extLst>
                </a:gridCol>
                <a:gridCol w="733016">
                  <a:extLst>
                    <a:ext uri="{9D8B030D-6E8A-4147-A177-3AD203B41FA5}">
                      <a16:colId xmlns:a16="http://schemas.microsoft.com/office/drawing/2014/main" val="20002"/>
                    </a:ext>
                  </a:extLst>
                </a:gridCol>
              </a:tblGrid>
              <a:tr h="334780">
                <a:tc>
                  <a:txBody>
                    <a:bodyPr/>
                    <a:lstStyle/>
                    <a:p>
                      <a:pPr>
                        <a:lnSpc>
                          <a:spcPct val="100000"/>
                        </a:lnSpc>
                      </a:pPr>
                      <a:endParaRPr sz="1700">
                        <a:latin typeface="Times New Roman"/>
                        <a:cs typeface="Times New Roman"/>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E7BB01"/>
                    </a:solidFill>
                  </a:tcPr>
                </a:tc>
                <a:tc>
                  <a:txBody>
                    <a:bodyPr/>
                    <a:lstStyle/>
                    <a:p>
                      <a:pPr algn="ctr">
                        <a:lnSpc>
                          <a:spcPct val="100000"/>
                        </a:lnSpc>
                        <a:spcBef>
                          <a:spcPts val="275"/>
                        </a:spcBef>
                      </a:pPr>
                      <a:r>
                        <a:rPr sz="1500" b="1" dirty="0">
                          <a:solidFill>
                            <a:srgbClr val="33339A"/>
                          </a:solidFill>
                          <a:latin typeface="Comic Sans MS"/>
                          <a:cs typeface="Comic Sans MS"/>
                        </a:rPr>
                        <a:t>yes</a:t>
                      </a:r>
                      <a:endParaRPr sz="1500">
                        <a:latin typeface="Comic Sans MS"/>
                        <a:cs typeface="Comic Sans MS"/>
                      </a:endParaRPr>
                    </a:p>
                  </a:txBody>
                  <a:tcPr marL="0" marR="0" marT="31670"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E7BB01"/>
                    </a:solidFill>
                  </a:tcPr>
                </a:tc>
                <a:tc>
                  <a:txBody>
                    <a:bodyPr/>
                    <a:lstStyle/>
                    <a:p>
                      <a:pPr algn="ctr">
                        <a:lnSpc>
                          <a:spcPct val="100000"/>
                        </a:lnSpc>
                        <a:spcBef>
                          <a:spcPts val="275"/>
                        </a:spcBef>
                      </a:pPr>
                      <a:r>
                        <a:rPr sz="1500" b="1" dirty="0">
                          <a:solidFill>
                            <a:srgbClr val="33339A"/>
                          </a:solidFill>
                          <a:latin typeface="Comic Sans MS"/>
                          <a:cs typeface="Comic Sans MS"/>
                        </a:rPr>
                        <a:t>no</a:t>
                      </a:r>
                      <a:endParaRPr sz="1500">
                        <a:latin typeface="Comic Sans MS"/>
                        <a:cs typeface="Comic Sans MS"/>
                      </a:endParaRPr>
                    </a:p>
                  </a:txBody>
                  <a:tcPr marL="0" marR="0" marT="31670"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E7BB01"/>
                    </a:solidFill>
                  </a:tcPr>
                </a:tc>
                <a:extLst>
                  <a:ext uri="{0D108BD9-81ED-4DB2-BD59-A6C34878D82A}">
                    <a16:rowId xmlns:a16="http://schemas.microsoft.com/office/drawing/2014/main" val="10000"/>
                  </a:ext>
                </a:extLst>
              </a:tr>
              <a:tr h="334089">
                <a:tc>
                  <a:txBody>
                    <a:bodyPr/>
                    <a:lstStyle/>
                    <a:p>
                      <a:pPr algn="ctr">
                        <a:lnSpc>
                          <a:spcPct val="100000"/>
                        </a:lnSpc>
                        <a:spcBef>
                          <a:spcPts val="270"/>
                        </a:spcBef>
                      </a:pPr>
                      <a:r>
                        <a:rPr sz="1500" dirty="0">
                          <a:latin typeface="Comic Sans MS"/>
                          <a:cs typeface="Comic Sans MS"/>
                        </a:rPr>
                        <a:t>&lt;</a:t>
                      </a:r>
                      <a:r>
                        <a:rPr sz="1500" spc="-30" dirty="0">
                          <a:latin typeface="Comic Sans MS"/>
                          <a:cs typeface="Comic Sans MS"/>
                        </a:rPr>
                        <a:t> </a:t>
                      </a:r>
                      <a:r>
                        <a:rPr sz="1500" spc="-5" dirty="0">
                          <a:latin typeface="Comic Sans MS"/>
                          <a:cs typeface="Comic Sans MS"/>
                        </a:rPr>
                        <a:t>77</a:t>
                      </a:r>
                      <a:endParaRPr sz="1500">
                        <a:latin typeface="Comic Sans MS"/>
                        <a:cs typeface="Comic Sans MS"/>
                      </a:endParaRPr>
                    </a:p>
                  </a:txBody>
                  <a:tcPr marL="0" marR="0" marT="31094"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F6E7CB"/>
                    </a:solidFill>
                  </a:tcPr>
                </a:tc>
                <a:tc>
                  <a:txBody>
                    <a:bodyPr/>
                    <a:lstStyle/>
                    <a:p>
                      <a:pPr algn="ctr">
                        <a:lnSpc>
                          <a:spcPct val="100000"/>
                        </a:lnSpc>
                        <a:spcBef>
                          <a:spcPts val="270"/>
                        </a:spcBef>
                      </a:pPr>
                      <a:r>
                        <a:rPr sz="1500" dirty="0">
                          <a:latin typeface="Comic Sans MS"/>
                          <a:cs typeface="Comic Sans MS"/>
                        </a:rPr>
                        <a:t>7</a:t>
                      </a:r>
                      <a:endParaRPr sz="1500">
                        <a:latin typeface="Comic Sans MS"/>
                        <a:cs typeface="Comic Sans MS"/>
                      </a:endParaRPr>
                    </a:p>
                  </a:txBody>
                  <a:tcPr marL="0" marR="0" marT="31094"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F6E7CB"/>
                    </a:solidFill>
                  </a:tcPr>
                </a:tc>
                <a:tc>
                  <a:txBody>
                    <a:bodyPr/>
                    <a:lstStyle/>
                    <a:p>
                      <a:pPr algn="ctr">
                        <a:lnSpc>
                          <a:spcPct val="100000"/>
                        </a:lnSpc>
                        <a:spcBef>
                          <a:spcPts val="270"/>
                        </a:spcBef>
                      </a:pPr>
                      <a:r>
                        <a:rPr sz="1500" dirty="0">
                          <a:latin typeface="Comic Sans MS"/>
                          <a:cs typeface="Comic Sans MS"/>
                        </a:rPr>
                        <a:t>3</a:t>
                      </a:r>
                      <a:endParaRPr sz="1500">
                        <a:latin typeface="Comic Sans MS"/>
                        <a:cs typeface="Comic Sans MS"/>
                      </a:endParaRPr>
                    </a:p>
                  </a:txBody>
                  <a:tcPr marL="0" marR="0" marT="31094"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F6E7CB"/>
                    </a:solidFill>
                  </a:tcPr>
                </a:tc>
                <a:extLst>
                  <a:ext uri="{0D108BD9-81ED-4DB2-BD59-A6C34878D82A}">
                    <a16:rowId xmlns:a16="http://schemas.microsoft.com/office/drawing/2014/main" val="10001"/>
                  </a:ext>
                </a:extLst>
              </a:tr>
              <a:tr h="334435">
                <a:tc>
                  <a:txBody>
                    <a:bodyPr/>
                    <a:lstStyle/>
                    <a:p>
                      <a:pPr algn="ctr">
                        <a:lnSpc>
                          <a:spcPct val="100000"/>
                        </a:lnSpc>
                        <a:spcBef>
                          <a:spcPts val="275"/>
                        </a:spcBef>
                      </a:pPr>
                      <a:r>
                        <a:rPr sz="1500" dirty="0">
                          <a:latin typeface="Comic Sans MS"/>
                          <a:cs typeface="Comic Sans MS"/>
                        </a:rPr>
                        <a:t>&gt;</a:t>
                      </a:r>
                      <a:r>
                        <a:rPr sz="1500" spc="-30" dirty="0">
                          <a:latin typeface="Comic Sans MS"/>
                          <a:cs typeface="Comic Sans MS"/>
                        </a:rPr>
                        <a:t> </a:t>
                      </a:r>
                      <a:r>
                        <a:rPr sz="1500" spc="-5" dirty="0">
                          <a:latin typeface="Comic Sans MS"/>
                          <a:cs typeface="Comic Sans MS"/>
                        </a:rPr>
                        <a:t>77</a:t>
                      </a:r>
                      <a:endParaRPr sz="1500">
                        <a:latin typeface="Comic Sans MS"/>
                        <a:cs typeface="Comic Sans MS"/>
                      </a:endParaRPr>
                    </a:p>
                  </a:txBody>
                  <a:tcPr marL="0" marR="0" marT="3167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F3E7"/>
                    </a:solidFill>
                  </a:tcPr>
                </a:tc>
                <a:tc>
                  <a:txBody>
                    <a:bodyPr/>
                    <a:lstStyle/>
                    <a:p>
                      <a:pPr algn="ctr">
                        <a:lnSpc>
                          <a:spcPct val="100000"/>
                        </a:lnSpc>
                        <a:spcBef>
                          <a:spcPts val="275"/>
                        </a:spcBef>
                      </a:pPr>
                      <a:r>
                        <a:rPr sz="1500" dirty="0">
                          <a:latin typeface="Comic Sans MS"/>
                          <a:cs typeface="Comic Sans MS"/>
                        </a:rPr>
                        <a:t>2</a:t>
                      </a:r>
                      <a:endParaRPr sz="1500">
                        <a:latin typeface="Comic Sans MS"/>
                        <a:cs typeface="Comic Sans MS"/>
                      </a:endParaRPr>
                    </a:p>
                  </a:txBody>
                  <a:tcPr marL="0" marR="0" marT="3167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F3E7"/>
                    </a:solidFill>
                  </a:tcPr>
                </a:tc>
                <a:tc>
                  <a:txBody>
                    <a:bodyPr/>
                    <a:lstStyle/>
                    <a:p>
                      <a:pPr algn="ctr">
                        <a:lnSpc>
                          <a:spcPct val="100000"/>
                        </a:lnSpc>
                        <a:spcBef>
                          <a:spcPts val="275"/>
                        </a:spcBef>
                      </a:pPr>
                      <a:r>
                        <a:rPr sz="1500" dirty="0">
                          <a:latin typeface="Comic Sans MS"/>
                          <a:cs typeface="Comic Sans MS"/>
                        </a:rPr>
                        <a:t>2</a:t>
                      </a:r>
                      <a:endParaRPr sz="1500">
                        <a:latin typeface="Comic Sans MS"/>
                        <a:cs typeface="Comic Sans MS"/>
                      </a:endParaRPr>
                    </a:p>
                  </a:txBody>
                  <a:tcPr marL="0" marR="0" marT="3167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F3E7"/>
                    </a:solidFill>
                  </a:tcPr>
                </a:tc>
                <a:extLst>
                  <a:ext uri="{0D108BD9-81ED-4DB2-BD59-A6C34878D82A}">
                    <a16:rowId xmlns:a16="http://schemas.microsoft.com/office/drawing/2014/main" val="10002"/>
                  </a:ext>
                </a:extLst>
              </a:tr>
            </a:tbl>
          </a:graphicData>
        </a:graphic>
      </p:graphicFrame>
      <p:sp>
        <p:nvSpPr>
          <p:cNvPr id="51" name="object 51"/>
          <p:cNvSpPr/>
          <p:nvPr/>
        </p:nvSpPr>
        <p:spPr>
          <a:xfrm>
            <a:off x="8620274" y="5782832"/>
            <a:ext cx="823421" cy="502690"/>
          </a:xfrm>
          <a:custGeom>
            <a:avLst/>
            <a:gdLst/>
            <a:ahLst/>
            <a:cxnLst/>
            <a:rect l="l" t="t" r="r" b="b"/>
            <a:pathLst>
              <a:path w="908050" h="554354">
                <a:moveTo>
                  <a:pt x="907541" y="534923"/>
                </a:moveTo>
                <a:lnTo>
                  <a:pt x="907541" y="19049"/>
                </a:lnTo>
                <a:lnTo>
                  <a:pt x="906065" y="11572"/>
                </a:lnTo>
                <a:lnTo>
                  <a:pt x="902017" y="5524"/>
                </a:lnTo>
                <a:lnTo>
                  <a:pt x="895969" y="1476"/>
                </a:lnTo>
                <a:lnTo>
                  <a:pt x="888491" y="0"/>
                </a:lnTo>
                <a:lnTo>
                  <a:pt x="19050" y="0"/>
                </a:lnTo>
                <a:lnTo>
                  <a:pt x="11572" y="1476"/>
                </a:lnTo>
                <a:lnTo>
                  <a:pt x="5524" y="5524"/>
                </a:lnTo>
                <a:lnTo>
                  <a:pt x="1476" y="11572"/>
                </a:lnTo>
                <a:lnTo>
                  <a:pt x="0" y="19050"/>
                </a:lnTo>
                <a:lnTo>
                  <a:pt x="0" y="534924"/>
                </a:lnTo>
                <a:lnTo>
                  <a:pt x="1476" y="542401"/>
                </a:lnTo>
                <a:lnTo>
                  <a:pt x="5524" y="548449"/>
                </a:lnTo>
                <a:lnTo>
                  <a:pt x="11572" y="552497"/>
                </a:lnTo>
                <a:lnTo>
                  <a:pt x="19050" y="553974"/>
                </a:lnTo>
                <a:lnTo>
                  <a:pt x="19050" y="38100"/>
                </a:lnTo>
                <a:lnTo>
                  <a:pt x="38100" y="19049"/>
                </a:lnTo>
                <a:lnTo>
                  <a:pt x="38100" y="38100"/>
                </a:lnTo>
                <a:lnTo>
                  <a:pt x="869441" y="38099"/>
                </a:lnTo>
                <a:lnTo>
                  <a:pt x="869441" y="19049"/>
                </a:lnTo>
                <a:lnTo>
                  <a:pt x="888491" y="38099"/>
                </a:lnTo>
                <a:lnTo>
                  <a:pt x="888491" y="553973"/>
                </a:lnTo>
                <a:lnTo>
                  <a:pt x="895969" y="552497"/>
                </a:lnTo>
                <a:lnTo>
                  <a:pt x="902017" y="548449"/>
                </a:lnTo>
                <a:lnTo>
                  <a:pt x="906065" y="542401"/>
                </a:lnTo>
                <a:lnTo>
                  <a:pt x="907541" y="534923"/>
                </a:lnTo>
                <a:close/>
              </a:path>
              <a:path w="908050" h="554354">
                <a:moveTo>
                  <a:pt x="38100" y="38100"/>
                </a:moveTo>
                <a:lnTo>
                  <a:pt x="38100" y="19049"/>
                </a:lnTo>
                <a:lnTo>
                  <a:pt x="19050" y="38100"/>
                </a:lnTo>
                <a:lnTo>
                  <a:pt x="38100" y="38100"/>
                </a:lnTo>
                <a:close/>
              </a:path>
              <a:path w="908050" h="554354">
                <a:moveTo>
                  <a:pt x="38100" y="515873"/>
                </a:moveTo>
                <a:lnTo>
                  <a:pt x="38100" y="38100"/>
                </a:lnTo>
                <a:lnTo>
                  <a:pt x="19050" y="38100"/>
                </a:lnTo>
                <a:lnTo>
                  <a:pt x="19050" y="515873"/>
                </a:lnTo>
                <a:lnTo>
                  <a:pt x="38100" y="515873"/>
                </a:lnTo>
                <a:close/>
              </a:path>
              <a:path w="908050" h="554354">
                <a:moveTo>
                  <a:pt x="888491" y="515873"/>
                </a:moveTo>
                <a:lnTo>
                  <a:pt x="19050" y="515873"/>
                </a:lnTo>
                <a:lnTo>
                  <a:pt x="38100" y="534924"/>
                </a:lnTo>
                <a:lnTo>
                  <a:pt x="38100" y="553974"/>
                </a:lnTo>
                <a:lnTo>
                  <a:pt x="869441" y="553973"/>
                </a:lnTo>
                <a:lnTo>
                  <a:pt x="869441" y="534923"/>
                </a:lnTo>
                <a:lnTo>
                  <a:pt x="888491" y="515873"/>
                </a:lnTo>
                <a:close/>
              </a:path>
              <a:path w="908050" h="554354">
                <a:moveTo>
                  <a:pt x="38100" y="553974"/>
                </a:moveTo>
                <a:lnTo>
                  <a:pt x="38100" y="534924"/>
                </a:lnTo>
                <a:lnTo>
                  <a:pt x="19050" y="515873"/>
                </a:lnTo>
                <a:lnTo>
                  <a:pt x="19050" y="553974"/>
                </a:lnTo>
                <a:lnTo>
                  <a:pt x="38100" y="553974"/>
                </a:lnTo>
                <a:close/>
              </a:path>
              <a:path w="908050" h="554354">
                <a:moveTo>
                  <a:pt x="888491" y="38099"/>
                </a:moveTo>
                <a:lnTo>
                  <a:pt x="869441" y="19049"/>
                </a:lnTo>
                <a:lnTo>
                  <a:pt x="869441" y="38099"/>
                </a:lnTo>
                <a:lnTo>
                  <a:pt x="888491" y="38099"/>
                </a:lnTo>
                <a:close/>
              </a:path>
              <a:path w="908050" h="554354">
                <a:moveTo>
                  <a:pt x="888491" y="515873"/>
                </a:moveTo>
                <a:lnTo>
                  <a:pt x="888491" y="38099"/>
                </a:lnTo>
                <a:lnTo>
                  <a:pt x="869441" y="38099"/>
                </a:lnTo>
                <a:lnTo>
                  <a:pt x="869441" y="515873"/>
                </a:lnTo>
                <a:lnTo>
                  <a:pt x="888491" y="515873"/>
                </a:lnTo>
                <a:close/>
              </a:path>
              <a:path w="908050" h="554354">
                <a:moveTo>
                  <a:pt x="888491" y="553973"/>
                </a:moveTo>
                <a:lnTo>
                  <a:pt x="888491" y="515873"/>
                </a:lnTo>
                <a:lnTo>
                  <a:pt x="869441" y="534923"/>
                </a:lnTo>
                <a:lnTo>
                  <a:pt x="869441" y="553973"/>
                </a:lnTo>
                <a:lnTo>
                  <a:pt x="888491" y="553973"/>
                </a:lnTo>
                <a:close/>
              </a:path>
            </a:pathLst>
          </a:custGeom>
          <a:solidFill>
            <a:srgbClr val="FF0000"/>
          </a:solidFill>
        </p:spPr>
        <p:txBody>
          <a:bodyPr wrap="square" lIns="0" tIns="0" rIns="0" bIns="0" rtlCol="0"/>
          <a:lstStyle/>
          <a:p>
            <a:endParaRPr sz="1632"/>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4494" y="132726"/>
            <a:ext cx="3400209" cy="1365265"/>
          </a:xfrm>
          <a:prstGeom prst="rect">
            <a:avLst/>
          </a:prstGeom>
        </p:spPr>
        <p:txBody>
          <a:bodyPr vert="horz" wrap="square" lIns="0" tIns="10941" rIns="0" bIns="0" rtlCol="0" anchor="ctr">
            <a:spAutoFit/>
          </a:bodyPr>
          <a:lstStyle/>
          <a:p>
            <a:pPr marL="11516">
              <a:lnSpc>
                <a:spcPct val="100000"/>
              </a:lnSpc>
              <a:spcBef>
                <a:spcPts val="86"/>
              </a:spcBef>
            </a:pPr>
            <a:r>
              <a:rPr spc="-5" dirty="0"/>
              <a:t>An </a:t>
            </a:r>
            <a:r>
              <a:rPr spc="-9" dirty="0"/>
              <a:t>example</a:t>
            </a:r>
            <a:r>
              <a:rPr spc="-36" dirty="0"/>
              <a:t> </a:t>
            </a:r>
            <a:r>
              <a:rPr spc="-9" dirty="0"/>
              <a:t>(cont.)</a:t>
            </a:r>
          </a:p>
        </p:txBody>
      </p:sp>
      <p:sp>
        <p:nvSpPr>
          <p:cNvPr id="59" name="object 59"/>
          <p:cNvSpPr txBox="1">
            <a:spLocks noGrp="1"/>
          </p:cNvSpPr>
          <p:nvPr>
            <p:ph type="sldNum" sz="quarter" idx="12"/>
          </p:nvPr>
        </p:nvSpPr>
        <p:spPr>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chemeClr val="tx1"/>
                </a:solidFill>
                <a:latin typeface="Comic Sans MS"/>
                <a:ea typeface="+mn-ea"/>
                <a:cs typeface="Comic Sans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549">
              <a:spcBef>
                <a:spcPts val="199"/>
              </a:spcBef>
            </a:pPr>
            <a:fld id="{81D60167-4931-47E6-BA6A-407CBD079E47}" type="slidenum">
              <a:rPr lang="de-DE" smtClean="0"/>
              <a:pPr marL="38100">
                <a:spcBef>
                  <a:spcPts val="220"/>
                </a:spcBef>
              </a:pPr>
              <a:t>55</a:t>
            </a:fld>
            <a:endParaRPr dirty="0"/>
          </a:p>
        </p:txBody>
      </p:sp>
      <p:sp>
        <p:nvSpPr>
          <p:cNvPr id="3" name="object 3"/>
          <p:cNvSpPr txBox="1"/>
          <p:nvPr/>
        </p:nvSpPr>
        <p:spPr>
          <a:xfrm>
            <a:off x="2134207" y="1389738"/>
            <a:ext cx="1072174" cy="245361"/>
          </a:xfrm>
          <a:prstGeom prst="rect">
            <a:avLst/>
          </a:prstGeom>
          <a:solidFill>
            <a:srgbClr val="659AFF"/>
          </a:solidFill>
          <a:ln w="8763">
            <a:solidFill>
              <a:srgbClr val="000000"/>
            </a:solidFill>
          </a:ln>
        </p:spPr>
        <p:txBody>
          <a:bodyPr vert="horz" wrap="square" lIns="0" tIns="21881" rIns="0" bIns="0" rtlCol="0">
            <a:spAutoFit/>
          </a:bodyPr>
          <a:lstStyle/>
          <a:p>
            <a:pPr marL="259118">
              <a:spcBef>
                <a:spcPts val="172"/>
              </a:spcBef>
            </a:pPr>
            <a:r>
              <a:rPr sz="1451" b="1" spc="-5" dirty="0">
                <a:solidFill>
                  <a:srgbClr val="000080"/>
                </a:solidFill>
                <a:latin typeface="Comic Sans MS"/>
                <a:cs typeface="Comic Sans MS"/>
              </a:rPr>
              <a:t>Temp.</a:t>
            </a:r>
            <a:endParaRPr sz="1451">
              <a:latin typeface="Comic Sans MS"/>
              <a:cs typeface="Comic Sans MS"/>
            </a:endParaRPr>
          </a:p>
        </p:txBody>
      </p:sp>
      <p:sp>
        <p:nvSpPr>
          <p:cNvPr id="4" name="object 4"/>
          <p:cNvSpPr txBox="1"/>
          <p:nvPr/>
        </p:nvSpPr>
        <p:spPr>
          <a:xfrm>
            <a:off x="3205920" y="1389738"/>
            <a:ext cx="1089449" cy="247775"/>
          </a:xfrm>
          <a:prstGeom prst="rect">
            <a:avLst/>
          </a:prstGeom>
          <a:solidFill>
            <a:srgbClr val="659AFF"/>
          </a:solidFill>
          <a:ln w="8762">
            <a:solidFill>
              <a:srgbClr val="000000"/>
            </a:solidFill>
          </a:ln>
        </p:spPr>
        <p:txBody>
          <a:bodyPr vert="horz" wrap="square" lIns="0" tIns="10365" rIns="0" bIns="0" rtlCol="0">
            <a:spAutoFit/>
          </a:bodyPr>
          <a:lstStyle/>
          <a:p>
            <a:pPr marL="316124">
              <a:spcBef>
                <a:spcPts val="82"/>
              </a:spcBef>
            </a:pPr>
            <a:r>
              <a:rPr sz="1542" b="1" i="1" spc="-41" dirty="0">
                <a:solidFill>
                  <a:srgbClr val="000080"/>
                </a:solidFill>
                <a:latin typeface="Comic Sans MS"/>
                <a:cs typeface="Comic Sans MS"/>
              </a:rPr>
              <a:t>Play</a:t>
            </a:r>
            <a:r>
              <a:rPr sz="1451" b="1" spc="-41" dirty="0">
                <a:solidFill>
                  <a:srgbClr val="000080"/>
                </a:solidFill>
                <a:latin typeface="Comic Sans MS"/>
                <a:cs typeface="Comic Sans MS"/>
              </a:rPr>
              <a:t>?</a:t>
            </a:r>
            <a:endParaRPr sz="1451">
              <a:latin typeface="Comic Sans MS"/>
              <a:cs typeface="Comic Sans MS"/>
            </a:endParaRPr>
          </a:p>
        </p:txBody>
      </p:sp>
      <p:sp>
        <p:nvSpPr>
          <p:cNvPr id="5" name="object 5"/>
          <p:cNvSpPr txBox="1"/>
          <p:nvPr/>
        </p:nvSpPr>
        <p:spPr>
          <a:xfrm>
            <a:off x="2134207" y="1653693"/>
            <a:ext cx="1072174" cy="247686"/>
          </a:xfrm>
          <a:prstGeom prst="rect">
            <a:avLst/>
          </a:prstGeom>
          <a:solidFill>
            <a:srgbClr val="9ACCFF"/>
          </a:solidFill>
          <a:ln w="8763">
            <a:solidFill>
              <a:srgbClr val="000000"/>
            </a:solidFill>
          </a:ln>
        </p:spPr>
        <p:txBody>
          <a:bodyPr vert="horz" wrap="square" lIns="0" tIns="24184" rIns="0" bIns="0" rtlCol="0">
            <a:spAutoFit/>
          </a:bodyPr>
          <a:lstStyle/>
          <a:p>
            <a:pPr algn="ctr">
              <a:spcBef>
                <a:spcPts val="190"/>
              </a:spcBef>
            </a:pPr>
            <a:r>
              <a:rPr sz="1451" b="1" dirty="0">
                <a:latin typeface="Comic Sans MS"/>
                <a:cs typeface="Comic Sans MS"/>
              </a:rPr>
              <a:t>64</a:t>
            </a:r>
            <a:endParaRPr sz="1451">
              <a:latin typeface="Comic Sans MS"/>
              <a:cs typeface="Comic Sans MS"/>
            </a:endParaRPr>
          </a:p>
        </p:txBody>
      </p:sp>
      <p:sp>
        <p:nvSpPr>
          <p:cNvPr id="6" name="object 6"/>
          <p:cNvSpPr/>
          <p:nvPr/>
        </p:nvSpPr>
        <p:spPr>
          <a:xfrm>
            <a:off x="3209893" y="1659059"/>
            <a:ext cx="1082539" cy="257391"/>
          </a:xfrm>
          <a:custGeom>
            <a:avLst/>
            <a:gdLst/>
            <a:ahLst/>
            <a:cxnLst/>
            <a:rect l="l" t="t" r="r" b="b"/>
            <a:pathLst>
              <a:path w="1193800" h="283844">
                <a:moveTo>
                  <a:pt x="1193292" y="0"/>
                </a:moveTo>
                <a:lnTo>
                  <a:pt x="57150" y="0"/>
                </a:lnTo>
                <a:lnTo>
                  <a:pt x="0" y="0"/>
                </a:lnTo>
                <a:lnTo>
                  <a:pt x="0" y="283464"/>
                </a:lnTo>
                <a:lnTo>
                  <a:pt x="57150" y="283464"/>
                </a:lnTo>
                <a:lnTo>
                  <a:pt x="1193292" y="283464"/>
                </a:lnTo>
                <a:lnTo>
                  <a:pt x="1193292" y="0"/>
                </a:lnTo>
                <a:close/>
              </a:path>
            </a:pathLst>
          </a:custGeom>
          <a:solidFill>
            <a:srgbClr val="9ACCFF"/>
          </a:solidFill>
        </p:spPr>
        <p:txBody>
          <a:bodyPr wrap="square" lIns="0" tIns="0" rIns="0" bIns="0" rtlCol="0"/>
          <a:lstStyle/>
          <a:p>
            <a:endParaRPr sz="1632"/>
          </a:p>
        </p:txBody>
      </p:sp>
      <p:sp>
        <p:nvSpPr>
          <p:cNvPr id="7" name="object 7"/>
          <p:cNvSpPr txBox="1"/>
          <p:nvPr/>
        </p:nvSpPr>
        <p:spPr>
          <a:xfrm>
            <a:off x="3205920" y="1653693"/>
            <a:ext cx="1089449" cy="247686"/>
          </a:xfrm>
          <a:prstGeom prst="rect">
            <a:avLst/>
          </a:prstGeom>
          <a:ln w="8762">
            <a:solidFill>
              <a:srgbClr val="000000"/>
            </a:solidFill>
          </a:ln>
        </p:spPr>
        <p:txBody>
          <a:bodyPr vert="horz" wrap="square" lIns="0" tIns="24184" rIns="0" bIns="0" rtlCol="0">
            <a:spAutoFit/>
          </a:bodyPr>
          <a:lstStyle/>
          <a:p>
            <a:pPr marL="576" algn="ctr">
              <a:spcBef>
                <a:spcPts val="190"/>
              </a:spcBef>
            </a:pPr>
            <a:r>
              <a:rPr sz="1451" b="1" spc="-9" dirty="0">
                <a:solidFill>
                  <a:srgbClr val="008000"/>
                </a:solidFill>
                <a:latin typeface="Comic Sans MS"/>
                <a:cs typeface="Comic Sans MS"/>
              </a:rPr>
              <a:t>Yes</a:t>
            </a:r>
            <a:endParaRPr sz="1451">
              <a:latin typeface="Comic Sans MS"/>
              <a:cs typeface="Comic Sans MS"/>
            </a:endParaRPr>
          </a:p>
        </p:txBody>
      </p:sp>
      <p:sp>
        <p:nvSpPr>
          <p:cNvPr id="8" name="object 8"/>
          <p:cNvSpPr txBox="1"/>
          <p:nvPr/>
        </p:nvSpPr>
        <p:spPr>
          <a:xfrm>
            <a:off x="2134207" y="1919721"/>
            <a:ext cx="1072174" cy="245361"/>
          </a:xfrm>
          <a:prstGeom prst="rect">
            <a:avLst/>
          </a:prstGeom>
          <a:solidFill>
            <a:srgbClr val="9ACCFF"/>
          </a:solidFill>
          <a:ln w="8763">
            <a:solidFill>
              <a:srgbClr val="000000"/>
            </a:solidFill>
          </a:ln>
        </p:spPr>
        <p:txBody>
          <a:bodyPr vert="horz" wrap="square" lIns="0" tIns="21881" rIns="0" bIns="0" rtlCol="0">
            <a:spAutoFit/>
          </a:bodyPr>
          <a:lstStyle/>
          <a:p>
            <a:pPr algn="ctr">
              <a:spcBef>
                <a:spcPts val="172"/>
              </a:spcBef>
            </a:pPr>
            <a:r>
              <a:rPr sz="1451" b="1" dirty="0">
                <a:latin typeface="Comic Sans MS"/>
                <a:cs typeface="Comic Sans MS"/>
              </a:rPr>
              <a:t>65</a:t>
            </a:r>
            <a:endParaRPr sz="1451">
              <a:latin typeface="Comic Sans MS"/>
              <a:cs typeface="Comic Sans MS"/>
            </a:endParaRPr>
          </a:p>
        </p:txBody>
      </p:sp>
      <p:sp>
        <p:nvSpPr>
          <p:cNvPr id="9" name="object 9"/>
          <p:cNvSpPr/>
          <p:nvPr/>
        </p:nvSpPr>
        <p:spPr>
          <a:xfrm>
            <a:off x="3209893" y="1923706"/>
            <a:ext cx="1082539" cy="257391"/>
          </a:xfrm>
          <a:custGeom>
            <a:avLst/>
            <a:gdLst/>
            <a:ahLst/>
            <a:cxnLst/>
            <a:rect l="l" t="t" r="r" b="b"/>
            <a:pathLst>
              <a:path w="1193800" h="283844">
                <a:moveTo>
                  <a:pt x="1193292" y="0"/>
                </a:moveTo>
                <a:lnTo>
                  <a:pt x="57150" y="0"/>
                </a:lnTo>
                <a:lnTo>
                  <a:pt x="0" y="0"/>
                </a:lnTo>
                <a:lnTo>
                  <a:pt x="0" y="283464"/>
                </a:lnTo>
                <a:lnTo>
                  <a:pt x="57150" y="283464"/>
                </a:lnTo>
                <a:lnTo>
                  <a:pt x="1193292" y="283464"/>
                </a:lnTo>
                <a:lnTo>
                  <a:pt x="1193292" y="0"/>
                </a:lnTo>
                <a:close/>
              </a:path>
            </a:pathLst>
          </a:custGeom>
          <a:solidFill>
            <a:srgbClr val="9ACCFF"/>
          </a:solidFill>
        </p:spPr>
        <p:txBody>
          <a:bodyPr wrap="square" lIns="0" tIns="0" rIns="0" bIns="0" rtlCol="0"/>
          <a:lstStyle/>
          <a:p>
            <a:endParaRPr sz="1632"/>
          </a:p>
        </p:txBody>
      </p:sp>
      <p:sp>
        <p:nvSpPr>
          <p:cNvPr id="10" name="object 10"/>
          <p:cNvSpPr txBox="1"/>
          <p:nvPr/>
        </p:nvSpPr>
        <p:spPr>
          <a:xfrm>
            <a:off x="3205920" y="1919721"/>
            <a:ext cx="1089449" cy="245361"/>
          </a:xfrm>
          <a:prstGeom prst="rect">
            <a:avLst/>
          </a:prstGeom>
          <a:ln w="8762">
            <a:solidFill>
              <a:srgbClr val="000000"/>
            </a:solidFill>
          </a:ln>
        </p:spPr>
        <p:txBody>
          <a:bodyPr vert="horz" wrap="square" lIns="0" tIns="21881" rIns="0" bIns="0" rtlCol="0">
            <a:spAutoFit/>
          </a:bodyPr>
          <a:lstStyle/>
          <a:p>
            <a:pPr algn="ctr">
              <a:spcBef>
                <a:spcPts val="172"/>
              </a:spcBef>
            </a:pPr>
            <a:r>
              <a:rPr sz="1451" b="1" spc="-5" dirty="0">
                <a:solidFill>
                  <a:srgbClr val="FF0000"/>
                </a:solidFill>
                <a:latin typeface="Comic Sans MS"/>
                <a:cs typeface="Comic Sans MS"/>
              </a:rPr>
              <a:t>No</a:t>
            </a:r>
            <a:endParaRPr sz="1451">
              <a:latin typeface="Comic Sans MS"/>
              <a:cs typeface="Comic Sans MS"/>
            </a:endParaRPr>
          </a:p>
        </p:txBody>
      </p:sp>
      <p:sp>
        <p:nvSpPr>
          <p:cNvPr id="11" name="object 11"/>
          <p:cNvSpPr txBox="1"/>
          <p:nvPr/>
        </p:nvSpPr>
        <p:spPr>
          <a:xfrm>
            <a:off x="2134207" y="2183677"/>
            <a:ext cx="1072174" cy="245943"/>
          </a:xfrm>
          <a:prstGeom prst="rect">
            <a:avLst/>
          </a:prstGeom>
          <a:solidFill>
            <a:srgbClr val="9ACCFF"/>
          </a:solidFill>
          <a:ln w="8763">
            <a:solidFill>
              <a:srgbClr val="000000"/>
            </a:solidFill>
          </a:ln>
        </p:spPr>
        <p:txBody>
          <a:bodyPr vert="horz" wrap="square" lIns="0" tIns="22457" rIns="0" bIns="0" rtlCol="0">
            <a:spAutoFit/>
          </a:bodyPr>
          <a:lstStyle/>
          <a:p>
            <a:pPr algn="ctr">
              <a:spcBef>
                <a:spcPts val="177"/>
              </a:spcBef>
            </a:pPr>
            <a:r>
              <a:rPr sz="1451" b="1" dirty="0">
                <a:latin typeface="Comic Sans MS"/>
                <a:cs typeface="Comic Sans MS"/>
              </a:rPr>
              <a:t>68</a:t>
            </a:r>
            <a:endParaRPr sz="1451">
              <a:latin typeface="Comic Sans MS"/>
              <a:cs typeface="Comic Sans MS"/>
            </a:endParaRPr>
          </a:p>
        </p:txBody>
      </p:sp>
      <p:sp>
        <p:nvSpPr>
          <p:cNvPr id="12" name="object 12"/>
          <p:cNvSpPr txBox="1"/>
          <p:nvPr/>
        </p:nvSpPr>
        <p:spPr>
          <a:xfrm>
            <a:off x="3205920" y="2183677"/>
            <a:ext cx="1089449" cy="245943"/>
          </a:xfrm>
          <a:prstGeom prst="rect">
            <a:avLst/>
          </a:prstGeom>
          <a:solidFill>
            <a:srgbClr val="9ACCFF"/>
          </a:solidFill>
          <a:ln w="8762">
            <a:solidFill>
              <a:srgbClr val="000000"/>
            </a:solidFill>
          </a:ln>
        </p:spPr>
        <p:txBody>
          <a:bodyPr vert="horz" wrap="square" lIns="0" tIns="22457" rIns="0" bIns="0" rtlCol="0">
            <a:spAutoFit/>
          </a:bodyPr>
          <a:lstStyle/>
          <a:p>
            <a:pPr marL="576" algn="ctr">
              <a:spcBef>
                <a:spcPts val="177"/>
              </a:spcBef>
            </a:pPr>
            <a:r>
              <a:rPr sz="1451" b="1" spc="-9" dirty="0">
                <a:solidFill>
                  <a:srgbClr val="008000"/>
                </a:solidFill>
                <a:latin typeface="Comic Sans MS"/>
                <a:cs typeface="Comic Sans MS"/>
              </a:rPr>
              <a:t>Yes</a:t>
            </a:r>
            <a:endParaRPr sz="1451">
              <a:latin typeface="Comic Sans MS"/>
              <a:cs typeface="Comic Sans MS"/>
            </a:endParaRPr>
          </a:p>
        </p:txBody>
      </p:sp>
      <p:sp>
        <p:nvSpPr>
          <p:cNvPr id="13" name="object 13"/>
          <p:cNvSpPr txBox="1"/>
          <p:nvPr/>
        </p:nvSpPr>
        <p:spPr>
          <a:xfrm>
            <a:off x="2134207" y="2448323"/>
            <a:ext cx="1072174" cy="245943"/>
          </a:xfrm>
          <a:prstGeom prst="rect">
            <a:avLst/>
          </a:prstGeom>
          <a:solidFill>
            <a:srgbClr val="9ACCFF"/>
          </a:solidFill>
          <a:ln w="8763">
            <a:solidFill>
              <a:srgbClr val="000000"/>
            </a:solidFill>
          </a:ln>
        </p:spPr>
        <p:txBody>
          <a:bodyPr vert="horz" wrap="square" lIns="0" tIns="22457" rIns="0" bIns="0" rtlCol="0">
            <a:spAutoFit/>
          </a:bodyPr>
          <a:lstStyle/>
          <a:p>
            <a:pPr algn="ctr">
              <a:spcBef>
                <a:spcPts val="177"/>
              </a:spcBef>
            </a:pPr>
            <a:r>
              <a:rPr sz="1451" b="1" dirty="0">
                <a:latin typeface="Comic Sans MS"/>
                <a:cs typeface="Comic Sans MS"/>
              </a:rPr>
              <a:t>69</a:t>
            </a:r>
            <a:endParaRPr sz="1451">
              <a:latin typeface="Comic Sans MS"/>
              <a:cs typeface="Comic Sans MS"/>
            </a:endParaRPr>
          </a:p>
        </p:txBody>
      </p:sp>
      <p:sp>
        <p:nvSpPr>
          <p:cNvPr id="14" name="object 14"/>
          <p:cNvSpPr txBox="1"/>
          <p:nvPr/>
        </p:nvSpPr>
        <p:spPr>
          <a:xfrm>
            <a:off x="3205920" y="2448323"/>
            <a:ext cx="1089449" cy="245943"/>
          </a:xfrm>
          <a:prstGeom prst="rect">
            <a:avLst/>
          </a:prstGeom>
          <a:solidFill>
            <a:srgbClr val="9ACCFF"/>
          </a:solidFill>
          <a:ln w="8762">
            <a:solidFill>
              <a:srgbClr val="000000"/>
            </a:solidFill>
          </a:ln>
        </p:spPr>
        <p:txBody>
          <a:bodyPr vert="horz" wrap="square" lIns="0" tIns="22457" rIns="0" bIns="0" rtlCol="0">
            <a:spAutoFit/>
          </a:bodyPr>
          <a:lstStyle/>
          <a:p>
            <a:pPr marL="576" algn="ctr">
              <a:spcBef>
                <a:spcPts val="177"/>
              </a:spcBef>
            </a:pPr>
            <a:r>
              <a:rPr sz="1451" b="1" spc="-9" dirty="0">
                <a:solidFill>
                  <a:srgbClr val="008000"/>
                </a:solidFill>
                <a:latin typeface="Comic Sans MS"/>
                <a:cs typeface="Comic Sans MS"/>
              </a:rPr>
              <a:t>Yes</a:t>
            </a:r>
            <a:endParaRPr sz="1451">
              <a:latin typeface="Comic Sans MS"/>
              <a:cs typeface="Comic Sans MS"/>
            </a:endParaRPr>
          </a:p>
        </p:txBody>
      </p:sp>
      <p:sp>
        <p:nvSpPr>
          <p:cNvPr id="15" name="object 15"/>
          <p:cNvSpPr txBox="1"/>
          <p:nvPr/>
        </p:nvSpPr>
        <p:spPr>
          <a:xfrm>
            <a:off x="2134207" y="2712969"/>
            <a:ext cx="1072174" cy="247105"/>
          </a:xfrm>
          <a:prstGeom prst="rect">
            <a:avLst/>
          </a:prstGeom>
          <a:solidFill>
            <a:srgbClr val="9ACCFF"/>
          </a:solidFill>
          <a:ln w="8763">
            <a:solidFill>
              <a:srgbClr val="000000"/>
            </a:solidFill>
          </a:ln>
        </p:spPr>
        <p:txBody>
          <a:bodyPr vert="horz" wrap="square" lIns="0" tIns="23608" rIns="0" bIns="0" rtlCol="0">
            <a:spAutoFit/>
          </a:bodyPr>
          <a:lstStyle/>
          <a:p>
            <a:pPr algn="ctr">
              <a:spcBef>
                <a:spcPts val="185"/>
              </a:spcBef>
            </a:pPr>
            <a:r>
              <a:rPr sz="1451" b="1" dirty="0">
                <a:latin typeface="Comic Sans MS"/>
                <a:cs typeface="Comic Sans MS"/>
              </a:rPr>
              <a:t>70</a:t>
            </a:r>
            <a:endParaRPr sz="1451">
              <a:latin typeface="Comic Sans MS"/>
              <a:cs typeface="Comic Sans MS"/>
            </a:endParaRPr>
          </a:p>
        </p:txBody>
      </p:sp>
      <p:sp>
        <p:nvSpPr>
          <p:cNvPr id="16" name="object 16"/>
          <p:cNvSpPr/>
          <p:nvPr/>
        </p:nvSpPr>
        <p:spPr>
          <a:xfrm>
            <a:off x="3209893" y="2718336"/>
            <a:ext cx="1082539" cy="256815"/>
          </a:xfrm>
          <a:custGeom>
            <a:avLst/>
            <a:gdLst/>
            <a:ahLst/>
            <a:cxnLst/>
            <a:rect l="l" t="t" r="r" b="b"/>
            <a:pathLst>
              <a:path w="1193800" h="283210">
                <a:moveTo>
                  <a:pt x="1193292" y="0"/>
                </a:moveTo>
                <a:lnTo>
                  <a:pt x="57150" y="0"/>
                </a:lnTo>
                <a:lnTo>
                  <a:pt x="0" y="0"/>
                </a:lnTo>
                <a:lnTo>
                  <a:pt x="0" y="282702"/>
                </a:lnTo>
                <a:lnTo>
                  <a:pt x="57150" y="282702"/>
                </a:lnTo>
                <a:lnTo>
                  <a:pt x="1193292" y="282702"/>
                </a:lnTo>
                <a:lnTo>
                  <a:pt x="1193292" y="0"/>
                </a:lnTo>
                <a:close/>
              </a:path>
            </a:pathLst>
          </a:custGeom>
          <a:solidFill>
            <a:srgbClr val="9ACCFF"/>
          </a:solidFill>
        </p:spPr>
        <p:txBody>
          <a:bodyPr wrap="square" lIns="0" tIns="0" rIns="0" bIns="0" rtlCol="0"/>
          <a:lstStyle/>
          <a:p>
            <a:endParaRPr sz="1632"/>
          </a:p>
        </p:txBody>
      </p:sp>
      <p:sp>
        <p:nvSpPr>
          <p:cNvPr id="17" name="object 17"/>
          <p:cNvSpPr txBox="1"/>
          <p:nvPr/>
        </p:nvSpPr>
        <p:spPr>
          <a:xfrm>
            <a:off x="3205920" y="2712969"/>
            <a:ext cx="1089449" cy="247105"/>
          </a:xfrm>
          <a:prstGeom prst="rect">
            <a:avLst/>
          </a:prstGeom>
          <a:ln w="8762">
            <a:solidFill>
              <a:srgbClr val="000000"/>
            </a:solidFill>
          </a:ln>
        </p:spPr>
        <p:txBody>
          <a:bodyPr vert="horz" wrap="square" lIns="0" tIns="23608" rIns="0" bIns="0" rtlCol="0">
            <a:spAutoFit/>
          </a:bodyPr>
          <a:lstStyle/>
          <a:p>
            <a:pPr marL="576" algn="ctr">
              <a:spcBef>
                <a:spcPts val="185"/>
              </a:spcBef>
            </a:pPr>
            <a:r>
              <a:rPr sz="1451" b="1" spc="-5" dirty="0">
                <a:solidFill>
                  <a:srgbClr val="008000"/>
                </a:solidFill>
                <a:latin typeface="Comic Sans MS"/>
                <a:cs typeface="Comic Sans MS"/>
              </a:rPr>
              <a:t>Yes</a:t>
            </a:r>
            <a:endParaRPr sz="1451">
              <a:latin typeface="Comic Sans MS"/>
              <a:cs typeface="Comic Sans MS"/>
            </a:endParaRPr>
          </a:p>
        </p:txBody>
      </p:sp>
      <p:sp>
        <p:nvSpPr>
          <p:cNvPr id="18" name="object 18"/>
          <p:cNvSpPr txBox="1"/>
          <p:nvPr/>
        </p:nvSpPr>
        <p:spPr>
          <a:xfrm>
            <a:off x="2134207" y="2978307"/>
            <a:ext cx="1072174" cy="245943"/>
          </a:xfrm>
          <a:prstGeom prst="rect">
            <a:avLst/>
          </a:prstGeom>
          <a:solidFill>
            <a:srgbClr val="9ACCFF"/>
          </a:solidFill>
          <a:ln w="8763">
            <a:solidFill>
              <a:srgbClr val="000000"/>
            </a:solidFill>
          </a:ln>
        </p:spPr>
        <p:txBody>
          <a:bodyPr vert="horz" wrap="square" lIns="0" tIns="22457" rIns="0" bIns="0" rtlCol="0">
            <a:spAutoFit/>
          </a:bodyPr>
          <a:lstStyle/>
          <a:p>
            <a:pPr algn="ctr">
              <a:spcBef>
                <a:spcPts val="177"/>
              </a:spcBef>
            </a:pPr>
            <a:r>
              <a:rPr sz="1451" b="1" dirty="0">
                <a:latin typeface="Comic Sans MS"/>
                <a:cs typeface="Comic Sans MS"/>
              </a:rPr>
              <a:t>71</a:t>
            </a:r>
            <a:endParaRPr sz="1451">
              <a:latin typeface="Comic Sans MS"/>
              <a:cs typeface="Comic Sans MS"/>
            </a:endParaRPr>
          </a:p>
        </p:txBody>
      </p:sp>
      <p:sp>
        <p:nvSpPr>
          <p:cNvPr id="19" name="object 19"/>
          <p:cNvSpPr txBox="1"/>
          <p:nvPr/>
        </p:nvSpPr>
        <p:spPr>
          <a:xfrm>
            <a:off x="3205920" y="2978307"/>
            <a:ext cx="1089449" cy="245943"/>
          </a:xfrm>
          <a:prstGeom prst="rect">
            <a:avLst/>
          </a:prstGeom>
          <a:solidFill>
            <a:srgbClr val="9ACCFF"/>
          </a:solidFill>
          <a:ln w="8762">
            <a:solidFill>
              <a:srgbClr val="000000"/>
            </a:solidFill>
          </a:ln>
        </p:spPr>
        <p:txBody>
          <a:bodyPr vert="horz" wrap="square" lIns="0" tIns="22457" rIns="0" bIns="0" rtlCol="0">
            <a:spAutoFit/>
          </a:bodyPr>
          <a:lstStyle/>
          <a:p>
            <a:pPr algn="ctr">
              <a:spcBef>
                <a:spcPts val="177"/>
              </a:spcBef>
            </a:pPr>
            <a:r>
              <a:rPr sz="1451" b="1" spc="-5" dirty="0">
                <a:solidFill>
                  <a:srgbClr val="FF0000"/>
                </a:solidFill>
                <a:latin typeface="Comic Sans MS"/>
                <a:cs typeface="Comic Sans MS"/>
              </a:rPr>
              <a:t>No</a:t>
            </a:r>
            <a:endParaRPr sz="1451">
              <a:latin typeface="Comic Sans MS"/>
              <a:cs typeface="Comic Sans MS"/>
            </a:endParaRPr>
          </a:p>
        </p:txBody>
      </p:sp>
      <p:sp>
        <p:nvSpPr>
          <p:cNvPr id="20" name="object 20"/>
          <p:cNvSpPr txBox="1"/>
          <p:nvPr/>
        </p:nvSpPr>
        <p:spPr>
          <a:xfrm>
            <a:off x="2134207" y="3242953"/>
            <a:ext cx="1072174" cy="245361"/>
          </a:xfrm>
          <a:prstGeom prst="rect">
            <a:avLst/>
          </a:prstGeom>
          <a:solidFill>
            <a:srgbClr val="9ACCFF"/>
          </a:solidFill>
          <a:ln w="8763">
            <a:solidFill>
              <a:srgbClr val="000000"/>
            </a:solidFill>
          </a:ln>
        </p:spPr>
        <p:txBody>
          <a:bodyPr vert="horz" wrap="square" lIns="0" tIns="21881" rIns="0" bIns="0" rtlCol="0">
            <a:spAutoFit/>
          </a:bodyPr>
          <a:lstStyle/>
          <a:p>
            <a:pPr algn="ctr">
              <a:spcBef>
                <a:spcPts val="172"/>
              </a:spcBef>
            </a:pPr>
            <a:r>
              <a:rPr sz="1451" b="1" dirty="0">
                <a:latin typeface="Comic Sans MS"/>
                <a:cs typeface="Comic Sans MS"/>
              </a:rPr>
              <a:t>72</a:t>
            </a:r>
            <a:endParaRPr sz="1451">
              <a:latin typeface="Comic Sans MS"/>
              <a:cs typeface="Comic Sans MS"/>
            </a:endParaRPr>
          </a:p>
        </p:txBody>
      </p:sp>
      <p:sp>
        <p:nvSpPr>
          <p:cNvPr id="21" name="object 21"/>
          <p:cNvSpPr/>
          <p:nvPr/>
        </p:nvSpPr>
        <p:spPr>
          <a:xfrm>
            <a:off x="3209893" y="3246927"/>
            <a:ext cx="1082539" cy="257391"/>
          </a:xfrm>
          <a:custGeom>
            <a:avLst/>
            <a:gdLst/>
            <a:ahLst/>
            <a:cxnLst/>
            <a:rect l="l" t="t" r="r" b="b"/>
            <a:pathLst>
              <a:path w="1193800" h="283845">
                <a:moveTo>
                  <a:pt x="1193291" y="283463"/>
                </a:moveTo>
                <a:lnTo>
                  <a:pt x="1193291" y="0"/>
                </a:lnTo>
                <a:lnTo>
                  <a:pt x="0" y="0"/>
                </a:lnTo>
                <a:lnTo>
                  <a:pt x="0" y="283463"/>
                </a:lnTo>
                <a:lnTo>
                  <a:pt x="1193291" y="283463"/>
                </a:lnTo>
                <a:close/>
              </a:path>
            </a:pathLst>
          </a:custGeom>
          <a:solidFill>
            <a:srgbClr val="9ACCFF"/>
          </a:solidFill>
        </p:spPr>
        <p:txBody>
          <a:bodyPr wrap="square" lIns="0" tIns="0" rIns="0" bIns="0" rtlCol="0"/>
          <a:lstStyle/>
          <a:p>
            <a:endParaRPr sz="1632"/>
          </a:p>
        </p:txBody>
      </p:sp>
      <p:sp>
        <p:nvSpPr>
          <p:cNvPr id="22" name="object 22"/>
          <p:cNvSpPr txBox="1"/>
          <p:nvPr/>
        </p:nvSpPr>
        <p:spPr>
          <a:xfrm>
            <a:off x="3205920" y="3242953"/>
            <a:ext cx="1089449" cy="245361"/>
          </a:xfrm>
          <a:prstGeom prst="rect">
            <a:avLst/>
          </a:prstGeom>
          <a:ln w="8762">
            <a:solidFill>
              <a:srgbClr val="000000"/>
            </a:solidFill>
          </a:ln>
        </p:spPr>
        <p:txBody>
          <a:bodyPr vert="horz" wrap="square" lIns="0" tIns="21881" rIns="0" bIns="0" rtlCol="0">
            <a:spAutoFit/>
          </a:bodyPr>
          <a:lstStyle/>
          <a:p>
            <a:pPr algn="ctr">
              <a:spcBef>
                <a:spcPts val="172"/>
              </a:spcBef>
            </a:pPr>
            <a:r>
              <a:rPr sz="1451" b="1" spc="-5" dirty="0">
                <a:solidFill>
                  <a:srgbClr val="FF0000"/>
                </a:solidFill>
                <a:latin typeface="Comic Sans MS"/>
                <a:cs typeface="Comic Sans MS"/>
              </a:rPr>
              <a:t>No</a:t>
            </a:r>
            <a:endParaRPr sz="1451">
              <a:latin typeface="Comic Sans MS"/>
              <a:cs typeface="Comic Sans MS"/>
            </a:endParaRPr>
          </a:p>
        </p:txBody>
      </p:sp>
      <p:sp>
        <p:nvSpPr>
          <p:cNvPr id="23" name="object 23"/>
          <p:cNvSpPr txBox="1"/>
          <p:nvPr/>
        </p:nvSpPr>
        <p:spPr>
          <a:xfrm>
            <a:off x="2134207" y="3506908"/>
            <a:ext cx="1072174" cy="247686"/>
          </a:xfrm>
          <a:prstGeom prst="rect">
            <a:avLst/>
          </a:prstGeom>
          <a:solidFill>
            <a:srgbClr val="9ACCFF"/>
          </a:solidFill>
          <a:ln w="8763">
            <a:solidFill>
              <a:srgbClr val="000000"/>
            </a:solidFill>
          </a:ln>
        </p:spPr>
        <p:txBody>
          <a:bodyPr vert="horz" wrap="square" lIns="0" tIns="24184" rIns="0" bIns="0" rtlCol="0">
            <a:spAutoFit/>
          </a:bodyPr>
          <a:lstStyle/>
          <a:p>
            <a:pPr algn="ctr">
              <a:spcBef>
                <a:spcPts val="190"/>
              </a:spcBef>
            </a:pPr>
            <a:r>
              <a:rPr sz="1451" b="1" dirty="0">
                <a:latin typeface="Comic Sans MS"/>
                <a:cs typeface="Comic Sans MS"/>
              </a:rPr>
              <a:t>72</a:t>
            </a:r>
            <a:endParaRPr sz="1451">
              <a:latin typeface="Comic Sans MS"/>
              <a:cs typeface="Comic Sans MS"/>
            </a:endParaRPr>
          </a:p>
        </p:txBody>
      </p:sp>
      <p:sp>
        <p:nvSpPr>
          <p:cNvPr id="24" name="object 24"/>
          <p:cNvSpPr/>
          <p:nvPr/>
        </p:nvSpPr>
        <p:spPr>
          <a:xfrm>
            <a:off x="3209893" y="3512264"/>
            <a:ext cx="1082539" cy="257391"/>
          </a:xfrm>
          <a:custGeom>
            <a:avLst/>
            <a:gdLst/>
            <a:ahLst/>
            <a:cxnLst/>
            <a:rect l="l" t="t" r="r" b="b"/>
            <a:pathLst>
              <a:path w="1193800" h="283845">
                <a:moveTo>
                  <a:pt x="1193291" y="283463"/>
                </a:moveTo>
                <a:lnTo>
                  <a:pt x="1193291" y="0"/>
                </a:lnTo>
                <a:lnTo>
                  <a:pt x="0" y="0"/>
                </a:lnTo>
                <a:lnTo>
                  <a:pt x="0" y="283463"/>
                </a:lnTo>
                <a:lnTo>
                  <a:pt x="1193291" y="283463"/>
                </a:lnTo>
                <a:close/>
              </a:path>
            </a:pathLst>
          </a:custGeom>
          <a:solidFill>
            <a:srgbClr val="9ACCFF"/>
          </a:solidFill>
        </p:spPr>
        <p:txBody>
          <a:bodyPr wrap="square" lIns="0" tIns="0" rIns="0" bIns="0" rtlCol="0"/>
          <a:lstStyle/>
          <a:p>
            <a:endParaRPr sz="1632"/>
          </a:p>
        </p:txBody>
      </p:sp>
      <p:sp>
        <p:nvSpPr>
          <p:cNvPr id="25" name="object 25"/>
          <p:cNvSpPr txBox="1"/>
          <p:nvPr/>
        </p:nvSpPr>
        <p:spPr>
          <a:xfrm>
            <a:off x="3205920" y="3506908"/>
            <a:ext cx="1089449" cy="247686"/>
          </a:xfrm>
          <a:prstGeom prst="rect">
            <a:avLst/>
          </a:prstGeom>
          <a:ln w="8762">
            <a:solidFill>
              <a:srgbClr val="000000"/>
            </a:solidFill>
          </a:ln>
        </p:spPr>
        <p:txBody>
          <a:bodyPr vert="horz" wrap="square" lIns="0" tIns="24184" rIns="0" bIns="0" rtlCol="0">
            <a:spAutoFit/>
          </a:bodyPr>
          <a:lstStyle/>
          <a:p>
            <a:pPr marL="576" algn="ctr">
              <a:spcBef>
                <a:spcPts val="190"/>
              </a:spcBef>
            </a:pPr>
            <a:r>
              <a:rPr sz="1451" b="1" spc="-9" dirty="0">
                <a:solidFill>
                  <a:srgbClr val="008000"/>
                </a:solidFill>
                <a:latin typeface="Comic Sans MS"/>
                <a:cs typeface="Comic Sans MS"/>
              </a:rPr>
              <a:t>Yes</a:t>
            </a:r>
            <a:endParaRPr sz="1451">
              <a:latin typeface="Comic Sans MS"/>
              <a:cs typeface="Comic Sans MS"/>
            </a:endParaRPr>
          </a:p>
        </p:txBody>
      </p:sp>
      <p:sp>
        <p:nvSpPr>
          <p:cNvPr id="26" name="object 26"/>
          <p:cNvSpPr txBox="1"/>
          <p:nvPr/>
        </p:nvSpPr>
        <p:spPr>
          <a:xfrm>
            <a:off x="2134207" y="3772937"/>
            <a:ext cx="1072174" cy="245943"/>
          </a:xfrm>
          <a:prstGeom prst="rect">
            <a:avLst/>
          </a:prstGeom>
          <a:solidFill>
            <a:srgbClr val="9ACCFF"/>
          </a:solidFill>
          <a:ln w="8763">
            <a:solidFill>
              <a:srgbClr val="000000"/>
            </a:solidFill>
          </a:ln>
        </p:spPr>
        <p:txBody>
          <a:bodyPr vert="horz" wrap="square" lIns="0" tIns="22457" rIns="0" bIns="0" rtlCol="0">
            <a:spAutoFit/>
          </a:bodyPr>
          <a:lstStyle/>
          <a:p>
            <a:pPr algn="ctr">
              <a:spcBef>
                <a:spcPts val="177"/>
              </a:spcBef>
            </a:pPr>
            <a:r>
              <a:rPr sz="1451" b="1" dirty="0">
                <a:latin typeface="Comic Sans MS"/>
                <a:cs typeface="Comic Sans MS"/>
              </a:rPr>
              <a:t>75</a:t>
            </a:r>
            <a:endParaRPr sz="1451">
              <a:latin typeface="Comic Sans MS"/>
              <a:cs typeface="Comic Sans MS"/>
            </a:endParaRPr>
          </a:p>
        </p:txBody>
      </p:sp>
      <p:sp>
        <p:nvSpPr>
          <p:cNvPr id="27" name="object 27"/>
          <p:cNvSpPr/>
          <p:nvPr/>
        </p:nvSpPr>
        <p:spPr>
          <a:xfrm>
            <a:off x="3209893" y="3776909"/>
            <a:ext cx="1082539" cy="257391"/>
          </a:xfrm>
          <a:custGeom>
            <a:avLst/>
            <a:gdLst/>
            <a:ahLst/>
            <a:cxnLst/>
            <a:rect l="l" t="t" r="r" b="b"/>
            <a:pathLst>
              <a:path w="1193800" h="283845">
                <a:moveTo>
                  <a:pt x="1193291" y="283463"/>
                </a:moveTo>
                <a:lnTo>
                  <a:pt x="1193291" y="0"/>
                </a:lnTo>
                <a:lnTo>
                  <a:pt x="0" y="0"/>
                </a:lnTo>
                <a:lnTo>
                  <a:pt x="0" y="283463"/>
                </a:lnTo>
                <a:lnTo>
                  <a:pt x="1193291" y="283463"/>
                </a:lnTo>
                <a:close/>
              </a:path>
            </a:pathLst>
          </a:custGeom>
          <a:solidFill>
            <a:srgbClr val="9ACCFF"/>
          </a:solidFill>
        </p:spPr>
        <p:txBody>
          <a:bodyPr wrap="square" lIns="0" tIns="0" rIns="0" bIns="0" rtlCol="0"/>
          <a:lstStyle/>
          <a:p>
            <a:endParaRPr sz="1632"/>
          </a:p>
        </p:txBody>
      </p:sp>
      <p:sp>
        <p:nvSpPr>
          <p:cNvPr id="28" name="object 28"/>
          <p:cNvSpPr txBox="1"/>
          <p:nvPr/>
        </p:nvSpPr>
        <p:spPr>
          <a:xfrm>
            <a:off x="3205920" y="3772937"/>
            <a:ext cx="1089449" cy="245943"/>
          </a:xfrm>
          <a:prstGeom prst="rect">
            <a:avLst/>
          </a:prstGeom>
          <a:ln w="8762">
            <a:solidFill>
              <a:srgbClr val="000000"/>
            </a:solidFill>
          </a:ln>
        </p:spPr>
        <p:txBody>
          <a:bodyPr vert="horz" wrap="square" lIns="0" tIns="22457" rIns="0" bIns="0" rtlCol="0">
            <a:spAutoFit/>
          </a:bodyPr>
          <a:lstStyle/>
          <a:p>
            <a:pPr marL="576" algn="ctr">
              <a:spcBef>
                <a:spcPts val="177"/>
              </a:spcBef>
            </a:pPr>
            <a:r>
              <a:rPr sz="1451" b="1" spc="-9" dirty="0">
                <a:solidFill>
                  <a:srgbClr val="008000"/>
                </a:solidFill>
                <a:latin typeface="Comic Sans MS"/>
                <a:cs typeface="Comic Sans MS"/>
              </a:rPr>
              <a:t>Yes</a:t>
            </a:r>
            <a:endParaRPr sz="1451">
              <a:latin typeface="Comic Sans MS"/>
              <a:cs typeface="Comic Sans MS"/>
            </a:endParaRPr>
          </a:p>
        </p:txBody>
      </p:sp>
      <p:sp>
        <p:nvSpPr>
          <p:cNvPr id="29" name="object 29"/>
          <p:cNvSpPr txBox="1"/>
          <p:nvPr/>
        </p:nvSpPr>
        <p:spPr>
          <a:xfrm>
            <a:off x="2134207" y="4037237"/>
            <a:ext cx="1072174" cy="245943"/>
          </a:xfrm>
          <a:prstGeom prst="rect">
            <a:avLst/>
          </a:prstGeom>
          <a:solidFill>
            <a:srgbClr val="9ACCFF"/>
          </a:solidFill>
          <a:ln w="8763">
            <a:solidFill>
              <a:srgbClr val="000000"/>
            </a:solidFill>
          </a:ln>
        </p:spPr>
        <p:txBody>
          <a:bodyPr vert="horz" wrap="square" lIns="0" tIns="22457" rIns="0" bIns="0" rtlCol="0">
            <a:spAutoFit/>
          </a:bodyPr>
          <a:lstStyle/>
          <a:p>
            <a:pPr algn="ctr">
              <a:spcBef>
                <a:spcPts val="177"/>
              </a:spcBef>
            </a:pPr>
            <a:r>
              <a:rPr sz="1451" b="1" dirty="0">
                <a:latin typeface="Comic Sans MS"/>
                <a:cs typeface="Comic Sans MS"/>
              </a:rPr>
              <a:t>75</a:t>
            </a:r>
            <a:endParaRPr sz="1451">
              <a:latin typeface="Comic Sans MS"/>
              <a:cs typeface="Comic Sans MS"/>
            </a:endParaRPr>
          </a:p>
        </p:txBody>
      </p:sp>
      <p:sp>
        <p:nvSpPr>
          <p:cNvPr id="30" name="object 30"/>
          <p:cNvSpPr/>
          <p:nvPr/>
        </p:nvSpPr>
        <p:spPr>
          <a:xfrm>
            <a:off x="3209893" y="4041556"/>
            <a:ext cx="1082539" cy="257391"/>
          </a:xfrm>
          <a:custGeom>
            <a:avLst/>
            <a:gdLst/>
            <a:ahLst/>
            <a:cxnLst/>
            <a:rect l="l" t="t" r="r" b="b"/>
            <a:pathLst>
              <a:path w="1193800" h="283845">
                <a:moveTo>
                  <a:pt x="1193291" y="283463"/>
                </a:moveTo>
                <a:lnTo>
                  <a:pt x="1193291" y="0"/>
                </a:lnTo>
                <a:lnTo>
                  <a:pt x="0" y="0"/>
                </a:lnTo>
                <a:lnTo>
                  <a:pt x="0" y="283463"/>
                </a:lnTo>
                <a:lnTo>
                  <a:pt x="1193291" y="283463"/>
                </a:lnTo>
                <a:close/>
              </a:path>
            </a:pathLst>
          </a:custGeom>
          <a:solidFill>
            <a:srgbClr val="9ACCFF"/>
          </a:solidFill>
        </p:spPr>
        <p:txBody>
          <a:bodyPr wrap="square" lIns="0" tIns="0" rIns="0" bIns="0" rtlCol="0"/>
          <a:lstStyle/>
          <a:p>
            <a:endParaRPr sz="1632"/>
          </a:p>
        </p:txBody>
      </p:sp>
      <p:sp>
        <p:nvSpPr>
          <p:cNvPr id="31" name="object 31"/>
          <p:cNvSpPr txBox="1"/>
          <p:nvPr/>
        </p:nvSpPr>
        <p:spPr>
          <a:xfrm>
            <a:off x="3205920" y="4037237"/>
            <a:ext cx="1089449" cy="245943"/>
          </a:xfrm>
          <a:prstGeom prst="rect">
            <a:avLst/>
          </a:prstGeom>
          <a:ln w="8762">
            <a:solidFill>
              <a:srgbClr val="000000"/>
            </a:solidFill>
          </a:ln>
        </p:spPr>
        <p:txBody>
          <a:bodyPr vert="horz" wrap="square" lIns="0" tIns="22457" rIns="0" bIns="0" rtlCol="0">
            <a:spAutoFit/>
          </a:bodyPr>
          <a:lstStyle/>
          <a:p>
            <a:pPr marL="576" algn="ctr">
              <a:spcBef>
                <a:spcPts val="177"/>
              </a:spcBef>
            </a:pPr>
            <a:r>
              <a:rPr sz="1451" b="1" spc="-5" dirty="0">
                <a:solidFill>
                  <a:srgbClr val="008000"/>
                </a:solidFill>
                <a:latin typeface="Comic Sans MS"/>
                <a:cs typeface="Comic Sans MS"/>
              </a:rPr>
              <a:t>Yes</a:t>
            </a:r>
            <a:endParaRPr sz="1451">
              <a:latin typeface="Comic Sans MS"/>
              <a:cs typeface="Comic Sans MS"/>
            </a:endParaRPr>
          </a:p>
        </p:txBody>
      </p:sp>
      <p:sp>
        <p:nvSpPr>
          <p:cNvPr id="32" name="object 32"/>
          <p:cNvSpPr txBox="1"/>
          <p:nvPr/>
        </p:nvSpPr>
        <p:spPr>
          <a:xfrm>
            <a:off x="2134207" y="4301538"/>
            <a:ext cx="1072174" cy="245943"/>
          </a:xfrm>
          <a:prstGeom prst="rect">
            <a:avLst/>
          </a:prstGeom>
          <a:solidFill>
            <a:srgbClr val="9ACCFF"/>
          </a:solidFill>
          <a:ln w="8763">
            <a:solidFill>
              <a:srgbClr val="000000"/>
            </a:solidFill>
          </a:ln>
        </p:spPr>
        <p:txBody>
          <a:bodyPr vert="horz" wrap="square" lIns="0" tIns="22457" rIns="0" bIns="0" rtlCol="0">
            <a:spAutoFit/>
          </a:bodyPr>
          <a:lstStyle/>
          <a:p>
            <a:pPr algn="ctr">
              <a:spcBef>
                <a:spcPts val="177"/>
              </a:spcBef>
            </a:pPr>
            <a:r>
              <a:rPr sz="1451" b="1" dirty="0">
                <a:latin typeface="Comic Sans MS"/>
                <a:cs typeface="Comic Sans MS"/>
              </a:rPr>
              <a:t>80</a:t>
            </a:r>
            <a:endParaRPr sz="1451">
              <a:latin typeface="Comic Sans MS"/>
              <a:cs typeface="Comic Sans MS"/>
            </a:endParaRPr>
          </a:p>
        </p:txBody>
      </p:sp>
      <p:sp>
        <p:nvSpPr>
          <p:cNvPr id="33" name="object 33"/>
          <p:cNvSpPr txBox="1"/>
          <p:nvPr/>
        </p:nvSpPr>
        <p:spPr>
          <a:xfrm>
            <a:off x="3205920" y="4301538"/>
            <a:ext cx="1089449" cy="245943"/>
          </a:xfrm>
          <a:prstGeom prst="rect">
            <a:avLst/>
          </a:prstGeom>
          <a:solidFill>
            <a:srgbClr val="9ACCFF"/>
          </a:solidFill>
          <a:ln w="8762">
            <a:solidFill>
              <a:srgbClr val="000000"/>
            </a:solidFill>
          </a:ln>
        </p:spPr>
        <p:txBody>
          <a:bodyPr vert="horz" wrap="square" lIns="0" tIns="22457" rIns="0" bIns="0" rtlCol="0">
            <a:spAutoFit/>
          </a:bodyPr>
          <a:lstStyle/>
          <a:p>
            <a:pPr algn="ctr">
              <a:spcBef>
                <a:spcPts val="177"/>
              </a:spcBef>
            </a:pPr>
            <a:r>
              <a:rPr sz="1451" b="1" spc="-5" dirty="0">
                <a:solidFill>
                  <a:srgbClr val="FF0000"/>
                </a:solidFill>
                <a:latin typeface="Comic Sans MS"/>
                <a:cs typeface="Comic Sans MS"/>
              </a:rPr>
              <a:t>No</a:t>
            </a:r>
            <a:endParaRPr sz="1451">
              <a:latin typeface="Comic Sans MS"/>
              <a:cs typeface="Comic Sans MS"/>
            </a:endParaRPr>
          </a:p>
        </p:txBody>
      </p:sp>
      <p:sp>
        <p:nvSpPr>
          <p:cNvPr id="34" name="object 34"/>
          <p:cNvSpPr txBox="1"/>
          <p:nvPr/>
        </p:nvSpPr>
        <p:spPr>
          <a:xfrm>
            <a:off x="2134207" y="4566184"/>
            <a:ext cx="1072174" cy="247105"/>
          </a:xfrm>
          <a:prstGeom prst="rect">
            <a:avLst/>
          </a:prstGeom>
          <a:solidFill>
            <a:srgbClr val="9ACCFF"/>
          </a:solidFill>
          <a:ln w="8762">
            <a:solidFill>
              <a:srgbClr val="000000"/>
            </a:solidFill>
          </a:ln>
        </p:spPr>
        <p:txBody>
          <a:bodyPr vert="horz" wrap="square" lIns="0" tIns="23608" rIns="0" bIns="0" rtlCol="0">
            <a:spAutoFit/>
          </a:bodyPr>
          <a:lstStyle/>
          <a:p>
            <a:pPr algn="ctr">
              <a:spcBef>
                <a:spcPts val="185"/>
              </a:spcBef>
            </a:pPr>
            <a:r>
              <a:rPr sz="1451" b="1" dirty="0">
                <a:latin typeface="Comic Sans MS"/>
                <a:cs typeface="Comic Sans MS"/>
              </a:rPr>
              <a:t>81</a:t>
            </a:r>
            <a:endParaRPr sz="1451">
              <a:latin typeface="Comic Sans MS"/>
              <a:cs typeface="Comic Sans MS"/>
            </a:endParaRPr>
          </a:p>
        </p:txBody>
      </p:sp>
      <p:sp>
        <p:nvSpPr>
          <p:cNvPr id="35" name="object 35"/>
          <p:cNvSpPr/>
          <p:nvPr/>
        </p:nvSpPr>
        <p:spPr>
          <a:xfrm>
            <a:off x="3209893" y="4571551"/>
            <a:ext cx="1082539" cy="257391"/>
          </a:xfrm>
          <a:custGeom>
            <a:avLst/>
            <a:gdLst/>
            <a:ahLst/>
            <a:cxnLst/>
            <a:rect l="l" t="t" r="r" b="b"/>
            <a:pathLst>
              <a:path w="1193800" h="283845">
                <a:moveTo>
                  <a:pt x="1193292" y="0"/>
                </a:moveTo>
                <a:lnTo>
                  <a:pt x="57150" y="0"/>
                </a:lnTo>
                <a:lnTo>
                  <a:pt x="0" y="0"/>
                </a:lnTo>
                <a:lnTo>
                  <a:pt x="0" y="283464"/>
                </a:lnTo>
                <a:lnTo>
                  <a:pt x="57150" y="283464"/>
                </a:lnTo>
                <a:lnTo>
                  <a:pt x="1193292" y="283464"/>
                </a:lnTo>
                <a:lnTo>
                  <a:pt x="1193292" y="0"/>
                </a:lnTo>
                <a:close/>
              </a:path>
            </a:pathLst>
          </a:custGeom>
          <a:solidFill>
            <a:srgbClr val="9ACCFF"/>
          </a:solidFill>
        </p:spPr>
        <p:txBody>
          <a:bodyPr wrap="square" lIns="0" tIns="0" rIns="0" bIns="0" rtlCol="0"/>
          <a:lstStyle/>
          <a:p>
            <a:endParaRPr sz="1632"/>
          </a:p>
        </p:txBody>
      </p:sp>
      <p:sp>
        <p:nvSpPr>
          <p:cNvPr id="36" name="object 36"/>
          <p:cNvSpPr txBox="1"/>
          <p:nvPr/>
        </p:nvSpPr>
        <p:spPr>
          <a:xfrm>
            <a:off x="3205920" y="4566184"/>
            <a:ext cx="1089449" cy="247105"/>
          </a:xfrm>
          <a:prstGeom prst="rect">
            <a:avLst/>
          </a:prstGeom>
          <a:ln w="8763">
            <a:solidFill>
              <a:srgbClr val="000000"/>
            </a:solidFill>
          </a:ln>
        </p:spPr>
        <p:txBody>
          <a:bodyPr vert="horz" wrap="square" lIns="0" tIns="23608" rIns="0" bIns="0" rtlCol="0">
            <a:spAutoFit/>
          </a:bodyPr>
          <a:lstStyle/>
          <a:p>
            <a:pPr marL="576" algn="ctr">
              <a:spcBef>
                <a:spcPts val="185"/>
              </a:spcBef>
            </a:pPr>
            <a:r>
              <a:rPr sz="1451" b="1" spc="-5" dirty="0">
                <a:solidFill>
                  <a:srgbClr val="008000"/>
                </a:solidFill>
                <a:latin typeface="Comic Sans MS"/>
                <a:cs typeface="Comic Sans MS"/>
              </a:rPr>
              <a:t>Yes</a:t>
            </a:r>
            <a:endParaRPr sz="1451">
              <a:latin typeface="Comic Sans MS"/>
              <a:cs typeface="Comic Sans MS"/>
            </a:endParaRPr>
          </a:p>
        </p:txBody>
      </p:sp>
      <p:sp>
        <p:nvSpPr>
          <p:cNvPr id="37" name="object 37"/>
          <p:cNvSpPr txBox="1"/>
          <p:nvPr/>
        </p:nvSpPr>
        <p:spPr>
          <a:xfrm>
            <a:off x="2134207" y="4831522"/>
            <a:ext cx="1072174" cy="245943"/>
          </a:xfrm>
          <a:prstGeom prst="rect">
            <a:avLst/>
          </a:prstGeom>
          <a:solidFill>
            <a:srgbClr val="9ACCFF"/>
          </a:solidFill>
          <a:ln w="8762">
            <a:solidFill>
              <a:srgbClr val="000000"/>
            </a:solidFill>
          </a:ln>
        </p:spPr>
        <p:txBody>
          <a:bodyPr vert="horz" wrap="square" lIns="0" tIns="22457" rIns="0" bIns="0" rtlCol="0">
            <a:spAutoFit/>
          </a:bodyPr>
          <a:lstStyle/>
          <a:p>
            <a:pPr algn="ctr">
              <a:spcBef>
                <a:spcPts val="177"/>
              </a:spcBef>
            </a:pPr>
            <a:r>
              <a:rPr sz="1451" b="1" dirty="0">
                <a:latin typeface="Comic Sans MS"/>
                <a:cs typeface="Comic Sans MS"/>
              </a:rPr>
              <a:t>83</a:t>
            </a:r>
            <a:endParaRPr sz="1451">
              <a:latin typeface="Comic Sans MS"/>
              <a:cs typeface="Comic Sans MS"/>
            </a:endParaRPr>
          </a:p>
        </p:txBody>
      </p:sp>
      <p:sp>
        <p:nvSpPr>
          <p:cNvPr id="38" name="object 38"/>
          <p:cNvSpPr txBox="1"/>
          <p:nvPr/>
        </p:nvSpPr>
        <p:spPr>
          <a:xfrm>
            <a:off x="3205920" y="4831522"/>
            <a:ext cx="1089449" cy="245943"/>
          </a:xfrm>
          <a:prstGeom prst="rect">
            <a:avLst/>
          </a:prstGeom>
          <a:solidFill>
            <a:srgbClr val="9ACCFF"/>
          </a:solidFill>
          <a:ln w="8763">
            <a:solidFill>
              <a:srgbClr val="000000"/>
            </a:solidFill>
          </a:ln>
        </p:spPr>
        <p:txBody>
          <a:bodyPr vert="horz" wrap="square" lIns="0" tIns="22457" rIns="0" bIns="0" rtlCol="0">
            <a:spAutoFit/>
          </a:bodyPr>
          <a:lstStyle/>
          <a:p>
            <a:pPr marL="576" algn="ctr">
              <a:spcBef>
                <a:spcPts val="177"/>
              </a:spcBef>
            </a:pPr>
            <a:r>
              <a:rPr sz="1451" b="1" spc="-9" dirty="0">
                <a:solidFill>
                  <a:srgbClr val="008000"/>
                </a:solidFill>
                <a:latin typeface="Comic Sans MS"/>
                <a:cs typeface="Comic Sans MS"/>
              </a:rPr>
              <a:t>Yes</a:t>
            </a:r>
            <a:endParaRPr sz="1451">
              <a:latin typeface="Comic Sans MS"/>
              <a:cs typeface="Comic Sans MS"/>
            </a:endParaRPr>
          </a:p>
        </p:txBody>
      </p:sp>
      <p:sp>
        <p:nvSpPr>
          <p:cNvPr id="39" name="object 39"/>
          <p:cNvSpPr txBox="1"/>
          <p:nvPr/>
        </p:nvSpPr>
        <p:spPr>
          <a:xfrm>
            <a:off x="2134207" y="5096168"/>
            <a:ext cx="1072174" cy="245943"/>
          </a:xfrm>
          <a:prstGeom prst="rect">
            <a:avLst/>
          </a:prstGeom>
          <a:solidFill>
            <a:srgbClr val="9ACCFF"/>
          </a:solidFill>
          <a:ln w="8762">
            <a:solidFill>
              <a:srgbClr val="000000"/>
            </a:solidFill>
          </a:ln>
        </p:spPr>
        <p:txBody>
          <a:bodyPr vert="horz" wrap="square" lIns="0" tIns="22457" rIns="0" bIns="0" rtlCol="0">
            <a:spAutoFit/>
          </a:bodyPr>
          <a:lstStyle/>
          <a:p>
            <a:pPr algn="ctr">
              <a:spcBef>
                <a:spcPts val="177"/>
              </a:spcBef>
            </a:pPr>
            <a:r>
              <a:rPr sz="1451" b="1" dirty="0">
                <a:latin typeface="Comic Sans MS"/>
                <a:cs typeface="Comic Sans MS"/>
              </a:rPr>
              <a:t>85</a:t>
            </a:r>
            <a:endParaRPr sz="1451">
              <a:latin typeface="Comic Sans MS"/>
              <a:cs typeface="Comic Sans MS"/>
            </a:endParaRPr>
          </a:p>
        </p:txBody>
      </p:sp>
      <p:sp>
        <p:nvSpPr>
          <p:cNvPr id="40" name="object 40"/>
          <p:cNvSpPr/>
          <p:nvPr/>
        </p:nvSpPr>
        <p:spPr>
          <a:xfrm>
            <a:off x="3209893" y="5100152"/>
            <a:ext cx="1082539" cy="257391"/>
          </a:xfrm>
          <a:custGeom>
            <a:avLst/>
            <a:gdLst/>
            <a:ahLst/>
            <a:cxnLst/>
            <a:rect l="l" t="t" r="r" b="b"/>
            <a:pathLst>
              <a:path w="1193800" h="283845">
                <a:moveTo>
                  <a:pt x="1193292" y="0"/>
                </a:moveTo>
                <a:lnTo>
                  <a:pt x="57150" y="0"/>
                </a:lnTo>
                <a:lnTo>
                  <a:pt x="0" y="0"/>
                </a:lnTo>
                <a:lnTo>
                  <a:pt x="0" y="283464"/>
                </a:lnTo>
                <a:lnTo>
                  <a:pt x="57150" y="283464"/>
                </a:lnTo>
                <a:lnTo>
                  <a:pt x="1193292" y="283464"/>
                </a:lnTo>
                <a:lnTo>
                  <a:pt x="1193292" y="0"/>
                </a:lnTo>
                <a:close/>
              </a:path>
            </a:pathLst>
          </a:custGeom>
          <a:solidFill>
            <a:srgbClr val="9ACCFF"/>
          </a:solidFill>
        </p:spPr>
        <p:txBody>
          <a:bodyPr wrap="square" lIns="0" tIns="0" rIns="0" bIns="0" rtlCol="0"/>
          <a:lstStyle/>
          <a:p>
            <a:endParaRPr sz="1632"/>
          </a:p>
        </p:txBody>
      </p:sp>
      <p:sp>
        <p:nvSpPr>
          <p:cNvPr id="41" name="object 41"/>
          <p:cNvSpPr txBox="1"/>
          <p:nvPr/>
        </p:nvSpPr>
        <p:spPr>
          <a:xfrm>
            <a:off x="3205920" y="5096168"/>
            <a:ext cx="1089449" cy="245943"/>
          </a:xfrm>
          <a:prstGeom prst="rect">
            <a:avLst/>
          </a:prstGeom>
          <a:ln w="8763">
            <a:solidFill>
              <a:srgbClr val="000000"/>
            </a:solidFill>
          </a:ln>
        </p:spPr>
        <p:txBody>
          <a:bodyPr vert="horz" wrap="square" lIns="0" tIns="22457" rIns="0" bIns="0" rtlCol="0">
            <a:spAutoFit/>
          </a:bodyPr>
          <a:lstStyle/>
          <a:p>
            <a:pPr algn="ctr">
              <a:spcBef>
                <a:spcPts val="177"/>
              </a:spcBef>
            </a:pPr>
            <a:r>
              <a:rPr sz="1451" b="1" spc="-5" dirty="0">
                <a:solidFill>
                  <a:srgbClr val="FF0000"/>
                </a:solidFill>
                <a:latin typeface="Comic Sans MS"/>
                <a:cs typeface="Comic Sans MS"/>
              </a:rPr>
              <a:t>No</a:t>
            </a:r>
            <a:endParaRPr sz="1451">
              <a:latin typeface="Comic Sans MS"/>
              <a:cs typeface="Comic Sans MS"/>
            </a:endParaRPr>
          </a:p>
        </p:txBody>
      </p:sp>
      <p:sp>
        <p:nvSpPr>
          <p:cNvPr id="42" name="object 42"/>
          <p:cNvSpPr/>
          <p:nvPr/>
        </p:nvSpPr>
        <p:spPr>
          <a:xfrm>
            <a:off x="4799153" y="5205171"/>
            <a:ext cx="1301926" cy="367948"/>
          </a:xfrm>
          <a:custGeom>
            <a:avLst/>
            <a:gdLst/>
            <a:ahLst/>
            <a:cxnLst/>
            <a:rect l="l" t="t" r="r" b="b"/>
            <a:pathLst>
              <a:path w="1435735" h="405764">
                <a:moveTo>
                  <a:pt x="1435608" y="405384"/>
                </a:moveTo>
                <a:lnTo>
                  <a:pt x="1435608" y="0"/>
                </a:lnTo>
                <a:lnTo>
                  <a:pt x="0" y="0"/>
                </a:lnTo>
                <a:lnTo>
                  <a:pt x="0" y="405384"/>
                </a:lnTo>
                <a:lnTo>
                  <a:pt x="5334" y="405384"/>
                </a:lnTo>
                <a:lnTo>
                  <a:pt x="5333" y="9906"/>
                </a:lnTo>
                <a:lnTo>
                  <a:pt x="9905" y="5334"/>
                </a:lnTo>
                <a:lnTo>
                  <a:pt x="9905" y="9906"/>
                </a:lnTo>
                <a:lnTo>
                  <a:pt x="1425702" y="9906"/>
                </a:lnTo>
                <a:lnTo>
                  <a:pt x="1425702" y="5334"/>
                </a:lnTo>
                <a:lnTo>
                  <a:pt x="1430274" y="9906"/>
                </a:lnTo>
                <a:lnTo>
                  <a:pt x="1430274" y="405384"/>
                </a:lnTo>
                <a:lnTo>
                  <a:pt x="1435608" y="405384"/>
                </a:lnTo>
                <a:close/>
              </a:path>
              <a:path w="1435735" h="405764">
                <a:moveTo>
                  <a:pt x="9905" y="9906"/>
                </a:moveTo>
                <a:lnTo>
                  <a:pt x="9905" y="5334"/>
                </a:lnTo>
                <a:lnTo>
                  <a:pt x="5333" y="9906"/>
                </a:lnTo>
                <a:lnTo>
                  <a:pt x="9905" y="9906"/>
                </a:lnTo>
                <a:close/>
              </a:path>
              <a:path w="1435735" h="405764">
                <a:moveTo>
                  <a:pt x="9906" y="395478"/>
                </a:moveTo>
                <a:lnTo>
                  <a:pt x="9905" y="9906"/>
                </a:lnTo>
                <a:lnTo>
                  <a:pt x="5333" y="9906"/>
                </a:lnTo>
                <a:lnTo>
                  <a:pt x="5334" y="395478"/>
                </a:lnTo>
                <a:lnTo>
                  <a:pt x="9906" y="395478"/>
                </a:lnTo>
                <a:close/>
              </a:path>
              <a:path w="1435735" h="405764">
                <a:moveTo>
                  <a:pt x="1430274" y="395478"/>
                </a:moveTo>
                <a:lnTo>
                  <a:pt x="5334" y="395478"/>
                </a:lnTo>
                <a:lnTo>
                  <a:pt x="9906" y="400050"/>
                </a:lnTo>
                <a:lnTo>
                  <a:pt x="9906" y="405384"/>
                </a:lnTo>
                <a:lnTo>
                  <a:pt x="1425702" y="405384"/>
                </a:lnTo>
                <a:lnTo>
                  <a:pt x="1425702" y="400050"/>
                </a:lnTo>
                <a:lnTo>
                  <a:pt x="1430274" y="395478"/>
                </a:lnTo>
                <a:close/>
              </a:path>
              <a:path w="1435735" h="405764">
                <a:moveTo>
                  <a:pt x="9906" y="405384"/>
                </a:moveTo>
                <a:lnTo>
                  <a:pt x="9906" y="400050"/>
                </a:lnTo>
                <a:lnTo>
                  <a:pt x="5334" y="395478"/>
                </a:lnTo>
                <a:lnTo>
                  <a:pt x="5334" y="405384"/>
                </a:lnTo>
                <a:lnTo>
                  <a:pt x="9906" y="405384"/>
                </a:lnTo>
                <a:close/>
              </a:path>
              <a:path w="1435735" h="405764">
                <a:moveTo>
                  <a:pt x="1430274" y="9906"/>
                </a:moveTo>
                <a:lnTo>
                  <a:pt x="1425702" y="5334"/>
                </a:lnTo>
                <a:lnTo>
                  <a:pt x="1425702" y="9906"/>
                </a:lnTo>
                <a:lnTo>
                  <a:pt x="1430274" y="9906"/>
                </a:lnTo>
                <a:close/>
              </a:path>
              <a:path w="1435735" h="405764">
                <a:moveTo>
                  <a:pt x="1430274" y="395478"/>
                </a:moveTo>
                <a:lnTo>
                  <a:pt x="1430274" y="9906"/>
                </a:lnTo>
                <a:lnTo>
                  <a:pt x="1425702" y="9906"/>
                </a:lnTo>
                <a:lnTo>
                  <a:pt x="1425702" y="395478"/>
                </a:lnTo>
                <a:lnTo>
                  <a:pt x="1430274" y="395478"/>
                </a:lnTo>
                <a:close/>
              </a:path>
              <a:path w="1435735" h="405764">
                <a:moveTo>
                  <a:pt x="1430274" y="405384"/>
                </a:moveTo>
                <a:lnTo>
                  <a:pt x="1430274" y="395478"/>
                </a:lnTo>
                <a:lnTo>
                  <a:pt x="1425702" y="400050"/>
                </a:lnTo>
                <a:lnTo>
                  <a:pt x="1425702" y="405384"/>
                </a:lnTo>
                <a:lnTo>
                  <a:pt x="1430274" y="405384"/>
                </a:lnTo>
                <a:close/>
              </a:path>
            </a:pathLst>
          </a:custGeom>
          <a:solidFill>
            <a:srgbClr val="333399"/>
          </a:solidFill>
        </p:spPr>
        <p:txBody>
          <a:bodyPr wrap="square" lIns="0" tIns="0" rIns="0" bIns="0" rtlCol="0"/>
          <a:lstStyle/>
          <a:p>
            <a:endParaRPr sz="1632"/>
          </a:p>
        </p:txBody>
      </p:sp>
      <p:sp>
        <p:nvSpPr>
          <p:cNvPr id="43" name="object 43"/>
          <p:cNvSpPr/>
          <p:nvPr/>
        </p:nvSpPr>
        <p:spPr>
          <a:xfrm>
            <a:off x="4090204" y="5086321"/>
            <a:ext cx="531481" cy="232631"/>
          </a:xfrm>
          <a:custGeom>
            <a:avLst/>
            <a:gdLst/>
            <a:ahLst/>
            <a:cxnLst/>
            <a:rect l="l" t="t" r="r" b="b"/>
            <a:pathLst>
              <a:path w="586104" h="256539">
                <a:moveTo>
                  <a:pt x="518003" y="216855"/>
                </a:moveTo>
                <a:lnTo>
                  <a:pt x="3810" y="0"/>
                </a:lnTo>
                <a:lnTo>
                  <a:pt x="0" y="9144"/>
                </a:lnTo>
                <a:lnTo>
                  <a:pt x="514405" y="225343"/>
                </a:lnTo>
                <a:lnTo>
                  <a:pt x="518003" y="216855"/>
                </a:lnTo>
                <a:close/>
              </a:path>
              <a:path w="586104" h="256539">
                <a:moveTo>
                  <a:pt x="529590" y="254254"/>
                </a:moveTo>
                <a:lnTo>
                  <a:pt x="529590" y="221742"/>
                </a:lnTo>
                <a:lnTo>
                  <a:pt x="525780" y="230124"/>
                </a:lnTo>
                <a:lnTo>
                  <a:pt x="514405" y="225343"/>
                </a:lnTo>
                <a:lnTo>
                  <a:pt x="501396" y="256032"/>
                </a:lnTo>
                <a:lnTo>
                  <a:pt x="529590" y="254254"/>
                </a:lnTo>
                <a:close/>
              </a:path>
              <a:path w="586104" h="256539">
                <a:moveTo>
                  <a:pt x="529590" y="221742"/>
                </a:moveTo>
                <a:lnTo>
                  <a:pt x="518003" y="216855"/>
                </a:lnTo>
                <a:lnTo>
                  <a:pt x="514405" y="225343"/>
                </a:lnTo>
                <a:lnTo>
                  <a:pt x="525780" y="230124"/>
                </a:lnTo>
                <a:lnTo>
                  <a:pt x="529590" y="221742"/>
                </a:lnTo>
                <a:close/>
              </a:path>
              <a:path w="586104" h="256539">
                <a:moveTo>
                  <a:pt x="585978" y="250698"/>
                </a:moveTo>
                <a:lnTo>
                  <a:pt x="531114" y="185928"/>
                </a:lnTo>
                <a:lnTo>
                  <a:pt x="518003" y="216855"/>
                </a:lnTo>
                <a:lnTo>
                  <a:pt x="529590" y="221742"/>
                </a:lnTo>
                <a:lnTo>
                  <a:pt x="529590" y="254254"/>
                </a:lnTo>
                <a:lnTo>
                  <a:pt x="585978" y="250698"/>
                </a:lnTo>
                <a:close/>
              </a:path>
            </a:pathLst>
          </a:custGeom>
          <a:solidFill>
            <a:srgbClr val="333399"/>
          </a:solidFill>
        </p:spPr>
        <p:txBody>
          <a:bodyPr wrap="square" lIns="0" tIns="0" rIns="0" bIns="0" rtlCol="0"/>
          <a:lstStyle/>
          <a:p>
            <a:endParaRPr sz="1632"/>
          </a:p>
        </p:txBody>
      </p:sp>
      <p:sp>
        <p:nvSpPr>
          <p:cNvPr id="44" name="object 44"/>
          <p:cNvSpPr txBox="1"/>
          <p:nvPr/>
        </p:nvSpPr>
        <p:spPr>
          <a:xfrm>
            <a:off x="5005975" y="5227512"/>
            <a:ext cx="886761" cy="290227"/>
          </a:xfrm>
          <a:prstGeom prst="rect">
            <a:avLst/>
          </a:prstGeom>
        </p:spPr>
        <p:txBody>
          <a:bodyPr vert="horz" wrap="square" lIns="0" tIns="10941" rIns="0" bIns="0" rtlCol="0">
            <a:spAutoFit/>
          </a:bodyPr>
          <a:lstStyle/>
          <a:p>
            <a:pPr marL="11516">
              <a:spcBef>
                <a:spcPts val="86"/>
              </a:spcBef>
            </a:pPr>
            <a:r>
              <a:rPr sz="1814" spc="-5" dirty="0">
                <a:solidFill>
                  <a:srgbClr val="3333CC"/>
                </a:solidFill>
                <a:latin typeface="Comic Sans MS"/>
                <a:cs typeface="Comic Sans MS"/>
              </a:rPr>
              <a:t>1st</a:t>
            </a:r>
            <a:r>
              <a:rPr sz="1814" spc="-59" dirty="0">
                <a:solidFill>
                  <a:srgbClr val="3333CC"/>
                </a:solidFill>
                <a:latin typeface="Comic Sans MS"/>
                <a:cs typeface="Comic Sans MS"/>
              </a:rPr>
              <a:t> </a:t>
            </a:r>
            <a:r>
              <a:rPr sz="1814" spc="-5" dirty="0">
                <a:solidFill>
                  <a:srgbClr val="3333CC"/>
                </a:solidFill>
                <a:latin typeface="Comic Sans MS"/>
                <a:cs typeface="Comic Sans MS"/>
              </a:rPr>
              <a:t>split</a:t>
            </a:r>
            <a:endParaRPr sz="1814">
              <a:latin typeface="Comic Sans MS"/>
              <a:cs typeface="Comic Sans MS"/>
            </a:endParaRPr>
          </a:p>
        </p:txBody>
      </p:sp>
      <p:sp>
        <p:nvSpPr>
          <p:cNvPr id="45" name="object 45"/>
          <p:cNvSpPr/>
          <p:nvPr/>
        </p:nvSpPr>
        <p:spPr>
          <a:xfrm>
            <a:off x="5318771" y="4561865"/>
            <a:ext cx="1305957" cy="367372"/>
          </a:xfrm>
          <a:custGeom>
            <a:avLst/>
            <a:gdLst/>
            <a:ahLst/>
            <a:cxnLst/>
            <a:rect l="l" t="t" r="r" b="b"/>
            <a:pathLst>
              <a:path w="1440179" h="405129">
                <a:moveTo>
                  <a:pt x="1440180" y="404622"/>
                </a:moveTo>
                <a:lnTo>
                  <a:pt x="1440180" y="0"/>
                </a:lnTo>
                <a:lnTo>
                  <a:pt x="0" y="0"/>
                </a:lnTo>
                <a:lnTo>
                  <a:pt x="0" y="404622"/>
                </a:lnTo>
                <a:lnTo>
                  <a:pt x="5333" y="404622"/>
                </a:lnTo>
                <a:lnTo>
                  <a:pt x="5333" y="9906"/>
                </a:lnTo>
                <a:lnTo>
                  <a:pt x="9905" y="4572"/>
                </a:lnTo>
                <a:lnTo>
                  <a:pt x="9905" y="9906"/>
                </a:lnTo>
                <a:lnTo>
                  <a:pt x="1431035" y="9905"/>
                </a:lnTo>
                <a:lnTo>
                  <a:pt x="1431035" y="4572"/>
                </a:lnTo>
                <a:lnTo>
                  <a:pt x="1435607" y="9905"/>
                </a:lnTo>
                <a:lnTo>
                  <a:pt x="1435607" y="404622"/>
                </a:lnTo>
                <a:lnTo>
                  <a:pt x="1440180" y="404622"/>
                </a:lnTo>
                <a:close/>
              </a:path>
              <a:path w="1440179" h="405129">
                <a:moveTo>
                  <a:pt x="9905" y="9906"/>
                </a:moveTo>
                <a:lnTo>
                  <a:pt x="9905" y="4572"/>
                </a:lnTo>
                <a:lnTo>
                  <a:pt x="5333" y="9906"/>
                </a:lnTo>
                <a:lnTo>
                  <a:pt x="9905" y="9906"/>
                </a:lnTo>
                <a:close/>
              </a:path>
              <a:path w="1440179" h="405129">
                <a:moveTo>
                  <a:pt x="9905" y="395478"/>
                </a:moveTo>
                <a:lnTo>
                  <a:pt x="9905" y="9906"/>
                </a:lnTo>
                <a:lnTo>
                  <a:pt x="5333" y="9906"/>
                </a:lnTo>
                <a:lnTo>
                  <a:pt x="5333" y="395478"/>
                </a:lnTo>
                <a:lnTo>
                  <a:pt x="9905" y="395478"/>
                </a:lnTo>
                <a:close/>
              </a:path>
              <a:path w="1440179" h="405129">
                <a:moveTo>
                  <a:pt x="1435607" y="395477"/>
                </a:moveTo>
                <a:lnTo>
                  <a:pt x="5333" y="395478"/>
                </a:lnTo>
                <a:lnTo>
                  <a:pt x="9905" y="400050"/>
                </a:lnTo>
                <a:lnTo>
                  <a:pt x="9905" y="404622"/>
                </a:lnTo>
                <a:lnTo>
                  <a:pt x="1431035" y="404622"/>
                </a:lnTo>
                <a:lnTo>
                  <a:pt x="1431035" y="400050"/>
                </a:lnTo>
                <a:lnTo>
                  <a:pt x="1435607" y="395477"/>
                </a:lnTo>
                <a:close/>
              </a:path>
              <a:path w="1440179" h="405129">
                <a:moveTo>
                  <a:pt x="9905" y="404622"/>
                </a:moveTo>
                <a:lnTo>
                  <a:pt x="9905" y="400050"/>
                </a:lnTo>
                <a:lnTo>
                  <a:pt x="5333" y="395478"/>
                </a:lnTo>
                <a:lnTo>
                  <a:pt x="5333" y="404622"/>
                </a:lnTo>
                <a:lnTo>
                  <a:pt x="9905" y="404622"/>
                </a:lnTo>
                <a:close/>
              </a:path>
              <a:path w="1440179" h="405129">
                <a:moveTo>
                  <a:pt x="1435607" y="9905"/>
                </a:moveTo>
                <a:lnTo>
                  <a:pt x="1431035" y="4572"/>
                </a:lnTo>
                <a:lnTo>
                  <a:pt x="1431035" y="9905"/>
                </a:lnTo>
                <a:lnTo>
                  <a:pt x="1435607" y="9905"/>
                </a:lnTo>
                <a:close/>
              </a:path>
              <a:path w="1440179" h="405129">
                <a:moveTo>
                  <a:pt x="1435607" y="395477"/>
                </a:moveTo>
                <a:lnTo>
                  <a:pt x="1435607" y="9905"/>
                </a:lnTo>
                <a:lnTo>
                  <a:pt x="1431035" y="9905"/>
                </a:lnTo>
                <a:lnTo>
                  <a:pt x="1431035" y="395477"/>
                </a:lnTo>
                <a:lnTo>
                  <a:pt x="1435607" y="395477"/>
                </a:lnTo>
                <a:close/>
              </a:path>
              <a:path w="1440179" h="405129">
                <a:moveTo>
                  <a:pt x="1435607" y="404622"/>
                </a:moveTo>
                <a:lnTo>
                  <a:pt x="1435607" y="395477"/>
                </a:lnTo>
                <a:lnTo>
                  <a:pt x="1431035" y="400050"/>
                </a:lnTo>
                <a:lnTo>
                  <a:pt x="1431035" y="404622"/>
                </a:lnTo>
                <a:lnTo>
                  <a:pt x="1435607" y="404622"/>
                </a:lnTo>
                <a:close/>
              </a:path>
            </a:pathLst>
          </a:custGeom>
          <a:solidFill>
            <a:srgbClr val="333399"/>
          </a:solidFill>
        </p:spPr>
        <p:txBody>
          <a:bodyPr wrap="square" lIns="0" tIns="0" rIns="0" bIns="0" rtlCol="0"/>
          <a:lstStyle/>
          <a:p>
            <a:endParaRPr sz="1632"/>
          </a:p>
        </p:txBody>
      </p:sp>
      <p:sp>
        <p:nvSpPr>
          <p:cNvPr id="46" name="object 46"/>
          <p:cNvSpPr/>
          <p:nvPr/>
        </p:nvSpPr>
        <p:spPr>
          <a:xfrm>
            <a:off x="4039071" y="4540445"/>
            <a:ext cx="1102117" cy="156623"/>
          </a:xfrm>
          <a:custGeom>
            <a:avLst/>
            <a:gdLst/>
            <a:ahLst/>
            <a:cxnLst/>
            <a:rect l="l" t="t" r="r" b="b"/>
            <a:pathLst>
              <a:path w="1215389" h="172720">
                <a:moveTo>
                  <a:pt x="1140057" y="129687"/>
                </a:moveTo>
                <a:lnTo>
                  <a:pt x="1523" y="0"/>
                </a:lnTo>
                <a:lnTo>
                  <a:pt x="0" y="9144"/>
                </a:lnTo>
                <a:lnTo>
                  <a:pt x="1139054" y="138804"/>
                </a:lnTo>
                <a:lnTo>
                  <a:pt x="1140057" y="129687"/>
                </a:lnTo>
                <a:close/>
              </a:path>
              <a:path w="1215389" h="172720">
                <a:moveTo>
                  <a:pt x="1152144" y="165985"/>
                </a:moveTo>
                <a:lnTo>
                  <a:pt x="1152144" y="131064"/>
                </a:lnTo>
                <a:lnTo>
                  <a:pt x="1151382" y="140208"/>
                </a:lnTo>
                <a:lnTo>
                  <a:pt x="1139054" y="138804"/>
                </a:lnTo>
                <a:lnTo>
                  <a:pt x="1135380" y="172212"/>
                </a:lnTo>
                <a:lnTo>
                  <a:pt x="1152144" y="165985"/>
                </a:lnTo>
                <a:close/>
              </a:path>
              <a:path w="1215389" h="172720">
                <a:moveTo>
                  <a:pt x="1152144" y="131064"/>
                </a:moveTo>
                <a:lnTo>
                  <a:pt x="1140057" y="129687"/>
                </a:lnTo>
                <a:lnTo>
                  <a:pt x="1139054" y="138804"/>
                </a:lnTo>
                <a:lnTo>
                  <a:pt x="1151382" y="140208"/>
                </a:lnTo>
                <a:lnTo>
                  <a:pt x="1152144" y="131064"/>
                </a:lnTo>
                <a:close/>
              </a:path>
              <a:path w="1215389" h="172720">
                <a:moveTo>
                  <a:pt x="1215390" y="142494"/>
                </a:moveTo>
                <a:lnTo>
                  <a:pt x="1143762" y="96012"/>
                </a:lnTo>
                <a:lnTo>
                  <a:pt x="1140057" y="129687"/>
                </a:lnTo>
                <a:lnTo>
                  <a:pt x="1152144" y="131064"/>
                </a:lnTo>
                <a:lnTo>
                  <a:pt x="1152144" y="165985"/>
                </a:lnTo>
                <a:lnTo>
                  <a:pt x="1215390" y="142494"/>
                </a:lnTo>
                <a:close/>
              </a:path>
            </a:pathLst>
          </a:custGeom>
          <a:solidFill>
            <a:srgbClr val="333399"/>
          </a:solidFill>
        </p:spPr>
        <p:txBody>
          <a:bodyPr wrap="square" lIns="0" tIns="0" rIns="0" bIns="0" rtlCol="0"/>
          <a:lstStyle/>
          <a:p>
            <a:endParaRPr sz="1632"/>
          </a:p>
        </p:txBody>
      </p:sp>
      <p:sp>
        <p:nvSpPr>
          <p:cNvPr id="47" name="object 47"/>
          <p:cNvSpPr txBox="1"/>
          <p:nvPr/>
        </p:nvSpPr>
        <p:spPr>
          <a:xfrm>
            <a:off x="5491735" y="4584207"/>
            <a:ext cx="960465" cy="290227"/>
          </a:xfrm>
          <a:prstGeom prst="rect">
            <a:avLst/>
          </a:prstGeom>
        </p:spPr>
        <p:txBody>
          <a:bodyPr vert="horz" wrap="square" lIns="0" tIns="10941" rIns="0" bIns="0" rtlCol="0">
            <a:spAutoFit/>
          </a:bodyPr>
          <a:lstStyle/>
          <a:p>
            <a:pPr marL="11516">
              <a:spcBef>
                <a:spcPts val="86"/>
              </a:spcBef>
            </a:pPr>
            <a:r>
              <a:rPr sz="1814" spc="-5" dirty="0">
                <a:solidFill>
                  <a:srgbClr val="3333CC"/>
                </a:solidFill>
                <a:latin typeface="Comic Sans MS"/>
                <a:cs typeface="Comic Sans MS"/>
              </a:rPr>
              <a:t>2nd</a:t>
            </a:r>
            <a:r>
              <a:rPr sz="1814" spc="-54" dirty="0">
                <a:solidFill>
                  <a:srgbClr val="3333CC"/>
                </a:solidFill>
                <a:latin typeface="Comic Sans MS"/>
                <a:cs typeface="Comic Sans MS"/>
              </a:rPr>
              <a:t> </a:t>
            </a:r>
            <a:r>
              <a:rPr sz="1814" spc="-5" dirty="0">
                <a:solidFill>
                  <a:srgbClr val="3333CC"/>
                </a:solidFill>
                <a:latin typeface="Comic Sans MS"/>
                <a:cs typeface="Comic Sans MS"/>
              </a:rPr>
              <a:t>split</a:t>
            </a:r>
            <a:endParaRPr sz="1814">
              <a:latin typeface="Comic Sans MS"/>
              <a:cs typeface="Comic Sans MS"/>
            </a:endParaRPr>
          </a:p>
        </p:txBody>
      </p:sp>
      <p:sp>
        <p:nvSpPr>
          <p:cNvPr id="48" name="object 48"/>
          <p:cNvSpPr/>
          <p:nvPr/>
        </p:nvSpPr>
        <p:spPr>
          <a:xfrm>
            <a:off x="5262802" y="3873647"/>
            <a:ext cx="1143000" cy="367948"/>
          </a:xfrm>
          <a:custGeom>
            <a:avLst/>
            <a:gdLst/>
            <a:ahLst/>
            <a:cxnLst/>
            <a:rect l="l" t="t" r="r" b="b"/>
            <a:pathLst>
              <a:path w="1260475" h="405764">
                <a:moveTo>
                  <a:pt x="1260348" y="405384"/>
                </a:moveTo>
                <a:lnTo>
                  <a:pt x="1260348" y="0"/>
                </a:lnTo>
                <a:lnTo>
                  <a:pt x="0" y="0"/>
                </a:lnTo>
                <a:lnTo>
                  <a:pt x="0" y="405384"/>
                </a:lnTo>
                <a:lnTo>
                  <a:pt x="4572" y="405384"/>
                </a:lnTo>
                <a:lnTo>
                  <a:pt x="4572" y="9906"/>
                </a:lnTo>
                <a:lnTo>
                  <a:pt x="9905" y="5334"/>
                </a:lnTo>
                <a:lnTo>
                  <a:pt x="9905" y="9906"/>
                </a:lnTo>
                <a:lnTo>
                  <a:pt x="1251203" y="9906"/>
                </a:lnTo>
                <a:lnTo>
                  <a:pt x="1251203" y="5334"/>
                </a:lnTo>
                <a:lnTo>
                  <a:pt x="1255776" y="9906"/>
                </a:lnTo>
                <a:lnTo>
                  <a:pt x="1255776" y="405384"/>
                </a:lnTo>
                <a:lnTo>
                  <a:pt x="1260348" y="405384"/>
                </a:lnTo>
                <a:close/>
              </a:path>
              <a:path w="1260475" h="405764">
                <a:moveTo>
                  <a:pt x="9905" y="9906"/>
                </a:moveTo>
                <a:lnTo>
                  <a:pt x="9905" y="5334"/>
                </a:lnTo>
                <a:lnTo>
                  <a:pt x="4572" y="9906"/>
                </a:lnTo>
                <a:lnTo>
                  <a:pt x="9905" y="9906"/>
                </a:lnTo>
                <a:close/>
              </a:path>
              <a:path w="1260475" h="405764">
                <a:moveTo>
                  <a:pt x="9905" y="395478"/>
                </a:moveTo>
                <a:lnTo>
                  <a:pt x="9905" y="9906"/>
                </a:lnTo>
                <a:lnTo>
                  <a:pt x="4572" y="9906"/>
                </a:lnTo>
                <a:lnTo>
                  <a:pt x="4572" y="395478"/>
                </a:lnTo>
                <a:lnTo>
                  <a:pt x="9905" y="395478"/>
                </a:lnTo>
                <a:close/>
              </a:path>
              <a:path w="1260475" h="405764">
                <a:moveTo>
                  <a:pt x="1255776" y="395478"/>
                </a:moveTo>
                <a:lnTo>
                  <a:pt x="4572" y="395478"/>
                </a:lnTo>
                <a:lnTo>
                  <a:pt x="9905" y="400050"/>
                </a:lnTo>
                <a:lnTo>
                  <a:pt x="9905" y="405384"/>
                </a:lnTo>
                <a:lnTo>
                  <a:pt x="1251203" y="405384"/>
                </a:lnTo>
                <a:lnTo>
                  <a:pt x="1251203" y="400050"/>
                </a:lnTo>
                <a:lnTo>
                  <a:pt x="1255776" y="395478"/>
                </a:lnTo>
                <a:close/>
              </a:path>
              <a:path w="1260475" h="405764">
                <a:moveTo>
                  <a:pt x="9905" y="405384"/>
                </a:moveTo>
                <a:lnTo>
                  <a:pt x="9905" y="400050"/>
                </a:lnTo>
                <a:lnTo>
                  <a:pt x="4572" y="395478"/>
                </a:lnTo>
                <a:lnTo>
                  <a:pt x="4572" y="405384"/>
                </a:lnTo>
                <a:lnTo>
                  <a:pt x="9905" y="405384"/>
                </a:lnTo>
                <a:close/>
              </a:path>
              <a:path w="1260475" h="405764">
                <a:moveTo>
                  <a:pt x="1255776" y="9906"/>
                </a:moveTo>
                <a:lnTo>
                  <a:pt x="1251203" y="5334"/>
                </a:lnTo>
                <a:lnTo>
                  <a:pt x="1251203" y="9906"/>
                </a:lnTo>
                <a:lnTo>
                  <a:pt x="1255776" y="9906"/>
                </a:lnTo>
                <a:close/>
              </a:path>
              <a:path w="1260475" h="405764">
                <a:moveTo>
                  <a:pt x="1255776" y="395478"/>
                </a:moveTo>
                <a:lnTo>
                  <a:pt x="1255776" y="9906"/>
                </a:lnTo>
                <a:lnTo>
                  <a:pt x="1251203" y="9906"/>
                </a:lnTo>
                <a:lnTo>
                  <a:pt x="1251203" y="395478"/>
                </a:lnTo>
                <a:lnTo>
                  <a:pt x="1255776" y="395478"/>
                </a:lnTo>
                <a:close/>
              </a:path>
              <a:path w="1260475" h="405764">
                <a:moveTo>
                  <a:pt x="1255776" y="405384"/>
                </a:moveTo>
                <a:lnTo>
                  <a:pt x="1255776" y="395478"/>
                </a:lnTo>
                <a:lnTo>
                  <a:pt x="1251203" y="400050"/>
                </a:lnTo>
                <a:lnTo>
                  <a:pt x="1251203" y="405384"/>
                </a:lnTo>
                <a:lnTo>
                  <a:pt x="1255776" y="405384"/>
                </a:lnTo>
                <a:close/>
              </a:path>
            </a:pathLst>
          </a:custGeom>
          <a:solidFill>
            <a:srgbClr val="333399"/>
          </a:solidFill>
        </p:spPr>
        <p:txBody>
          <a:bodyPr wrap="square" lIns="0" tIns="0" rIns="0" bIns="0" rtlCol="0"/>
          <a:lstStyle/>
          <a:p>
            <a:endParaRPr sz="1632"/>
          </a:p>
        </p:txBody>
      </p:sp>
      <p:sp>
        <p:nvSpPr>
          <p:cNvPr id="49" name="object 49"/>
          <p:cNvSpPr/>
          <p:nvPr/>
        </p:nvSpPr>
        <p:spPr>
          <a:xfrm>
            <a:off x="3985866" y="3327091"/>
            <a:ext cx="2486385" cy="996742"/>
          </a:xfrm>
          <a:custGeom>
            <a:avLst/>
            <a:gdLst/>
            <a:ahLst/>
            <a:cxnLst/>
            <a:rect l="l" t="t" r="r" b="b"/>
            <a:pathLst>
              <a:path w="2741929" h="1099185">
                <a:moveTo>
                  <a:pt x="958596" y="118872"/>
                </a:moveTo>
                <a:lnTo>
                  <a:pt x="874014" y="109728"/>
                </a:lnTo>
                <a:lnTo>
                  <a:pt x="885609" y="140868"/>
                </a:lnTo>
                <a:lnTo>
                  <a:pt x="0" y="470154"/>
                </a:lnTo>
                <a:lnTo>
                  <a:pt x="3048" y="479298"/>
                </a:lnTo>
                <a:lnTo>
                  <a:pt x="888961" y="149885"/>
                </a:lnTo>
                <a:lnTo>
                  <a:pt x="900684" y="181356"/>
                </a:lnTo>
                <a:lnTo>
                  <a:pt x="958596" y="118872"/>
                </a:lnTo>
                <a:close/>
              </a:path>
              <a:path w="2741929" h="1099185">
                <a:moveTo>
                  <a:pt x="1236726" y="722376"/>
                </a:moveTo>
                <a:lnTo>
                  <a:pt x="1152906" y="709422"/>
                </a:lnTo>
                <a:lnTo>
                  <a:pt x="1163116" y="740714"/>
                </a:lnTo>
                <a:lnTo>
                  <a:pt x="91440" y="1089660"/>
                </a:lnTo>
                <a:lnTo>
                  <a:pt x="94488" y="1098804"/>
                </a:lnTo>
                <a:lnTo>
                  <a:pt x="1166101" y="749884"/>
                </a:lnTo>
                <a:lnTo>
                  <a:pt x="1176528" y="781812"/>
                </a:lnTo>
                <a:lnTo>
                  <a:pt x="1178052" y="780300"/>
                </a:lnTo>
                <a:lnTo>
                  <a:pt x="1236726" y="722376"/>
                </a:lnTo>
                <a:close/>
              </a:path>
              <a:path w="2741929" h="1099185">
                <a:moveTo>
                  <a:pt x="2741676" y="0"/>
                </a:moveTo>
                <a:lnTo>
                  <a:pt x="2732532" y="0"/>
                </a:lnTo>
                <a:lnTo>
                  <a:pt x="2732532" y="9144"/>
                </a:lnTo>
                <a:lnTo>
                  <a:pt x="2732532" y="394716"/>
                </a:lnTo>
                <a:lnTo>
                  <a:pt x="1182624" y="394716"/>
                </a:lnTo>
                <a:lnTo>
                  <a:pt x="1182624" y="9144"/>
                </a:lnTo>
                <a:lnTo>
                  <a:pt x="2732532" y="9144"/>
                </a:lnTo>
                <a:lnTo>
                  <a:pt x="2732532" y="0"/>
                </a:lnTo>
                <a:lnTo>
                  <a:pt x="1173480" y="0"/>
                </a:lnTo>
                <a:lnTo>
                  <a:pt x="1173480" y="404622"/>
                </a:lnTo>
                <a:lnTo>
                  <a:pt x="1178052" y="404622"/>
                </a:lnTo>
                <a:lnTo>
                  <a:pt x="1182624" y="404622"/>
                </a:lnTo>
                <a:lnTo>
                  <a:pt x="2732532" y="404622"/>
                </a:lnTo>
                <a:lnTo>
                  <a:pt x="2737104" y="404622"/>
                </a:lnTo>
                <a:lnTo>
                  <a:pt x="2741676" y="404622"/>
                </a:lnTo>
                <a:lnTo>
                  <a:pt x="2741676" y="0"/>
                </a:lnTo>
                <a:close/>
              </a:path>
            </a:pathLst>
          </a:custGeom>
          <a:solidFill>
            <a:srgbClr val="333399"/>
          </a:solidFill>
        </p:spPr>
        <p:txBody>
          <a:bodyPr wrap="square" lIns="0" tIns="0" rIns="0" bIns="0" rtlCol="0"/>
          <a:lstStyle/>
          <a:p>
            <a:endParaRPr sz="1632"/>
          </a:p>
        </p:txBody>
      </p:sp>
      <p:sp>
        <p:nvSpPr>
          <p:cNvPr id="50" name="object 50"/>
          <p:cNvSpPr/>
          <p:nvPr/>
        </p:nvSpPr>
        <p:spPr>
          <a:xfrm>
            <a:off x="5816969" y="2794332"/>
            <a:ext cx="1189641" cy="367372"/>
          </a:xfrm>
          <a:custGeom>
            <a:avLst/>
            <a:gdLst/>
            <a:ahLst/>
            <a:cxnLst/>
            <a:rect l="l" t="t" r="r" b="b"/>
            <a:pathLst>
              <a:path w="1311910" h="405129">
                <a:moveTo>
                  <a:pt x="1311402" y="404621"/>
                </a:moveTo>
                <a:lnTo>
                  <a:pt x="1311402" y="0"/>
                </a:lnTo>
                <a:lnTo>
                  <a:pt x="0" y="0"/>
                </a:lnTo>
                <a:lnTo>
                  <a:pt x="0" y="404622"/>
                </a:lnTo>
                <a:lnTo>
                  <a:pt x="5333" y="404622"/>
                </a:lnTo>
                <a:lnTo>
                  <a:pt x="5333" y="9143"/>
                </a:lnTo>
                <a:lnTo>
                  <a:pt x="9905" y="4571"/>
                </a:lnTo>
                <a:lnTo>
                  <a:pt x="9905" y="9143"/>
                </a:lnTo>
                <a:lnTo>
                  <a:pt x="1302245" y="9143"/>
                </a:lnTo>
                <a:lnTo>
                  <a:pt x="1302245" y="4571"/>
                </a:lnTo>
                <a:lnTo>
                  <a:pt x="1306829" y="9143"/>
                </a:lnTo>
                <a:lnTo>
                  <a:pt x="1306829" y="404621"/>
                </a:lnTo>
                <a:lnTo>
                  <a:pt x="1311402" y="404621"/>
                </a:lnTo>
                <a:close/>
              </a:path>
              <a:path w="1311910" h="405129">
                <a:moveTo>
                  <a:pt x="9905" y="9143"/>
                </a:moveTo>
                <a:lnTo>
                  <a:pt x="9905" y="4571"/>
                </a:lnTo>
                <a:lnTo>
                  <a:pt x="5333" y="9143"/>
                </a:lnTo>
                <a:lnTo>
                  <a:pt x="9905" y="9143"/>
                </a:lnTo>
                <a:close/>
              </a:path>
              <a:path w="1311910" h="405129">
                <a:moveTo>
                  <a:pt x="9905" y="395477"/>
                </a:moveTo>
                <a:lnTo>
                  <a:pt x="9905" y="9143"/>
                </a:lnTo>
                <a:lnTo>
                  <a:pt x="5333" y="9143"/>
                </a:lnTo>
                <a:lnTo>
                  <a:pt x="5333" y="395477"/>
                </a:lnTo>
                <a:lnTo>
                  <a:pt x="9905" y="395477"/>
                </a:lnTo>
                <a:close/>
              </a:path>
              <a:path w="1311910" h="405129">
                <a:moveTo>
                  <a:pt x="1306829" y="395477"/>
                </a:moveTo>
                <a:lnTo>
                  <a:pt x="5333" y="395477"/>
                </a:lnTo>
                <a:lnTo>
                  <a:pt x="9905" y="400050"/>
                </a:lnTo>
                <a:lnTo>
                  <a:pt x="9905" y="404622"/>
                </a:lnTo>
                <a:lnTo>
                  <a:pt x="1302245" y="404621"/>
                </a:lnTo>
                <a:lnTo>
                  <a:pt x="1302245" y="400049"/>
                </a:lnTo>
                <a:lnTo>
                  <a:pt x="1306829" y="395477"/>
                </a:lnTo>
                <a:close/>
              </a:path>
              <a:path w="1311910" h="405129">
                <a:moveTo>
                  <a:pt x="9905" y="404622"/>
                </a:moveTo>
                <a:lnTo>
                  <a:pt x="9905" y="400050"/>
                </a:lnTo>
                <a:lnTo>
                  <a:pt x="5333" y="395477"/>
                </a:lnTo>
                <a:lnTo>
                  <a:pt x="5333" y="404622"/>
                </a:lnTo>
                <a:lnTo>
                  <a:pt x="9905" y="404622"/>
                </a:lnTo>
                <a:close/>
              </a:path>
              <a:path w="1311910" h="405129">
                <a:moveTo>
                  <a:pt x="1306829" y="9143"/>
                </a:moveTo>
                <a:lnTo>
                  <a:pt x="1302245" y="4571"/>
                </a:lnTo>
                <a:lnTo>
                  <a:pt x="1302245" y="9143"/>
                </a:lnTo>
                <a:lnTo>
                  <a:pt x="1306829" y="9143"/>
                </a:lnTo>
                <a:close/>
              </a:path>
              <a:path w="1311910" h="405129">
                <a:moveTo>
                  <a:pt x="1306829" y="395477"/>
                </a:moveTo>
                <a:lnTo>
                  <a:pt x="1306829" y="9143"/>
                </a:lnTo>
                <a:lnTo>
                  <a:pt x="1302245" y="9143"/>
                </a:lnTo>
                <a:lnTo>
                  <a:pt x="1302245" y="395477"/>
                </a:lnTo>
                <a:lnTo>
                  <a:pt x="1306829" y="395477"/>
                </a:lnTo>
                <a:close/>
              </a:path>
              <a:path w="1311910" h="405129">
                <a:moveTo>
                  <a:pt x="1306829" y="404621"/>
                </a:moveTo>
                <a:lnTo>
                  <a:pt x="1306829" y="395477"/>
                </a:lnTo>
                <a:lnTo>
                  <a:pt x="1302245" y="400049"/>
                </a:lnTo>
                <a:lnTo>
                  <a:pt x="1302245" y="404621"/>
                </a:lnTo>
                <a:lnTo>
                  <a:pt x="1306829" y="404621"/>
                </a:lnTo>
                <a:close/>
              </a:path>
            </a:pathLst>
          </a:custGeom>
          <a:solidFill>
            <a:srgbClr val="333399"/>
          </a:solidFill>
        </p:spPr>
        <p:txBody>
          <a:bodyPr wrap="square" lIns="0" tIns="0" rIns="0" bIns="0" rtlCol="0"/>
          <a:lstStyle/>
          <a:p>
            <a:endParaRPr sz="1632"/>
          </a:p>
        </p:txBody>
      </p:sp>
      <p:sp>
        <p:nvSpPr>
          <p:cNvPr id="51" name="object 51"/>
          <p:cNvSpPr/>
          <p:nvPr/>
        </p:nvSpPr>
        <p:spPr>
          <a:xfrm>
            <a:off x="3907094" y="2871723"/>
            <a:ext cx="1748185" cy="129559"/>
          </a:xfrm>
          <a:custGeom>
            <a:avLst/>
            <a:gdLst/>
            <a:ahLst/>
            <a:cxnLst/>
            <a:rect l="l" t="t" r="r" b="b"/>
            <a:pathLst>
              <a:path w="1927860" h="142875">
                <a:moveTo>
                  <a:pt x="1852286" y="42575"/>
                </a:moveTo>
                <a:lnTo>
                  <a:pt x="1851787" y="32701"/>
                </a:lnTo>
                <a:lnTo>
                  <a:pt x="0" y="133350"/>
                </a:lnTo>
                <a:lnTo>
                  <a:pt x="762" y="142494"/>
                </a:lnTo>
                <a:lnTo>
                  <a:pt x="1852286" y="42575"/>
                </a:lnTo>
                <a:close/>
              </a:path>
              <a:path w="1927860" h="142875">
                <a:moveTo>
                  <a:pt x="1927859" y="33528"/>
                </a:moveTo>
                <a:lnTo>
                  <a:pt x="1850136" y="0"/>
                </a:lnTo>
                <a:lnTo>
                  <a:pt x="1851787" y="32701"/>
                </a:lnTo>
                <a:lnTo>
                  <a:pt x="1864614" y="32004"/>
                </a:lnTo>
                <a:lnTo>
                  <a:pt x="1864614" y="69389"/>
                </a:lnTo>
                <a:lnTo>
                  <a:pt x="1927859" y="33528"/>
                </a:lnTo>
                <a:close/>
              </a:path>
              <a:path w="1927860" h="142875">
                <a:moveTo>
                  <a:pt x="1864614" y="41910"/>
                </a:moveTo>
                <a:lnTo>
                  <a:pt x="1864614" y="32004"/>
                </a:lnTo>
                <a:lnTo>
                  <a:pt x="1851787" y="32701"/>
                </a:lnTo>
                <a:lnTo>
                  <a:pt x="1852286" y="42575"/>
                </a:lnTo>
                <a:lnTo>
                  <a:pt x="1864614" y="41910"/>
                </a:lnTo>
                <a:close/>
              </a:path>
              <a:path w="1927860" h="142875">
                <a:moveTo>
                  <a:pt x="1864614" y="69389"/>
                </a:moveTo>
                <a:lnTo>
                  <a:pt x="1864614" y="41910"/>
                </a:lnTo>
                <a:lnTo>
                  <a:pt x="1852286" y="42575"/>
                </a:lnTo>
                <a:lnTo>
                  <a:pt x="1853945" y="75438"/>
                </a:lnTo>
                <a:lnTo>
                  <a:pt x="1864614" y="69389"/>
                </a:lnTo>
                <a:close/>
              </a:path>
            </a:pathLst>
          </a:custGeom>
          <a:solidFill>
            <a:srgbClr val="333399"/>
          </a:solidFill>
        </p:spPr>
        <p:txBody>
          <a:bodyPr wrap="square" lIns="0" tIns="0" rIns="0" bIns="0" rtlCol="0"/>
          <a:lstStyle/>
          <a:p>
            <a:endParaRPr sz="1632"/>
          </a:p>
        </p:txBody>
      </p:sp>
      <p:sp>
        <p:nvSpPr>
          <p:cNvPr id="52" name="object 52"/>
          <p:cNvSpPr txBox="1"/>
          <p:nvPr/>
        </p:nvSpPr>
        <p:spPr>
          <a:xfrm>
            <a:off x="5288587" y="2816674"/>
            <a:ext cx="1595018" cy="1364945"/>
          </a:xfrm>
          <a:prstGeom prst="rect">
            <a:avLst/>
          </a:prstGeom>
        </p:spPr>
        <p:txBody>
          <a:bodyPr vert="horz" wrap="square" lIns="0" tIns="10941" rIns="0" bIns="0" rtlCol="0">
            <a:spAutoFit/>
          </a:bodyPr>
          <a:lstStyle/>
          <a:p>
            <a:pPr marL="662191">
              <a:spcBef>
                <a:spcPts val="86"/>
              </a:spcBef>
            </a:pPr>
            <a:r>
              <a:rPr sz="1814" spc="-5" dirty="0">
                <a:solidFill>
                  <a:srgbClr val="3333CC"/>
                </a:solidFill>
                <a:latin typeface="Comic Sans MS"/>
                <a:cs typeface="Comic Sans MS"/>
              </a:rPr>
              <a:t>5th</a:t>
            </a:r>
            <a:r>
              <a:rPr sz="1814" spc="-59" dirty="0">
                <a:solidFill>
                  <a:srgbClr val="3333CC"/>
                </a:solidFill>
                <a:latin typeface="Comic Sans MS"/>
                <a:cs typeface="Comic Sans MS"/>
              </a:rPr>
              <a:t> </a:t>
            </a:r>
            <a:r>
              <a:rPr sz="1814" spc="-9" dirty="0">
                <a:solidFill>
                  <a:srgbClr val="3333CC"/>
                </a:solidFill>
                <a:latin typeface="Comic Sans MS"/>
                <a:cs typeface="Comic Sans MS"/>
              </a:rPr>
              <a:t>split</a:t>
            </a:r>
            <a:endParaRPr sz="1814">
              <a:latin typeface="Comic Sans MS"/>
              <a:cs typeface="Comic Sans MS"/>
            </a:endParaRPr>
          </a:p>
          <a:p>
            <a:pPr marL="81766" marR="578697" indent="-70826">
              <a:lnSpc>
                <a:spcPts val="4307"/>
              </a:lnSpc>
              <a:spcBef>
                <a:spcPts val="390"/>
              </a:spcBef>
            </a:pPr>
            <a:r>
              <a:rPr sz="1814" spc="-5" dirty="0">
                <a:solidFill>
                  <a:srgbClr val="3333CC"/>
                </a:solidFill>
                <a:latin typeface="Comic Sans MS"/>
                <a:cs typeface="Comic Sans MS"/>
              </a:rPr>
              <a:t>4th </a:t>
            </a:r>
            <a:r>
              <a:rPr sz="1814" spc="-9" dirty="0">
                <a:solidFill>
                  <a:srgbClr val="3333CC"/>
                </a:solidFill>
                <a:latin typeface="Comic Sans MS"/>
                <a:cs typeface="Comic Sans MS"/>
              </a:rPr>
              <a:t>split  </a:t>
            </a:r>
            <a:r>
              <a:rPr sz="1814" spc="-5" dirty="0">
                <a:solidFill>
                  <a:srgbClr val="3333CC"/>
                </a:solidFill>
                <a:latin typeface="Comic Sans MS"/>
                <a:cs typeface="Comic Sans MS"/>
              </a:rPr>
              <a:t>3rd</a:t>
            </a:r>
            <a:r>
              <a:rPr sz="1814" spc="-63" dirty="0">
                <a:solidFill>
                  <a:srgbClr val="3333CC"/>
                </a:solidFill>
                <a:latin typeface="Comic Sans MS"/>
                <a:cs typeface="Comic Sans MS"/>
              </a:rPr>
              <a:t> </a:t>
            </a:r>
            <a:r>
              <a:rPr sz="1814" spc="-5" dirty="0">
                <a:solidFill>
                  <a:srgbClr val="3333CC"/>
                </a:solidFill>
                <a:latin typeface="Comic Sans MS"/>
                <a:cs typeface="Comic Sans MS"/>
              </a:rPr>
              <a:t>split</a:t>
            </a:r>
            <a:endParaRPr sz="1814">
              <a:latin typeface="Comic Sans MS"/>
              <a:cs typeface="Comic Sans MS"/>
            </a:endParaRPr>
          </a:p>
        </p:txBody>
      </p:sp>
      <p:sp>
        <p:nvSpPr>
          <p:cNvPr id="53" name="object 53"/>
          <p:cNvSpPr/>
          <p:nvPr/>
        </p:nvSpPr>
        <p:spPr>
          <a:xfrm>
            <a:off x="5617276" y="1596860"/>
            <a:ext cx="1400967" cy="367372"/>
          </a:xfrm>
          <a:custGeom>
            <a:avLst/>
            <a:gdLst/>
            <a:ahLst/>
            <a:cxnLst/>
            <a:rect l="l" t="t" r="r" b="b"/>
            <a:pathLst>
              <a:path w="1544954" h="405130">
                <a:moveTo>
                  <a:pt x="1544574" y="404622"/>
                </a:moveTo>
                <a:lnTo>
                  <a:pt x="1544574" y="0"/>
                </a:lnTo>
                <a:lnTo>
                  <a:pt x="0" y="0"/>
                </a:lnTo>
                <a:lnTo>
                  <a:pt x="0" y="404622"/>
                </a:lnTo>
                <a:lnTo>
                  <a:pt x="4572" y="404622"/>
                </a:lnTo>
                <a:lnTo>
                  <a:pt x="4572" y="9143"/>
                </a:lnTo>
                <a:lnTo>
                  <a:pt x="9144" y="4572"/>
                </a:lnTo>
                <a:lnTo>
                  <a:pt x="9144" y="9143"/>
                </a:lnTo>
                <a:lnTo>
                  <a:pt x="1534668" y="9143"/>
                </a:lnTo>
                <a:lnTo>
                  <a:pt x="1534668" y="4572"/>
                </a:lnTo>
                <a:lnTo>
                  <a:pt x="1539989" y="9143"/>
                </a:lnTo>
                <a:lnTo>
                  <a:pt x="1539989" y="404622"/>
                </a:lnTo>
                <a:lnTo>
                  <a:pt x="1544574" y="404622"/>
                </a:lnTo>
                <a:close/>
              </a:path>
              <a:path w="1544954" h="405130">
                <a:moveTo>
                  <a:pt x="9144" y="9143"/>
                </a:moveTo>
                <a:lnTo>
                  <a:pt x="9144" y="4572"/>
                </a:lnTo>
                <a:lnTo>
                  <a:pt x="4572" y="9143"/>
                </a:lnTo>
                <a:lnTo>
                  <a:pt x="9144" y="9143"/>
                </a:lnTo>
                <a:close/>
              </a:path>
              <a:path w="1544954" h="405130">
                <a:moveTo>
                  <a:pt x="9144" y="394716"/>
                </a:moveTo>
                <a:lnTo>
                  <a:pt x="9144" y="9143"/>
                </a:lnTo>
                <a:lnTo>
                  <a:pt x="4572" y="9143"/>
                </a:lnTo>
                <a:lnTo>
                  <a:pt x="4572" y="394716"/>
                </a:lnTo>
                <a:lnTo>
                  <a:pt x="9144" y="394716"/>
                </a:lnTo>
                <a:close/>
              </a:path>
              <a:path w="1544954" h="405130">
                <a:moveTo>
                  <a:pt x="1539989" y="394716"/>
                </a:moveTo>
                <a:lnTo>
                  <a:pt x="4572" y="394716"/>
                </a:lnTo>
                <a:lnTo>
                  <a:pt x="9144" y="400050"/>
                </a:lnTo>
                <a:lnTo>
                  <a:pt x="9144" y="404622"/>
                </a:lnTo>
                <a:lnTo>
                  <a:pt x="1534668" y="404622"/>
                </a:lnTo>
                <a:lnTo>
                  <a:pt x="1534668" y="400050"/>
                </a:lnTo>
                <a:lnTo>
                  <a:pt x="1539989" y="394716"/>
                </a:lnTo>
                <a:close/>
              </a:path>
              <a:path w="1544954" h="405130">
                <a:moveTo>
                  <a:pt x="9144" y="404622"/>
                </a:moveTo>
                <a:lnTo>
                  <a:pt x="9144" y="400050"/>
                </a:lnTo>
                <a:lnTo>
                  <a:pt x="4572" y="394716"/>
                </a:lnTo>
                <a:lnTo>
                  <a:pt x="4572" y="404622"/>
                </a:lnTo>
                <a:lnTo>
                  <a:pt x="9144" y="404622"/>
                </a:lnTo>
                <a:close/>
              </a:path>
              <a:path w="1544954" h="405130">
                <a:moveTo>
                  <a:pt x="1539989" y="9143"/>
                </a:moveTo>
                <a:lnTo>
                  <a:pt x="1534668" y="4572"/>
                </a:lnTo>
                <a:lnTo>
                  <a:pt x="1534668" y="9143"/>
                </a:lnTo>
                <a:lnTo>
                  <a:pt x="1539989" y="9143"/>
                </a:lnTo>
                <a:close/>
              </a:path>
              <a:path w="1544954" h="405130">
                <a:moveTo>
                  <a:pt x="1539989" y="394716"/>
                </a:moveTo>
                <a:lnTo>
                  <a:pt x="1539989" y="9143"/>
                </a:lnTo>
                <a:lnTo>
                  <a:pt x="1534668" y="9143"/>
                </a:lnTo>
                <a:lnTo>
                  <a:pt x="1534668" y="394716"/>
                </a:lnTo>
                <a:lnTo>
                  <a:pt x="1539989" y="394716"/>
                </a:lnTo>
                <a:close/>
              </a:path>
              <a:path w="1544954" h="405130">
                <a:moveTo>
                  <a:pt x="1539989" y="404622"/>
                </a:moveTo>
                <a:lnTo>
                  <a:pt x="1539989" y="394716"/>
                </a:lnTo>
                <a:lnTo>
                  <a:pt x="1534668" y="400050"/>
                </a:lnTo>
                <a:lnTo>
                  <a:pt x="1534668" y="404622"/>
                </a:lnTo>
                <a:lnTo>
                  <a:pt x="1539989" y="404622"/>
                </a:lnTo>
                <a:close/>
              </a:path>
            </a:pathLst>
          </a:custGeom>
          <a:solidFill>
            <a:srgbClr val="333399"/>
          </a:solidFill>
        </p:spPr>
        <p:txBody>
          <a:bodyPr wrap="square" lIns="0" tIns="0" rIns="0" bIns="0" rtlCol="0"/>
          <a:lstStyle/>
          <a:p>
            <a:endParaRPr sz="1632"/>
          </a:p>
        </p:txBody>
      </p:sp>
      <p:sp>
        <p:nvSpPr>
          <p:cNvPr id="54" name="object 54"/>
          <p:cNvSpPr/>
          <p:nvPr/>
        </p:nvSpPr>
        <p:spPr>
          <a:xfrm>
            <a:off x="4016270" y="1692217"/>
            <a:ext cx="1409028" cy="458927"/>
          </a:xfrm>
          <a:custGeom>
            <a:avLst/>
            <a:gdLst/>
            <a:ahLst/>
            <a:cxnLst/>
            <a:rect l="l" t="t" r="r" b="b"/>
            <a:pathLst>
              <a:path w="1553845" h="506094">
                <a:moveTo>
                  <a:pt x="1482893" y="41152"/>
                </a:moveTo>
                <a:lnTo>
                  <a:pt x="1479992" y="31964"/>
                </a:lnTo>
                <a:lnTo>
                  <a:pt x="0" y="496824"/>
                </a:lnTo>
                <a:lnTo>
                  <a:pt x="2285" y="505968"/>
                </a:lnTo>
                <a:lnTo>
                  <a:pt x="1482893" y="41152"/>
                </a:lnTo>
                <a:close/>
              </a:path>
              <a:path w="1553845" h="506094">
                <a:moveTo>
                  <a:pt x="1553718" y="13715"/>
                </a:moveTo>
                <a:lnTo>
                  <a:pt x="1469898" y="0"/>
                </a:lnTo>
                <a:lnTo>
                  <a:pt x="1479992" y="31964"/>
                </a:lnTo>
                <a:lnTo>
                  <a:pt x="1491996" y="28193"/>
                </a:lnTo>
                <a:lnTo>
                  <a:pt x="1495044" y="37337"/>
                </a:lnTo>
                <a:lnTo>
                  <a:pt x="1495044" y="70189"/>
                </a:lnTo>
                <a:lnTo>
                  <a:pt x="1553718" y="13715"/>
                </a:lnTo>
                <a:close/>
              </a:path>
              <a:path w="1553845" h="506094">
                <a:moveTo>
                  <a:pt x="1495044" y="37337"/>
                </a:moveTo>
                <a:lnTo>
                  <a:pt x="1491996" y="28193"/>
                </a:lnTo>
                <a:lnTo>
                  <a:pt x="1479992" y="31964"/>
                </a:lnTo>
                <a:lnTo>
                  <a:pt x="1482893" y="41152"/>
                </a:lnTo>
                <a:lnTo>
                  <a:pt x="1495044" y="37337"/>
                </a:lnTo>
                <a:close/>
              </a:path>
              <a:path w="1553845" h="506094">
                <a:moveTo>
                  <a:pt x="1495044" y="70189"/>
                </a:moveTo>
                <a:lnTo>
                  <a:pt x="1495044" y="37337"/>
                </a:lnTo>
                <a:lnTo>
                  <a:pt x="1482893" y="41152"/>
                </a:lnTo>
                <a:lnTo>
                  <a:pt x="1492758" y="72389"/>
                </a:lnTo>
                <a:lnTo>
                  <a:pt x="1495044" y="70189"/>
                </a:lnTo>
                <a:close/>
              </a:path>
            </a:pathLst>
          </a:custGeom>
          <a:solidFill>
            <a:srgbClr val="333399"/>
          </a:solidFill>
        </p:spPr>
        <p:txBody>
          <a:bodyPr wrap="square" lIns="0" tIns="0" rIns="0" bIns="0" rtlCol="0"/>
          <a:lstStyle/>
          <a:p>
            <a:endParaRPr sz="1632"/>
          </a:p>
        </p:txBody>
      </p:sp>
      <p:sp>
        <p:nvSpPr>
          <p:cNvPr id="55" name="object 55"/>
          <p:cNvSpPr txBox="1"/>
          <p:nvPr/>
        </p:nvSpPr>
        <p:spPr>
          <a:xfrm>
            <a:off x="5844828" y="1618510"/>
            <a:ext cx="943767" cy="290227"/>
          </a:xfrm>
          <a:prstGeom prst="rect">
            <a:avLst/>
          </a:prstGeom>
        </p:spPr>
        <p:txBody>
          <a:bodyPr vert="horz" wrap="square" lIns="0" tIns="10941" rIns="0" bIns="0" rtlCol="0">
            <a:spAutoFit/>
          </a:bodyPr>
          <a:lstStyle/>
          <a:p>
            <a:pPr marL="11516">
              <a:spcBef>
                <a:spcPts val="86"/>
              </a:spcBef>
            </a:pPr>
            <a:r>
              <a:rPr sz="1814" spc="-5" dirty="0">
                <a:solidFill>
                  <a:srgbClr val="3333CC"/>
                </a:solidFill>
                <a:latin typeface="Comic Sans MS"/>
                <a:cs typeface="Comic Sans MS"/>
              </a:rPr>
              <a:t>6th</a:t>
            </a:r>
            <a:r>
              <a:rPr sz="1814" spc="-59" dirty="0">
                <a:solidFill>
                  <a:srgbClr val="3333CC"/>
                </a:solidFill>
                <a:latin typeface="Comic Sans MS"/>
                <a:cs typeface="Comic Sans MS"/>
              </a:rPr>
              <a:t> </a:t>
            </a:r>
            <a:r>
              <a:rPr sz="1814" spc="-9" dirty="0">
                <a:solidFill>
                  <a:srgbClr val="3333CC"/>
                </a:solidFill>
                <a:latin typeface="Comic Sans MS"/>
                <a:cs typeface="Comic Sans MS"/>
              </a:rPr>
              <a:t>split</a:t>
            </a:r>
            <a:endParaRPr sz="1814">
              <a:latin typeface="Comic Sans MS"/>
              <a:cs typeface="Comic Sans MS"/>
            </a:endParaRPr>
          </a:p>
        </p:txBody>
      </p:sp>
      <p:sp>
        <p:nvSpPr>
          <p:cNvPr id="56" name="object 56"/>
          <p:cNvSpPr txBox="1"/>
          <p:nvPr/>
        </p:nvSpPr>
        <p:spPr>
          <a:xfrm>
            <a:off x="7210900" y="1405216"/>
            <a:ext cx="2523813" cy="263369"/>
          </a:xfrm>
          <a:prstGeom prst="rect">
            <a:avLst/>
          </a:prstGeom>
        </p:spPr>
        <p:txBody>
          <a:bodyPr vert="horz" wrap="square" lIns="0" tIns="12092" rIns="0" bIns="0" rtlCol="0">
            <a:spAutoFit/>
          </a:bodyPr>
          <a:lstStyle/>
          <a:p>
            <a:pPr marL="11516">
              <a:spcBef>
                <a:spcPts val="95"/>
              </a:spcBef>
            </a:pPr>
            <a:r>
              <a:rPr sz="1632" spc="-5" dirty="0">
                <a:solidFill>
                  <a:srgbClr val="3333CC"/>
                </a:solidFill>
                <a:latin typeface="Comic Sans MS"/>
                <a:cs typeface="Comic Sans MS"/>
              </a:rPr>
              <a:t>The method tests all</a:t>
            </a:r>
            <a:r>
              <a:rPr sz="1632" spc="-18" dirty="0">
                <a:solidFill>
                  <a:srgbClr val="3333CC"/>
                </a:solidFill>
                <a:latin typeface="Comic Sans MS"/>
                <a:cs typeface="Comic Sans MS"/>
              </a:rPr>
              <a:t> </a:t>
            </a:r>
            <a:r>
              <a:rPr sz="1632" spc="-5" dirty="0">
                <a:solidFill>
                  <a:srgbClr val="3333CC"/>
                </a:solidFill>
                <a:latin typeface="Comic Sans MS"/>
                <a:cs typeface="Comic Sans MS"/>
              </a:rPr>
              <a:t>split</a:t>
            </a:r>
            <a:endParaRPr sz="1632">
              <a:latin typeface="Comic Sans MS"/>
              <a:cs typeface="Comic Sans MS"/>
            </a:endParaRPr>
          </a:p>
        </p:txBody>
      </p:sp>
      <p:sp>
        <p:nvSpPr>
          <p:cNvPr id="57" name="object 57"/>
          <p:cNvSpPr txBox="1"/>
          <p:nvPr/>
        </p:nvSpPr>
        <p:spPr>
          <a:xfrm>
            <a:off x="7210899" y="1653975"/>
            <a:ext cx="2389647" cy="2534439"/>
          </a:xfrm>
          <a:prstGeom prst="rect">
            <a:avLst/>
          </a:prstGeom>
        </p:spPr>
        <p:txBody>
          <a:bodyPr vert="horz" wrap="square" lIns="0" tIns="12092" rIns="0" bIns="0" rtlCol="0">
            <a:spAutoFit/>
          </a:bodyPr>
          <a:lstStyle/>
          <a:p>
            <a:pPr marL="11516" marR="4607">
              <a:spcBef>
                <a:spcPts val="95"/>
              </a:spcBef>
            </a:pPr>
            <a:r>
              <a:rPr sz="1632" spc="-5" dirty="0">
                <a:solidFill>
                  <a:srgbClr val="3333CC"/>
                </a:solidFill>
                <a:latin typeface="Comic Sans MS"/>
                <a:cs typeface="Comic Sans MS"/>
              </a:rPr>
              <a:t>possibilities and chooses  the split with smallest  entropy.</a:t>
            </a:r>
            <a:endParaRPr sz="1632">
              <a:latin typeface="Comic Sans MS"/>
              <a:cs typeface="Comic Sans MS"/>
            </a:endParaRPr>
          </a:p>
          <a:p>
            <a:pPr marL="11516" marR="157198">
              <a:spcBef>
                <a:spcPts val="1959"/>
              </a:spcBef>
            </a:pPr>
            <a:r>
              <a:rPr sz="1632" spc="-5" dirty="0">
                <a:solidFill>
                  <a:srgbClr val="3333CC"/>
                </a:solidFill>
                <a:latin typeface="Comic Sans MS"/>
                <a:cs typeface="Comic Sans MS"/>
              </a:rPr>
              <a:t>In the first iteration</a:t>
            </a:r>
            <a:r>
              <a:rPr sz="1632" spc="-50" dirty="0">
                <a:solidFill>
                  <a:srgbClr val="3333CC"/>
                </a:solidFill>
                <a:latin typeface="Comic Sans MS"/>
                <a:cs typeface="Comic Sans MS"/>
              </a:rPr>
              <a:t> </a:t>
            </a:r>
            <a:r>
              <a:rPr sz="1632" dirty="0">
                <a:solidFill>
                  <a:srgbClr val="3333CC"/>
                </a:solidFill>
                <a:latin typeface="Comic Sans MS"/>
                <a:cs typeface="Comic Sans MS"/>
              </a:rPr>
              <a:t>a  </a:t>
            </a:r>
            <a:r>
              <a:rPr sz="1632" spc="-5" dirty="0">
                <a:solidFill>
                  <a:srgbClr val="3333CC"/>
                </a:solidFill>
                <a:latin typeface="Comic Sans MS"/>
                <a:cs typeface="Comic Sans MS"/>
              </a:rPr>
              <a:t>split at </a:t>
            </a:r>
            <a:r>
              <a:rPr sz="1632" dirty="0">
                <a:solidFill>
                  <a:srgbClr val="3333CC"/>
                </a:solidFill>
                <a:latin typeface="Comic Sans MS"/>
                <a:cs typeface="Comic Sans MS"/>
              </a:rPr>
              <a:t>84 </a:t>
            </a:r>
            <a:r>
              <a:rPr sz="1632" spc="-5" dirty="0">
                <a:solidFill>
                  <a:srgbClr val="3333CC"/>
                </a:solidFill>
                <a:latin typeface="Comic Sans MS"/>
                <a:cs typeface="Comic Sans MS"/>
              </a:rPr>
              <a:t>is</a:t>
            </a:r>
            <a:r>
              <a:rPr sz="1632" spc="-32" dirty="0">
                <a:solidFill>
                  <a:srgbClr val="3333CC"/>
                </a:solidFill>
                <a:latin typeface="Comic Sans MS"/>
                <a:cs typeface="Comic Sans MS"/>
              </a:rPr>
              <a:t> </a:t>
            </a:r>
            <a:r>
              <a:rPr sz="1632" spc="-5" dirty="0">
                <a:solidFill>
                  <a:srgbClr val="3333CC"/>
                </a:solidFill>
                <a:latin typeface="Comic Sans MS"/>
                <a:cs typeface="Comic Sans MS"/>
              </a:rPr>
              <a:t>chosen.</a:t>
            </a:r>
            <a:endParaRPr sz="1632">
              <a:latin typeface="Comic Sans MS"/>
              <a:cs typeface="Comic Sans MS"/>
            </a:endParaRPr>
          </a:p>
          <a:p>
            <a:pPr marL="11516" marR="75432">
              <a:spcBef>
                <a:spcPts val="1959"/>
              </a:spcBef>
            </a:pPr>
            <a:r>
              <a:rPr sz="1632" spc="-5" dirty="0">
                <a:solidFill>
                  <a:srgbClr val="3333CC"/>
                </a:solidFill>
                <a:latin typeface="Comic Sans MS"/>
                <a:cs typeface="Comic Sans MS"/>
              </a:rPr>
              <a:t>The two resulting  branches are</a:t>
            </a:r>
            <a:r>
              <a:rPr sz="1632" spc="-50" dirty="0">
                <a:solidFill>
                  <a:srgbClr val="3333CC"/>
                </a:solidFill>
                <a:latin typeface="Comic Sans MS"/>
                <a:cs typeface="Comic Sans MS"/>
              </a:rPr>
              <a:t> </a:t>
            </a:r>
            <a:r>
              <a:rPr sz="1632" spc="-5" dirty="0">
                <a:solidFill>
                  <a:srgbClr val="3333CC"/>
                </a:solidFill>
                <a:latin typeface="Comic Sans MS"/>
                <a:cs typeface="Comic Sans MS"/>
              </a:rPr>
              <a:t>processed  recursively.</a:t>
            </a:r>
            <a:endParaRPr sz="1632">
              <a:latin typeface="Comic Sans MS"/>
              <a:cs typeface="Comic Sans MS"/>
            </a:endParaRPr>
          </a:p>
        </p:txBody>
      </p:sp>
      <p:sp>
        <p:nvSpPr>
          <p:cNvPr id="58" name="object 58"/>
          <p:cNvSpPr txBox="1"/>
          <p:nvPr/>
        </p:nvSpPr>
        <p:spPr>
          <a:xfrm>
            <a:off x="7210899" y="4639025"/>
            <a:ext cx="2494446" cy="1519161"/>
          </a:xfrm>
          <a:prstGeom prst="rect">
            <a:avLst/>
          </a:prstGeom>
        </p:spPr>
        <p:txBody>
          <a:bodyPr vert="horz" wrap="square" lIns="0" tIns="12092" rIns="0" bIns="0" rtlCol="0">
            <a:spAutoFit/>
          </a:bodyPr>
          <a:lstStyle/>
          <a:p>
            <a:pPr marL="11516" marR="4607">
              <a:spcBef>
                <a:spcPts val="95"/>
              </a:spcBef>
            </a:pPr>
            <a:r>
              <a:rPr sz="1632" spc="-5" dirty="0">
                <a:solidFill>
                  <a:srgbClr val="3333CC"/>
                </a:solidFill>
                <a:latin typeface="Comic Sans MS"/>
                <a:cs typeface="Comic Sans MS"/>
              </a:rPr>
              <a:t>The fact that recursion  only occurs in the first  interval in this example is  an artifact. In general  both intervals have to be  split.</a:t>
            </a:r>
            <a:endParaRPr sz="1632">
              <a:latin typeface="Comic Sans MS"/>
              <a:cs typeface="Comic Sans M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25664" y="404974"/>
            <a:ext cx="3971997" cy="1365265"/>
          </a:xfrm>
          <a:prstGeom prst="rect">
            <a:avLst/>
          </a:prstGeom>
        </p:spPr>
        <p:txBody>
          <a:bodyPr vert="horz" wrap="square" lIns="0" tIns="10941" rIns="0" bIns="0" rtlCol="0" anchor="ctr">
            <a:spAutoFit/>
          </a:bodyPr>
          <a:lstStyle/>
          <a:p>
            <a:pPr marL="11516">
              <a:lnSpc>
                <a:spcPct val="100000"/>
              </a:lnSpc>
              <a:spcBef>
                <a:spcPts val="86"/>
              </a:spcBef>
            </a:pPr>
            <a:r>
              <a:rPr spc="-5" dirty="0"/>
              <a:t>The stopping</a:t>
            </a:r>
            <a:r>
              <a:rPr spc="18" dirty="0"/>
              <a:t> </a:t>
            </a:r>
            <a:r>
              <a:rPr spc="-5" dirty="0"/>
              <a:t>criterion</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chemeClr val="tx1"/>
                </a:solidFill>
                <a:latin typeface="Comic Sans MS"/>
                <a:ea typeface="+mn-ea"/>
                <a:cs typeface="Comic Sans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549">
              <a:spcBef>
                <a:spcPts val="199"/>
              </a:spcBef>
            </a:pPr>
            <a:fld id="{81D60167-4931-47E6-BA6A-407CBD079E47}" type="slidenum">
              <a:rPr lang="de-DE" smtClean="0"/>
              <a:pPr marL="38100">
                <a:spcBef>
                  <a:spcPts val="220"/>
                </a:spcBef>
              </a:pPr>
              <a:t>56</a:t>
            </a:fld>
            <a:endParaRPr dirty="0"/>
          </a:p>
        </p:txBody>
      </p:sp>
      <p:sp>
        <p:nvSpPr>
          <p:cNvPr id="3" name="object 3"/>
          <p:cNvSpPr txBox="1"/>
          <p:nvPr/>
        </p:nvSpPr>
        <p:spPr>
          <a:xfrm>
            <a:off x="2319435" y="1699355"/>
            <a:ext cx="7190823" cy="4512669"/>
          </a:xfrm>
          <a:prstGeom prst="rect">
            <a:avLst/>
          </a:prstGeom>
        </p:spPr>
        <p:txBody>
          <a:bodyPr vert="horz" wrap="square" lIns="0" tIns="11516" rIns="0" bIns="0" rtlCol="0">
            <a:spAutoFit/>
          </a:bodyPr>
          <a:lstStyle/>
          <a:p>
            <a:pPr marL="47216">
              <a:spcBef>
                <a:spcPts val="91"/>
              </a:spcBef>
            </a:pPr>
            <a:r>
              <a:rPr sz="1451" spc="-54" dirty="0">
                <a:solidFill>
                  <a:srgbClr val="008000"/>
                </a:solidFill>
                <a:latin typeface="Trebuchet MS"/>
                <a:cs typeface="Trebuchet MS"/>
              </a:rPr>
              <a:t>Previous</a:t>
            </a:r>
            <a:r>
              <a:rPr sz="1451" spc="-113" dirty="0">
                <a:solidFill>
                  <a:srgbClr val="008000"/>
                </a:solidFill>
                <a:latin typeface="Trebuchet MS"/>
                <a:cs typeface="Trebuchet MS"/>
              </a:rPr>
              <a:t> </a:t>
            </a:r>
            <a:r>
              <a:rPr sz="1451" spc="-68" dirty="0">
                <a:solidFill>
                  <a:srgbClr val="008000"/>
                </a:solidFill>
                <a:latin typeface="Trebuchet MS"/>
                <a:cs typeface="Trebuchet MS"/>
              </a:rPr>
              <a:t>slide</a:t>
            </a:r>
            <a:r>
              <a:rPr sz="1451" spc="-118" dirty="0">
                <a:solidFill>
                  <a:srgbClr val="008000"/>
                </a:solidFill>
                <a:latin typeface="Trebuchet MS"/>
                <a:cs typeface="Trebuchet MS"/>
              </a:rPr>
              <a:t> </a:t>
            </a:r>
            <a:r>
              <a:rPr sz="1451" spc="-63" dirty="0">
                <a:solidFill>
                  <a:srgbClr val="008000"/>
                </a:solidFill>
                <a:latin typeface="Trebuchet MS"/>
                <a:cs typeface="Trebuchet MS"/>
              </a:rPr>
              <a:t>did</a:t>
            </a:r>
            <a:r>
              <a:rPr sz="1451" spc="-118" dirty="0">
                <a:solidFill>
                  <a:srgbClr val="008000"/>
                </a:solidFill>
                <a:latin typeface="Trebuchet MS"/>
                <a:cs typeface="Trebuchet MS"/>
              </a:rPr>
              <a:t> </a:t>
            </a:r>
            <a:r>
              <a:rPr sz="1451" spc="-50" dirty="0">
                <a:solidFill>
                  <a:srgbClr val="008000"/>
                </a:solidFill>
                <a:latin typeface="Trebuchet MS"/>
                <a:cs typeface="Trebuchet MS"/>
              </a:rPr>
              <a:t>not</a:t>
            </a:r>
            <a:r>
              <a:rPr sz="1451" spc="-109" dirty="0">
                <a:solidFill>
                  <a:srgbClr val="008000"/>
                </a:solidFill>
                <a:latin typeface="Trebuchet MS"/>
                <a:cs typeface="Trebuchet MS"/>
              </a:rPr>
              <a:t> </a:t>
            </a:r>
            <a:r>
              <a:rPr sz="1451" spc="-95" dirty="0">
                <a:solidFill>
                  <a:srgbClr val="008000"/>
                </a:solidFill>
                <a:latin typeface="Trebuchet MS"/>
                <a:cs typeface="Trebuchet MS"/>
              </a:rPr>
              <a:t>take</a:t>
            </a:r>
            <a:r>
              <a:rPr sz="1451" spc="-103" dirty="0">
                <a:solidFill>
                  <a:srgbClr val="008000"/>
                </a:solidFill>
                <a:latin typeface="Trebuchet MS"/>
                <a:cs typeface="Trebuchet MS"/>
              </a:rPr>
              <a:t> </a:t>
            </a:r>
            <a:r>
              <a:rPr sz="1451" spc="-68" dirty="0">
                <a:solidFill>
                  <a:srgbClr val="008000"/>
                </a:solidFill>
                <a:latin typeface="Trebuchet MS"/>
                <a:cs typeface="Trebuchet MS"/>
              </a:rPr>
              <a:t>into</a:t>
            </a:r>
            <a:r>
              <a:rPr sz="1451" spc="-103" dirty="0">
                <a:solidFill>
                  <a:srgbClr val="008000"/>
                </a:solidFill>
                <a:latin typeface="Trebuchet MS"/>
                <a:cs typeface="Trebuchet MS"/>
              </a:rPr>
              <a:t> </a:t>
            </a:r>
            <a:r>
              <a:rPr sz="1451" spc="-73" dirty="0">
                <a:solidFill>
                  <a:srgbClr val="008000"/>
                </a:solidFill>
                <a:latin typeface="Trebuchet MS"/>
                <a:cs typeface="Trebuchet MS"/>
              </a:rPr>
              <a:t>account</a:t>
            </a:r>
            <a:r>
              <a:rPr sz="1451" spc="-113" dirty="0">
                <a:solidFill>
                  <a:srgbClr val="008000"/>
                </a:solidFill>
                <a:latin typeface="Trebuchet MS"/>
                <a:cs typeface="Trebuchet MS"/>
              </a:rPr>
              <a:t> </a:t>
            </a:r>
            <a:r>
              <a:rPr sz="1451" spc="-68" dirty="0">
                <a:solidFill>
                  <a:srgbClr val="008000"/>
                </a:solidFill>
                <a:latin typeface="Trebuchet MS"/>
                <a:cs typeface="Trebuchet MS"/>
              </a:rPr>
              <a:t>the</a:t>
            </a:r>
            <a:r>
              <a:rPr sz="1451" spc="-109" dirty="0">
                <a:solidFill>
                  <a:srgbClr val="008000"/>
                </a:solidFill>
                <a:latin typeface="Trebuchet MS"/>
                <a:cs typeface="Trebuchet MS"/>
              </a:rPr>
              <a:t> </a:t>
            </a:r>
            <a:r>
              <a:rPr sz="1451" spc="-54" dirty="0">
                <a:solidFill>
                  <a:srgbClr val="008000"/>
                </a:solidFill>
                <a:latin typeface="Trebuchet MS"/>
                <a:cs typeface="Trebuchet MS"/>
              </a:rPr>
              <a:t>stopping</a:t>
            </a:r>
            <a:r>
              <a:rPr sz="1451" spc="-113" dirty="0">
                <a:solidFill>
                  <a:srgbClr val="008000"/>
                </a:solidFill>
                <a:latin typeface="Trebuchet MS"/>
                <a:cs typeface="Trebuchet MS"/>
              </a:rPr>
              <a:t> </a:t>
            </a:r>
            <a:r>
              <a:rPr sz="1451" spc="-82" dirty="0">
                <a:solidFill>
                  <a:srgbClr val="008000"/>
                </a:solidFill>
                <a:latin typeface="Trebuchet MS"/>
                <a:cs typeface="Trebuchet MS"/>
              </a:rPr>
              <a:t>criterion.</a:t>
            </a:r>
            <a:endParaRPr sz="1451">
              <a:latin typeface="Trebuchet MS"/>
              <a:cs typeface="Trebuchet MS"/>
            </a:endParaRPr>
          </a:p>
          <a:p>
            <a:pPr>
              <a:lnSpc>
                <a:spcPct val="100000"/>
              </a:lnSpc>
            </a:pPr>
            <a:endParaRPr sz="1451">
              <a:latin typeface="Trebuchet MS"/>
              <a:cs typeface="Trebuchet MS"/>
            </a:endParaRPr>
          </a:p>
          <a:p>
            <a:pPr algn="ctr">
              <a:spcBef>
                <a:spcPts val="1220"/>
              </a:spcBef>
            </a:pPr>
            <a:r>
              <a:rPr sz="1678" i="1" dirty="0">
                <a:latin typeface="Carlito"/>
                <a:cs typeface="Carlito"/>
              </a:rPr>
              <a:t>Ent</a:t>
            </a:r>
            <a:r>
              <a:rPr sz="1678" dirty="0">
                <a:latin typeface="Arial"/>
                <a:cs typeface="Arial"/>
              </a:rPr>
              <a:t>(</a:t>
            </a:r>
            <a:r>
              <a:rPr sz="1678" i="1" dirty="0">
                <a:latin typeface="Carlito"/>
                <a:cs typeface="Carlito"/>
              </a:rPr>
              <a:t>S</a:t>
            </a:r>
            <a:r>
              <a:rPr sz="1678" dirty="0">
                <a:latin typeface="Arial"/>
                <a:cs typeface="Arial"/>
              </a:rPr>
              <a:t>)</a:t>
            </a:r>
            <a:r>
              <a:rPr sz="1678" spc="-304" dirty="0">
                <a:latin typeface="Arial"/>
                <a:cs typeface="Arial"/>
              </a:rPr>
              <a:t> </a:t>
            </a:r>
            <a:r>
              <a:rPr sz="1678" spc="-5" dirty="0">
                <a:latin typeface="Symbol"/>
                <a:cs typeface="Symbol"/>
              </a:rPr>
              <a:t></a:t>
            </a:r>
            <a:r>
              <a:rPr sz="1678" spc="-136" dirty="0">
                <a:latin typeface="Times New Roman"/>
                <a:cs typeface="Times New Roman"/>
              </a:rPr>
              <a:t> </a:t>
            </a:r>
            <a:r>
              <a:rPr sz="1678" i="1" spc="-45" dirty="0">
                <a:latin typeface="Carlito"/>
                <a:cs typeface="Carlito"/>
              </a:rPr>
              <a:t>E</a:t>
            </a:r>
            <a:r>
              <a:rPr sz="1678" spc="-45" dirty="0">
                <a:latin typeface="Arial"/>
                <a:cs typeface="Arial"/>
              </a:rPr>
              <a:t>(</a:t>
            </a:r>
            <a:r>
              <a:rPr sz="1678" i="1" spc="-45" dirty="0">
                <a:latin typeface="Carlito"/>
                <a:cs typeface="Carlito"/>
              </a:rPr>
              <a:t>T</a:t>
            </a:r>
            <a:r>
              <a:rPr sz="1678" i="1" spc="-227" dirty="0">
                <a:latin typeface="Carlito"/>
                <a:cs typeface="Carlito"/>
              </a:rPr>
              <a:t> </a:t>
            </a:r>
            <a:r>
              <a:rPr sz="1678" spc="-5" dirty="0">
                <a:latin typeface="Arial"/>
                <a:cs typeface="Arial"/>
              </a:rPr>
              <a:t>,</a:t>
            </a:r>
            <a:r>
              <a:rPr sz="1678" spc="-304" dirty="0">
                <a:latin typeface="Arial"/>
                <a:cs typeface="Arial"/>
              </a:rPr>
              <a:t> </a:t>
            </a:r>
            <a:r>
              <a:rPr sz="1678" i="1" spc="23" dirty="0">
                <a:latin typeface="Carlito"/>
                <a:cs typeface="Carlito"/>
              </a:rPr>
              <a:t>S</a:t>
            </a:r>
            <a:r>
              <a:rPr sz="1678" spc="23" dirty="0">
                <a:latin typeface="Arial"/>
                <a:cs typeface="Arial"/>
              </a:rPr>
              <a:t>)</a:t>
            </a:r>
            <a:r>
              <a:rPr sz="1678" spc="-195" dirty="0">
                <a:latin typeface="Arial"/>
                <a:cs typeface="Arial"/>
              </a:rPr>
              <a:t> </a:t>
            </a:r>
            <a:r>
              <a:rPr sz="1678" spc="-5" dirty="0">
                <a:latin typeface="Symbol"/>
                <a:cs typeface="Symbol"/>
              </a:rPr>
              <a:t></a:t>
            </a:r>
            <a:r>
              <a:rPr sz="1678" spc="-91" dirty="0">
                <a:latin typeface="Times New Roman"/>
                <a:cs typeface="Times New Roman"/>
              </a:rPr>
              <a:t> </a:t>
            </a:r>
            <a:r>
              <a:rPr sz="1768" i="1" spc="-50" dirty="0">
                <a:latin typeface="Symbol"/>
                <a:cs typeface="Symbol"/>
              </a:rPr>
              <a:t></a:t>
            </a:r>
            <a:endParaRPr sz="1768">
              <a:latin typeface="Symbol"/>
              <a:cs typeface="Symbol"/>
            </a:endParaRPr>
          </a:p>
          <a:p>
            <a:pPr>
              <a:lnSpc>
                <a:spcPct val="100000"/>
              </a:lnSpc>
            </a:pPr>
            <a:endParaRPr sz="2539">
              <a:latin typeface="Symbol"/>
              <a:cs typeface="Symbol"/>
            </a:endParaRPr>
          </a:p>
          <a:p>
            <a:pPr marR="196930" algn="ctr">
              <a:spcBef>
                <a:spcPts val="5"/>
              </a:spcBef>
            </a:pPr>
            <a:r>
              <a:rPr sz="2992" spc="20" baseline="-35353" dirty="0">
                <a:latin typeface="Symbol"/>
                <a:cs typeface="Symbol"/>
              </a:rPr>
              <a:t></a:t>
            </a:r>
            <a:r>
              <a:rPr sz="2992" spc="115" baseline="-35353" dirty="0">
                <a:latin typeface="Times New Roman"/>
                <a:cs typeface="Times New Roman"/>
              </a:rPr>
              <a:t> </a:t>
            </a:r>
            <a:r>
              <a:rPr sz="2992" spc="20" baseline="-35353" dirty="0">
                <a:latin typeface="Symbol"/>
                <a:cs typeface="Symbol"/>
              </a:rPr>
              <a:t></a:t>
            </a:r>
            <a:r>
              <a:rPr sz="2992" spc="109" baseline="-35353" dirty="0">
                <a:latin typeface="Times New Roman"/>
                <a:cs typeface="Times New Roman"/>
              </a:rPr>
              <a:t> </a:t>
            </a:r>
            <a:r>
              <a:rPr sz="1995" u="sng" spc="86" dirty="0">
                <a:uFill>
                  <a:solidFill>
                    <a:srgbClr val="000000"/>
                  </a:solidFill>
                </a:uFill>
                <a:latin typeface="Arial"/>
                <a:cs typeface="Arial"/>
              </a:rPr>
              <a:t>log(</a:t>
            </a:r>
            <a:r>
              <a:rPr sz="1995" i="1" u="sng" spc="86" dirty="0">
                <a:uFill>
                  <a:solidFill>
                    <a:srgbClr val="000000"/>
                  </a:solidFill>
                </a:uFill>
                <a:latin typeface="Carlito"/>
                <a:cs typeface="Carlito"/>
              </a:rPr>
              <a:t>N</a:t>
            </a:r>
            <a:r>
              <a:rPr sz="1995" i="1" u="sng" spc="9" dirty="0">
                <a:uFill>
                  <a:solidFill>
                    <a:srgbClr val="000000"/>
                  </a:solidFill>
                </a:uFill>
                <a:latin typeface="Carlito"/>
                <a:cs typeface="Carlito"/>
              </a:rPr>
              <a:t> </a:t>
            </a:r>
            <a:r>
              <a:rPr sz="1995" u="sng" spc="14" dirty="0">
                <a:uFill>
                  <a:solidFill>
                    <a:srgbClr val="000000"/>
                  </a:solidFill>
                </a:uFill>
                <a:latin typeface="Symbol"/>
                <a:cs typeface="Symbol"/>
              </a:rPr>
              <a:t></a:t>
            </a:r>
            <a:r>
              <a:rPr sz="1995" u="sng" spc="-218" dirty="0">
                <a:uFill>
                  <a:solidFill>
                    <a:srgbClr val="000000"/>
                  </a:solidFill>
                </a:uFill>
                <a:latin typeface="Times New Roman"/>
                <a:cs typeface="Times New Roman"/>
              </a:rPr>
              <a:t> </a:t>
            </a:r>
            <a:r>
              <a:rPr sz="1995" u="sng" spc="-45" dirty="0">
                <a:uFill>
                  <a:solidFill>
                    <a:srgbClr val="000000"/>
                  </a:solidFill>
                </a:uFill>
                <a:latin typeface="Trebuchet MS"/>
                <a:cs typeface="Trebuchet MS"/>
              </a:rPr>
              <a:t>1</a:t>
            </a:r>
            <a:r>
              <a:rPr sz="1995" u="sng" spc="-45" dirty="0">
                <a:uFill>
                  <a:solidFill>
                    <a:srgbClr val="000000"/>
                  </a:solidFill>
                </a:uFill>
                <a:latin typeface="Arial"/>
                <a:cs typeface="Arial"/>
              </a:rPr>
              <a:t>)</a:t>
            </a:r>
            <a:r>
              <a:rPr sz="1995" spc="-181" dirty="0">
                <a:latin typeface="Arial"/>
                <a:cs typeface="Arial"/>
              </a:rPr>
              <a:t> </a:t>
            </a:r>
            <a:r>
              <a:rPr sz="2992" spc="20" baseline="-35353" dirty="0">
                <a:latin typeface="Symbol"/>
                <a:cs typeface="Symbol"/>
              </a:rPr>
              <a:t></a:t>
            </a:r>
            <a:r>
              <a:rPr sz="2992" spc="156" baseline="-35353" dirty="0">
                <a:latin typeface="Times New Roman"/>
                <a:cs typeface="Times New Roman"/>
              </a:rPr>
              <a:t> </a:t>
            </a:r>
            <a:r>
              <a:rPr sz="1995" u="sng" spc="-68" dirty="0">
                <a:uFill>
                  <a:solidFill>
                    <a:srgbClr val="000000"/>
                  </a:solidFill>
                </a:uFill>
                <a:latin typeface="Symbol"/>
                <a:cs typeface="Symbol"/>
              </a:rPr>
              <a:t></a:t>
            </a:r>
            <a:r>
              <a:rPr sz="1995" u="sng" spc="-68" dirty="0">
                <a:uFill>
                  <a:solidFill>
                    <a:srgbClr val="000000"/>
                  </a:solidFill>
                </a:uFill>
                <a:latin typeface="Arial"/>
                <a:cs typeface="Arial"/>
              </a:rPr>
              <a:t>(</a:t>
            </a:r>
            <a:r>
              <a:rPr sz="1995" i="1" u="sng" spc="-68" dirty="0">
                <a:uFill>
                  <a:solidFill>
                    <a:srgbClr val="000000"/>
                  </a:solidFill>
                </a:uFill>
                <a:latin typeface="Carlito"/>
                <a:cs typeface="Carlito"/>
              </a:rPr>
              <a:t>T</a:t>
            </a:r>
            <a:r>
              <a:rPr sz="1995" i="1" u="sng" spc="-272" dirty="0">
                <a:uFill>
                  <a:solidFill>
                    <a:srgbClr val="000000"/>
                  </a:solidFill>
                </a:uFill>
                <a:latin typeface="Carlito"/>
                <a:cs typeface="Carlito"/>
              </a:rPr>
              <a:t> </a:t>
            </a:r>
            <a:r>
              <a:rPr sz="1995" u="sng" spc="5" dirty="0">
                <a:uFill>
                  <a:solidFill>
                    <a:srgbClr val="000000"/>
                  </a:solidFill>
                </a:uFill>
                <a:latin typeface="Arial"/>
                <a:cs typeface="Arial"/>
              </a:rPr>
              <a:t>,</a:t>
            </a:r>
            <a:r>
              <a:rPr sz="1995" u="sng" spc="-354" dirty="0">
                <a:uFill>
                  <a:solidFill>
                    <a:srgbClr val="000000"/>
                  </a:solidFill>
                </a:uFill>
                <a:latin typeface="Arial"/>
                <a:cs typeface="Arial"/>
              </a:rPr>
              <a:t> </a:t>
            </a:r>
            <a:r>
              <a:rPr sz="1995" i="1" u="sng" spc="41" dirty="0">
                <a:uFill>
                  <a:solidFill>
                    <a:srgbClr val="000000"/>
                  </a:solidFill>
                </a:uFill>
                <a:latin typeface="Carlito"/>
                <a:cs typeface="Carlito"/>
              </a:rPr>
              <a:t>S</a:t>
            </a:r>
            <a:r>
              <a:rPr sz="1995" u="sng" spc="41" dirty="0">
                <a:uFill>
                  <a:solidFill>
                    <a:srgbClr val="000000"/>
                  </a:solidFill>
                </a:uFill>
                <a:latin typeface="Arial"/>
                <a:cs typeface="Arial"/>
              </a:rPr>
              <a:t>)</a:t>
            </a:r>
            <a:endParaRPr sz="1995">
              <a:latin typeface="Arial"/>
              <a:cs typeface="Arial"/>
            </a:endParaRPr>
          </a:p>
          <a:p>
            <a:pPr marL="386373" algn="ctr">
              <a:spcBef>
                <a:spcPts val="462"/>
              </a:spcBef>
              <a:tabLst>
                <a:tab pos="1521887" algn="l"/>
              </a:tabLst>
            </a:pPr>
            <a:r>
              <a:rPr sz="1995" i="1" spc="18" dirty="0">
                <a:latin typeface="Carlito"/>
                <a:cs typeface="Carlito"/>
              </a:rPr>
              <a:t>N	N</a:t>
            </a:r>
            <a:endParaRPr sz="1995">
              <a:latin typeface="Carlito"/>
              <a:cs typeface="Carlito"/>
            </a:endParaRPr>
          </a:p>
          <a:p>
            <a:pPr>
              <a:spcBef>
                <a:spcPts val="18"/>
              </a:spcBef>
            </a:pPr>
            <a:endParaRPr sz="1950">
              <a:latin typeface="Carlito"/>
              <a:cs typeface="Carlito"/>
            </a:endParaRPr>
          </a:p>
          <a:p>
            <a:pPr marL="396739" algn="ctr">
              <a:lnSpc>
                <a:spcPts val="2117"/>
              </a:lnSpc>
              <a:tabLst>
                <a:tab pos="1937052" algn="l"/>
                <a:tab pos="5596375" algn="l"/>
              </a:tabLst>
            </a:pPr>
            <a:r>
              <a:rPr sz="2267" spc="-95" dirty="0">
                <a:latin typeface="Symbol"/>
                <a:cs typeface="Symbol"/>
              </a:rPr>
              <a:t></a:t>
            </a:r>
            <a:r>
              <a:rPr sz="2267" spc="-95" dirty="0">
                <a:latin typeface="Arial"/>
                <a:cs typeface="Arial"/>
              </a:rPr>
              <a:t>(</a:t>
            </a:r>
            <a:r>
              <a:rPr sz="2267" i="1" spc="-95" dirty="0">
                <a:latin typeface="Carlito"/>
                <a:cs typeface="Carlito"/>
              </a:rPr>
              <a:t>T</a:t>
            </a:r>
            <a:r>
              <a:rPr sz="2267" i="1" spc="-308" dirty="0">
                <a:latin typeface="Carlito"/>
                <a:cs typeface="Carlito"/>
              </a:rPr>
              <a:t> </a:t>
            </a:r>
            <a:r>
              <a:rPr sz="2267" spc="-5" dirty="0">
                <a:latin typeface="Arial"/>
                <a:cs typeface="Arial"/>
              </a:rPr>
              <a:t>,</a:t>
            </a:r>
            <a:r>
              <a:rPr sz="2267" spc="-413" dirty="0">
                <a:latin typeface="Arial"/>
                <a:cs typeface="Arial"/>
              </a:rPr>
              <a:t> </a:t>
            </a:r>
            <a:r>
              <a:rPr sz="2267" i="1" spc="32" dirty="0">
                <a:latin typeface="Carlito"/>
                <a:cs typeface="Carlito"/>
              </a:rPr>
              <a:t>S</a:t>
            </a:r>
            <a:r>
              <a:rPr sz="2267" spc="32" dirty="0">
                <a:latin typeface="Arial"/>
                <a:cs typeface="Arial"/>
              </a:rPr>
              <a:t>)</a:t>
            </a:r>
            <a:r>
              <a:rPr sz="2267" spc="-263" dirty="0">
                <a:latin typeface="Arial"/>
                <a:cs typeface="Arial"/>
              </a:rPr>
              <a:t> </a:t>
            </a:r>
            <a:r>
              <a:rPr sz="2267" spc="-5" dirty="0">
                <a:latin typeface="Symbol"/>
                <a:cs typeface="Symbol"/>
              </a:rPr>
              <a:t></a:t>
            </a:r>
            <a:r>
              <a:rPr sz="2267" spc="-109" dirty="0">
                <a:latin typeface="Times New Roman"/>
                <a:cs typeface="Times New Roman"/>
              </a:rPr>
              <a:t> </a:t>
            </a:r>
            <a:r>
              <a:rPr sz="2267" spc="50" dirty="0">
                <a:latin typeface="Arial"/>
                <a:cs typeface="Arial"/>
              </a:rPr>
              <a:t>log	</a:t>
            </a:r>
            <a:r>
              <a:rPr sz="2267" spc="-41" dirty="0">
                <a:latin typeface="Arial"/>
                <a:cs typeface="Arial"/>
              </a:rPr>
              <a:t>(</a:t>
            </a:r>
            <a:r>
              <a:rPr sz="2267" spc="-41" dirty="0">
                <a:latin typeface="Trebuchet MS"/>
                <a:cs typeface="Trebuchet MS"/>
              </a:rPr>
              <a:t>3</a:t>
            </a:r>
            <a:r>
              <a:rPr sz="1972" i="1" spc="-61" baseline="42145" dirty="0">
                <a:latin typeface="Carlito"/>
                <a:cs typeface="Carlito"/>
              </a:rPr>
              <a:t>c  </a:t>
            </a:r>
            <a:r>
              <a:rPr sz="2267" spc="-5" dirty="0">
                <a:latin typeface="Symbol"/>
                <a:cs typeface="Symbol"/>
              </a:rPr>
              <a:t></a:t>
            </a:r>
            <a:r>
              <a:rPr sz="2267" spc="-5" dirty="0">
                <a:latin typeface="Times New Roman"/>
                <a:cs typeface="Times New Roman"/>
              </a:rPr>
              <a:t> </a:t>
            </a:r>
            <a:r>
              <a:rPr sz="2267" spc="-50" dirty="0">
                <a:latin typeface="Trebuchet MS"/>
                <a:cs typeface="Trebuchet MS"/>
              </a:rPr>
              <a:t>2</a:t>
            </a:r>
            <a:r>
              <a:rPr sz="2267" spc="-50" dirty="0">
                <a:latin typeface="Arial"/>
                <a:cs typeface="Arial"/>
              </a:rPr>
              <a:t>) </a:t>
            </a:r>
            <a:r>
              <a:rPr sz="2267" spc="41" dirty="0">
                <a:latin typeface="Symbol"/>
                <a:cs typeface="Symbol"/>
              </a:rPr>
              <a:t></a:t>
            </a:r>
            <a:r>
              <a:rPr sz="2267" spc="41" dirty="0">
                <a:latin typeface="Arial"/>
                <a:cs typeface="Arial"/>
              </a:rPr>
              <a:t>[</a:t>
            </a:r>
            <a:r>
              <a:rPr sz="2267" i="1" spc="41" dirty="0">
                <a:latin typeface="Carlito"/>
                <a:cs typeface="Carlito"/>
              </a:rPr>
              <a:t>cEnt</a:t>
            </a:r>
            <a:r>
              <a:rPr sz="2267" spc="41" dirty="0">
                <a:latin typeface="Arial"/>
                <a:cs typeface="Arial"/>
              </a:rPr>
              <a:t>(</a:t>
            </a:r>
            <a:r>
              <a:rPr sz="2267" i="1" spc="41" dirty="0">
                <a:latin typeface="Carlito"/>
                <a:cs typeface="Carlito"/>
              </a:rPr>
              <a:t>S</a:t>
            </a:r>
            <a:r>
              <a:rPr sz="2267" spc="41" dirty="0">
                <a:latin typeface="Arial"/>
                <a:cs typeface="Arial"/>
              </a:rPr>
              <a:t>)</a:t>
            </a:r>
            <a:r>
              <a:rPr sz="2267" spc="-413" dirty="0">
                <a:latin typeface="Arial"/>
                <a:cs typeface="Arial"/>
              </a:rPr>
              <a:t> </a:t>
            </a:r>
            <a:r>
              <a:rPr sz="2267" spc="-5" dirty="0">
                <a:latin typeface="Symbol"/>
                <a:cs typeface="Symbol"/>
              </a:rPr>
              <a:t></a:t>
            </a:r>
            <a:r>
              <a:rPr sz="2267" spc="-5" dirty="0">
                <a:latin typeface="Times New Roman"/>
                <a:cs typeface="Times New Roman"/>
              </a:rPr>
              <a:t> </a:t>
            </a:r>
            <a:r>
              <a:rPr sz="2267" i="1" spc="-5" dirty="0">
                <a:latin typeface="Carlito"/>
                <a:cs typeface="Carlito"/>
              </a:rPr>
              <a:t>c Ent</a:t>
            </a:r>
            <a:r>
              <a:rPr sz="2267" spc="-5" dirty="0">
                <a:latin typeface="Arial"/>
                <a:cs typeface="Arial"/>
              </a:rPr>
              <a:t>(</a:t>
            </a:r>
            <a:r>
              <a:rPr sz="2267" i="1" spc="-5" dirty="0">
                <a:latin typeface="Carlito"/>
                <a:cs typeface="Carlito"/>
              </a:rPr>
              <a:t>S </a:t>
            </a:r>
            <a:r>
              <a:rPr sz="2267" spc="-5" dirty="0">
                <a:latin typeface="Arial"/>
                <a:cs typeface="Arial"/>
              </a:rPr>
              <a:t>)</a:t>
            </a:r>
            <a:r>
              <a:rPr sz="2267" spc="-404" dirty="0">
                <a:latin typeface="Arial"/>
                <a:cs typeface="Arial"/>
              </a:rPr>
              <a:t> </a:t>
            </a:r>
            <a:r>
              <a:rPr sz="2267" spc="9" dirty="0">
                <a:latin typeface="Symbol"/>
                <a:cs typeface="Symbol"/>
              </a:rPr>
              <a:t></a:t>
            </a:r>
            <a:r>
              <a:rPr sz="2267" i="1" spc="9" dirty="0">
                <a:latin typeface="Carlito"/>
                <a:cs typeface="Carlito"/>
              </a:rPr>
              <a:t>c	</a:t>
            </a:r>
            <a:r>
              <a:rPr sz="2267" i="1" spc="-5" dirty="0">
                <a:latin typeface="Carlito"/>
                <a:cs typeface="Carlito"/>
              </a:rPr>
              <a:t>Ent</a:t>
            </a:r>
            <a:r>
              <a:rPr sz="2267" spc="-5" dirty="0">
                <a:latin typeface="Arial"/>
                <a:cs typeface="Arial"/>
              </a:rPr>
              <a:t>(</a:t>
            </a:r>
            <a:r>
              <a:rPr sz="2267" i="1" spc="-5" dirty="0">
                <a:latin typeface="Carlito"/>
                <a:cs typeface="Carlito"/>
              </a:rPr>
              <a:t>S</a:t>
            </a:r>
            <a:r>
              <a:rPr sz="2267" i="1" spc="336" dirty="0">
                <a:latin typeface="Carlito"/>
                <a:cs typeface="Carlito"/>
              </a:rPr>
              <a:t> </a:t>
            </a:r>
            <a:r>
              <a:rPr sz="2267" spc="59" dirty="0">
                <a:latin typeface="Arial"/>
                <a:cs typeface="Arial"/>
              </a:rPr>
              <a:t>)]</a:t>
            </a:r>
            <a:endParaRPr sz="2267">
              <a:latin typeface="Arial"/>
              <a:cs typeface="Arial"/>
            </a:endParaRPr>
          </a:p>
          <a:p>
            <a:pPr marL="2184078">
              <a:lnSpc>
                <a:spcPts val="975"/>
              </a:lnSpc>
              <a:tabLst>
                <a:tab pos="4609423" algn="l"/>
                <a:tab pos="5302132" algn="l"/>
                <a:tab pos="5831309" algn="l"/>
                <a:tab pos="6546475" algn="l"/>
              </a:tabLst>
            </a:pPr>
            <a:r>
              <a:rPr sz="1315" spc="-23" dirty="0">
                <a:latin typeface="Trebuchet MS"/>
                <a:cs typeface="Trebuchet MS"/>
              </a:rPr>
              <a:t>2	1	1	2	2</a:t>
            </a:r>
            <a:endParaRPr sz="1315">
              <a:latin typeface="Trebuchet MS"/>
              <a:cs typeface="Trebuchet MS"/>
            </a:endParaRPr>
          </a:p>
          <a:p>
            <a:pPr>
              <a:lnSpc>
                <a:spcPct val="100000"/>
              </a:lnSpc>
            </a:pPr>
            <a:endParaRPr sz="1270">
              <a:latin typeface="Trebuchet MS"/>
              <a:cs typeface="Trebuchet MS"/>
            </a:endParaRPr>
          </a:p>
          <a:p>
            <a:pPr>
              <a:spcBef>
                <a:spcPts val="27"/>
              </a:spcBef>
            </a:pPr>
            <a:endParaRPr sz="1224">
              <a:latin typeface="Trebuchet MS"/>
              <a:cs typeface="Trebuchet MS"/>
            </a:endParaRPr>
          </a:p>
          <a:p>
            <a:pPr marL="46065" marR="3552221">
              <a:lnSpc>
                <a:spcPct val="110400"/>
              </a:lnSpc>
              <a:spcBef>
                <a:spcPts val="5"/>
              </a:spcBef>
            </a:pPr>
            <a:r>
              <a:rPr sz="2176" spc="-159" dirty="0">
                <a:solidFill>
                  <a:srgbClr val="0000CC"/>
                </a:solidFill>
                <a:latin typeface="Trebuchet MS"/>
                <a:cs typeface="Trebuchet MS"/>
              </a:rPr>
              <a:t>c </a:t>
            </a:r>
            <a:r>
              <a:rPr sz="2176" spc="-77" dirty="0">
                <a:solidFill>
                  <a:srgbClr val="0000CC"/>
                </a:solidFill>
                <a:latin typeface="Trebuchet MS"/>
                <a:cs typeface="Trebuchet MS"/>
              </a:rPr>
              <a:t>is </a:t>
            </a:r>
            <a:r>
              <a:rPr sz="2176" spc="-100" dirty="0">
                <a:solidFill>
                  <a:srgbClr val="0000CC"/>
                </a:solidFill>
                <a:latin typeface="Trebuchet MS"/>
                <a:cs typeface="Trebuchet MS"/>
              </a:rPr>
              <a:t>the </a:t>
            </a:r>
            <a:r>
              <a:rPr sz="2176" spc="-77" dirty="0">
                <a:solidFill>
                  <a:srgbClr val="0000CC"/>
                </a:solidFill>
                <a:latin typeface="Trebuchet MS"/>
                <a:cs typeface="Trebuchet MS"/>
              </a:rPr>
              <a:t>number </a:t>
            </a:r>
            <a:r>
              <a:rPr sz="2176" spc="-86" dirty="0">
                <a:solidFill>
                  <a:srgbClr val="0000CC"/>
                </a:solidFill>
                <a:latin typeface="Trebuchet MS"/>
                <a:cs typeface="Trebuchet MS"/>
              </a:rPr>
              <a:t>of </a:t>
            </a:r>
            <a:r>
              <a:rPr sz="2176" spc="-91" dirty="0">
                <a:solidFill>
                  <a:srgbClr val="0000CC"/>
                </a:solidFill>
                <a:latin typeface="Trebuchet MS"/>
                <a:cs typeface="Trebuchet MS"/>
              </a:rPr>
              <a:t>classes </a:t>
            </a:r>
            <a:r>
              <a:rPr sz="2176" spc="-86" dirty="0">
                <a:solidFill>
                  <a:srgbClr val="0000CC"/>
                </a:solidFill>
                <a:latin typeface="Trebuchet MS"/>
                <a:cs typeface="Trebuchet MS"/>
              </a:rPr>
              <a:t>in </a:t>
            </a:r>
            <a:r>
              <a:rPr sz="2176" spc="-50" dirty="0">
                <a:solidFill>
                  <a:srgbClr val="0000CC"/>
                </a:solidFill>
                <a:latin typeface="Trebuchet MS"/>
                <a:cs typeface="Trebuchet MS"/>
              </a:rPr>
              <a:t>S  </a:t>
            </a:r>
            <a:r>
              <a:rPr sz="2176" spc="-95" dirty="0">
                <a:solidFill>
                  <a:srgbClr val="0000CC"/>
                </a:solidFill>
                <a:latin typeface="Trebuchet MS"/>
                <a:cs typeface="Trebuchet MS"/>
              </a:rPr>
              <a:t>c</a:t>
            </a:r>
            <a:r>
              <a:rPr sz="2176" spc="-142" baseline="-20833" dirty="0">
                <a:solidFill>
                  <a:srgbClr val="0000CC"/>
                </a:solidFill>
                <a:latin typeface="Trebuchet MS"/>
                <a:cs typeface="Trebuchet MS"/>
              </a:rPr>
              <a:t>1 </a:t>
            </a:r>
            <a:r>
              <a:rPr sz="2176" spc="-77" dirty="0">
                <a:solidFill>
                  <a:srgbClr val="0000CC"/>
                </a:solidFill>
                <a:latin typeface="Trebuchet MS"/>
                <a:cs typeface="Trebuchet MS"/>
              </a:rPr>
              <a:t>is </a:t>
            </a:r>
            <a:r>
              <a:rPr sz="2176" spc="-100" dirty="0">
                <a:solidFill>
                  <a:srgbClr val="0000CC"/>
                </a:solidFill>
                <a:latin typeface="Trebuchet MS"/>
                <a:cs typeface="Trebuchet MS"/>
              </a:rPr>
              <a:t>the </a:t>
            </a:r>
            <a:r>
              <a:rPr sz="2176" spc="-77" dirty="0">
                <a:solidFill>
                  <a:srgbClr val="0000CC"/>
                </a:solidFill>
                <a:latin typeface="Trebuchet MS"/>
                <a:cs typeface="Trebuchet MS"/>
              </a:rPr>
              <a:t>number </a:t>
            </a:r>
            <a:r>
              <a:rPr sz="2176" spc="-86" dirty="0">
                <a:solidFill>
                  <a:srgbClr val="0000CC"/>
                </a:solidFill>
                <a:latin typeface="Trebuchet MS"/>
                <a:cs typeface="Trebuchet MS"/>
              </a:rPr>
              <a:t>of </a:t>
            </a:r>
            <a:r>
              <a:rPr sz="2176" spc="-91" dirty="0">
                <a:solidFill>
                  <a:srgbClr val="0000CC"/>
                </a:solidFill>
                <a:latin typeface="Trebuchet MS"/>
                <a:cs typeface="Trebuchet MS"/>
              </a:rPr>
              <a:t>classes </a:t>
            </a:r>
            <a:r>
              <a:rPr sz="2176" spc="-86" dirty="0">
                <a:solidFill>
                  <a:srgbClr val="0000CC"/>
                </a:solidFill>
                <a:latin typeface="Trebuchet MS"/>
                <a:cs typeface="Trebuchet MS"/>
              </a:rPr>
              <a:t>in </a:t>
            </a:r>
            <a:r>
              <a:rPr sz="2176" spc="-36" dirty="0">
                <a:solidFill>
                  <a:srgbClr val="0000CC"/>
                </a:solidFill>
                <a:latin typeface="Trebuchet MS"/>
                <a:cs typeface="Trebuchet MS"/>
              </a:rPr>
              <a:t>S</a:t>
            </a:r>
            <a:r>
              <a:rPr sz="2176" spc="-54" baseline="-20833" dirty="0">
                <a:solidFill>
                  <a:srgbClr val="0000CC"/>
                </a:solidFill>
                <a:latin typeface="Trebuchet MS"/>
                <a:cs typeface="Trebuchet MS"/>
              </a:rPr>
              <a:t>1  </a:t>
            </a:r>
            <a:r>
              <a:rPr sz="2176" spc="-95" dirty="0">
                <a:solidFill>
                  <a:srgbClr val="0000CC"/>
                </a:solidFill>
                <a:latin typeface="Trebuchet MS"/>
                <a:cs typeface="Trebuchet MS"/>
              </a:rPr>
              <a:t>c</a:t>
            </a:r>
            <a:r>
              <a:rPr sz="2176" spc="-142" baseline="-20833" dirty="0">
                <a:solidFill>
                  <a:srgbClr val="0000CC"/>
                </a:solidFill>
                <a:latin typeface="Trebuchet MS"/>
                <a:cs typeface="Trebuchet MS"/>
              </a:rPr>
              <a:t>2 </a:t>
            </a:r>
            <a:r>
              <a:rPr sz="2176" spc="-77" dirty="0">
                <a:solidFill>
                  <a:srgbClr val="0000CC"/>
                </a:solidFill>
                <a:latin typeface="Trebuchet MS"/>
                <a:cs typeface="Trebuchet MS"/>
              </a:rPr>
              <a:t>is </a:t>
            </a:r>
            <a:r>
              <a:rPr sz="2176" spc="-100" dirty="0">
                <a:solidFill>
                  <a:srgbClr val="0000CC"/>
                </a:solidFill>
                <a:latin typeface="Trebuchet MS"/>
                <a:cs typeface="Trebuchet MS"/>
              </a:rPr>
              <a:t>the </a:t>
            </a:r>
            <a:r>
              <a:rPr sz="2176" spc="-77" dirty="0">
                <a:solidFill>
                  <a:srgbClr val="0000CC"/>
                </a:solidFill>
                <a:latin typeface="Trebuchet MS"/>
                <a:cs typeface="Trebuchet MS"/>
              </a:rPr>
              <a:t>number </a:t>
            </a:r>
            <a:r>
              <a:rPr sz="2176" spc="-86" dirty="0">
                <a:solidFill>
                  <a:srgbClr val="0000CC"/>
                </a:solidFill>
                <a:latin typeface="Trebuchet MS"/>
                <a:cs typeface="Trebuchet MS"/>
              </a:rPr>
              <a:t>of </a:t>
            </a:r>
            <a:r>
              <a:rPr sz="2176" spc="-91" dirty="0">
                <a:solidFill>
                  <a:srgbClr val="0000CC"/>
                </a:solidFill>
                <a:latin typeface="Trebuchet MS"/>
                <a:cs typeface="Trebuchet MS"/>
              </a:rPr>
              <a:t>classes </a:t>
            </a:r>
            <a:r>
              <a:rPr sz="2176" spc="-86" dirty="0">
                <a:solidFill>
                  <a:srgbClr val="0000CC"/>
                </a:solidFill>
                <a:latin typeface="Trebuchet MS"/>
                <a:cs typeface="Trebuchet MS"/>
              </a:rPr>
              <a:t>in</a:t>
            </a:r>
            <a:r>
              <a:rPr sz="2176" spc="-467" dirty="0">
                <a:solidFill>
                  <a:srgbClr val="0000CC"/>
                </a:solidFill>
                <a:latin typeface="Trebuchet MS"/>
                <a:cs typeface="Trebuchet MS"/>
              </a:rPr>
              <a:t> </a:t>
            </a:r>
            <a:r>
              <a:rPr sz="2176" spc="-109" dirty="0">
                <a:solidFill>
                  <a:srgbClr val="0000CC"/>
                </a:solidFill>
                <a:latin typeface="Trebuchet MS"/>
                <a:cs typeface="Trebuchet MS"/>
              </a:rPr>
              <a:t>S</a:t>
            </a:r>
            <a:r>
              <a:rPr sz="2176" spc="-162" baseline="-20833" dirty="0">
                <a:solidFill>
                  <a:srgbClr val="0000CC"/>
                </a:solidFill>
                <a:latin typeface="Trebuchet MS"/>
                <a:cs typeface="Trebuchet MS"/>
              </a:rPr>
              <a:t>2</a:t>
            </a:r>
            <a:r>
              <a:rPr sz="2176" spc="-109" dirty="0">
                <a:solidFill>
                  <a:srgbClr val="0000CC"/>
                </a:solidFill>
                <a:latin typeface="Trebuchet MS"/>
                <a:cs typeface="Trebuchet MS"/>
              </a:rPr>
              <a:t>.</a:t>
            </a:r>
            <a:endParaRPr sz="2176">
              <a:latin typeface="Trebuchet MS"/>
              <a:cs typeface="Trebuchet MS"/>
            </a:endParaRPr>
          </a:p>
          <a:p>
            <a:pPr marL="46065">
              <a:spcBef>
                <a:spcPts val="272"/>
              </a:spcBef>
            </a:pPr>
            <a:r>
              <a:rPr sz="2176" spc="-103" dirty="0">
                <a:solidFill>
                  <a:srgbClr val="0000CC"/>
                </a:solidFill>
                <a:latin typeface="Trebuchet MS"/>
                <a:cs typeface="Trebuchet MS"/>
              </a:rPr>
              <a:t>This</a:t>
            </a:r>
            <a:r>
              <a:rPr sz="2176" spc="-168" dirty="0">
                <a:solidFill>
                  <a:srgbClr val="0000CC"/>
                </a:solidFill>
                <a:latin typeface="Trebuchet MS"/>
                <a:cs typeface="Trebuchet MS"/>
              </a:rPr>
              <a:t> </a:t>
            </a:r>
            <a:r>
              <a:rPr sz="2176" spc="-77" dirty="0">
                <a:solidFill>
                  <a:srgbClr val="0000CC"/>
                </a:solidFill>
                <a:latin typeface="Trebuchet MS"/>
                <a:cs typeface="Trebuchet MS"/>
              </a:rPr>
              <a:t>is</a:t>
            </a:r>
            <a:r>
              <a:rPr sz="2176" spc="-177" dirty="0">
                <a:solidFill>
                  <a:srgbClr val="0000CC"/>
                </a:solidFill>
                <a:latin typeface="Trebuchet MS"/>
                <a:cs typeface="Trebuchet MS"/>
              </a:rPr>
              <a:t> </a:t>
            </a:r>
            <a:r>
              <a:rPr sz="2176" spc="-127" dirty="0">
                <a:solidFill>
                  <a:srgbClr val="0000CC"/>
                </a:solidFill>
                <a:latin typeface="Trebuchet MS"/>
                <a:cs typeface="Trebuchet MS"/>
              </a:rPr>
              <a:t>called</a:t>
            </a:r>
            <a:r>
              <a:rPr sz="2176" spc="-172" dirty="0">
                <a:solidFill>
                  <a:srgbClr val="0000CC"/>
                </a:solidFill>
                <a:latin typeface="Trebuchet MS"/>
                <a:cs typeface="Trebuchet MS"/>
              </a:rPr>
              <a:t> </a:t>
            </a:r>
            <a:r>
              <a:rPr sz="2176" spc="-100" dirty="0">
                <a:solidFill>
                  <a:srgbClr val="0000CC"/>
                </a:solidFill>
                <a:latin typeface="Trebuchet MS"/>
                <a:cs typeface="Trebuchet MS"/>
              </a:rPr>
              <a:t>the</a:t>
            </a:r>
            <a:r>
              <a:rPr sz="2176" spc="-168" dirty="0">
                <a:solidFill>
                  <a:srgbClr val="0000CC"/>
                </a:solidFill>
                <a:latin typeface="Trebuchet MS"/>
                <a:cs typeface="Trebuchet MS"/>
              </a:rPr>
              <a:t> </a:t>
            </a:r>
            <a:r>
              <a:rPr sz="2176" spc="-23" dirty="0">
                <a:solidFill>
                  <a:srgbClr val="0000CC"/>
                </a:solidFill>
                <a:latin typeface="Trebuchet MS"/>
                <a:cs typeface="Trebuchet MS"/>
              </a:rPr>
              <a:t>Minimum</a:t>
            </a:r>
            <a:r>
              <a:rPr sz="2176" spc="-181" dirty="0">
                <a:solidFill>
                  <a:srgbClr val="0000CC"/>
                </a:solidFill>
                <a:latin typeface="Trebuchet MS"/>
                <a:cs typeface="Trebuchet MS"/>
              </a:rPr>
              <a:t> </a:t>
            </a:r>
            <a:r>
              <a:rPr sz="2176" spc="-86" dirty="0">
                <a:solidFill>
                  <a:srgbClr val="0000CC"/>
                </a:solidFill>
                <a:latin typeface="Trebuchet MS"/>
                <a:cs typeface="Trebuchet MS"/>
              </a:rPr>
              <a:t>Description</a:t>
            </a:r>
            <a:r>
              <a:rPr sz="2176" spc="-168" dirty="0">
                <a:solidFill>
                  <a:srgbClr val="0000CC"/>
                </a:solidFill>
                <a:latin typeface="Trebuchet MS"/>
                <a:cs typeface="Trebuchet MS"/>
              </a:rPr>
              <a:t> </a:t>
            </a:r>
            <a:r>
              <a:rPr sz="2176" spc="-109" dirty="0">
                <a:solidFill>
                  <a:srgbClr val="0000CC"/>
                </a:solidFill>
                <a:latin typeface="Trebuchet MS"/>
                <a:cs typeface="Trebuchet MS"/>
              </a:rPr>
              <a:t>Length</a:t>
            </a:r>
            <a:r>
              <a:rPr sz="2176" spc="-159" dirty="0">
                <a:solidFill>
                  <a:srgbClr val="0000CC"/>
                </a:solidFill>
                <a:latin typeface="Trebuchet MS"/>
                <a:cs typeface="Trebuchet MS"/>
              </a:rPr>
              <a:t> </a:t>
            </a:r>
            <a:r>
              <a:rPr sz="2176" spc="-103" dirty="0">
                <a:solidFill>
                  <a:srgbClr val="0000CC"/>
                </a:solidFill>
                <a:latin typeface="Trebuchet MS"/>
                <a:cs typeface="Trebuchet MS"/>
              </a:rPr>
              <a:t>Principle</a:t>
            </a:r>
            <a:r>
              <a:rPr sz="2176" spc="-177" dirty="0">
                <a:solidFill>
                  <a:srgbClr val="0000CC"/>
                </a:solidFill>
                <a:latin typeface="Trebuchet MS"/>
                <a:cs typeface="Trebuchet MS"/>
              </a:rPr>
              <a:t> </a:t>
            </a:r>
            <a:r>
              <a:rPr sz="2176" spc="-45" dirty="0">
                <a:solidFill>
                  <a:srgbClr val="0000CC"/>
                </a:solidFill>
                <a:latin typeface="Trebuchet MS"/>
                <a:cs typeface="Trebuchet MS"/>
              </a:rPr>
              <a:t>(MDLP)</a:t>
            </a:r>
            <a:endParaRPr sz="2176">
              <a:latin typeface="Trebuchet MS"/>
              <a:cs typeface="Trebuchet M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68237" y="6190050"/>
            <a:ext cx="191747" cy="179047"/>
          </a:xfrm>
          <a:prstGeom prst="rect">
            <a:avLst/>
          </a:prstGeom>
        </p:spPr>
        <p:txBody>
          <a:bodyPr vert="horz" wrap="square" lIns="0" tIns="11516" rIns="0" bIns="0" rtlCol="0">
            <a:spAutoFit/>
          </a:bodyPr>
          <a:lstStyle/>
          <a:p>
            <a:pPr marL="11516">
              <a:spcBef>
                <a:spcPts val="91"/>
              </a:spcBef>
            </a:pPr>
            <a:r>
              <a:rPr sz="1088" spc="-5" dirty="0">
                <a:latin typeface="Comic Sans MS"/>
                <a:cs typeface="Comic Sans MS"/>
              </a:rPr>
              <a:t>39</a:t>
            </a:r>
            <a:endParaRPr sz="1088">
              <a:latin typeface="Comic Sans MS"/>
              <a:cs typeface="Comic Sans MS"/>
            </a:endParaRPr>
          </a:p>
        </p:txBody>
      </p:sp>
      <p:sp>
        <p:nvSpPr>
          <p:cNvPr id="3" name="object 3"/>
          <p:cNvSpPr txBox="1">
            <a:spLocks noGrp="1"/>
          </p:cNvSpPr>
          <p:nvPr>
            <p:ph type="title"/>
          </p:nvPr>
        </p:nvSpPr>
        <p:spPr>
          <a:xfrm>
            <a:off x="5344557" y="404974"/>
            <a:ext cx="1532253" cy="1365265"/>
          </a:xfrm>
          <a:prstGeom prst="rect">
            <a:avLst/>
          </a:prstGeom>
        </p:spPr>
        <p:txBody>
          <a:bodyPr vert="horz" wrap="square" lIns="0" tIns="10941" rIns="0" bIns="0" rtlCol="0" anchor="ctr">
            <a:spAutoFit/>
          </a:bodyPr>
          <a:lstStyle/>
          <a:p>
            <a:pPr marL="11516">
              <a:lnSpc>
                <a:spcPct val="100000"/>
              </a:lnSpc>
              <a:spcBef>
                <a:spcPts val="86"/>
              </a:spcBef>
            </a:pPr>
            <a:r>
              <a:rPr spc="-5" dirty="0"/>
              <a:t>Exercise</a:t>
            </a:r>
          </a:p>
        </p:txBody>
      </p:sp>
      <p:sp>
        <p:nvSpPr>
          <p:cNvPr id="4" name="object 4"/>
          <p:cNvSpPr txBox="1"/>
          <p:nvPr/>
        </p:nvSpPr>
        <p:spPr>
          <a:xfrm>
            <a:off x="2447970" y="1545672"/>
            <a:ext cx="5237071" cy="2871910"/>
          </a:xfrm>
          <a:prstGeom prst="rect">
            <a:avLst/>
          </a:prstGeom>
        </p:spPr>
        <p:txBody>
          <a:bodyPr vert="horz" wrap="square" lIns="0" tIns="139924" rIns="0" bIns="0" rtlCol="0">
            <a:spAutoFit/>
          </a:bodyPr>
          <a:lstStyle/>
          <a:p>
            <a:pPr marL="322458" indent="-311518">
              <a:spcBef>
                <a:spcPts val="1102"/>
              </a:spcBef>
              <a:buClr>
                <a:srgbClr val="FF0000"/>
              </a:buClr>
              <a:buChar char="•"/>
              <a:tabLst>
                <a:tab pos="321882" algn="l"/>
                <a:tab pos="323034" algn="l"/>
              </a:tabLst>
            </a:pPr>
            <a:r>
              <a:rPr sz="1814" spc="-5" dirty="0">
                <a:solidFill>
                  <a:srgbClr val="3333CC"/>
                </a:solidFill>
                <a:latin typeface="Comic Sans MS"/>
                <a:cs typeface="Comic Sans MS"/>
              </a:rPr>
              <a:t>Compute the gain of splitting this data in</a:t>
            </a:r>
            <a:r>
              <a:rPr sz="1814" spc="86" dirty="0">
                <a:solidFill>
                  <a:srgbClr val="3333CC"/>
                </a:solidFill>
                <a:latin typeface="Comic Sans MS"/>
                <a:cs typeface="Comic Sans MS"/>
              </a:rPr>
              <a:t> </a:t>
            </a:r>
            <a:r>
              <a:rPr sz="1814" spc="-5" dirty="0">
                <a:solidFill>
                  <a:srgbClr val="3333CC"/>
                </a:solidFill>
                <a:latin typeface="Comic Sans MS"/>
                <a:cs typeface="Comic Sans MS"/>
              </a:rPr>
              <a:t>half</a:t>
            </a:r>
            <a:endParaRPr sz="1814">
              <a:latin typeface="Comic Sans MS"/>
              <a:cs typeface="Comic Sans MS"/>
            </a:endParaRPr>
          </a:p>
          <a:p>
            <a:pPr marL="434167">
              <a:spcBef>
                <a:spcPts val="1011"/>
              </a:spcBef>
              <a:tabLst>
                <a:tab pos="1552405" algn="l"/>
              </a:tabLst>
            </a:pPr>
            <a:r>
              <a:rPr sz="1814" b="1" spc="-95" dirty="0">
                <a:solidFill>
                  <a:srgbClr val="0000CC"/>
                </a:solidFill>
                <a:latin typeface="Trebuchet MS"/>
                <a:cs typeface="Trebuchet MS"/>
              </a:rPr>
              <a:t>Humidity	</a:t>
            </a:r>
            <a:r>
              <a:rPr sz="1814" b="1" spc="-100" dirty="0">
                <a:solidFill>
                  <a:srgbClr val="0000CC"/>
                </a:solidFill>
                <a:latin typeface="Trebuchet MS"/>
                <a:cs typeface="Trebuchet MS"/>
              </a:rPr>
              <a:t>play</a:t>
            </a:r>
            <a:endParaRPr sz="1814">
              <a:latin typeface="Trebuchet MS"/>
              <a:cs typeface="Trebuchet MS"/>
            </a:endParaRPr>
          </a:p>
          <a:p>
            <a:pPr marL="758351">
              <a:spcBef>
                <a:spcPts val="59"/>
              </a:spcBef>
              <a:tabLst>
                <a:tab pos="1601350" algn="l"/>
              </a:tabLst>
            </a:pPr>
            <a:r>
              <a:rPr sz="1814" spc="-36" dirty="0">
                <a:latin typeface="Trebuchet MS"/>
                <a:cs typeface="Trebuchet MS"/>
              </a:rPr>
              <a:t>65	</a:t>
            </a:r>
            <a:r>
              <a:rPr sz="1814" spc="-136" dirty="0">
                <a:latin typeface="Trebuchet MS"/>
                <a:cs typeface="Trebuchet MS"/>
              </a:rPr>
              <a:t>Yes</a:t>
            </a:r>
            <a:endParaRPr sz="1814">
              <a:latin typeface="Trebuchet MS"/>
              <a:cs typeface="Trebuchet MS"/>
            </a:endParaRPr>
          </a:p>
          <a:p>
            <a:pPr marL="758351">
              <a:spcBef>
                <a:spcPts val="68"/>
              </a:spcBef>
              <a:tabLst>
                <a:tab pos="1616321" algn="l"/>
              </a:tabLst>
            </a:pPr>
            <a:r>
              <a:rPr sz="1814" spc="-36" dirty="0">
                <a:latin typeface="Trebuchet MS"/>
                <a:cs typeface="Trebuchet MS"/>
              </a:rPr>
              <a:t>70	</a:t>
            </a:r>
            <a:r>
              <a:rPr sz="1814" spc="-5" dirty="0">
                <a:latin typeface="Trebuchet MS"/>
                <a:cs typeface="Trebuchet MS"/>
              </a:rPr>
              <a:t>No</a:t>
            </a:r>
            <a:endParaRPr sz="1814">
              <a:latin typeface="Trebuchet MS"/>
              <a:cs typeface="Trebuchet MS"/>
            </a:endParaRPr>
          </a:p>
          <a:p>
            <a:pPr marL="758351">
              <a:spcBef>
                <a:spcPts val="59"/>
              </a:spcBef>
              <a:tabLst>
                <a:tab pos="1601350" algn="l"/>
              </a:tabLst>
            </a:pPr>
            <a:r>
              <a:rPr sz="1814" spc="-36" dirty="0">
                <a:latin typeface="Trebuchet MS"/>
                <a:cs typeface="Trebuchet MS"/>
              </a:rPr>
              <a:t>70	</a:t>
            </a:r>
            <a:r>
              <a:rPr sz="1814" spc="-136" dirty="0">
                <a:latin typeface="Trebuchet MS"/>
                <a:cs typeface="Trebuchet MS"/>
              </a:rPr>
              <a:t>Yes</a:t>
            </a:r>
            <a:endParaRPr sz="1814">
              <a:latin typeface="Trebuchet MS"/>
              <a:cs typeface="Trebuchet MS"/>
            </a:endParaRPr>
          </a:p>
          <a:p>
            <a:pPr marL="758351">
              <a:spcBef>
                <a:spcPts val="63"/>
              </a:spcBef>
              <a:tabLst>
                <a:tab pos="1601350" algn="l"/>
              </a:tabLst>
            </a:pPr>
            <a:r>
              <a:rPr sz="1814" spc="-36" dirty="0">
                <a:latin typeface="Trebuchet MS"/>
                <a:cs typeface="Trebuchet MS"/>
              </a:rPr>
              <a:t>70	</a:t>
            </a:r>
            <a:r>
              <a:rPr sz="1814" spc="-136" dirty="0">
                <a:latin typeface="Trebuchet MS"/>
                <a:cs typeface="Trebuchet MS"/>
              </a:rPr>
              <a:t>Yes</a:t>
            </a:r>
            <a:endParaRPr sz="1814">
              <a:latin typeface="Trebuchet MS"/>
              <a:cs typeface="Trebuchet MS"/>
            </a:endParaRPr>
          </a:p>
          <a:p>
            <a:pPr marL="758351">
              <a:spcBef>
                <a:spcPts val="63"/>
              </a:spcBef>
              <a:tabLst>
                <a:tab pos="1601350" algn="l"/>
              </a:tabLst>
            </a:pPr>
            <a:r>
              <a:rPr sz="1814" spc="-36" dirty="0">
                <a:latin typeface="Trebuchet MS"/>
                <a:cs typeface="Trebuchet MS"/>
              </a:rPr>
              <a:t>75	</a:t>
            </a:r>
            <a:r>
              <a:rPr sz="1814" spc="-136" dirty="0">
                <a:latin typeface="Trebuchet MS"/>
                <a:cs typeface="Trebuchet MS"/>
              </a:rPr>
              <a:t>Yes</a:t>
            </a:r>
            <a:endParaRPr sz="1814">
              <a:latin typeface="Trebuchet MS"/>
              <a:cs typeface="Trebuchet MS"/>
            </a:endParaRPr>
          </a:p>
          <a:p>
            <a:pPr marL="758351">
              <a:spcBef>
                <a:spcPts val="63"/>
              </a:spcBef>
              <a:tabLst>
                <a:tab pos="1601350" algn="l"/>
              </a:tabLst>
            </a:pPr>
            <a:r>
              <a:rPr sz="1814" spc="-36" dirty="0">
                <a:latin typeface="Trebuchet MS"/>
                <a:cs typeface="Trebuchet MS"/>
              </a:rPr>
              <a:t>80	</a:t>
            </a:r>
            <a:r>
              <a:rPr sz="1814" spc="-136" dirty="0">
                <a:latin typeface="Trebuchet MS"/>
                <a:cs typeface="Trebuchet MS"/>
              </a:rPr>
              <a:t>Yes</a:t>
            </a:r>
            <a:endParaRPr sz="1814">
              <a:latin typeface="Trebuchet MS"/>
              <a:cs typeface="Trebuchet MS"/>
            </a:endParaRPr>
          </a:p>
          <a:p>
            <a:pPr marL="554513">
              <a:spcBef>
                <a:spcPts val="59"/>
              </a:spcBef>
              <a:tabLst>
                <a:tab pos="758351" algn="l"/>
                <a:tab pos="1601350" algn="l"/>
                <a:tab pos="2028607" algn="l"/>
              </a:tabLst>
            </a:pPr>
            <a:r>
              <a:rPr sz="1814" u="heavy" spc="-5" dirty="0">
                <a:uFill>
                  <a:solidFill>
                    <a:srgbClr val="FF0000"/>
                  </a:solidFill>
                </a:uFill>
                <a:latin typeface="Times New Roman"/>
                <a:cs typeface="Times New Roman"/>
              </a:rPr>
              <a:t> 	</a:t>
            </a:r>
            <a:r>
              <a:rPr sz="1814" u="heavy" spc="-36" dirty="0">
                <a:uFill>
                  <a:solidFill>
                    <a:srgbClr val="FF0000"/>
                  </a:solidFill>
                </a:uFill>
                <a:latin typeface="Trebuchet MS"/>
                <a:cs typeface="Trebuchet MS"/>
              </a:rPr>
              <a:t>80	</a:t>
            </a:r>
            <a:r>
              <a:rPr sz="1814" u="heavy" spc="-136" dirty="0">
                <a:uFill>
                  <a:solidFill>
                    <a:srgbClr val="FF0000"/>
                  </a:solidFill>
                </a:uFill>
                <a:latin typeface="Trebuchet MS"/>
                <a:cs typeface="Trebuchet MS"/>
              </a:rPr>
              <a:t>Yes	</a:t>
            </a:r>
            <a:endParaRPr sz="1814">
              <a:latin typeface="Trebuchet MS"/>
              <a:cs typeface="Trebuchet MS"/>
            </a:endParaRPr>
          </a:p>
        </p:txBody>
      </p:sp>
      <p:sp>
        <p:nvSpPr>
          <p:cNvPr id="5" name="object 5"/>
          <p:cNvSpPr txBox="1"/>
          <p:nvPr/>
        </p:nvSpPr>
        <p:spPr>
          <a:xfrm>
            <a:off x="3194934" y="4354053"/>
            <a:ext cx="256815" cy="2042245"/>
          </a:xfrm>
          <a:prstGeom prst="rect">
            <a:avLst/>
          </a:prstGeom>
        </p:spPr>
        <p:txBody>
          <a:bodyPr vert="horz" wrap="square" lIns="0" tIns="10941" rIns="0" bIns="0" rtlCol="0">
            <a:spAutoFit/>
          </a:bodyPr>
          <a:lstStyle/>
          <a:p>
            <a:pPr marL="11516">
              <a:spcBef>
                <a:spcPts val="86"/>
              </a:spcBef>
            </a:pPr>
            <a:r>
              <a:rPr sz="1814" spc="-36" dirty="0">
                <a:latin typeface="Trebuchet MS"/>
                <a:cs typeface="Trebuchet MS"/>
              </a:rPr>
              <a:t>85</a:t>
            </a:r>
            <a:endParaRPr sz="1814">
              <a:latin typeface="Trebuchet MS"/>
              <a:cs typeface="Trebuchet MS"/>
            </a:endParaRPr>
          </a:p>
          <a:p>
            <a:pPr marL="11516">
              <a:spcBef>
                <a:spcPts val="59"/>
              </a:spcBef>
            </a:pPr>
            <a:r>
              <a:rPr sz="1814" spc="-36" dirty="0">
                <a:latin typeface="Trebuchet MS"/>
                <a:cs typeface="Trebuchet MS"/>
              </a:rPr>
              <a:t>86</a:t>
            </a:r>
            <a:endParaRPr sz="1814">
              <a:latin typeface="Trebuchet MS"/>
              <a:cs typeface="Trebuchet MS"/>
            </a:endParaRPr>
          </a:p>
          <a:p>
            <a:pPr marL="11516">
              <a:spcBef>
                <a:spcPts val="68"/>
              </a:spcBef>
            </a:pPr>
            <a:r>
              <a:rPr sz="1814" spc="-36" dirty="0">
                <a:latin typeface="Trebuchet MS"/>
                <a:cs typeface="Trebuchet MS"/>
              </a:rPr>
              <a:t>90</a:t>
            </a:r>
            <a:endParaRPr sz="1814">
              <a:latin typeface="Trebuchet MS"/>
              <a:cs typeface="Trebuchet MS"/>
            </a:endParaRPr>
          </a:p>
          <a:p>
            <a:pPr marL="11516">
              <a:spcBef>
                <a:spcPts val="59"/>
              </a:spcBef>
            </a:pPr>
            <a:r>
              <a:rPr sz="1814" spc="-36" dirty="0">
                <a:latin typeface="Trebuchet MS"/>
                <a:cs typeface="Trebuchet MS"/>
              </a:rPr>
              <a:t>90</a:t>
            </a:r>
            <a:endParaRPr sz="1814">
              <a:latin typeface="Trebuchet MS"/>
              <a:cs typeface="Trebuchet MS"/>
            </a:endParaRPr>
          </a:p>
          <a:p>
            <a:pPr marL="11516">
              <a:spcBef>
                <a:spcPts val="63"/>
              </a:spcBef>
            </a:pPr>
            <a:r>
              <a:rPr sz="1814" spc="-36" dirty="0">
                <a:latin typeface="Trebuchet MS"/>
                <a:cs typeface="Trebuchet MS"/>
              </a:rPr>
              <a:t>91</a:t>
            </a:r>
            <a:endParaRPr sz="1814">
              <a:latin typeface="Trebuchet MS"/>
              <a:cs typeface="Trebuchet MS"/>
            </a:endParaRPr>
          </a:p>
          <a:p>
            <a:pPr marL="11516">
              <a:spcBef>
                <a:spcPts val="68"/>
              </a:spcBef>
            </a:pPr>
            <a:r>
              <a:rPr sz="1814" spc="-36" dirty="0">
                <a:latin typeface="Trebuchet MS"/>
                <a:cs typeface="Trebuchet MS"/>
              </a:rPr>
              <a:t>95</a:t>
            </a:r>
            <a:endParaRPr sz="1814">
              <a:latin typeface="Trebuchet MS"/>
              <a:cs typeface="Trebuchet MS"/>
            </a:endParaRPr>
          </a:p>
          <a:p>
            <a:pPr marL="11516">
              <a:spcBef>
                <a:spcPts val="59"/>
              </a:spcBef>
            </a:pPr>
            <a:r>
              <a:rPr sz="1814" spc="-36" dirty="0">
                <a:latin typeface="Trebuchet MS"/>
                <a:cs typeface="Trebuchet MS"/>
              </a:rPr>
              <a:t>96</a:t>
            </a:r>
            <a:endParaRPr sz="1814">
              <a:latin typeface="Trebuchet MS"/>
              <a:cs typeface="Trebuchet MS"/>
            </a:endParaRPr>
          </a:p>
        </p:txBody>
      </p:sp>
      <p:sp>
        <p:nvSpPr>
          <p:cNvPr id="6" name="object 6"/>
          <p:cNvSpPr txBox="1"/>
          <p:nvPr/>
        </p:nvSpPr>
        <p:spPr>
          <a:xfrm>
            <a:off x="4038010" y="4354053"/>
            <a:ext cx="323610" cy="1997492"/>
          </a:xfrm>
          <a:prstGeom prst="rect">
            <a:avLst/>
          </a:prstGeom>
        </p:spPr>
        <p:txBody>
          <a:bodyPr vert="horz" wrap="square" lIns="0" tIns="2879" rIns="0" bIns="0" rtlCol="0">
            <a:spAutoFit/>
          </a:bodyPr>
          <a:lstStyle/>
          <a:p>
            <a:pPr marL="11516" marR="4607" indent="14971" algn="just">
              <a:lnSpc>
                <a:spcPct val="102899"/>
              </a:lnSpc>
              <a:spcBef>
                <a:spcPts val="23"/>
              </a:spcBef>
            </a:pPr>
            <a:r>
              <a:rPr sz="1814" spc="-5" dirty="0">
                <a:latin typeface="Trebuchet MS"/>
                <a:cs typeface="Trebuchet MS"/>
              </a:rPr>
              <a:t>No  </a:t>
            </a:r>
            <a:r>
              <a:rPr sz="1814" spc="-290" dirty="0">
                <a:latin typeface="Trebuchet MS"/>
                <a:cs typeface="Trebuchet MS"/>
              </a:rPr>
              <a:t>Y</a:t>
            </a:r>
            <a:r>
              <a:rPr sz="1814" spc="-91" dirty="0">
                <a:latin typeface="Trebuchet MS"/>
                <a:cs typeface="Trebuchet MS"/>
              </a:rPr>
              <a:t>e</a:t>
            </a:r>
            <a:r>
              <a:rPr sz="1814" spc="-23" dirty="0">
                <a:latin typeface="Trebuchet MS"/>
                <a:cs typeface="Trebuchet MS"/>
              </a:rPr>
              <a:t>s  </a:t>
            </a:r>
            <a:r>
              <a:rPr sz="1814" spc="-5" dirty="0">
                <a:latin typeface="Trebuchet MS"/>
                <a:cs typeface="Trebuchet MS"/>
              </a:rPr>
              <a:t>No  </a:t>
            </a:r>
            <a:r>
              <a:rPr sz="1814" spc="-290" dirty="0">
                <a:latin typeface="Trebuchet MS"/>
                <a:cs typeface="Trebuchet MS"/>
              </a:rPr>
              <a:t>Y</a:t>
            </a:r>
            <a:r>
              <a:rPr sz="1814" spc="-91" dirty="0">
                <a:latin typeface="Trebuchet MS"/>
                <a:cs typeface="Trebuchet MS"/>
              </a:rPr>
              <a:t>e</a:t>
            </a:r>
            <a:r>
              <a:rPr sz="1814" spc="-23" dirty="0">
                <a:latin typeface="Trebuchet MS"/>
                <a:cs typeface="Trebuchet MS"/>
              </a:rPr>
              <a:t>s  </a:t>
            </a:r>
            <a:r>
              <a:rPr sz="1814" spc="-5" dirty="0">
                <a:latin typeface="Trebuchet MS"/>
                <a:cs typeface="Trebuchet MS"/>
              </a:rPr>
              <a:t>No  No  </a:t>
            </a:r>
            <a:r>
              <a:rPr sz="1814" spc="-290" dirty="0">
                <a:latin typeface="Trebuchet MS"/>
                <a:cs typeface="Trebuchet MS"/>
              </a:rPr>
              <a:t>Y</a:t>
            </a:r>
            <a:r>
              <a:rPr sz="1814" spc="-91" dirty="0">
                <a:latin typeface="Trebuchet MS"/>
                <a:cs typeface="Trebuchet MS"/>
              </a:rPr>
              <a:t>e</a:t>
            </a:r>
            <a:r>
              <a:rPr sz="1814" spc="-27" dirty="0">
                <a:latin typeface="Trebuchet MS"/>
                <a:cs typeface="Trebuchet MS"/>
              </a:rPr>
              <a:t>s</a:t>
            </a:r>
            <a:endParaRPr sz="1814">
              <a:latin typeface="Trebuchet MS"/>
              <a:cs typeface="Trebuchet M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68968" y="4132841"/>
            <a:ext cx="2457018" cy="569795"/>
          </a:xfrm>
          <a:prstGeom prst="rect">
            <a:avLst/>
          </a:prstGeom>
        </p:spPr>
        <p:txBody>
          <a:bodyPr vert="horz" wrap="square" lIns="0" tIns="11516" rIns="0" bIns="0" rtlCol="0" anchor="ctr">
            <a:spAutoFit/>
          </a:bodyPr>
          <a:lstStyle/>
          <a:p>
            <a:pPr marL="11516">
              <a:lnSpc>
                <a:spcPct val="100000"/>
              </a:lnSpc>
              <a:spcBef>
                <a:spcPts val="91"/>
              </a:spcBef>
            </a:pPr>
            <a:r>
              <a:rPr sz="3627" spc="-5" dirty="0"/>
              <a:t>OUTLIERS</a:t>
            </a:r>
            <a:endParaRPr sz="3627"/>
          </a:p>
        </p:txBody>
      </p:sp>
      <p:sp>
        <p:nvSpPr>
          <p:cNvPr id="3" name="object 3"/>
          <p:cNvSpPr txBox="1">
            <a:spLocks noGrp="1"/>
          </p:cNvSpPr>
          <p:nvPr>
            <p:ph type="sldNum" sz="quarter" idx="7"/>
          </p:nvPr>
        </p:nvSpPr>
        <p:spPr>
          <a:xfrm>
            <a:off x="9055708" y="5832992"/>
            <a:ext cx="2487537" cy="193002"/>
          </a:xfrm>
          <a:prstGeom prst="rect">
            <a:avLst/>
          </a:prstGeom>
        </p:spPr>
        <p:txBody>
          <a:bodyPr vert="horz" wrap="square" lIns="0" tIns="25336" rIns="0" bIns="0" rtlCol="0" anchor="ctr">
            <a:spAutoFit/>
          </a:bodyPr>
          <a:lstStyle/>
          <a:p>
            <a:pPr marL="34549">
              <a:spcBef>
                <a:spcPts val="199"/>
              </a:spcBef>
            </a:pPr>
            <a:fld id="{81D60167-4931-47E6-BA6A-407CBD079E47}" type="slidenum">
              <a:rPr dirty="0"/>
              <a:pPr marL="34549">
                <a:spcBef>
                  <a:spcPts val="199"/>
                </a:spcBef>
              </a:pPr>
              <a:t>58</a:t>
            </a:fld>
            <a:endParaRPr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86016" y="404974"/>
            <a:ext cx="1447608" cy="1365265"/>
          </a:xfrm>
          <a:prstGeom prst="rect">
            <a:avLst/>
          </a:prstGeom>
        </p:spPr>
        <p:txBody>
          <a:bodyPr vert="horz" wrap="square" lIns="0" tIns="10941" rIns="0" bIns="0" rtlCol="0" anchor="ctr">
            <a:spAutoFit/>
          </a:bodyPr>
          <a:lstStyle/>
          <a:p>
            <a:pPr marL="11516">
              <a:lnSpc>
                <a:spcPct val="100000"/>
              </a:lnSpc>
              <a:spcBef>
                <a:spcPts val="86"/>
              </a:spcBef>
            </a:pPr>
            <a:r>
              <a:rPr spc="-9" dirty="0"/>
              <a:t>Outliers</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chemeClr val="tx1"/>
                </a:solidFill>
                <a:latin typeface="Comic Sans MS"/>
                <a:ea typeface="+mn-ea"/>
                <a:cs typeface="Comic Sans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549">
              <a:spcBef>
                <a:spcPts val="199"/>
              </a:spcBef>
            </a:pPr>
            <a:fld id="{81D60167-4931-47E6-BA6A-407CBD079E47}" type="slidenum">
              <a:rPr lang="de-DE" smtClean="0"/>
              <a:pPr marL="38100">
                <a:spcBef>
                  <a:spcPts val="220"/>
                </a:spcBef>
              </a:pPr>
              <a:t>59</a:t>
            </a:fld>
            <a:endParaRPr dirty="0"/>
          </a:p>
        </p:txBody>
      </p:sp>
      <p:sp>
        <p:nvSpPr>
          <p:cNvPr id="3" name="object 3"/>
          <p:cNvSpPr txBox="1"/>
          <p:nvPr/>
        </p:nvSpPr>
        <p:spPr>
          <a:xfrm>
            <a:off x="2434841" y="1442310"/>
            <a:ext cx="7133241" cy="4532418"/>
          </a:xfrm>
          <a:prstGeom prst="rect">
            <a:avLst/>
          </a:prstGeom>
        </p:spPr>
        <p:txBody>
          <a:bodyPr vert="horz" wrap="square" lIns="0" tIns="11516" rIns="0" bIns="0" rtlCol="0">
            <a:spAutoFit/>
          </a:bodyPr>
          <a:lstStyle/>
          <a:p>
            <a:pPr marL="322458" indent="-310942">
              <a:spcBef>
                <a:spcPts val="91"/>
              </a:spcBef>
              <a:buClr>
                <a:srgbClr val="FF0000"/>
              </a:buClr>
              <a:buChar char="•"/>
              <a:tabLst>
                <a:tab pos="321882" algn="l"/>
                <a:tab pos="322458" algn="l"/>
              </a:tabLst>
            </a:pPr>
            <a:r>
              <a:rPr sz="2176" spc="-5" dirty="0">
                <a:solidFill>
                  <a:srgbClr val="3333CC"/>
                </a:solidFill>
                <a:latin typeface="Comic Sans MS"/>
                <a:cs typeface="Comic Sans MS"/>
              </a:rPr>
              <a:t>Outliers </a:t>
            </a:r>
            <a:r>
              <a:rPr sz="2176" dirty="0">
                <a:solidFill>
                  <a:srgbClr val="3333CC"/>
                </a:solidFill>
                <a:latin typeface="Comic Sans MS"/>
                <a:cs typeface="Comic Sans MS"/>
              </a:rPr>
              <a:t>are </a:t>
            </a:r>
            <a:r>
              <a:rPr sz="2176" spc="-5" dirty="0">
                <a:solidFill>
                  <a:srgbClr val="3333CC"/>
                </a:solidFill>
                <a:latin typeface="Comic Sans MS"/>
                <a:cs typeface="Comic Sans MS"/>
              </a:rPr>
              <a:t>values thought to be out of</a:t>
            </a:r>
            <a:r>
              <a:rPr sz="2176" spc="-73" dirty="0">
                <a:solidFill>
                  <a:srgbClr val="3333CC"/>
                </a:solidFill>
                <a:latin typeface="Comic Sans MS"/>
                <a:cs typeface="Comic Sans MS"/>
              </a:rPr>
              <a:t> </a:t>
            </a:r>
            <a:r>
              <a:rPr sz="2176" spc="-5" dirty="0">
                <a:solidFill>
                  <a:srgbClr val="3333CC"/>
                </a:solidFill>
                <a:latin typeface="Comic Sans MS"/>
                <a:cs typeface="Comic Sans MS"/>
              </a:rPr>
              <a:t>range.</a:t>
            </a:r>
            <a:endParaRPr sz="2176">
              <a:latin typeface="Comic Sans MS"/>
              <a:cs typeface="Comic Sans MS"/>
            </a:endParaRPr>
          </a:p>
          <a:p>
            <a:pPr marL="684648" marR="46641" lvl="1" indent="-259118" algn="just">
              <a:lnSpc>
                <a:spcPct val="95500"/>
              </a:lnSpc>
              <a:spcBef>
                <a:spcPts val="2158"/>
              </a:spcBef>
              <a:buClr>
                <a:srgbClr val="FF0000"/>
              </a:buClr>
              <a:buFont typeface="Comic Sans MS"/>
              <a:buChar char="•"/>
              <a:tabLst>
                <a:tab pos="685223" algn="l"/>
              </a:tabLst>
            </a:pPr>
            <a:r>
              <a:rPr sz="1814" b="1" spc="-45" dirty="0">
                <a:solidFill>
                  <a:srgbClr val="008000"/>
                </a:solidFill>
                <a:latin typeface="Comic Sans MS"/>
                <a:cs typeface="Comic Sans MS"/>
              </a:rPr>
              <a:t>“</a:t>
            </a:r>
            <a:r>
              <a:rPr sz="1723" b="1" i="1" spc="-45" dirty="0">
                <a:solidFill>
                  <a:srgbClr val="008000"/>
                </a:solidFill>
                <a:latin typeface="Comic Sans MS"/>
                <a:cs typeface="Comic Sans MS"/>
              </a:rPr>
              <a:t>An </a:t>
            </a:r>
            <a:r>
              <a:rPr sz="1723" b="1" i="1" spc="-41" dirty="0">
                <a:solidFill>
                  <a:srgbClr val="008000"/>
                </a:solidFill>
                <a:latin typeface="Comic Sans MS"/>
                <a:cs typeface="Comic Sans MS"/>
              </a:rPr>
              <a:t>outlier is </a:t>
            </a:r>
            <a:r>
              <a:rPr sz="1723" b="1" i="1" spc="-50" dirty="0">
                <a:solidFill>
                  <a:srgbClr val="008000"/>
                </a:solidFill>
                <a:latin typeface="Comic Sans MS"/>
                <a:cs typeface="Comic Sans MS"/>
              </a:rPr>
              <a:t>an </a:t>
            </a:r>
            <a:r>
              <a:rPr sz="1723" b="1" i="1" spc="-45" dirty="0">
                <a:solidFill>
                  <a:srgbClr val="008000"/>
                </a:solidFill>
                <a:latin typeface="Comic Sans MS"/>
                <a:cs typeface="Comic Sans MS"/>
              </a:rPr>
              <a:t>observation </a:t>
            </a:r>
            <a:r>
              <a:rPr sz="1723" b="1" i="1" spc="-54" dirty="0">
                <a:solidFill>
                  <a:srgbClr val="008000"/>
                </a:solidFill>
                <a:latin typeface="Comic Sans MS"/>
                <a:cs typeface="Comic Sans MS"/>
              </a:rPr>
              <a:t>that </a:t>
            </a:r>
            <a:r>
              <a:rPr sz="1723" b="1" i="1" spc="-50" dirty="0">
                <a:solidFill>
                  <a:srgbClr val="008000"/>
                </a:solidFill>
                <a:latin typeface="Comic Sans MS"/>
                <a:cs typeface="Comic Sans MS"/>
              </a:rPr>
              <a:t>deviates so </a:t>
            </a:r>
            <a:r>
              <a:rPr sz="1723" b="1" i="1" spc="-54" dirty="0">
                <a:solidFill>
                  <a:srgbClr val="008000"/>
                </a:solidFill>
                <a:latin typeface="Comic Sans MS"/>
                <a:cs typeface="Comic Sans MS"/>
              </a:rPr>
              <a:t>much </a:t>
            </a:r>
            <a:r>
              <a:rPr sz="1723" b="1" i="1" spc="-59" dirty="0">
                <a:solidFill>
                  <a:srgbClr val="008000"/>
                </a:solidFill>
                <a:latin typeface="Comic Sans MS"/>
                <a:cs typeface="Comic Sans MS"/>
              </a:rPr>
              <a:t>from </a:t>
            </a:r>
            <a:r>
              <a:rPr sz="1723" b="1" i="1" spc="-50" dirty="0">
                <a:solidFill>
                  <a:srgbClr val="008000"/>
                </a:solidFill>
                <a:latin typeface="Comic Sans MS"/>
                <a:cs typeface="Comic Sans MS"/>
              </a:rPr>
              <a:t>other  </a:t>
            </a:r>
            <a:r>
              <a:rPr sz="1723" b="1" i="1" spc="-45" dirty="0">
                <a:solidFill>
                  <a:srgbClr val="008000"/>
                </a:solidFill>
                <a:latin typeface="Comic Sans MS"/>
                <a:cs typeface="Comic Sans MS"/>
              </a:rPr>
              <a:t>observations </a:t>
            </a:r>
            <a:r>
              <a:rPr sz="1723" b="1" i="1" spc="-50" dirty="0">
                <a:solidFill>
                  <a:srgbClr val="008000"/>
                </a:solidFill>
                <a:latin typeface="Comic Sans MS"/>
                <a:cs typeface="Comic Sans MS"/>
              </a:rPr>
              <a:t>as to arouse </a:t>
            </a:r>
            <a:r>
              <a:rPr sz="1723" b="1" i="1" spc="-45" dirty="0">
                <a:solidFill>
                  <a:srgbClr val="008000"/>
                </a:solidFill>
                <a:latin typeface="Comic Sans MS"/>
                <a:cs typeface="Comic Sans MS"/>
              </a:rPr>
              <a:t>suspicion </a:t>
            </a:r>
            <a:r>
              <a:rPr sz="1723" b="1" i="1" spc="-54" dirty="0">
                <a:solidFill>
                  <a:srgbClr val="008000"/>
                </a:solidFill>
                <a:latin typeface="Comic Sans MS"/>
                <a:cs typeface="Comic Sans MS"/>
              </a:rPr>
              <a:t>that </a:t>
            </a:r>
            <a:r>
              <a:rPr sz="1723" b="1" i="1" spc="-41" dirty="0">
                <a:solidFill>
                  <a:srgbClr val="008000"/>
                </a:solidFill>
                <a:latin typeface="Comic Sans MS"/>
                <a:cs typeface="Comic Sans MS"/>
              </a:rPr>
              <a:t>it </a:t>
            </a:r>
            <a:r>
              <a:rPr sz="1723" b="1" i="1" spc="-59" dirty="0">
                <a:solidFill>
                  <a:srgbClr val="008000"/>
                </a:solidFill>
                <a:latin typeface="Comic Sans MS"/>
                <a:cs typeface="Comic Sans MS"/>
              </a:rPr>
              <a:t>was </a:t>
            </a:r>
            <a:r>
              <a:rPr sz="1723" b="1" i="1" spc="-50" dirty="0">
                <a:solidFill>
                  <a:srgbClr val="008000"/>
                </a:solidFill>
                <a:latin typeface="Comic Sans MS"/>
                <a:cs typeface="Comic Sans MS"/>
              </a:rPr>
              <a:t>generated </a:t>
            </a:r>
            <a:r>
              <a:rPr sz="1723" b="1" i="1" spc="-54" dirty="0">
                <a:solidFill>
                  <a:srgbClr val="008000"/>
                </a:solidFill>
                <a:latin typeface="Comic Sans MS"/>
                <a:cs typeface="Comic Sans MS"/>
              </a:rPr>
              <a:t>by a  </a:t>
            </a:r>
            <a:r>
              <a:rPr sz="1723" b="1" i="1" spc="-50" dirty="0">
                <a:solidFill>
                  <a:srgbClr val="008000"/>
                </a:solidFill>
                <a:latin typeface="Comic Sans MS"/>
                <a:cs typeface="Comic Sans MS"/>
              </a:rPr>
              <a:t>different</a:t>
            </a:r>
            <a:r>
              <a:rPr sz="1723" b="1" i="1" spc="-41" dirty="0">
                <a:solidFill>
                  <a:srgbClr val="008000"/>
                </a:solidFill>
                <a:latin typeface="Comic Sans MS"/>
                <a:cs typeface="Comic Sans MS"/>
              </a:rPr>
              <a:t> </a:t>
            </a:r>
            <a:r>
              <a:rPr sz="1723" b="1" i="1" spc="-50" dirty="0">
                <a:solidFill>
                  <a:srgbClr val="008000"/>
                </a:solidFill>
                <a:latin typeface="Comic Sans MS"/>
                <a:cs typeface="Comic Sans MS"/>
              </a:rPr>
              <a:t>mechanism”</a:t>
            </a:r>
            <a:endParaRPr sz="1723">
              <a:latin typeface="Comic Sans MS"/>
              <a:cs typeface="Comic Sans MS"/>
            </a:endParaRPr>
          </a:p>
          <a:p>
            <a:pPr lvl="1">
              <a:spcBef>
                <a:spcPts val="18"/>
              </a:spcBef>
              <a:buChar char="•"/>
            </a:pPr>
            <a:endParaRPr sz="2720">
              <a:latin typeface="Comic Sans MS"/>
              <a:cs typeface="Comic Sans MS"/>
            </a:endParaRPr>
          </a:p>
          <a:p>
            <a:pPr marL="684648" marR="379464" lvl="1" indent="-259694">
              <a:buClr>
                <a:srgbClr val="FF0000"/>
              </a:buClr>
              <a:buChar char="•"/>
              <a:tabLst>
                <a:tab pos="684648" algn="l"/>
                <a:tab pos="685223" algn="l"/>
              </a:tabLst>
            </a:pPr>
            <a:r>
              <a:rPr sz="1632" spc="-5" dirty="0">
                <a:solidFill>
                  <a:srgbClr val="3333CC"/>
                </a:solidFill>
                <a:latin typeface="Comic Sans MS"/>
                <a:cs typeface="Comic Sans MS"/>
              </a:rPr>
              <a:t>Can be detected by standardizing observations and label the  standardized values outside </a:t>
            </a:r>
            <a:r>
              <a:rPr sz="1632" dirty="0">
                <a:solidFill>
                  <a:srgbClr val="3333CC"/>
                </a:solidFill>
                <a:latin typeface="Comic Sans MS"/>
                <a:cs typeface="Comic Sans MS"/>
              </a:rPr>
              <a:t>a </a:t>
            </a:r>
            <a:r>
              <a:rPr sz="1632" spc="-5" dirty="0">
                <a:solidFill>
                  <a:srgbClr val="3333CC"/>
                </a:solidFill>
                <a:latin typeface="Comic Sans MS"/>
                <a:cs typeface="Comic Sans MS"/>
              </a:rPr>
              <a:t>predetermined bound as</a:t>
            </a:r>
            <a:r>
              <a:rPr sz="1632" spc="77" dirty="0">
                <a:solidFill>
                  <a:srgbClr val="3333CC"/>
                </a:solidFill>
                <a:latin typeface="Comic Sans MS"/>
                <a:cs typeface="Comic Sans MS"/>
              </a:rPr>
              <a:t> </a:t>
            </a:r>
            <a:r>
              <a:rPr sz="1632" spc="-5" dirty="0">
                <a:solidFill>
                  <a:srgbClr val="3333CC"/>
                </a:solidFill>
                <a:latin typeface="Comic Sans MS"/>
                <a:cs typeface="Comic Sans MS"/>
              </a:rPr>
              <a:t>outliers</a:t>
            </a:r>
            <a:endParaRPr sz="1632">
              <a:latin typeface="Comic Sans MS"/>
              <a:cs typeface="Comic Sans MS"/>
            </a:endParaRPr>
          </a:p>
          <a:p>
            <a:pPr marL="685223" lvl="1" indent="-259694">
              <a:spcBef>
                <a:spcPts val="1043"/>
              </a:spcBef>
              <a:buClr>
                <a:srgbClr val="FF0000"/>
              </a:buClr>
              <a:buChar char="•"/>
              <a:tabLst>
                <a:tab pos="684648" algn="l"/>
                <a:tab pos="685223" algn="l"/>
              </a:tabLst>
            </a:pPr>
            <a:r>
              <a:rPr sz="1632" spc="-5" dirty="0">
                <a:solidFill>
                  <a:srgbClr val="3333CC"/>
                </a:solidFill>
                <a:latin typeface="Comic Sans MS"/>
                <a:cs typeface="Comic Sans MS"/>
              </a:rPr>
              <a:t>Outlier detection can be used for fraud detection or data</a:t>
            </a:r>
            <a:r>
              <a:rPr sz="1632" spc="109" dirty="0">
                <a:solidFill>
                  <a:srgbClr val="3333CC"/>
                </a:solidFill>
                <a:latin typeface="Comic Sans MS"/>
                <a:cs typeface="Comic Sans MS"/>
              </a:rPr>
              <a:t> </a:t>
            </a:r>
            <a:r>
              <a:rPr sz="1632" spc="-5" dirty="0">
                <a:solidFill>
                  <a:srgbClr val="3333CC"/>
                </a:solidFill>
                <a:latin typeface="Comic Sans MS"/>
                <a:cs typeface="Comic Sans MS"/>
              </a:rPr>
              <a:t>cleaning</a:t>
            </a:r>
            <a:endParaRPr sz="1632">
              <a:latin typeface="Comic Sans MS"/>
              <a:cs typeface="Comic Sans MS"/>
            </a:endParaRPr>
          </a:p>
          <a:p>
            <a:pPr marL="322458" indent="-310942">
              <a:spcBef>
                <a:spcPts val="1197"/>
              </a:spcBef>
              <a:buClr>
                <a:srgbClr val="FF0000"/>
              </a:buClr>
              <a:buChar char="•"/>
              <a:tabLst>
                <a:tab pos="321882" algn="l"/>
                <a:tab pos="322458" algn="l"/>
              </a:tabLst>
            </a:pPr>
            <a:r>
              <a:rPr sz="2176" spc="-5" dirty="0">
                <a:solidFill>
                  <a:srgbClr val="3333CC"/>
                </a:solidFill>
                <a:latin typeface="Comic Sans MS"/>
                <a:cs typeface="Comic Sans MS"/>
              </a:rPr>
              <a:t>Approaches:</a:t>
            </a:r>
            <a:endParaRPr sz="2176">
              <a:latin typeface="Comic Sans MS"/>
              <a:cs typeface="Comic Sans MS"/>
            </a:endParaRPr>
          </a:p>
          <a:p>
            <a:pPr marL="684648" lvl="1" indent="-259694">
              <a:spcBef>
                <a:spcPts val="2058"/>
              </a:spcBef>
              <a:buClr>
                <a:srgbClr val="FF0000"/>
              </a:buClr>
              <a:buChar char="•"/>
              <a:tabLst>
                <a:tab pos="684648" algn="l"/>
                <a:tab pos="685223" algn="l"/>
              </a:tabLst>
            </a:pPr>
            <a:r>
              <a:rPr sz="1814" spc="-5" dirty="0">
                <a:solidFill>
                  <a:srgbClr val="3333CC"/>
                </a:solidFill>
                <a:latin typeface="Comic Sans MS"/>
                <a:cs typeface="Comic Sans MS"/>
              </a:rPr>
              <a:t>do </a:t>
            </a:r>
            <a:r>
              <a:rPr sz="1814" spc="-9" dirty="0">
                <a:solidFill>
                  <a:srgbClr val="3333CC"/>
                </a:solidFill>
                <a:latin typeface="Comic Sans MS"/>
                <a:cs typeface="Comic Sans MS"/>
              </a:rPr>
              <a:t>nothing</a:t>
            </a:r>
            <a:endParaRPr sz="1814">
              <a:latin typeface="Comic Sans MS"/>
              <a:cs typeface="Comic Sans MS"/>
            </a:endParaRPr>
          </a:p>
          <a:p>
            <a:pPr marL="684648" lvl="1" indent="-259694">
              <a:spcBef>
                <a:spcPts val="871"/>
              </a:spcBef>
              <a:buClr>
                <a:srgbClr val="FF0000"/>
              </a:buClr>
              <a:buChar char="•"/>
              <a:tabLst>
                <a:tab pos="684648" algn="l"/>
                <a:tab pos="685223" algn="l"/>
              </a:tabLst>
            </a:pPr>
            <a:r>
              <a:rPr sz="1814" spc="-5" dirty="0">
                <a:solidFill>
                  <a:srgbClr val="3333CC"/>
                </a:solidFill>
                <a:latin typeface="Comic Sans MS"/>
                <a:cs typeface="Comic Sans MS"/>
              </a:rPr>
              <a:t>enforce upper and lower</a:t>
            </a:r>
            <a:r>
              <a:rPr sz="1814" spc="68" dirty="0">
                <a:solidFill>
                  <a:srgbClr val="3333CC"/>
                </a:solidFill>
                <a:latin typeface="Comic Sans MS"/>
                <a:cs typeface="Comic Sans MS"/>
              </a:rPr>
              <a:t> </a:t>
            </a:r>
            <a:r>
              <a:rPr sz="1814" spc="-9" dirty="0">
                <a:solidFill>
                  <a:srgbClr val="3333CC"/>
                </a:solidFill>
                <a:latin typeface="Comic Sans MS"/>
                <a:cs typeface="Comic Sans MS"/>
              </a:rPr>
              <a:t>bounds</a:t>
            </a:r>
            <a:endParaRPr sz="1814">
              <a:latin typeface="Comic Sans MS"/>
              <a:cs typeface="Comic Sans MS"/>
            </a:endParaRPr>
          </a:p>
          <a:p>
            <a:pPr marL="684648" lvl="1" indent="-259694">
              <a:spcBef>
                <a:spcPts val="871"/>
              </a:spcBef>
              <a:buClr>
                <a:srgbClr val="FF0000"/>
              </a:buClr>
              <a:buChar char="•"/>
              <a:tabLst>
                <a:tab pos="684648" algn="l"/>
                <a:tab pos="685223" algn="l"/>
              </a:tabLst>
            </a:pPr>
            <a:r>
              <a:rPr sz="1814" spc="-5" dirty="0">
                <a:solidFill>
                  <a:srgbClr val="3333CC"/>
                </a:solidFill>
                <a:latin typeface="Comic Sans MS"/>
                <a:cs typeface="Comic Sans MS"/>
              </a:rPr>
              <a:t>let </a:t>
            </a:r>
            <a:r>
              <a:rPr sz="1814" spc="-9" dirty="0">
                <a:solidFill>
                  <a:srgbClr val="3333CC"/>
                </a:solidFill>
                <a:latin typeface="Comic Sans MS"/>
                <a:cs typeface="Comic Sans MS"/>
              </a:rPr>
              <a:t>binning </a:t>
            </a:r>
            <a:r>
              <a:rPr sz="1814" spc="-5" dirty="0">
                <a:solidFill>
                  <a:srgbClr val="3333CC"/>
                </a:solidFill>
                <a:latin typeface="Comic Sans MS"/>
                <a:cs typeface="Comic Sans MS"/>
              </a:rPr>
              <a:t>handle the</a:t>
            </a:r>
            <a:r>
              <a:rPr sz="1814" spc="63" dirty="0">
                <a:solidFill>
                  <a:srgbClr val="3333CC"/>
                </a:solidFill>
                <a:latin typeface="Comic Sans MS"/>
                <a:cs typeface="Comic Sans MS"/>
              </a:rPr>
              <a:t> </a:t>
            </a:r>
            <a:r>
              <a:rPr sz="1814" spc="-9" dirty="0">
                <a:solidFill>
                  <a:srgbClr val="3333CC"/>
                </a:solidFill>
                <a:latin typeface="Comic Sans MS"/>
                <a:cs typeface="Comic Sans MS"/>
              </a:rPr>
              <a:t>problem</a:t>
            </a:r>
            <a:endParaRPr sz="1814">
              <a:latin typeface="Comic Sans MS"/>
              <a:cs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a:t>Recurrent neural network - RNN</a:t>
            </a:r>
            <a:br>
              <a:rPr lang="en-US" dirty="0"/>
            </a:br>
            <a:r>
              <a:rPr lang="en-US" dirty="0"/>
              <a:t>Building an RNN
</a:t>
            </a:r>
            <a:endParaRPr lang="de-DE" sz="2000" dirty="0"/>
          </a:p>
        </p:txBody>
      </p:sp>
      <p:sp>
        <p:nvSpPr>
          <p:cNvPr id="5" name="Foliennummernplatzhalter 4"/>
          <p:cNvSpPr>
            <a:spLocks noGrp="1"/>
          </p:cNvSpPr>
          <p:nvPr>
            <p:ph type="sldNum" sz="quarter" idx="12"/>
          </p:nvPr>
        </p:nvSpPr>
        <p:spPr/>
        <p:txBody>
          <a:bodyPr/>
          <a:lstStyle/>
          <a:p>
            <a:fld id="{0625EBFC-0345-4FA4-A801-51797D94B198}" type="slidenum">
              <a:rPr lang="de-DE" smtClean="0"/>
              <a:t>6</a:t>
            </a:fld>
            <a:endParaRPr lang="de-DE" dirty="0"/>
          </a:p>
        </p:txBody>
      </p:sp>
      <p:sp>
        <p:nvSpPr>
          <p:cNvPr id="11" name="Rechteck 10"/>
          <p:cNvSpPr/>
          <p:nvPr/>
        </p:nvSpPr>
        <p:spPr>
          <a:xfrm>
            <a:off x="248662" y="1452409"/>
            <a:ext cx="5271274" cy="3139321"/>
          </a:xfrm>
          <a:prstGeom prst="rect">
            <a:avLst/>
          </a:prstGeom>
        </p:spPr>
        <p:txBody>
          <a:bodyPr wrap="square">
            <a:spAutoFit/>
          </a:bodyPr>
          <a:lstStyle/>
          <a:p>
            <a:pPr marL="285750" indent="-285750">
              <a:buFont typeface="Wingdings" panose="05000000000000000000" pitchFamily="2" charset="2"/>
              <a:buChar char="§"/>
            </a:pPr>
            <a:r>
              <a:rPr lang="de-DE" b="1" dirty="0"/>
              <a:t>Rekurrente neuronale Netze</a:t>
            </a:r>
          </a:p>
          <a:p>
            <a:pPr marL="739463" lvl="1" indent="-285750">
              <a:buFont typeface="Symbol" panose="05050102010706020507" pitchFamily="18" charset="2"/>
              <a:buChar char="-"/>
            </a:pPr>
            <a:r>
              <a:rPr lang="en-US" dirty="0"/>
              <a:t>Have loops
Grinding allows to hold information
Repeating modules from NNs
Vanishing Gradient Problem
</a:t>
            </a:r>
            <a:endParaRPr lang="de-DE" dirty="0"/>
          </a:p>
          <a:p>
            <a:pPr marL="739463" lvl="1" indent="-285750">
              <a:buFont typeface="Wingdings" panose="05000000000000000000" pitchFamily="2" charset="2"/>
              <a:buChar char="§"/>
            </a:pPr>
            <a:endParaRPr lang="de-DE" dirty="0"/>
          </a:p>
          <a:p>
            <a:pPr algn="l"/>
            <a:br>
              <a:rPr lang="de-DE" dirty="0"/>
            </a:br>
            <a:endParaRPr lang="de-DE" dirty="0"/>
          </a:p>
          <a:p>
            <a:pPr algn="l"/>
            <a:endParaRPr lang="de-DE" dirty="0"/>
          </a:p>
          <a:p>
            <a:pPr marL="285750" indent="-285750">
              <a:buFont typeface="Arial" panose="020B0604020202020204" pitchFamily="34" charset="0"/>
              <a:buChar char="•"/>
            </a:pPr>
            <a:endParaRPr lang="de-DE" dirty="0"/>
          </a:p>
        </p:txBody>
      </p:sp>
      <p:pic>
        <p:nvPicPr>
          <p:cNvPr id="2050" name="Picture 2" descr="An unrolled recurrent neural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5481" y="3717032"/>
            <a:ext cx="8769781" cy="2304256"/>
          </a:xfrm>
          <a:prstGeom prst="rect">
            <a:avLst/>
          </a:prstGeom>
          <a:noFill/>
          <a:extLst>
            <a:ext uri="{909E8E84-426E-40DD-AFC4-6F175D3DCCD1}">
              <a14:hiddenFill xmlns:a14="http://schemas.microsoft.com/office/drawing/2010/main">
                <a:solidFill>
                  <a:srgbClr val="FFFFFF"/>
                </a:solidFill>
              </a14:hiddenFill>
            </a:ext>
          </a:extLst>
        </p:spPr>
      </p:pic>
      <p:sp>
        <p:nvSpPr>
          <p:cNvPr id="8" name="Rechteck 7"/>
          <p:cNvSpPr/>
          <p:nvPr/>
        </p:nvSpPr>
        <p:spPr>
          <a:xfrm>
            <a:off x="5536108" y="1452408"/>
            <a:ext cx="5960492" cy="3139321"/>
          </a:xfrm>
          <a:prstGeom prst="rect">
            <a:avLst/>
          </a:prstGeom>
        </p:spPr>
        <p:txBody>
          <a:bodyPr wrap="square">
            <a:spAutoFit/>
          </a:bodyPr>
          <a:lstStyle/>
          <a:p>
            <a:pPr lvl="1"/>
            <a:r>
              <a:rPr lang="en-US" dirty="0"/>
              <a:t>The problem of long-term dependency 
1. The clouds are in the sky
2. I grew up in France... I speak fluent French
</a:t>
            </a:r>
            <a:endParaRPr lang="de-DE" dirty="0"/>
          </a:p>
          <a:p>
            <a:pPr marL="739463" lvl="1" indent="-285750">
              <a:buFont typeface="Symbol" panose="05050102010706020507" pitchFamily="18" charset="2"/>
              <a:buChar char="-"/>
            </a:pPr>
            <a:endParaRPr lang="de-DE" dirty="0"/>
          </a:p>
          <a:p>
            <a:pPr algn="l"/>
            <a:endParaRPr lang="de-DE" dirty="0"/>
          </a:p>
          <a:p>
            <a:pPr marL="739463" lvl="1" indent="-285750">
              <a:buFont typeface="Wingdings" panose="05000000000000000000" pitchFamily="2" charset="2"/>
              <a:buChar char="§"/>
            </a:pPr>
            <a:endParaRPr lang="de-DE" dirty="0"/>
          </a:p>
          <a:p>
            <a:pPr algn="l"/>
            <a:br>
              <a:rPr lang="de-DE" dirty="0"/>
            </a:br>
            <a:endParaRPr lang="de-DE" dirty="0"/>
          </a:p>
          <a:p>
            <a:pPr algn="l"/>
            <a:endParaRPr lang="de-DE" dirty="0"/>
          </a:p>
          <a:p>
            <a:pPr marL="285750" indent="-285750">
              <a:buFont typeface="Arial" panose="020B0604020202020204" pitchFamily="34" charset="0"/>
              <a:buChar char="•"/>
            </a:pPr>
            <a:endParaRPr lang="de-DE"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722750" y="3667044"/>
            <a:ext cx="3577215" cy="2536595"/>
          </a:xfrm>
          <a:prstGeom prst="rect">
            <a:avLst/>
          </a:prstGeom>
          <a:blipFill>
            <a:blip r:embed="rId2" cstate="print"/>
            <a:stretch>
              <a:fillRect/>
            </a:stretch>
          </a:blipFill>
        </p:spPr>
        <p:txBody>
          <a:bodyPr wrap="square" lIns="0" tIns="0" rIns="0" bIns="0" rtlCol="0"/>
          <a:lstStyle/>
          <a:p>
            <a:endParaRPr sz="1632"/>
          </a:p>
        </p:txBody>
      </p:sp>
      <p:sp>
        <p:nvSpPr>
          <p:cNvPr id="3" name="object 3"/>
          <p:cNvSpPr txBox="1">
            <a:spLocks noGrp="1"/>
          </p:cNvSpPr>
          <p:nvPr>
            <p:ph type="title"/>
          </p:nvPr>
        </p:nvSpPr>
        <p:spPr>
          <a:xfrm>
            <a:off x="4568583" y="404974"/>
            <a:ext cx="3079477" cy="1365265"/>
          </a:xfrm>
          <a:prstGeom prst="rect">
            <a:avLst/>
          </a:prstGeom>
        </p:spPr>
        <p:txBody>
          <a:bodyPr vert="horz" wrap="square" lIns="0" tIns="10941" rIns="0" bIns="0" rtlCol="0" anchor="ctr">
            <a:spAutoFit/>
          </a:bodyPr>
          <a:lstStyle/>
          <a:p>
            <a:pPr marL="11516">
              <a:lnSpc>
                <a:spcPct val="100000"/>
              </a:lnSpc>
              <a:spcBef>
                <a:spcPts val="86"/>
              </a:spcBef>
            </a:pPr>
            <a:r>
              <a:rPr spc="-9" dirty="0"/>
              <a:t>Outlier</a:t>
            </a:r>
            <a:r>
              <a:rPr spc="-27" dirty="0"/>
              <a:t> </a:t>
            </a:r>
            <a:r>
              <a:rPr spc="-9" dirty="0"/>
              <a:t>detection</a:t>
            </a:r>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chemeClr val="tx1"/>
                </a:solidFill>
                <a:latin typeface="Comic Sans MS"/>
                <a:ea typeface="+mn-ea"/>
                <a:cs typeface="Comic Sans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549">
              <a:spcBef>
                <a:spcPts val="199"/>
              </a:spcBef>
            </a:pPr>
            <a:fld id="{81D60167-4931-47E6-BA6A-407CBD079E47}" type="slidenum">
              <a:rPr lang="de-DE" smtClean="0"/>
              <a:pPr marL="38100">
                <a:spcBef>
                  <a:spcPts val="220"/>
                </a:spcBef>
              </a:pPr>
              <a:t>60</a:t>
            </a:fld>
            <a:endParaRPr dirty="0"/>
          </a:p>
        </p:txBody>
      </p:sp>
      <p:sp>
        <p:nvSpPr>
          <p:cNvPr id="4" name="object 4"/>
          <p:cNvSpPr/>
          <p:nvPr/>
        </p:nvSpPr>
        <p:spPr>
          <a:xfrm>
            <a:off x="4793625" y="3037424"/>
            <a:ext cx="184262" cy="0"/>
          </a:xfrm>
          <a:custGeom>
            <a:avLst/>
            <a:gdLst/>
            <a:ahLst/>
            <a:cxnLst/>
            <a:rect l="l" t="t" r="r" b="b"/>
            <a:pathLst>
              <a:path w="203200">
                <a:moveTo>
                  <a:pt x="0" y="0"/>
                </a:moveTo>
                <a:lnTo>
                  <a:pt x="204165" y="0"/>
                </a:lnTo>
              </a:path>
            </a:pathLst>
          </a:custGeom>
          <a:ln w="19570">
            <a:solidFill>
              <a:srgbClr val="000000"/>
            </a:solidFill>
          </a:ln>
        </p:spPr>
        <p:txBody>
          <a:bodyPr wrap="square" lIns="0" tIns="0" rIns="0" bIns="0" rtlCol="0"/>
          <a:lstStyle/>
          <a:p>
            <a:endParaRPr sz="1632"/>
          </a:p>
        </p:txBody>
      </p:sp>
      <p:sp>
        <p:nvSpPr>
          <p:cNvPr id="5" name="object 5"/>
          <p:cNvSpPr/>
          <p:nvPr/>
        </p:nvSpPr>
        <p:spPr>
          <a:xfrm>
            <a:off x="5937199" y="3037424"/>
            <a:ext cx="184262" cy="0"/>
          </a:xfrm>
          <a:custGeom>
            <a:avLst/>
            <a:gdLst/>
            <a:ahLst/>
            <a:cxnLst/>
            <a:rect l="l" t="t" r="r" b="b"/>
            <a:pathLst>
              <a:path w="203200">
                <a:moveTo>
                  <a:pt x="0" y="0"/>
                </a:moveTo>
                <a:lnTo>
                  <a:pt x="204165" y="0"/>
                </a:lnTo>
              </a:path>
            </a:pathLst>
          </a:custGeom>
          <a:ln w="19570">
            <a:solidFill>
              <a:srgbClr val="000000"/>
            </a:solidFill>
          </a:ln>
        </p:spPr>
        <p:txBody>
          <a:bodyPr wrap="square" lIns="0" tIns="0" rIns="0" bIns="0" rtlCol="0"/>
          <a:lstStyle/>
          <a:p>
            <a:endParaRPr sz="1632"/>
          </a:p>
        </p:txBody>
      </p:sp>
      <p:sp>
        <p:nvSpPr>
          <p:cNvPr id="6" name="object 6"/>
          <p:cNvSpPr txBox="1"/>
          <p:nvPr/>
        </p:nvSpPr>
        <p:spPr>
          <a:xfrm>
            <a:off x="2434841" y="1456131"/>
            <a:ext cx="7259346" cy="1959726"/>
          </a:xfrm>
          <a:prstGeom prst="rect">
            <a:avLst/>
          </a:prstGeom>
        </p:spPr>
        <p:txBody>
          <a:bodyPr vert="horz" wrap="square" lIns="0" tIns="11516" rIns="0" bIns="0" rtlCol="0">
            <a:spAutoFit/>
          </a:bodyPr>
          <a:lstStyle/>
          <a:p>
            <a:pPr marL="322458" indent="-310942">
              <a:spcBef>
                <a:spcPts val="91"/>
              </a:spcBef>
              <a:buFont typeface="Comic Sans MS"/>
              <a:buChar char="•"/>
              <a:tabLst>
                <a:tab pos="321882" algn="l"/>
                <a:tab pos="322458" algn="l"/>
              </a:tabLst>
            </a:pPr>
            <a:r>
              <a:rPr sz="2176" b="1" spc="-5" dirty="0">
                <a:solidFill>
                  <a:srgbClr val="FF0000"/>
                </a:solidFill>
                <a:latin typeface="Comic Sans MS"/>
                <a:cs typeface="Comic Sans MS"/>
              </a:rPr>
              <a:t>Univariate</a:t>
            </a:r>
            <a:endParaRPr sz="2176">
              <a:latin typeface="Comic Sans MS"/>
              <a:cs typeface="Comic Sans MS"/>
            </a:endParaRPr>
          </a:p>
          <a:p>
            <a:pPr marL="684648" marR="4607" lvl="1" indent="-259118">
              <a:spcBef>
                <a:spcPts val="2058"/>
              </a:spcBef>
              <a:buClr>
                <a:srgbClr val="FF0000"/>
              </a:buClr>
              <a:buChar char="•"/>
              <a:tabLst>
                <a:tab pos="684648" algn="l"/>
                <a:tab pos="685223" algn="l"/>
              </a:tabLst>
            </a:pPr>
            <a:r>
              <a:rPr sz="1814" spc="-5" dirty="0">
                <a:solidFill>
                  <a:srgbClr val="3333CC"/>
                </a:solidFill>
                <a:latin typeface="Comic Sans MS"/>
                <a:cs typeface="Comic Sans MS"/>
              </a:rPr>
              <a:t>Compute mean and std. </a:t>
            </a:r>
            <a:r>
              <a:rPr sz="1814" spc="-9" dirty="0">
                <a:solidFill>
                  <a:srgbClr val="3333CC"/>
                </a:solidFill>
                <a:latin typeface="Comic Sans MS"/>
                <a:cs typeface="Comic Sans MS"/>
              </a:rPr>
              <a:t>deviation. </a:t>
            </a:r>
            <a:r>
              <a:rPr sz="1814" spc="-5" dirty="0">
                <a:solidFill>
                  <a:srgbClr val="3333CC"/>
                </a:solidFill>
                <a:latin typeface="Comic Sans MS"/>
                <a:cs typeface="Comic Sans MS"/>
              </a:rPr>
              <a:t>For k=2 or 3, x is an outlier  if outside limits </a:t>
            </a:r>
            <a:r>
              <a:rPr sz="1814" spc="-9" dirty="0">
                <a:solidFill>
                  <a:srgbClr val="3333CC"/>
                </a:solidFill>
                <a:latin typeface="Comic Sans MS"/>
                <a:cs typeface="Comic Sans MS"/>
              </a:rPr>
              <a:t>(normal distribution</a:t>
            </a:r>
            <a:r>
              <a:rPr sz="1814" spc="82" dirty="0">
                <a:solidFill>
                  <a:srgbClr val="3333CC"/>
                </a:solidFill>
                <a:latin typeface="Comic Sans MS"/>
                <a:cs typeface="Comic Sans MS"/>
              </a:rPr>
              <a:t> </a:t>
            </a:r>
            <a:r>
              <a:rPr sz="1814" spc="-5" dirty="0">
                <a:solidFill>
                  <a:srgbClr val="3333CC"/>
                </a:solidFill>
                <a:latin typeface="Comic Sans MS"/>
                <a:cs typeface="Comic Sans MS"/>
              </a:rPr>
              <a:t>assumed)</a:t>
            </a:r>
            <a:endParaRPr sz="1814">
              <a:latin typeface="Comic Sans MS"/>
              <a:cs typeface="Comic Sans MS"/>
            </a:endParaRPr>
          </a:p>
          <a:p>
            <a:pPr marR="468716" algn="ctr">
              <a:spcBef>
                <a:spcPts val="2068"/>
              </a:spcBef>
            </a:pPr>
            <a:r>
              <a:rPr sz="3355" spc="109" dirty="0">
                <a:latin typeface="Times New Roman"/>
                <a:cs typeface="Times New Roman"/>
              </a:rPr>
              <a:t>(</a:t>
            </a:r>
            <a:r>
              <a:rPr sz="3355" i="1" spc="109" dirty="0">
                <a:latin typeface="Times New Roman"/>
                <a:cs typeface="Times New Roman"/>
              </a:rPr>
              <a:t>x</a:t>
            </a:r>
            <a:r>
              <a:rPr sz="3355" i="1" spc="5" dirty="0">
                <a:latin typeface="Times New Roman"/>
                <a:cs typeface="Times New Roman"/>
              </a:rPr>
              <a:t> </a:t>
            </a:r>
            <a:r>
              <a:rPr sz="3355" dirty="0">
                <a:latin typeface="Symbol"/>
                <a:cs typeface="Symbol"/>
              </a:rPr>
              <a:t></a:t>
            </a:r>
            <a:r>
              <a:rPr sz="3355" spc="-208" dirty="0">
                <a:latin typeface="Times New Roman"/>
                <a:cs typeface="Times New Roman"/>
              </a:rPr>
              <a:t> </a:t>
            </a:r>
            <a:r>
              <a:rPr sz="3355" i="1" spc="-5" dirty="0">
                <a:latin typeface="Times New Roman"/>
                <a:cs typeface="Times New Roman"/>
              </a:rPr>
              <a:t>ks</a:t>
            </a:r>
            <a:r>
              <a:rPr sz="3355" spc="-5" dirty="0">
                <a:latin typeface="Times New Roman"/>
                <a:cs typeface="Times New Roman"/>
              </a:rPr>
              <a:t>,</a:t>
            </a:r>
            <a:r>
              <a:rPr sz="3355" spc="-281" dirty="0">
                <a:latin typeface="Times New Roman"/>
                <a:cs typeface="Times New Roman"/>
              </a:rPr>
              <a:t> </a:t>
            </a:r>
            <a:r>
              <a:rPr sz="3355" i="1" dirty="0">
                <a:latin typeface="Times New Roman"/>
                <a:cs typeface="Times New Roman"/>
              </a:rPr>
              <a:t>x </a:t>
            </a:r>
            <a:r>
              <a:rPr sz="3355" dirty="0">
                <a:latin typeface="Symbol"/>
                <a:cs typeface="Symbol"/>
              </a:rPr>
              <a:t></a:t>
            </a:r>
            <a:r>
              <a:rPr sz="3355" spc="-150" dirty="0">
                <a:latin typeface="Times New Roman"/>
                <a:cs typeface="Times New Roman"/>
              </a:rPr>
              <a:t> </a:t>
            </a:r>
            <a:r>
              <a:rPr sz="3355" i="1" spc="14" dirty="0">
                <a:latin typeface="Times New Roman"/>
                <a:cs typeface="Times New Roman"/>
              </a:rPr>
              <a:t>ks</a:t>
            </a:r>
            <a:r>
              <a:rPr sz="3355" spc="14" dirty="0">
                <a:latin typeface="Times New Roman"/>
                <a:cs typeface="Times New Roman"/>
              </a:rPr>
              <a:t>)</a:t>
            </a:r>
            <a:endParaRPr sz="3355">
              <a:latin typeface="Times New Roman"/>
              <a:cs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502870" y="1650435"/>
            <a:ext cx="5333808" cy="3935720"/>
            <a:chOff x="2487053" y="1820062"/>
            <a:chExt cx="5882005" cy="4340225"/>
          </a:xfrm>
        </p:grpSpPr>
        <p:sp>
          <p:nvSpPr>
            <p:cNvPr id="3" name="object 3"/>
            <p:cNvSpPr/>
            <p:nvPr/>
          </p:nvSpPr>
          <p:spPr>
            <a:xfrm>
              <a:off x="2487053" y="1820062"/>
              <a:ext cx="5881878" cy="4339945"/>
            </a:xfrm>
            <a:prstGeom prst="rect">
              <a:avLst/>
            </a:prstGeom>
            <a:blipFill>
              <a:blip r:embed="rId2" cstate="print"/>
              <a:stretch>
                <a:fillRect/>
              </a:stretch>
            </a:blipFill>
          </p:spPr>
          <p:txBody>
            <a:bodyPr wrap="square" lIns="0" tIns="0" rIns="0" bIns="0" rtlCol="0"/>
            <a:lstStyle/>
            <a:p>
              <a:endParaRPr sz="1632"/>
            </a:p>
          </p:txBody>
        </p:sp>
        <p:sp>
          <p:nvSpPr>
            <p:cNvPr id="4" name="object 4"/>
            <p:cNvSpPr/>
            <p:nvPr/>
          </p:nvSpPr>
          <p:spPr>
            <a:xfrm>
              <a:off x="6804545" y="4852862"/>
              <a:ext cx="495300" cy="531495"/>
            </a:xfrm>
            <a:custGeom>
              <a:avLst/>
              <a:gdLst/>
              <a:ahLst/>
              <a:cxnLst/>
              <a:rect l="l" t="t" r="r" b="b"/>
              <a:pathLst>
                <a:path w="495300" h="531495">
                  <a:moveTo>
                    <a:pt x="495300" y="265491"/>
                  </a:moveTo>
                  <a:lnTo>
                    <a:pt x="495300" y="251775"/>
                  </a:lnTo>
                  <a:lnTo>
                    <a:pt x="493776" y="238059"/>
                  </a:lnTo>
                  <a:lnTo>
                    <a:pt x="485680" y="194747"/>
                  </a:lnTo>
                  <a:lnTo>
                    <a:pt x="472980" y="155773"/>
                  </a:lnTo>
                  <a:lnTo>
                    <a:pt x="456160" y="121134"/>
                  </a:lnTo>
                  <a:lnTo>
                    <a:pt x="412100" y="64862"/>
                  </a:lnTo>
                  <a:lnTo>
                    <a:pt x="357377" y="25924"/>
                  </a:lnTo>
                  <a:lnTo>
                    <a:pt x="295871" y="4311"/>
                  </a:lnTo>
                  <a:lnTo>
                    <a:pt x="263785" y="0"/>
                  </a:lnTo>
                  <a:lnTo>
                    <a:pt x="231457" y="17"/>
                  </a:lnTo>
                  <a:lnTo>
                    <a:pt x="168015" y="13033"/>
                  </a:lnTo>
                  <a:lnTo>
                    <a:pt x="109423" y="43353"/>
                  </a:lnTo>
                  <a:lnTo>
                    <a:pt x="59558" y="90969"/>
                  </a:lnTo>
                  <a:lnTo>
                    <a:pt x="22299" y="155874"/>
                  </a:lnTo>
                  <a:lnTo>
                    <a:pt x="9609" y="194807"/>
                  </a:lnTo>
                  <a:lnTo>
                    <a:pt x="1523" y="238059"/>
                  </a:lnTo>
                  <a:lnTo>
                    <a:pt x="0" y="251775"/>
                  </a:lnTo>
                  <a:lnTo>
                    <a:pt x="0" y="279207"/>
                  </a:lnTo>
                  <a:lnTo>
                    <a:pt x="3048" y="305877"/>
                  </a:lnTo>
                  <a:lnTo>
                    <a:pt x="9144" y="330792"/>
                  </a:lnTo>
                  <a:lnTo>
                    <a:pt x="9144" y="265491"/>
                  </a:lnTo>
                  <a:lnTo>
                    <a:pt x="10667" y="238821"/>
                  </a:lnTo>
                  <a:lnTo>
                    <a:pt x="19100" y="195973"/>
                  </a:lnTo>
                  <a:lnTo>
                    <a:pt x="32017" y="157587"/>
                  </a:lnTo>
                  <a:lnTo>
                    <a:pt x="69366" y="94131"/>
                  </a:lnTo>
                  <a:lnTo>
                    <a:pt x="118842" y="48312"/>
                  </a:lnTo>
                  <a:lnTo>
                    <a:pt x="176569" y="19987"/>
                  </a:lnTo>
                  <a:lnTo>
                    <a:pt x="238675" y="9016"/>
                  </a:lnTo>
                  <a:lnTo>
                    <a:pt x="270159" y="9994"/>
                  </a:lnTo>
                  <a:lnTo>
                    <a:pt x="331568" y="24787"/>
                  </a:lnTo>
                  <a:lnTo>
                    <a:pt x="387670" y="56580"/>
                  </a:lnTo>
                  <a:lnTo>
                    <a:pt x="434591" y="105230"/>
                  </a:lnTo>
                  <a:lnTo>
                    <a:pt x="468457" y="170596"/>
                  </a:lnTo>
                  <a:lnTo>
                    <a:pt x="479283" y="209503"/>
                  </a:lnTo>
                  <a:lnTo>
                    <a:pt x="485394" y="252537"/>
                  </a:lnTo>
                  <a:lnTo>
                    <a:pt x="486156" y="265491"/>
                  </a:lnTo>
                  <a:lnTo>
                    <a:pt x="486156" y="331791"/>
                  </a:lnTo>
                  <a:lnTo>
                    <a:pt x="491090" y="310207"/>
                  </a:lnTo>
                  <a:lnTo>
                    <a:pt x="495300" y="265491"/>
                  </a:lnTo>
                  <a:close/>
                </a:path>
                <a:path w="495300" h="531495">
                  <a:moveTo>
                    <a:pt x="486156" y="331791"/>
                  </a:moveTo>
                  <a:lnTo>
                    <a:pt x="486156" y="265491"/>
                  </a:lnTo>
                  <a:lnTo>
                    <a:pt x="485394" y="278445"/>
                  </a:lnTo>
                  <a:lnTo>
                    <a:pt x="479193" y="322461"/>
                  </a:lnTo>
                  <a:lnTo>
                    <a:pt x="467940" y="362194"/>
                  </a:lnTo>
                  <a:lnTo>
                    <a:pt x="452170" y="397606"/>
                  </a:lnTo>
                  <a:lnTo>
                    <a:pt x="409223" y="455331"/>
                  </a:lnTo>
                  <a:lnTo>
                    <a:pt x="354639" y="495351"/>
                  </a:lnTo>
                  <a:lnTo>
                    <a:pt x="292703" y="517383"/>
                  </a:lnTo>
                  <a:lnTo>
                    <a:pt x="260318" y="521566"/>
                  </a:lnTo>
                  <a:lnTo>
                    <a:pt x="227702" y="521145"/>
                  </a:lnTo>
                  <a:lnTo>
                    <a:pt x="163922" y="506350"/>
                  </a:lnTo>
                  <a:lnTo>
                    <a:pt x="105650" y="472717"/>
                  </a:lnTo>
                  <a:lnTo>
                    <a:pt x="57171" y="419962"/>
                  </a:lnTo>
                  <a:lnTo>
                    <a:pt x="37943" y="386324"/>
                  </a:lnTo>
                  <a:lnTo>
                    <a:pt x="22772" y="347800"/>
                  </a:lnTo>
                  <a:lnTo>
                    <a:pt x="12192" y="304353"/>
                  </a:lnTo>
                  <a:lnTo>
                    <a:pt x="9144" y="265491"/>
                  </a:lnTo>
                  <a:lnTo>
                    <a:pt x="9144" y="330792"/>
                  </a:lnTo>
                  <a:lnTo>
                    <a:pt x="29091" y="389193"/>
                  </a:lnTo>
                  <a:lnTo>
                    <a:pt x="48288" y="423508"/>
                  </a:lnTo>
                  <a:lnTo>
                    <a:pt x="96514" y="477707"/>
                  </a:lnTo>
                  <a:lnTo>
                    <a:pt x="154496" y="513008"/>
                  </a:lnTo>
                  <a:lnTo>
                    <a:pt x="218207" y="529822"/>
                  </a:lnTo>
                  <a:lnTo>
                    <a:pt x="250953" y="531425"/>
                  </a:lnTo>
                  <a:lnTo>
                    <a:pt x="283621" y="528560"/>
                  </a:lnTo>
                  <a:lnTo>
                    <a:pt x="346711" y="509633"/>
                  </a:lnTo>
                  <a:lnTo>
                    <a:pt x="403450" y="473451"/>
                  </a:lnTo>
                  <a:lnTo>
                    <a:pt x="449812" y="420426"/>
                  </a:lnTo>
                  <a:lnTo>
                    <a:pt x="481771" y="350969"/>
                  </a:lnTo>
                  <a:lnTo>
                    <a:pt x="486156" y="331791"/>
                  </a:lnTo>
                  <a:close/>
                </a:path>
              </a:pathLst>
            </a:custGeom>
            <a:solidFill>
              <a:srgbClr val="FF0000"/>
            </a:solidFill>
          </p:spPr>
          <p:txBody>
            <a:bodyPr wrap="square" lIns="0" tIns="0" rIns="0" bIns="0" rtlCol="0"/>
            <a:lstStyle/>
            <a:p>
              <a:endParaRPr sz="1632"/>
            </a:p>
          </p:txBody>
        </p:sp>
      </p:grpSp>
      <p:sp>
        <p:nvSpPr>
          <p:cNvPr id="5" name="object 5"/>
          <p:cNvSpPr txBox="1">
            <a:spLocks noGrp="1"/>
          </p:cNvSpPr>
          <p:nvPr>
            <p:ph type="sldNum" sz="quarter" idx="7"/>
          </p:nvPr>
        </p:nvSpPr>
        <p:spPr>
          <a:xfrm>
            <a:off x="9055708" y="5832992"/>
            <a:ext cx="2487537" cy="193002"/>
          </a:xfrm>
          <a:prstGeom prst="rect">
            <a:avLst/>
          </a:prstGeom>
        </p:spPr>
        <p:txBody>
          <a:bodyPr vert="horz" wrap="square" lIns="0" tIns="25336" rIns="0" bIns="0" rtlCol="0" anchor="ctr">
            <a:spAutoFit/>
          </a:bodyPr>
          <a:lstStyle/>
          <a:p>
            <a:pPr marL="34549">
              <a:spcBef>
                <a:spcPts val="199"/>
              </a:spcBef>
            </a:pPr>
            <a:fld id="{81D60167-4931-47E6-BA6A-407CBD079E47}" type="slidenum">
              <a:rPr dirty="0"/>
              <a:pPr marL="34549">
                <a:spcBef>
                  <a:spcPts val="199"/>
                </a:spcBef>
              </a:pPr>
              <a:t>61</a:t>
            </a:fld>
            <a:endParaRPr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68237" y="6190050"/>
            <a:ext cx="191747" cy="179047"/>
          </a:xfrm>
          <a:prstGeom prst="rect">
            <a:avLst/>
          </a:prstGeom>
        </p:spPr>
        <p:txBody>
          <a:bodyPr vert="horz" wrap="square" lIns="0" tIns="11516" rIns="0" bIns="0" rtlCol="0">
            <a:spAutoFit/>
          </a:bodyPr>
          <a:lstStyle/>
          <a:p>
            <a:pPr marL="11516">
              <a:spcBef>
                <a:spcPts val="91"/>
              </a:spcBef>
            </a:pPr>
            <a:r>
              <a:rPr sz="1088" spc="-5" dirty="0">
                <a:latin typeface="Comic Sans MS"/>
                <a:cs typeface="Comic Sans MS"/>
              </a:rPr>
              <a:t>44</a:t>
            </a:r>
            <a:endParaRPr sz="1088">
              <a:latin typeface="Comic Sans MS"/>
              <a:cs typeface="Comic Sans MS"/>
            </a:endParaRPr>
          </a:p>
        </p:txBody>
      </p:sp>
      <p:sp>
        <p:nvSpPr>
          <p:cNvPr id="3" name="object 3"/>
          <p:cNvSpPr txBox="1">
            <a:spLocks noGrp="1"/>
          </p:cNvSpPr>
          <p:nvPr>
            <p:ph type="title"/>
          </p:nvPr>
        </p:nvSpPr>
        <p:spPr>
          <a:xfrm>
            <a:off x="4541635" y="205280"/>
            <a:ext cx="3079477" cy="1365265"/>
          </a:xfrm>
          <a:prstGeom prst="rect">
            <a:avLst/>
          </a:prstGeom>
        </p:spPr>
        <p:txBody>
          <a:bodyPr vert="horz" wrap="square" lIns="0" tIns="10941" rIns="0" bIns="0" rtlCol="0" anchor="ctr">
            <a:spAutoFit/>
          </a:bodyPr>
          <a:lstStyle/>
          <a:p>
            <a:pPr marL="11516">
              <a:lnSpc>
                <a:spcPct val="100000"/>
              </a:lnSpc>
              <a:spcBef>
                <a:spcPts val="86"/>
              </a:spcBef>
            </a:pPr>
            <a:r>
              <a:rPr spc="-9" dirty="0"/>
              <a:t>Outlier</a:t>
            </a:r>
            <a:r>
              <a:rPr spc="-27" dirty="0"/>
              <a:t> </a:t>
            </a:r>
            <a:r>
              <a:rPr spc="-9" dirty="0"/>
              <a:t>detection</a:t>
            </a:r>
          </a:p>
        </p:txBody>
      </p:sp>
      <p:sp>
        <p:nvSpPr>
          <p:cNvPr id="4" name="object 4"/>
          <p:cNvSpPr txBox="1"/>
          <p:nvPr/>
        </p:nvSpPr>
        <p:spPr>
          <a:xfrm>
            <a:off x="2528123" y="1349720"/>
            <a:ext cx="6899459" cy="3183587"/>
          </a:xfrm>
          <a:prstGeom prst="rect">
            <a:avLst/>
          </a:prstGeom>
        </p:spPr>
        <p:txBody>
          <a:bodyPr vert="horz" wrap="square" lIns="0" tIns="11516" rIns="0" bIns="0" rtlCol="0">
            <a:spAutoFit/>
          </a:bodyPr>
          <a:lstStyle/>
          <a:p>
            <a:pPr marL="322458" indent="-310942">
              <a:spcBef>
                <a:spcPts val="91"/>
              </a:spcBef>
              <a:buFont typeface="Comic Sans MS"/>
              <a:buChar char="•"/>
              <a:tabLst>
                <a:tab pos="321882" algn="l"/>
                <a:tab pos="322458" algn="l"/>
              </a:tabLst>
            </a:pPr>
            <a:r>
              <a:rPr sz="2176" b="1" spc="-5" dirty="0">
                <a:solidFill>
                  <a:srgbClr val="FF0000"/>
                </a:solidFill>
                <a:latin typeface="Comic Sans MS"/>
                <a:cs typeface="Comic Sans MS"/>
              </a:rPr>
              <a:t>Univariate</a:t>
            </a:r>
            <a:endParaRPr sz="2176">
              <a:latin typeface="Comic Sans MS"/>
              <a:cs typeface="Comic Sans MS"/>
            </a:endParaRPr>
          </a:p>
          <a:p>
            <a:pPr marL="684648" lvl="1" indent="-259694">
              <a:spcBef>
                <a:spcPts val="2058"/>
              </a:spcBef>
              <a:buClr>
                <a:srgbClr val="FF0000"/>
              </a:buClr>
              <a:buChar char="•"/>
              <a:tabLst>
                <a:tab pos="684648" algn="l"/>
                <a:tab pos="685223" algn="l"/>
              </a:tabLst>
            </a:pPr>
            <a:r>
              <a:rPr sz="1814" spc="-9" dirty="0">
                <a:solidFill>
                  <a:srgbClr val="3333CC"/>
                </a:solidFill>
                <a:latin typeface="Comic Sans MS"/>
                <a:cs typeface="Comic Sans MS"/>
              </a:rPr>
              <a:t>Boxplot: </a:t>
            </a:r>
            <a:r>
              <a:rPr sz="1814" spc="-5" dirty="0">
                <a:solidFill>
                  <a:srgbClr val="3333CC"/>
                </a:solidFill>
                <a:latin typeface="Comic Sans MS"/>
                <a:cs typeface="Comic Sans MS"/>
              </a:rPr>
              <a:t>An observation is an </a:t>
            </a:r>
            <a:r>
              <a:rPr sz="1814" spc="-5" dirty="0">
                <a:solidFill>
                  <a:srgbClr val="0000CC"/>
                </a:solidFill>
                <a:latin typeface="Comic Sans MS"/>
                <a:cs typeface="Comic Sans MS"/>
              </a:rPr>
              <a:t>extreme </a:t>
            </a:r>
            <a:r>
              <a:rPr sz="1814" spc="-9" dirty="0">
                <a:solidFill>
                  <a:srgbClr val="3333CC"/>
                </a:solidFill>
                <a:latin typeface="Comic Sans MS"/>
                <a:cs typeface="Comic Sans MS"/>
              </a:rPr>
              <a:t>outlier</a:t>
            </a:r>
            <a:r>
              <a:rPr sz="1814" spc="103" dirty="0">
                <a:solidFill>
                  <a:srgbClr val="3333CC"/>
                </a:solidFill>
                <a:latin typeface="Comic Sans MS"/>
                <a:cs typeface="Comic Sans MS"/>
              </a:rPr>
              <a:t> </a:t>
            </a:r>
            <a:r>
              <a:rPr sz="1814" spc="-9" dirty="0">
                <a:solidFill>
                  <a:srgbClr val="3333CC"/>
                </a:solidFill>
                <a:latin typeface="Comic Sans MS"/>
                <a:cs typeface="Comic Sans MS"/>
              </a:rPr>
              <a:t>if</a:t>
            </a:r>
            <a:endParaRPr sz="1814">
              <a:latin typeface="Comic Sans MS"/>
              <a:cs typeface="Comic Sans MS"/>
            </a:endParaRPr>
          </a:p>
          <a:p>
            <a:pPr marL="1669295">
              <a:spcBef>
                <a:spcPts val="1106"/>
              </a:spcBef>
              <a:tabLst>
                <a:tab pos="4576601" algn="l"/>
              </a:tabLst>
            </a:pPr>
            <a:r>
              <a:rPr sz="1814" spc="-5" dirty="0">
                <a:latin typeface="Comic Sans MS"/>
                <a:cs typeface="Comic Sans MS"/>
              </a:rPr>
              <a:t>(Q1-3</a:t>
            </a:r>
            <a:r>
              <a:rPr sz="1814" spc="-5" dirty="0">
                <a:latin typeface="Symbol"/>
                <a:cs typeface="Symbol"/>
              </a:rPr>
              <a:t></a:t>
            </a:r>
            <a:r>
              <a:rPr sz="1814" spc="-5" dirty="0">
                <a:latin typeface="Comic Sans MS"/>
                <a:cs typeface="Comic Sans MS"/>
              </a:rPr>
              <a:t>IQR,</a:t>
            </a:r>
            <a:r>
              <a:rPr sz="1814" spc="18" dirty="0">
                <a:latin typeface="Comic Sans MS"/>
                <a:cs typeface="Comic Sans MS"/>
              </a:rPr>
              <a:t> </a:t>
            </a:r>
            <a:r>
              <a:rPr sz="1814" spc="-5" dirty="0">
                <a:latin typeface="Comic Sans MS"/>
                <a:cs typeface="Comic Sans MS"/>
              </a:rPr>
              <a:t>Q3+3</a:t>
            </a:r>
            <a:r>
              <a:rPr sz="1814" spc="-5" dirty="0">
                <a:latin typeface="Symbol"/>
                <a:cs typeface="Symbol"/>
              </a:rPr>
              <a:t></a:t>
            </a:r>
            <a:r>
              <a:rPr sz="1814" spc="-5" dirty="0">
                <a:latin typeface="Comic Sans MS"/>
                <a:cs typeface="Comic Sans MS"/>
              </a:rPr>
              <a:t>IQR),	</a:t>
            </a:r>
            <a:r>
              <a:rPr sz="1814" spc="-9" dirty="0">
                <a:latin typeface="Comic Sans MS"/>
                <a:cs typeface="Comic Sans MS"/>
              </a:rPr>
              <a:t>where</a:t>
            </a:r>
            <a:r>
              <a:rPr sz="1814" dirty="0">
                <a:latin typeface="Comic Sans MS"/>
                <a:cs typeface="Comic Sans MS"/>
              </a:rPr>
              <a:t> </a:t>
            </a:r>
            <a:r>
              <a:rPr sz="1814" spc="-9" dirty="0">
                <a:latin typeface="Comic Sans MS"/>
                <a:cs typeface="Comic Sans MS"/>
              </a:rPr>
              <a:t>IQR=Q3-Q1</a:t>
            </a:r>
            <a:endParaRPr sz="1814">
              <a:latin typeface="Comic Sans MS"/>
              <a:cs typeface="Comic Sans MS"/>
            </a:endParaRPr>
          </a:p>
          <a:p>
            <a:pPr marL="3606347">
              <a:spcBef>
                <a:spcPts val="1065"/>
              </a:spcBef>
            </a:pPr>
            <a:r>
              <a:rPr sz="1904" i="1" spc="-50" dirty="0">
                <a:solidFill>
                  <a:srgbClr val="008000"/>
                </a:solidFill>
                <a:latin typeface="Tahoma"/>
                <a:cs typeface="Tahoma"/>
              </a:rPr>
              <a:t>(IQR </a:t>
            </a:r>
            <a:r>
              <a:rPr sz="1904" i="1" spc="-68" dirty="0">
                <a:solidFill>
                  <a:srgbClr val="008000"/>
                </a:solidFill>
                <a:latin typeface="Tahoma"/>
                <a:cs typeface="Tahoma"/>
              </a:rPr>
              <a:t>= </a:t>
            </a:r>
            <a:r>
              <a:rPr sz="1904" i="1" spc="-45" dirty="0">
                <a:solidFill>
                  <a:srgbClr val="008000"/>
                </a:solidFill>
                <a:latin typeface="Tahoma"/>
                <a:cs typeface="Tahoma"/>
              </a:rPr>
              <a:t>Inter Quartile</a:t>
            </a:r>
            <a:r>
              <a:rPr sz="1904" i="1" spc="45" dirty="0">
                <a:solidFill>
                  <a:srgbClr val="008000"/>
                </a:solidFill>
                <a:latin typeface="Tahoma"/>
                <a:cs typeface="Tahoma"/>
              </a:rPr>
              <a:t> </a:t>
            </a:r>
            <a:r>
              <a:rPr sz="1904" i="1" spc="-54" dirty="0">
                <a:solidFill>
                  <a:srgbClr val="008000"/>
                </a:solidFill>
                <a:latin typeface="Tahoma"/>
                <a:cs typeface="Tahoma"/>
              </a:rPr>
              <a:t>Range)</a:t>
            </a:r>
            <a:endParaRPr sz="1904">
              <a:latin typeface="Tahoma"/>
              <a:cs typeface="Tahoma"/>
            </a:endParaRPr>
          </a:p>
          <a:p>
            <a:pPr>
              <a:spcBef>
                <a:spcPts val="36"/>
              </a:spcBef>
            </a:pPr>
            <a:endParaRPr sz="3128">
              <a:latin typeface="Tahoma"/>
              <a:cs typeface="Tahoma"/>
            </a:endParaRPr>
          </a:p>
          <a:p>
            <a:pPr marL="3100780" marR="4607"/>
            <a:r>
              <a:rPr sz="1814" spc="-5" dirty="0">
                <a:solidFill>
                  <a:srgbClr val="3333CC"/>
                </a:solidFill>
                <a:latin typeface="Comic Sans MS"/>
                <a:cs typeface="Comic Sans MS"/>
              </a:rPr>
              <a:t>and </a:t>
            </a:r>
            <a:r>
              <a:rPr sz="1814" spc="-9" dirty="0">
                <a:solidFill>
                  <a:srgbClr val="3333CC"/>
                </a:solidFill>
                <a:latin typeface="Comic Sans MS"/>
                <a:cs typeface="Comic Sans MS"/>
              </a:rPr>
              <a:t>declared </a:t>
            </a:r>
            <a:r>
              <a:rPr sz="1814" spc="-5" dirty="0">
                <a:solidFill>
                  <a:srgbClr val="3333CC"/>
                </a:solidFill>
                <a:latin typeface="Comic Sans MS"/>
                <a:cs typeface="Comic Sans MS"/>
              </a:rPr>
              <a:t>a </a:t>
            </a:r>
            <a:r>
              <a:rPr sz="1814" spc="-5" dirty="0">
                <a:solidFill>
                  <a:srgbClr val="0000CC"/>
                </a:solidFill>
                <a:latin typeface="Comic Sans MS"/>
                <a:cs typeface="Comic Sans MS"/>
              </a:rPr>
              <a:t>mild </a:t>
            </a:r>
            <a:r>
              <a:rPr sz="1814" spc="-9" dirty="0">
                <a:solidFill>
                  <a:srgbClr val="3333CC"/>
                </a:solidFill>
                <a:latin typeface="Comic Sans MS"/>
                <a:cs typeface="Comic Sans MS"/>
              </a:rPr>
              <a:t>outlier </a:t>
            </a:r>
            <a:r>
              <a:rPr sz="1814" spc="-5" dirty="0">
                <a:solidFill>
                  <a:srgbClr val="3333CC"/>
                </a:solidFill>
                <a:latin typeface="Comic Sans MS"/>
                <a:cs typeface="Comic Sans MS"/>
              </a:rPr>
              <a:t>if it </a:t>
            </a:r>
            <a:r>
              <a:rPr sz="1814" spc="-9" dirty="0">
                <a:solidFill>
                  <a:srgbClr val="3333CC"/>
                </a:solidFill>
                <a:latin typeface="Comic Sans MS"/>
                <a:cs typeface="Comic Sans MS"/>
              </a:rPr>
              <a:t>lies  outside </a:t>
            </a:r>
            <a:r>
              <a:rPr sz="1814" spc="-5" dirty="0">
                <a:solidFill>
                  <a:srgbClr val="3333CC"/>
                </a:solidFill>
                <a:latin typeface="Comic Sans MS"/>
                <a:cs typeface="Comic Sans MS"/>
              </a:rPr>
              <a:t>of the</a:t>
            </a:r>
            <a:r>
              <a:rPr sz="1814" spc="18" dirty="0">
                <a:solidFill>
                  <a:srgbClr val="3333CC"/>
                </a:solidFill>
                <a:latin typeface="Comic Sans MS"/>
                <a:cs typeface="Comic Sans MS"/>
              </a:rPr>
              <a:t> </a:t>
            </a:r>
            <a:r>
              <a:rPr sz="1814" spc="-9" dirty="0">
                <a:solidFill>
                  <a:srgbClr val="3333CC"/>
                </a:solidFill>
                <a:latin typeface="Comic Sans MS"/>
                <a:cs typeface="Comic Sans MS"/>
              </a:rPr>
              <a:t>interval</a:t>
            </a:r>
            <a:endParaRPr sz="1814">
              <a:latin typeface="Comic Sans MS"/>
              <a:cs typeface="Comic Sans MS"/>
            </a:endParaRPr>
          </a:p>
          <a:p>
            <a:pPr marL="3340896">
              <a:spcBef>
                <a:spcPts val="889"/>
              </a:spcBef>
            </a:pPr>
            <a:r>
              <a:rPr sz="1814" spc="-5" dirty="0">
                <a:latin typeface="Comic Sans MS"/>
                <a:cs typeface="Comic Sans MS"/>
              </a:rPr>
              <a:t>(Q1-1.5</a:t>
            </a:r>
            <a:r>
              <a:rPr sz="1814" spc="-5" dirty="0">
                <a:latin typeface="Symbol"/>
                <a:cs typeface="Symbol"/>
              </a:rPr>
              <a:t></a:t>
            </a:r>
            <a:r>
              <a:rPr sz="1814" spc="-5" dirty="0">
                <a:latin typeface="Comic Sans MS"/>
                <a:cs typeface="Comic Sans MS"/>
              </a:rPr>
              <a:t>IQR,</a:t>
            </a:r>
            <a:r>
              <a:rPr sz="1814" spc="5" dirty="0">
                <a:latin typeface="Comic Sans MS"/>
                <a:cs typeface="Comic Sans MS"/>
              </a:rPr>
              <a:t> </a:t>
            </a:r>
            <a:r>
              <a:rPr sz="1814" spc="-5" dirty="0">
                <a:latin typeface="Comic Sans MS"/>
                <a:cs typeface="Comic Sans MS"/>
              </a:rPr>
              <a:t>Q3+1.5</a:t>
            </a:r>
            <a:r>
              <a:rPr sz="1814" spc="-5" dirty="0">
                <a:latin typeface="Symbol"/>
                <a:cs typeface="Symbol"/>
              </a:rPr>
              <a:t></a:t>
            </a:r>
            <a:r>
              <a:rPr sz="1814" spc="-5" dirty="0">
                <a:latin typeface="Comic Sans MS"/>
                <a:cs typeface="Comic Sans MS"/>
              </a:rPr>
              <a:t>IQR).</a:t>
            </a:r>
            <a:endParaRPr sz="1814">
              <a:latin typeface="Comic Sans MS"/>
              <a:cs typeface="Comic Sans MS"/>
            </a:endParaRPr>
          </a:p>
        </p:txBody>
      </p:sp>
      <p:sp>
        <p:nvSpPr>
          <p:cNvPr id="5" name="object 5"/>
          <p:cNvSpPr txBox="1"/>
          <p:nvPr/>
        </p:nvSpPr>
        <p:spPr>
          <a:xfrm>
            <a:off x="5597455" y="6160157"/>
            <a:ext cx="3023048" cy="207067"/>
          </a:xfrm>
          <a:prstGeom prst="rect">
            <a:avLst/>
          </a:prstGeom>
        </p:spPr>
        <p:txBody>
          <a:bodyPr vert="horz" wrap="square" lIns="0" tIns="11516" rIns="0" bIns="0" rtlCol="0">
            <a:spAutoFit/>
          </a:bodyPr>
          <a:lstStyle/>
          <a:p>
            <a:pPr marL="11516">
              <a:spcBef>
                <a:spcPts val="91"/>
              </a:spcBef>
            </a:pPr>
            <a:r>
              <a:rPr sz="1270" spc="-5" dirty="0">
                <a:latin typeface="Times New Roman"/>
                <a:cs typeface="Times New Roman"/>
                <a:hlinkClick r:id="rId2"/>
              </a:rPr>
              <a:t>http://www.physics.csbsju.edu/stats/box2.html</a:t>
            </a:r>
            <a:endParaRPr sz="1270">
              <a:latin typeface="Times New Roman"/>
              <a:cs typeface="Times New Roman"/>
            </a:endParaRPr>
          </a:p>
        </p:txBody>
      </p:sp>
      <p:grpSp>
        <p:nvGrpSpPr>
          <p:cNvPr id="6" name="object 6"/>
          <p:cNvGrpSpPr/>
          <p:nvPr/>
        </p:nvGrpSpPr>
        <p:grpSpPr>
          <a:xfrm>
            <a:off x="2202440" y="3114948"/>
            <a:ext cx="3213068" cy="3308654"/>
            <a:chOff x="1052969" y="3435096"/>
            <a:chExt cx="3543300" cy="3648710"/>
          </a:xfrm>
        </p:grpSpPr>
        <p:sp>
          <p:nvSpPr>
            <p:cNvPr id="7" name="object 7"/>
            <p:cNvSpPr/>
            <p:nvPr/>
          </p:nvSpPr>
          <p:spPr>
            <a:xfrm>
              <a:off x="1056779" y="3441192"/>
              <a:ext cx="3534155" cy="3637026"/>
            </a:xfrm>
            <a:prstGeom prst="rect">
              <a:avLst/>
            </a:prstGeom>
            <a:blipFill>
              <a:blip r:embed="rId3" cstate="print"/>
              <a:stretch>
                <a:fillRect/>
              </a:stretch>
            </a:blipFill>
          </p:spPr>
          <p:txBody>
            <a:bodyPr wrap="square" lIns="0" tIns="0" rIns="0" bIns="0" rtlCol="0"/>
            <a:lstStyle/>
            <a:p>
              <a:endParaRPr sz="1632"/>
            </a:p>
          </p:txBody>
        </p:sp>
        <p:sp>
          <p:nvSpPr>
            <p:cNvPr id="8" name="object 8"/>
            <p:cNvSpPr/>
            <p:nvPr/>
          </p:nvSpPr>
          <p:spPr>
            <a:xfrm>
              <a:off x="1052969" y="3435096"/>
              <a:ext cx="3543300" cy="3648710"/>
            </a:xfrm>
            <a:custGeom>
              <a:avLst/>
              <a:gdLst/>
              <a:ahLst/>
              <a:cxnLst/>
              <a:rect l="l" t="t" r="r" b="b"/>
              <a:pathLst>
                <a:path w="3543300" h="3648709">
                  <a:moveTo>
                    <a:pt x="3543300" y="3648455"/>
                  </a:moveTo>
                  <a:lnTo>
                    <a:pt x="3543300" y="0"/>
                  </a:lnTo>
                  <a:lnTo>
                    <a:pt x="0" y="0"/>
                  </a:lnTo>
                  <a:lnTo>
                    <a:pt x="0" y="3648455"/>
                  </a:lnTo>
                  <a:lnTo>
                    <a:pt x="4571" y="3648455"/>
                  </a:lnTo>
                  <a:lnTo>
                    <a:pt x="4571" y="9905"/>
                  </a:lnTo>
                  <a:lnTo>
                    <a:pt x="9905" y="5333"/>
                  </a:lnTo>
                  <a:lnTo>
                    <a:pt x="9905" y="9905"/>
                  </a:lnTo>
                  <a:lnTo>
                    <a:pt x="3534155" y="9905"/>
                  </a:lnTo>
                  <a:lnTo>
                    <a:pt x="3534155" y="5333"/>
                  </a:lnTo>
                  <a:lnTo>
                    <a:pt x="3538728" y="9905"/>
                  </a:lnTo>
                  <a:lnTo>
                    <a:pt x="3538728" y="3648455"/>
                  </a:lnTo>
                  <a:lnTo>
                    <a:pt x="3543300" y="3648455"/>
                  </a:lnTo>
                  <a:close/>
                </a:path>
                <a:path w="3543300" h="3648709">
                  <a:moveTo>
                    <a:pt x="9905" y="9905"/>
                  </a:moveTo>
                  <a:lnTo>
                    <a:pt x="9905" y="5333"/>
                  </a:lnTo>
                  <a:lnTo>
                    <a:pt x="4571" y="9905"/>
                  </a:lnTo>
                  <a:lnTo>
                    <a:pt x="9905" y="9905"/>
                  </a:lnTo>
                  <a:close/>
                </a:path>
                <a:path w="3543300" h="3648709">
                  <a:moveTo>
                    <a:pt x="9905" y="3638550"/>
                  </a:moveTo>
                  <a:lnTo>
                    <a:pt x="9905" y="9905"/>
                  </a:lnTo>
                  <a:lnTo>
                    <a:pt x="4571" y="9905"/>
                  </a:lnTo>
                  <a:lnTo>
                    <a:pt x="4572" y="3638550"/>
                  </a:lnTo>
                  <a:lnTo>
                    <a:pt x="9905" y="3638550"/>
                  </a:lnTo>
                  <a:close/>
                </a:path>
                <a:path w="3543300" h="3648709">
                  <a:moveTo>
                    <a:pt x="3538728" y="3638550"/>
                  </a:moveTo>
                  <a:lnTo>
                    <a:pt x="4572" y="3638550"/>
                  </a:lnTo>
                  <a:lnTo>
                    <a:pt x="9905" y="3643883"/>
                  </a:lnTo>
                  <a:lnTo>
                    <a:pt x="9905" y="3648455"/>
                  </a:lnTo>
                  <a:lnTo>
                    <a:pt x="3534156" y="3648455"/>
                  </a:lnTo>
                  <a:lnTo>
                    <a:pt x="3534156" y="3643883"/>
                  </a:lnTo>
                  <a:lnTo>
                    <a:pt x="3538728" y="3638550"/>
                  </a:lnTo>
                  <a:close/>
                </a:path>
                <a:path w="3543300" h="3648709">
                  <a:moveTo>
                    <a:pt x="9905" y="3648455"/>
                  </a:moveTo>
                  <a:lnTo>
                    <a:pt x="9905" y="3643883"/>
                  </a:lnTo>
                  <a:lnTo>
                    <a:pt x="4572" y="3638550"/>
                  </a:lnTo>
                  <a:lnTo>
                    <a:pt x="4571" y="3648455"/>
                  </a:lnTo>
                  <a:lnTo>
                    <a:pt x="9905" y="3648455"/>
                  </a:lnTo>
                  <a:close/>
                </a:path>
                <a:path w="3543300" h="3648709">
                  <a:moveTo>
                    <a:pt x="3538728" y="9905"/>
                  </a:moveTo>
                  <a:lnTo>
                    <a:pt x="3534155" y="5333"/>
                  </a:lnTo>
                  <a:lnTo>
                    <a:pt x="3534155" y="9905"/>
                  </a:lnTo>
                  <a:lnTo>
                    <a:pt x="3538728" y="9905"/>
                  </a:lnTo>
                  <a:close/>
                </a:path>
                <a:path w="3543300" h="3648709">
                  <a:moveTo>
                    <a:pt x="3538728" y="3638550"/>
                  </a:moveTo>
                  <a:lnTo>
                    <a:pt x="3538728" y="9905"/>
                  </a:lnTo>
                  <a:lnTo>
                    <a:pt x="3534155" y="9905"/>
                  </a:lnTo>
                  <a:lnTo>
                    <a:pt x="3534156" y="3638550"/>
                  </a:lnTo>
                  <a:lnTo>
                    <a:pt x="3538728" y="3638550"/>
                  </a:lnTo>
                  <a:close/>
                </a:path>
                <a:path w="3543300" h="3648709">
                  <a:moveTo>
                    <a:pt x="3538728" y="3648455"/>
                  </a:moveTo>
                  <a:lnTo>
                    <a:pt x="3538728" y="3638550"/>
                  </a:lnTo>
                  <a:lnTo>
                    <a:pt x="3534156" y="3643883"/>
                  </a:lnTo>
                  <a:lnTo>
                    <a:pt x="3534156" y="3648455"/>
                  </a:lnTo>
                  <a:lnTo>
                    <a:pt x="3538728" y="3648455"/>
                  </a:lnTo>
                  <a:close/>
                </a:path>
              </a:pathLst>
            </a:custGeom>
            <a:solidFill>
              <a:srgbClr val="000000"/>
            </a:solidFill>
          </p:spPr>
          <p:txBody>
            <a:bodyPr wrap="square" lIns="0" tIns="0" rIns="0" bIns="0" rtlCol="0"/>
            <a:lstStyle/>
            <a:p>
              <a:endParaRPr sz="1632"/>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950232" y="489215"/>
            <a:ext cx="4990620" cy="3996181"/>
            <a:chOff x="774839" y="539495"/>
            <a:chExt cx="5503545" cy="4406900"/>
          </a:xfrm>
        </p:grpSpPr>
        <p:sp>
          <p:nvSpPr>
            <p:cNvPr id="3" name="object 3"/>
            <p:cNvSpPr/>
            <p:nvPr/>
          </p:nvSpPr>
          <p:spPr>
            <a:xfrm>
              <a:off x="774839" y="539495"/>
              <a:ext cx="5503163" cy="4406646"/>
            </a:xfrm>
            <a:prstGeom prst="rect">
              <a:avLst/>
            </a:prstGeom>
            <a:blipFill>
              <a:blip r:embed="rId2" cstate="print"/>
              <a:stretch>
                <a:fillRect/>
              </a:stretch>
            </a:blipFill>
          </p:spPr>
          <p:txBody>
            <a:bodyPr wrap="square" lIns="0" tIns="0" rIns="0" bIns="0" rtlCol="0"/>
            <a:lstStyle/>
            <a:p>
              <a:endParaRPr sz="1632"/>
            </a:p>
          </p:txBody>
        </p:sp>
        <p:sp>
          <p:nvSpPr>
            <p:cNvPr id="4" name="object 4"/>
            <p:cNvSpPr/>
            <p:nvPr/>
          </p:nvSpPr>
          <p:spPr>
            <a:xfrm>
              <a:off x="4946789" y="731239"/>
              <a:ext cx="609600" cy="739140"/>
            </a:xfrm>
            <a:custGeom>
              <a:avLst/>
              <a:gdLst/>
              <a:ahLst/>
              <a:cxnLst/>
              <a:rect l="l" t="t" r="r" b="b"/>
              <a:pathLst>
                <a:path w="609600" h="739140">
                  <a:moveTo>
                    <a:pt x="609600" y="388138"/>
                  </a:moveTo>
                  <a:lnTo>
                    <a:pt x="609600" y="350038"/>
                  </a:lnTo>
                  <a:lnTo>
                    <a:pt x="608076" y="330988"/>
                  </a:lnTo>
                  <a:lnTo>
                    <a:pt x="601058" y="285351"/>
                  </a:lnTo>
                  <a:lnTo>
                    <a:pt x="590782" y="243099"/>
                  </a:lnTo>
                  <a:lnTo>
                    <a:pt x="577498" y="204232"/>
                  </a:lnTo>
                  <a:lnTo>
                    <a:pt x="561458" y="168749"/>
                  </a:lnTo>
                  <a:lnTo>
                    <a:pt x="522111" y="107935"/>
                  </a:lnTo>
                  <a:lnTo>
                    <a:pt x="474750" y="60655"/>
                  </a:lnTo>
                  <a:lnTo>
                    <a:pt x="421384" y="26908"/>
                  </a:lnTo>
                  <a:lnTo>
                    <a:pt x="364021" y="6690"/>
                  </a:lnTo>
                  <a:lnTo>
                    <a:pt x="304671" y="0"/>
                  </a:lnTo>
                  <a:lnTo>
                    <a:pt x="274878" y="1727"/>
                  </a:lnTo>
                  <a:lnTo>
                    <a:pt x="216312" y="15323"/>
                  </a:lnTo>
                  <a:lnTo>
                    <a:pt x="160780" y="42442"/>
                  </a:lnTo>
                  <a:lnTo>
                    <a:pt x="110290" y="83081"/>
                  </a:lnTo>
                  <a:lnTo>
                    <a:pt x="66851" y="137237"/>
                  </a:lnTo>
                  <a:lnTo>
                    <a:pt x="32473" y="204908"/>
                  </a:lnTo>
                  <a:lnTo>
                    <a:pt x="19308" y="243811"/>
                  </a:lnTo>
                  <a:lnTo>
                    <a:pt x="9162" y="286092"/>
                  </a:lnTo>
                  <a:lnTo>
                    <a:pt x="2285" y="331750"/>
                  </a:lnTo>
                  <a:lnTo>
                    <a:pt x="0" y="369088"/>
                  </a:lnTo>
                  <a:lnTo>
                    <a:pt x="1524" y="407188"/>
                  </a:lnTo>
                  <a:lnTo>
                    <a:pt x="3810" y="425476"/>
                  </a:lnTo>
                  <a:lnTo>
                    <a:pt x="6858" y="443764"/>
                  </a:lnTo>
                  <a:lnTo>
                    <a:pt x="9906" y="457506"/>
                  </a:lnTo>
                  <a:lnTo>
                    <a:pt x="9905" y="350038"/>
                  </a:lnTo>
                  <a:lnTo>
                    <a:pt x="12953" y="314224"/>
                  </a:lnTo>
                  <a:lnTo>
                    <a:pt x="21187" y="268604"/>
                  </a:lnTo>
                  <a:lnTo>
                    <a:pt x="34641" y="223942"/>
                  </a:lnTo>
                  <a:lnTo>
                    <a:pt x="53109" y="181132"/>
                  </a:lnTo>
                  <a:lnTo>
                    <a:pt x="76387" y="141073"/>
                  </a:lnTo>
                  <a:lnTo>
                    <a:pt x="104270" y="104660"/>
                  </a:lnTo>
                  <a:lnTo>
                    <a:pt x="136551" y="72790"/>
                  </a:lnTo>
                  <a:lnTo>
                    <a:pt x="173026" y="46359"/>
                  </a:lnTo>
                  <a:lnTo>
                    <a:pt x="213490" y="26263"/>
                  </a:lnTo>
                  <a:lnTo>
                    <a:pt x="257737" y="13399"/>
                  </a:lnTo>
                  <a:lnTo>
                    <a:pt x="304671" y="8751"/>
                  </a:lnTo>
                  <a:lnTo>
                    <a:pt x="307550" y="8762"/>
                  </a:lnTo>
                  <a:lnTo>
                    <a:pt x="380376" y="20557"/>
                  </a:lnTo>
                  <a:lnTo>
                    <a:pt x="421699" y="37911"/>
                  </a:lnTo>
                  <a:lnTo>
                    <a:pt x="459101" y="61451"/>
                  </a:lnTo>
                  <a:lnTo>
                    <a:pt x="492439" y="90379"/>
                  </a:lnTo>
                  <a:lnTo>
                    <a:pt x="521565" y="123901"/>
                  </a:lnTo>
                  <a:lnTo>
                    <a:pt x="546334" y="161218"/>
                  </a:lnTo>
                  <a:lnTo>
                    <a:pt x="566601" y="201534"/>
                  </a:lnTo>
                  <a:lnTo>
                    <a:pt x="582220" y="244053"/>
                  </a:lnTo>
                  <a:lnTo>
                    <a:pt x="593045" y="287978"/>
                  </a:lnTo>
                  <a:lnTo>
                    <a:pt x="598932" y="332512"/>
                  </a:lnTo>
                  <a:lnTo>
                    <a:pt x="600456" y="369088"/>
                  </a:lnTo>
                  <a:lnTo>
                    <a:pt x="600456" y="458442"/>
                  </a:lnTo>
                  <a:lnTo>
                    <a:pt x="605447" y="434018"/>
                  </a:lnTo>
                  <a:lnTo>
                    <a:pt x="609600" y="388138"/>
                  </a:lnTo>
                  <a:close/>
                </a:path>
                <a:path w="609600" h="739140">
                  <a:moveTo>
                    <a:pt x="600456" y="458442"/>
                  </a:moveTo>
                  <a:lnTo>
                    <a:pt x="600456" y="369088"/>
                  </a:lnTo>
                  <a:lnTo>
                    <a:pt x="599694" y="387376"/>
                  </a:lnTo>
                  <a:lnTo>
                    <a:pt x="594802" y="433208"/>
                  </a:lnTo>
                  <a:lnTo>
                    <a:pt x="586380" y="475847"/>
                  </a:lnTo>
                  <a:lnTo>
                    <a:pt x="574694" y="515266"/>
                  </a:lnTo>
                  <a:lnTo>
                    <a:pt x="560015" y="551437"/>
                  </a:lnTo>
                  <a:lnTo>
                    <a:pt x="522746" y="613926"/>
                  </a:lnTo>
                  <a:lnTo>
                    <a:pt x="476703" y="663108"/>
                  </a:lnTo>
                  <a:lnTo>
                    <a:pt x="424080" y="698727"/>
                  </a:lnTo>
                  <a:lnTo>
                    <a:pt x="366975" y="720599"/>
                  </a:lnTo>
                  <a:lnTo>
                    <a:pt x="307550" y="728494"/>
                  </a:lnTo>
                  <a:lnTo>
                    <a:pt x="277638" y="727131"/>
                  </a:lnTo>
                  <a:lnTo>
                    <a:pt x="218757" y="713648"/>
                  </a:lnTo>
                  <a:lnTo>
                    <a:pt x="162921" y="685639"/>
                  </a:lnTo>
                  <a:lnTo>
                    <a:pt x="112277" y="642884"/>
                  </a:lnTo>
                  <a:lnTo>
                    <a:pt x="68970" y="585164"/>
                  </a:lnTo>
                  <a:lnTo>
                    <a:pt x="50739" y="550624"/>
                  </a:lnTo>
                  <a:lnTo>
                    <a:pt x="35147" y="512260"/>
                  </a:lnTo>
                  <a:lnTo>
                    <a:pt x="22462" y="470045"/>
                  </a:lnTo>
                  <a:lnTo>
                    <a:pt x="12954" y="423952"/>
                  </a:lnTo>
                  <a:lnTo>
                    <a:pt x="9906" y="387376"/>
                  </a:lnTo>
                  <a:lnTo>
                    <a:pt x="9906" y="457506"/>
                  </a:lnTo>
                  <a:lnTo>
                    <a:pt x="32830" y="535130"/>
                  </a:lnTo>
                  <a:lnTo>
                    <a:pt x="53642" y="577812"/>
                  </a:lnTo>
                  <a:lnTo>
                    <a:pt x="79319" y="617323"/>
                  </a:lnTo>
                  <a:lnTo>
                    <a:pt x="109599" y="652786"/>
                  </a:lnTo>
                  <a:lnTo>
                    <a:pt x="144217" y="683323"/>
                  </a:lnTo>
                  <a:lnTo>
                    <a:pt x="182910" y="708056"/>
                  </a:lnTo>
                  <a:lnTo>
                    <a:pt x="225414" y="726108"/>
                  </a:lnTo>
                  <a:lnTo>
                    <a:pt x="271466" y="736601"/>
                  </a:lnTo>
                  <a:lnTo>
                    <a:pt x="320802" y="738658"/>
                  </a:lnTo>
                  <a:lnTo>
                    <a:pt x="336804" y="737134"/>
                  </a:lnTo>
                  <a:lnTo>
                    <a:pt x="397680" y="721692"/>
                  </a:lnTo>
                  <a:lnTo>
                    <a:pt x="439281" y="701464"/>
                  </a:lnTo>
                  <a:lnTo>
                    <a:pt x="476719" y="675009"/>
                  </a:lnTo>
                  <a:lnTo>
                    <a:pt x="509804" y="643230"/>
                  </a:lnTo>
                  <a:lnTo>
                    <a:pt x="538438" y="606942"/>
                  </a:lnTo>
                  <a:lnTo>
                    <a:pt x="562463" y="567018"/>
                  </a:lnTo>
                  <a:lnTo>
                    <a:pt x="581736" y="524316"/>
                  </a:lnTo>
                  <a:lnTo>
                    <a:pt x="596111" y="479697"/>
                  </a:lnTo>
                  <a:lnTo>
                    <a:pt x="600456" y="458442"/>
                  </a:lnTo>
                  <a:close/>
                </a:path>
              </a:pathLst>
            </a:custGeom>
            <a:solidFill>
              <a:srgbClr val="FF0000"/>
            </a:solidFill>
          </p:spPr>
          <p:txBody>
            <a:bodyPr wrap="square" lIns="0" tIns="0" rIns="0" bIns="0" rtlCol="0"/>
            <a:lstStyle/>
            <a:p>
              <a:endParaRPr sz="1632"/>
            </a:p>
          </p:txBody>
        </p:sp>
      </p:grpSp>
      <p:grpSp>
        <p:nvGrpSpPr>
          <p:cNvPr id="5" name="object 5"/>
          <p:cNvGrpSpPr/>
          <p:nvPr/>
        </p:nvGrpSpPr>
        <p:grpSpPr>
          <a:xfrm>
            <a:off x="7806988" y="1906420"/>
            <a:ext cx="1380237" cy="4241480"/>
            <a:chOff x="7233539" y="2102358"/>
            <a:chExt cx="1522095" cy="4677410"/>
          </a:xfrm>
        </p:grpSpPr>
        <p:sp>
          <p:nvSpPr>
            <p:cNvPr id="6" name="object 6"/>
            <p:cNvSpPr/>
            <p:nvPr/>
          </p:nvSpPr>
          <p:spPr>
            <a:xfrm>
              <a:off x="7233539" y="2102358"/>
              <a:ext cx="1521713" cy="4677155"/>
            </a:xfrm>
            <a:prstGeom prst="rect">
              <a:avLst/>
            </a:prstGeom>
            <a:blipFill>
              <a:blip r:embed="rId3" cstate="print"/>
              <a:stretch>
                <a:fillRect/>
              </a:stretch>
            </a:blipFill>
          </p:spPr>
          <p:txBody>
            <a:bodyPr wrap="square" lIns="0" tIns="0" rIns="0" bIns="0" rtlCol="0"/>
            <a:lstStyle/>
            <a:p>
              <a:endParaRPr sz="1632"/>
            </a:p>
          </p:txBody>
        </p:sp>
        <p:sp>
          <p:nvSpPr>
            <p:cNvPr id="7" name="object 7"/>
            <p:cNvSpPr/>
            <p:nvPr/>
          </p:nvSpPr>
          <p:spPr>
            <a:xfrm>
              <a:off x="7273176" y="3105162"/>
              <a:ext cx="1414780" cy="2205355"/>
            </a:xfrm>
            <a:custGeom>
              <a:avLst/>
              <a:gdLst/>
              <a:ahLst/>
              <a:cxnLst/>
              <a:rect l="l" t="t" r="r" b="b"/>
              <a:pathLst>
                <a:path w="1414779" h="2205354">
                  <a:moveTo>
                    <a:pt x="221742" y="1594104"/>
                  </a:moveTo>
                  <a:lnTo>
                    <a:pt x="211074" y="1594104"/>
                  </a:lnTo>
                  <a:lnTo>
                    <a:pt x="188175" y="1594954"/>
                  </a:lnTo>
                  <a:lnTo>
                    <a:pt x="165315" y="1596771"/>
                  </a:lnTo>
                  <a:lnTo>
                    <a:pt x="142646" y="1600098"/>
                  </a:lnTo>
                  <a:lnTo>
                    <a:pt x="120396" y="1605534"/>
                  </a:lnTo>
                  <a:lnTo>
                    <a:pt x="116586" y="1607820"/>
                  </a:lnTo>
                  <a:lnTo>
                    <a:pt x="115062" y="1607820"/>
                  </a:lnTo>
                  <a:lnTo>
                    <a:pt x="115062" y="1608582"/>
                  </a:lnTo>
                  <a:lnTo>
                    <a:pt x="112014" y="1610106"/>
                  </a:lnTo>
                  <a:lnTo>
                    <a:pt x="108204" y="1613916"/>
                  </a:lnTo>
                  <a:lnTo>
                    <a:pt x="108204" y="1873758"/>
                  </a:lnTo>
                  <a:lnTo>
                    <a:pt x="107861" y="1874100"/>
                  </a:lnTo>
                  <a:lnTo>
                    <a:pt x="107861" y="1895322"/>
                  </a:lnTo>
                  <a:lnTo>
                    <a:pt x="98882" y="1892376"/>
                  </a:lnTo>
                  <a:lnTo>
                    <a:pt x="103632" y="1893925"/>
                  </a:lnTo>
                  <a:lnTo>
                    <a:pt x="107861" y="1895322"/>
                  </a:lnTo>
                  <a:lnTo>
                    <a:pt x="107861" y="1874100"/>
                  </a:lnTo>
                  <a:lnTo>
                    <a:pt x="107442" y="1874520"/>
                  </a:lnTo>
                  <a:lnTo>
                    <a:pt x="107035" y="1874634"/>
                  </a:lnTo>
                  <a:lnTo>
                    <a:pt x="106527" y="1874774"/>
                  </a:lnTo>
                  <a:lnTo>
                    <a:pt x="106299" y="1874901"/>
                  </a:lnTo>
                  <a:lnTo>
                    <a:pt x="106527" y="1874774"/>
                  </a:lnTo>
                  <a:lnTo>
                    <a:pt x="106680" y="1874723"/>
                  </a:lnTo>
                  <a:lnTo>
                    <a:pt x="107035" y="1874634"/>
                  </a:lnTo>
                  <a:lnTo>
                    <a:pt x="108204" y="1873758"/>
                  </a:lnTo>
                  <a:lnTo>
                    <a:pt x="108204" y="1613916"/>
                  </a:lnTo>
                  <a:lnTo>
                    <a:pt x="106680" y="1615440"/>
                  </a:lnTo>
                  <a:lnTo>
                    <a:pt x="105156" y="1617726"/>
                  </a:lnTo>
                  <a:lnTo>
                    <a:pt x="104394" y="1620012"/>
                  </a:lnTo>
                  <a:lnTo>
                    <a:pt x="104394" y="1621536"/>
                  </a:lnTo>
                  <a:lnTo>
                    <a:pt x="103632" y="1623060"/>
                  </a:lnTo>
                  <a:lnTo>
                    <a:pt x="103632" y="1875586"/>
                  </a:lnTo>
                  <a:lnTo>
                    <a:pt x="88849" y="1879739"/>
                  </a:lnTo>
                  <a:lnTo>
                    <a:pt x="66636" y="1882749"/>
                  </a:lnTo>
                  <a:lnTo>
                    <a:pt x="44056" y="1884311"/>
                  </a:lnTo>
                  <a:lnTo>
                    <a:pt x="24384" y="1885188"/>
                  </a:lnTo>
                  <a:lnTo>
                    <a:pt x="6096" y="1885188"/>
                  </a:lnTo>
                  <a:lnTo>
                    <a:pt x="0" y="1892046"/>
                  </a:lnTo>
                  <a:lnTo>
                    <a:pt x="0" y="1907286"/>
                  </a:lnTo>
                  <a:lnTo>
                    <a:pt x="6096" y="1913382"/>
                  </a:lnTo>
                  <a:lnTo>
                    <a:pt x="13716" y="1914144"/>
                  </a:lnTo>
                  <a:lnTo>
                    <a:pt x="14478" y="1914144"/>
                  </a:lnTo>
                  <a:lnTo>
                    <a:pt x="25146" y="1914156"/>
                  </a:lnTo>
                  <a:lnTo>
                    <a:pt x="42799" y="1914601"/>
                  </a:lnTo>
                  <a:lnTo>
                    <a:pt x="65455" y="1916049"/>
                  </a:lnTo>
                  <a:lnTo>
                    <a:pt x="87757" y="1919020"/>
                  </a:lnTo>
                  <a:lnTo>
                    <a:pt x="103632" y="1923605"/>
                  </a:lnTo>
                  <a:lnTo>
                    <a:pt x="104394" y="1923821"/>
                  </a:lnTo>
                  <a:lnTo>
                    <a:pt x="105156" y="1924050"/>
                  </a:lnTo>
                  <a:lnTo>
                    <a:pt x="103632" y="1923605"/>
                  </a:lnTo>
                  <a:lnTo>
                    <a:pt x="103632" y="2176272"/>
                  </a:lnTo>
                  <a:lnTo>
                    <a:pt x="104394" y="2177796"/>
                  </a:lnTo>
                  <a:lnTo>
                    <a:pt x="104394" y="2179320"/>
                  </a:lnTo>
                  <a:lnTo>
                    <a:pt x="105156" y="2181606"/>
                  </a:lnTo>
                  <a:lnTo>
                    <a:pt x="108204" y="2184654"/>
                  </a:lnTo>
                  <a:lnTo>
                    <a:pt x="109728" y="2186940"/>
                  </a:lnTo>
                  <a:lnTo>
                    <a:pt x="112014" y="2189226"/>
                  </a:lnTo>
                  <a:lnTo>
                    <a:pt x="115062" y="2190750"/>
                  </a:lnTo>
                  <a:lnTo>
                    <a:pt x="115824" y="2191512"/>
                  </a:lnTo>
                  <a:lnTo>
                    <a:pt x="116586" y="2191512"/>
                  </a:lnTo>
                  <a:lnTo>
                    <a:pt x="121920" y="2193798"/>
                  </a:lnTo>
                  <a:lnTo>
                    <a:pt x="128016" y="2195360"/>
                  </a:lnTo>
                  <a:lnTo>
                    <a:pt x="132588" y="2196528"/>
                  </a:lnTo>
                  <a:lnTo>
                    <a:pt x="144119" y="2199500"/>
                  </a:lnTo>
                  <a:lnTo>
                    <a:pt x="166090" y="2202586"/>
                  </a:lnTo>
                  <a:lnTo>
                    <a:pt x="188252" y="2204135"/>
                  </a:lnTo>
                  <a:lnTo>
                    <a:pt x="211074" y="2205228"/>
                  </a:lnTo>
                  <a:lnTo>
                    <a:pt x="221742" y="2205228"/>
                  </a:lnTo>
                  <a:lnTo>
                    <a:pt x="221742" y="2176272"/>
                  </a:lnTo>
                  <a:lnTo>
                    <a:pt x="211074" y="2176272"/>
                  </a:lnTo>
                  <a:lnTo>
                    <a:pt x="190868" y="2175802"/>
                  </a:lnTo>
                  <a:lnTo>
                    <a:pt x="170713" y="2174392"/>
                  </a:lnTo>
                  <a:lnTo>
                    <a:pt x="150672" y="2171611"/>
                  </a:lnTo>
                  <a:lnTo>
                    <a:pt x="131064" y="2167128"/>
                  </a:lnTo>
                  <a:lnTo>
                    <a:pt x="132588" y="2167471"/>
                  </a:lnTo>
                  <a:lnTo>
                    <a:pt x="132588" y="1915668"/>
                  </a:lnTo>
                  <a:lnTo>
                    <a:pt x="131826" y="1914144"/>
                  </a:lnTo>
                  <a:lnTo>
                    <a:pt x="131826" y="1912620"/>
                  </a:lnTo>
                  <a:lnTo>
                    <a:pt x="131064" y="1911096"/>
                  </a:lnTo>
                  <a:lnTo>
                    <a:pt x="130302" y="1908810"/>
                  </a:lnTo>
                  <a:lnTo>
                    <a:pt x="129540" y="1907286"/>
                  </a:lnTo>
                  <a:lnTo>
                    <a:pt x="128016" y="1905762"/>
                  </a:lnTo>
                  <a:lnTo>
                    <a:pt x="126492" y="1903476"/>
                  </a:lnTo>
                  <a:lnTo>
                    <a:pt x="124968" y="1901952"/>
                  </a:lnTo>
                  <a:lnTo>
                    <a:pt x="123444" y="1901190"/>
                  </a:lnTo>
                  <a:lnTo>
                    <a:pt x="121158" y="1899666"/>
                  </a:lnTo>
                  <a:lnTo>
                    <a:pt x="120751" y="1899526"/>
                  </a:lnTo>
                  <a:lnTo>
                    <a:pt x="123444" y="1897380"/>
                  </a:lnTo>
                  <a:lnTo>
                    <a:pt x="124968" y="1897380"/>
                  </a:lnTo>
                  <a:lnTo>
                    <a:pt x="125730" y="1895856"/>
                  </a:lnTo>
                  <a:lnTo>
                    <a:pt x="128016" y="1893570"/>
                  </a:lnTo>
                  <a:lnTo>
                    <a:pt x="129540" y="1892046"/>
                  </a:lnTo>
                  <a:lnTo>
                    <a:pt x="130302" y="1889760"/>
                  </a:lnTo>
                  <a:lnTo>
                    <a:pt x="131064" y="1888236"/>
                  </a:lnTo>
                  <a:lnTo>
                    <a:pt x="131826" y="1885950"/>
                  </a:lnTo>
                  <a:lnTo>
                    <a:pt x="131826" y="1885188"/>
                  </a:lnTo>
                  <a:lnTo>
                    <a:pt x="132588" y="1883664"/>
                  </a:lnTo>
                  <a:lnTo>
                    <a:pt x="132588" y="1632000"/>
                  </a:lnTo>
                  <a:lnTo>
                    <a:pt x="150736" y="1627352"/>
                  </a:lnTo>
                  <a:lnTo>
                    <a:pt x="171361" y="1624698"/>
                  </a:lnTo>
                  <a:lnTo>
                    <a:pt x="192278" y="1623301"/>
                  </a:lnTo>
                  <a:lnTo>
                    <a:pt x="211074" y="1622336"/>
                  </a:lnTo>
                  <a:lnTo>
                    <a:pt x="221742" y="1622298"/>
                  </a:lnTo>
                  <a:lnTo>
                    <a:pt x="221742" y="1594104"/>
                  </a:lnTo>
                  <a:close/>
                </a:path>
                <a:path w="1414779" h="2205354">
                  <a:moveTo>
                    <a:pt x="1414259" y="339090"/>
                  </a:moveTo>
                  <a:lnTo>
                    <a:pt x="1408163" y="332994"/>
                  </a:lnTo>
                  <a:lnTo>
                    <a:pt x="1399781" y="332994"/>
                  </a:lnTo>
                  <a:lnTo>
                    <a:pt x="1379969" y="332232"/>
                  </a:lnTo>
                  <a:lnTo>
                    <a:pt x="1344028" y="331177"/>
                  </a:lnTo>
                  <a:lnTo>
                    <a:pt x="1298740" y="328015"/>
                  </a:lnTo>
                  <a:lnTo>
                    <a:pt x="1253667" y="321424"/>
                  </a:lnTo>
                  <a:lnTo>
                    <a:pt x="1218425" y="310134"/>
                  </a:lnTo>
                  <a:lnTo>
                    <a:pt x="1219949" y="310616"/>
                  </a:lnTo>
                  <a:lnTo>
                    <a:pt x="1219949" y="45720"/>
                  </a:lnTo>
                  <a:lnTo>
                    <a:pt x="1219187" y="44958"/>
                  </a:lnTo>
                  <a:lnTo>
                    <a:pt x="1219187" y="41910"/>
                  </a:lnTo>
                  <a:lnTo>
                    <a:pt x="1216901" y="37338"/>
                  </a:lnTo>
                  <a:lnTo>
                    <a:pt x="1216901" y="36576"/>
                  </a:lnTo>
                  <a:lnTo>
                    <a:pt x="1215377" y="35052"/>
                  </a:lnTo>
                  <a:lnTo>
                    <a:pt x="1214615" y="33528"/>
                  </a:lnTo>
                  <a:lnTo>
                    <a:pt x="1213853" y="32766"/>
                  </a:lnTo>
                  <a:lnTo>
                    <a:pt x="1213853" y="32004"/>
                  </a:lnTo>
                  <a:lnTo>
                    <a:pt x="1211567" y="29718"/>
                  </a:lnTo>
                  <a:lnTo>
                    <a:pt x="1173441" y="14173"/>
                  </a:lnTo>
                  <a:lnTo>
                    <a:pt x="1122718" y="5816"/>
                  </a:lnTo>
                  <a:lnTo>
                    <a:pt x="1071270" y="1981"/>
                  </a:lnTo>
                  <a:lnTo>
                    <a:pt x="1030973" y="0"/>
                  </a:lnTo>
                  <a:lnTo>
                    <a:pt x="1011161" y="0"/>
                  </a:lnTo>
                  <a:lnTo>
                    <a:pt x="1011161" y="28956"/>
                  </a:lnTo>
                  <a:lnTo>
                    <a:pt x="1030973" y="28981"/>
                  </a:lnTo>
                  <a:lnTo>
                    <a:pt x="1067803" y="30378"/>
                  </a:lnTo>
                  <a:lnTo>
                    <a:pt x="1111186" y="33299"/>
                  </a:lnTo>
                  <a:lnTo>
                    <a:pt x="1154264" y="39382"/>
                  </a:lnTo>
                  <a:lnTo>
                    <a:pt x="1190993" y="50292"/>
                  </a:lnTo>
                  <a:lnTo>
                    <a:pt x="1190993" y="316992"/>
                  </a:lnTo>
                  <a:lnTo>
                    <a:pt x="1191755" y="318516"/>
                  </a:lnTo>
                  <a:lnTo>
                    <a:pt x="1191755" y="320802"/>
                  </a:lnTo>
                  <a:lnTo>
                    <a:pt x="1193279" y="323850"/>
                  </a:lnTo>
                  <a:lnTo>
                    <a:pt x="1194041" y="324612"/>
                  </a:lnTo>
                  <a:lnTo>
                    <a:pt x="1194041" y="326136"/>
                  </a:lnTo>
                  <a:lnTo>
                    <a:pt x="1196327" y="328422"/>
                  </a:lnTo>
                  <a:lnTo>
                    <a:pt x="1196327" y="329184"/>
                  </a:lnTo>
                  <a:lnTo>
                    <a:pt x="1197089" y="329184"/>
                  </a:lnTo>
                  <a:lnTo>
                    <a:pt x="1200899" y="332994"/>
                  </a:lnTo>
                  <a:lnTo>
                    <a:pt x="1217663" y="339356"/>
                  </a:lnTo>
                  <a:lnTo>
                    <a:pt x="1219949" y="340220"/>
                  </a:lnTo>
                  <a:lnTo>
                    <a:pt x="1237488" y="346875"/>
                  </a:lnTo>
                  <a:lnTo>
                    <a:pt x="1199375" y="362712"/>
                  </a:lnTo>
                  <a:lnTo>
                    <a:pt x="1197851" y="364236"/>
                  </a:lnTo>
                  <a:lnTo>
                    <a:pt x="1197089" y="364236"/>
                  </a:lnTo>
                  <a:lnTo>
                    <a:pt x="1196327" y="364998"/>
                  </a:lnTo>
                  <a:lnTo>
                    <a:pt x="1196327" y="365760"/>
                  </a:lnTo>
                  <a:lnTo>
                    <a:pt x="1194041" y="368046"/>
                  </a:lnTo>
                  <a:lnTo>
                    <a:pt x="1194041" y="368808"/>
                  </a:lnTo>
                  <a:lnTo>
                    <a:pt x="1193279" y="369570"/>
                  </a:lnTo>
                  <a:lnTo>
                    <a:pt x="1193279" y="641604"/>
                  </a:lnTo>
                  <a:lnTo>
                    <a:pt x="1193279" y="642366"/>
                  </a:lnTo>
                  <a:lnTo>
                    <a:pt x="1192771" y="642620"/>
                  </a:lnTo>
                  <a:lnTo>
                    <a:pt x="1193279" y="641604"/>
                  </a:lnTo>
                  <a:lnTo>
                    <a:pt x="1193279" y="369570"/>
                  </a:lnTo>
                  <a:lnTo>
                    <a:pt x="1192517" y="371856"/>
                  </a:lnTo>
                  <a:lnTo>
                    <a:pt x="1191755" y="372618"/>
                  </a:lnTo>
                  <a:lnTo>
                    <a:pt x="1191755" y="375666"/>
                  </a:lnTo>
                  <a:lnTo>
                    <a:pt x="1190993" y="377190"/>
                  </a:lnTo>
                  <a:lnTo>
                    <a:pt x="1190993" y="643356"/>
                  </a:lnTo>
                  <a:lnTo>
                    <a:pt x="1191755" y="643128"/>
                  </a:lnTo>
                  <a:lnTo>
                    <a:pt x="1155522" y="654380"/>
                  </a:lnTo>
                  <a:lnTo>
                    <a:pt x="1111986" y="660615"/>
                  </a:lnTo>
                  <a:lnTo>
                    <a:pt x="1067803" y="663651"/>
                  </a:lnTo>
                  <a:lnTo>
                    <a:pt x="1030973" y="665226"/>
                  </a:lnTo>
                  <a:lnTo>
                    <a:pt x="1010399" y="665226"/>
                  </a:lnTo>
                  <a:lnTo>
                    <a:pt x="1011161" y="694182"/>
                  </a:lnTo>
                  <a:lnTo>
                    <a:pt x="1030973" y="693420"/>
                  </a:lnTo>
                  <a:lnTo>
                    <a:pt x="1069454" y="692200"/>
                  </a:lnTo>
                  <a:lnTo>
                    <a:pt x="1121460" y="688251"/>
                  </a:lnTo>
                  <a:lnTo>
                    <a:pt x="1172972" y="679831"/>
                  </a:lnTo>
                  <a:lnTo>
                    <a:pt x="1190993" y="672731"/>
                  </a:lnTo>
                  <a:lnTo>
                    <a:pt x="1193279" y="671830"/>
                  </a:lnTo>
                  <a:lnTo>
                    <a:pt x="1210043" y="665226"/>
                  </a:lnTo>
                  <a:lnTo>
                    <a:pt x="1213091" y="662178"/>
                  </a:lnTo>
                  <a:lnTo>
                    <a:pt x="1213853" y="662178"/>
                  </a:lnTo>
                  <a:lnTo>
                    <a:pt x="1213853" y="661416"/>
                  </a:lnTo>
                  <a:lnTo>
                    <a:pt x="1214615" y="660654"/>
                  </a:lnTo>
                  <a:lnTo>
                    <a:pt x="1215377" y="659130"/>
                  </a:lnTo>
                  <a:lnTo>
                    <a:pt x="1216901" y="657606"/>
                  </a:lnTo>
                  <a:lnTo>
                    <a:pt x="1216901" y="656844"/>
                  </a:lnTo>
                  <a:lnTo>
                    <a:pt x="1217663" y="655320"/>
                  </a:lnTo>
                  <a:lnTo>
                    <a:pt x="1219187" y="652272"/>
                  </a:lnTo>
                  <a:lnTo>
                    <a:pt x="1219187" y="649224"/>
                  </a:lnTo>
                  <a:lnTo>
                    <a:pt x="1219949" y="648462"/>
                  </a:lnTo>
                  <a:lnTo>
                    <a:pt x="1219949" y="382524"/>
                  </a:lnTo>
                  <a:lnTo>
                    <a:pt x="1226604" y="379818"/>
                  </a:lnTo>
                  <a:lnTo>
                    <a:pt x="1233385" y="377393"/>
                  </a:lnTo>
                  <a:lnTo>
                    <a:pt x="1240294" y="375424"/>
                  </a:lnTo>
                  <a:lnTo>
                    <a:pt x="1247381" y="374142"/>
                  </a:lnTo>
                  <a:lnTo>
                    <a:pt x="1252715" y="372618"/>
                  </a:lnTo>
                  <a:lnTo>
                    <a:pt x="1258811" y="371856"/>
                  </a:lnTo>
                  <a:lnTo>
                    <a:pt x="1283970" y="367626"/>
                  </a:lnTo>
                  <a:lnTo>
                    <a:pt x="1309738" y="364782"/>
                  </a:lnTo>
                  <a:lnTo>
                    <a:pt x="1335430" y="362991"/>
                  </a:lnTo>
                  <a:lnTo>
                    <a:pt x="1360919" y="361950"/>
                  </a:lnTo>
                  <a:lnTo>
                    <a:pt x="1379969" y="361188"/>
                  </a:lnTo>
                  <a:lnTo>
                    <a:pt x="1408163" y="361188"/>
                  </a:lnTo>
                  <a:lnTo>
                    <a:pt x="1414259" y="355092"/>
                  </a:lnTo>
                  <a:lnTo>
                    <a:pt x="1414259" y="339090"/>
                  </a:lnTo>
                  <a:close/>
                </a:path>
              </a:pathLst>
            </a:custGeom>
            <a:solidFill>
              <a:srgbClr val="FF0000"/>
            </a:solidFill>
          </p:spPr>
          <p:txBody>
            <a:bodyPr wrap="square" lIns="0" tIns="0" rIns="0" bIns="0" rtlCol="0"/>
            <a:lstStyle/>
            <a:p>
              <a:endParaRPr sz="1632"/>
            </a:p>
          </p:txBody>
        </p:sp>
      </p:grpSp>
      <p:sp>
        <p:nvSpPr>
          <p:cNvPr id="8" name="object 8"/>
          <p:cNvSpPr txBox="1"/>
          <p:nvPr/>
        </p:nvSpPr>
        <p:spPr>
          <a:xfrm>
            <a:off x="7599923" y="4407316"/>
            <a:ext cx="137621" cy="262787"/>
          </a:xfrm>
          <a:prstGeom prst="rect">
            <a:avLst/>
          </a:prstGeom>
        </p:spPr>
        <p:txBody>
          <a:bodyPr vert="horz" wrap="square" lIns="0" tIns="11516" rIns="0" bIns="0" rtlCol="0">
            <a:spAutoFit/>
          </a:bodyPr>
          <a:lstStyle/>
          <a:p>
            <a:pPr marL="11516">
              <a:spcBef>
                <a:spcPts val="91"/>
              </a:spcBef>
            </a:pPr>
            <a:r>
              <a:rPr sz="1632" b="1" dirty="0">
                <a:solidFill>
                  <a:srgbClr val="FF0000"/>
                </a:solidFill>
                <a:latin typeface="Comic Sans MS"/>
                <a:cs typeface="Comic Sans MS"/>
              </a:rPr>
              <a:t>L</a:t>
            </a:r>
            <a:endParaRPr sz="1632">
              <a:latin typeface="Comic Sans MS"/>
              <a:cs typeface="Comic Sans MS"/>
            </a:endParaRPr>
          </a:p>
        </p:txBody>
      </p:sp>
      <p:sp>
        <p:nvSpPr>
          <p:cNvPr id="9" name="object 9"/>
          <p:cNvSpPr txBox="1"/>
          <p:nvPr/>
        </p:nvSpPr>
        <p:spPr>
          <a:xfrm>
            <a:off x="9220967" y="3012913"/>
            <a:ext cx="785417" cy="262787"/>
          </a:xfrm>
          <a:prstGeom prst="rect">
            <a:avLst/>
          </a:prstGeom>
        </p:spPr>
        <p:txBody>
          <a:bodyPr vert="horz" wrap="square" lIns="0" tIns="11516" rIns="0" bIns="0" rtlCol="0">
            <a:spAutoFit/>
          </a:bodyPr>
          <a:lstStyle/>
          <a:p>
            <a:pPr marL="11516">
              <a:spcBef>
                <a:spcPts val="91"/>
              </a:spcBef>
            </a:pPr>
            <a:r>
              <a:rPr sz="1632" b="1" dirty="0">
                <a:solidFill>
                  <a:srgbClr val="FF0000"/>
                </a:solidFill>
                <a:latin typeface="Comic Sans MS"/>
                <a:cs typeface="Comic Sans MS"/>
              </a:rPr>
              <a:t>&gt; </a:t>
            </a:r>
            <a:r>
              <a:rPr sz="1632" b="1" spc="-5" dirty="0">
                <a:solidFill>
                  <a:srgbClr val="FF0000"/>
                </a:solidFill>
                <a:latin typeface="Comic Sans MS"/>
                <a:cs typeface="Comic Sans MS"/>
              </a:rPr>
              <a:t>1.5</a:t>
            </a:r>
            <a:r>
              <a:rPr sz="1632" b="1" spc="-91" dirty="0">
                <a:solidFill>
                  <a:srgbClr val="FF0000"/>
                </a:solidFill>
                <a:latin typeface="Comic Sans MS"/>
                <a:cs typeface="Comic Sans MS"/>
              </a:rPr>
              <a:t> </a:t>
            </a:r>
            <a:r>
              <a:rPr sz="1632" b="1" dirty="0">
                <a:solidFill>
                  <a:srgbClr val="FF0000"/>
                </a:solidFill>
                <a:latin typeface="Comic Sans MS"/>
                <a:cs typeface="Comic Sans MS"/>
              </a:rPr>
              <a:t>L</a:t>
            </a:r>
            <a:endParaRPr sz="1632">
              <a:latin typeface="Comic Sans MS"/>
              <a:cs typeface="Comic Sans MS"/>
            </a:endParaRPr>
          </a:p>
        </p:txBody>
      </p:sp>
      <p:sp>
        <p:nvSpPr>
          <p:cNvPr id="10" name="object 10"/>
          <p:cNvSpPr/>
          <p:nvPr/>
        </p:nvSpPr>
        <p:spPr>
          <a:xfrm>
            <a:off x="7930672" y="2326538"/>
            <a:ext cx="327065" cy="490597"/>
          </a:xfrm>
          <a:custGeom>
            <a:avLst/>
            <a:gdLst/>
            <a:ahLst/>
            <a:cxnLst/>
            <a:rect l="l" t="t" r="r" b="b"/>
            <a:pathLst>
              <a:path w="360679" h="541019">
                <a:moveTo>
                  <a:pt x="162872" y="270380"/>
                </a:moveTo>
                <a:lnTo>
                  <a:pt x="160172" y="269239"/>
                </a:lnTo>
                <a:lnTo>
                  <a:pt x="114223" y="261399"/>
                </a:lnTo>
                <a:lnTo>
                  <a:pt x="67510" y="257726"/>
                </a:lnTo>
                <a:lnTo>
                  <a:pt x="32004" y="256032"/>
                </a:lnTo>
                <a:lnTo>
                  <a:pt x="6096" y="256032"/>
                </a:lnTo>
                <a:lnTo>
                  <a:pt x="0" y="262890"/>
                </a:lnTo>
                <a:lnTo>
                  <a:pt x="0" y="278130"/>
                </a:lnTo>
                <a:lnTo>
                  <a:pt x="6096" y="284988"/>
                </a:lnTo>
                <a:lnTo>
                  <a:pt x="32004" y="284988"/>
                </a:lnTo>
                <a:lnTo>
                  <a:pt x="69258" y="283131"/>
                </a:lnTo>
                <a:lnTo>
                  <a:pt x="113471" y="279858"/>
                </a:lnTo>
                <a:lnTo>
                  <a:pt x="156955" y="272673"/>
                </a:lnTo>
                <a:lnTo>
                  <a:pt x="162872" y="270380"/>
                </a:lnTo>
                <a:close/>
              </a:path>
              <a:path w="360679" h="541019">
                <a:moveTo>
                  <a:pt x="201168" y="522867"/>
                </a:moveTo>
                <a:lnTo>
                  <a:pt x="201168" y="497586"/>
                </a:lnTo>
                <a:lnTo>
                  <a:pt x="200406" y="493776"/>
                </a:lnTo>
                <a:lnTo>
                  <a:pt x="198882" y="492252"/>
                </a:lnTo>
                <a:lnTo>
                  <a:pt x="198882" y="289560"/>
                </a:lnTo>
                <a:lnTo>
                  <a:pt x="197358" y="288036"/>
                </a:lnTo>
                <a:lnTo>
                  <a:pt x="196596" y="286512"/>
                </a:lnTo>
                <a:lnTo>
                  <a:pt x="195072" y="284988"/>
                </a:lnTo>
                <a:lnTo>
                  <a:pt x="195072" y="284226"/>
                </a:lnTo>
                <a:lnTo>
                  <a:pt x="193548" y="283464"/>
                </a:lnTo>
                <a:lnTo>
                  <a:pt x="162872" y="270380"/>
                </a:lnTo>
                <a:lnTo>
                  <a:pt x="156955" y="272673"/>
                </a:lnTo>
                <a:lnTo>
                  <a:pt x="113471" y="279858"/>
                </a:lnTo>
                <a:lnTo>
                  <a:pt x="69258" y="283131"/>
                </a:lnTo>
                <a:lnTo>
                  <a:pt x="32004" y="284988"/>
                </a:lnTo>
                <a:lnTo>
                  <a:pt x="31242" y="284988"/>
                </a:lnTo>
                <a:lnTo>
                  <a:pt x="48006" y="285750"/>
                </a:lnTo>
                <a:lnTo>
                  <a:pt x="96573" y="288255"/>
                </a:lnTo>
                <a:lnTo>
                  <a:pt x="144780" y="294894"/>
                </a:lnTo>
                <a:lnTo>
                  <a:pt x="149352" y="296418"/>
                </a:lnTo>
                <a:lnTo>
                  <a:pt x="153924" y="297180"/>
                </a:lnTo>
                <a:lnTo>
                  <a:pt x="160212" y="298826"/>
                </a:lnTo>
                <a:lnTo>
                  <a:pt x="167906" y="300393"/>
                </a:lnTo>
                <a:lnTo>
                  <a:pt x="172974" y="304038"/>
                </a:lnTo>
                <a:lnTo>
                  <a:pt x="172974" y="300228"/>
                </a:lnTo>
                <a:lnTo>
                  <a:pt x="173627" y="303493"/>
                </a:lnTo>
                <a:lnTo>
                  <a:pt x="174498" y="304800"/>
                </a:lnTo>
                <a:lnTo>
                  <a:pt x="175260" y="305562"/>
                </a:lnTo>
                <a:lnTo>
                  <a:pt x="175260" y="507492"/>
                </a:lnTo>
                <a:lnTo>
                  <a:pt x="176022" y="509016"/>
                </a:lnTo>
                <a:lnTo>
                  <a:pt x="176784" y="509778"/>
                </a:lnTo>
                <a:lnTo>
                  <a:pt x="177546" y="511302"/>
                </a:lnTo>
                <a:lnTo>
                  <a:pt x="178308" y="512064"/>
                </a:lnTo>
                <a:lnTo>
                  <a:pt x="179070" y="512064"/>
                </a:lnTo>
                <a:lnTo>
                  <a:pt x="179070" y="512826"/>
                </a:lnTo>
                <a:lnTo>
                  <a:pt x="182118" y="515112"/>
                </a:lnTo>
                <a:lnTo>
                  <a:pt x="201168" y="522867"/>
                </a:lnTo>
                <a:close/>
              </a:path>
              <a:path w="360679" h="541019">
                <a:moveTo>
                  <a:pt x="173736" y="236982"/>
                </a:moveTo>
                <a:lnTo>
                  <a:pt x="139446" y="246888"/>
                </a:lnTo>
                <a:lnTo>
                  <a:pt x="116944" y="250545"/>
                </a:lnTo>
                <a:lnTo>
                  <a:pt x="94278" y="252964"/>
                </a:lnTo>
                <a:lnTo>
                  <a:pt x="71526" y="254631"/>
                </a:lnTo>
                <a:lnTo>
                  <a:pt x="48768" y="256032"/>
                </a:lnTo>
                <a:lnTo>
                  <a:pt x="32004" y="256032"/>
                </a:lnTo>
                <a:lnTo>
                  <a:pt x="67510" y="257726"/>
                </a:lnTo>
                <a:lnTo>
                  <a:pt x="114223" y="261399"/>
                </a:lnTo>
                <a:lnTo>
                  <a:pt x="160212" y="269246"/>
                </a:lnTo>
                <a:lnTo>
                  <a:pt x="162872" y="270380"/>
                </a:lnTo>
                <a:lnTo>
                  <a:pt x="172974" y="266464"/>
                </a:lnTo>
                <a:lnTo>
                  <a:pt x="172974" y="238506"/>
                </a:lnTo>
                <a:lnTo>
                  <a:pt x="173736" y="236982"/>
                </a:lnTo>
                <a:close/>
              </a:path>
              <a:path w="360679" h="541019">
                <a:moveTo>
                  <a:pt x="175260" y="235458"/>
                </a:moveTo>
                <a:lnTo>
                  <a:pt x="175260" y="34290"/>
                </a:lnTo>
                <a:lnTo>
                  <a:pt x="174498" y="35814"/>
                </a:lnTo>
                <a:lnTo>
                  <a:pt x="173736" y="36576"/>
                </a:lnTo>
                <a:lnTo>
                  <a:pt x="173736" y="38100"/>
                </a:lnTo>
                <a:lnTo>
                  <a:pt x="172974" y="39624"/>
                </a:lnTo>
                <a:lnTo>
                  <a:pt x="172974" y="237744"/>
                </a:lnTo>
                <a:lnTo>
                  <a:pt x="175260" y="235458"/>
                </a:lnTo>
                <a:close/>
              </a:path>
              <a:path w="360679" h="541019">
                <a:moveTo>
                  <a:pt x="173736" y="236982"/>
                </a:moveTo>
                <a:lnTo>
                  <a:pt x="172974" y="238506"/>
                </a:lnTo>
                <a:lnTo>
                  <a:pt x="173627" y="237526"/>
                </a:lnTo>
                <a:lnTo>
                  <a:pt x="173736" y="236982"/>
                </a:lnTo>
                <a:close/>
              </a:path>
              <a:path w="360679" h="541019">
                <a:moveTo>
                  <a:pt x="173627" y="237526"/>
                </a:moveTo>
                <a:lnTo>
                  <a:pt x="172974" y="238506"/>
                </a:lnTo>
                <a:lnTo>
                  <a:pt x="172974" y="240792"/>
                </a:lnTo>
                <a:lnTo>
                  <a:pt x="173627" y="237526"/>
                </a:lnTo>
                <a:close/>
              </a:path>
              <a:path w="360679" h="541019">
                <a:moveTo>
                  <a:pt x="360426" y="28194"/>
                </a:moveTo>
                <a:lnTo>
                  <a:pt x="359664" y="0"/>
                </a:lnTo>
                <a:lnTo>
                  <a:pt x="342138" y="0"/>
                </a:lnTo>
                <a:lnTo>
                  <a:pt x="260003" y="4976"/>
                </a:lnTo>
                <a:lnTo>
                  <a:pt x="214786" y="12581"/>
                </a:lnTo>
                <a:lnTo>
                  <a:pt x="179070" y="28194"/>
                </a:lnTo>
                <a:lnTo>
                  <a:pt x="179070" y="28956"/>
                </a:lnTo>
                <a:lnTo>
                  <a:pt x="178308" y="28956"/>
                </a:lnTo>
                <a:lnTo>
                  <a:pt x="177546" y="29718"/>
                </a:lnTo>
                <a:lnTo>
                  <a:pt x="176784" y="31242"/>
                </a:lnTo>
                <a:lnTo>
                  <a:pt x="176022" y="32004"/>
                </a:lnTo>
                <a:lnTo>
                  <a:pt x="175260" y="33528"/>
                </a:lnTo>
                <a:lnTo>
                  <a:pt x="175260" y="236220"/>
                </a:lnTo>
                <a:lnTo>
                  <a:pt x="174498" y="236220"/>
                </a:lnTo>
                <a:lnTo>
                  <a:pt x="173627" y="237526"/>
                </a:lnTo>
                <a:lnTo>
                  <a:pt x="172974" y="240792"/>
                </a:lnTo>
                <a:lnTo>
                  <a:pt x="172974" y="266464"/>
                </a:lnTo>
                <a:lnTo>
                  <a:pt x="192024" y="259080"/>
                </a:lnTo>
                <a:lnTo>
                  <a:pt x="195072" y="256794"/>
                </a:lnTo>
                <a:lnTo>
                  <a:pt x="195072" y="256032"/>
                </a:lnTo>
                <a:lnTo>
                  <a:pt x="196596" y="254508"/>
                </a:lnTo>
                <a:lnTo>
                  <a:pt x="197358" y="252984"/>
                </a:lnTo>
                <a:lnTo>
                  <a:pt x="198882" y="251460"/>
                </a:lnTo>
                <a:lnTo>
                  <a:pt x="198882" y="48768"/>
                </a:lnTo>
                <a:lnTo>
                  <a:pt x="200406" y="47244"/>
                </a:lnTo>
                <a:lnTo>
                  <a:pt x="201168" y="44196"/>
                </a:lnTo>
                <a:lnTo>
                  <a:pt x="201168" y="47244"/>
                </a:lnTo>
                <a:lnTo>
                  <a:pt x="203454" y="45110"/>
                </a:lnTo>
                <a:lnTo>
                  <a:pt x="221589" y="40030"/>
                </a:lnTo>
                <a:lnTo>
                  <a:pt x="224790" y="39624"/>
                </a:lnTo>
                <a:lnTo>
                  <a:pt x="229362" y="38862"/>
                </a:lnTo>
                <a:lnTo>
                  <a:pt x="280282" y="31851"/>
                </a:lnTo>
                <a:lnTo>
                  <a:pt x="326136" y="28956"/>
                </a:lnTo>
                <a:lnTo>
                  <a:pt x="342900" y="28956"/>
                </a:lnTo>
                <a:lnTo>
                  <a:pt x="360426" y="28194"/>
                </a:lnTo>
                <a:close/>
              </a:path>
              <a:path w="360679" h="541019">
                <a:moveTo>
                  <a:pt x="173627" y="303493"/>
                </a:moveTo>
                <a:lnTo>
                  <a:pt x="172974" y="300228"/>
                </a:lnTo>
                <a:lnTo>
                  <a:pt x="172974" y="302514"/>
                </a:lnTo>
                <a:lnTo>
                  <a:pt x="173627" y="303493"/>
                </a:lnTo>
                <a:close/>
              </a:path>
              <a:path w="360679" h="541019">
                <a:moveTo>
                  <a:pt x="173736" y="304038"/>
                </a:moveTo>
                <a:lnTo>
                  <a:pt x="173627" y="303493"/>
                </a:lnTo>
                <a:lnTo>
                  <a:pt x="172974" y="302514"/>
                </a:lnTo>
                <a:lnTo>
                  <a:pt x="173736" y="304038"/>
                </a:lnTo>
                <a:close/>
              </a:path>
              <a:path w="360679" h="541019">
                <a:moveTo>
                  <a:pt x="173736" y="304038"/>
                </a:moveTo>
                <a:lnTo>
                  <a:pt x="172974" y="302514"/>
                </a:lnTo>
                <a:lnTo>
                  <a:pt x="172974" y="304038"/>
                </a:lnTo>
                <a:lnTo>
                  <a:pt x="173736" y="304038"/>
                </a:lnTo>
                <a:close/>
              </a:path>
              <a:path w="360679" h="541019">
                <a:moveTo>
                  <a:pt x="175260" y="506730"/>
                </a:moveTo>
                <a:lnTo>
                  <a:pt x="175260" y="305562"/>
                </a:lnTo>
                <a:lnTo>
                  <a:pt x="173736" y="304038"/>
                </a:lnTo>
                <a:lnTo>
                  <a:pt x="172974" y="304038"/>
                </a:lnTo>
                <a:lnTo>
                  <a:pt x="172974" y="502158"/>
                </a:lnTo>
                <a:lnTo>
                  <a:pt x="173736" y="502920"/>
                </a:lnTo>
                <a:lnTo>
                  <a:pt x="173736" y="504444"/>
                </a:lnTo>
                <a:lnTo>
                  <a:pt x="174498" y="505206"/>
                </a:lnTo>
                <a:lnTo>
                  <a:pt x="175260" y="506730"/>
                </a:lnTo>
                <a:close/>
              </a:path>
              <a:path w="360679" h="541019">
                <a:moveTo>
                  <a:pt x="174498" y="236220"/>
                </a:moveTo>
                <a:lnTo>
                  <a:pt x="173736" y="236982"/>
                </a:lnTo>
                <a:lnTo>
                  <a:pt x="173627" y="237526"/>
                </a:lnTo>
                <a:lnTo>
                  <a:pt x="174498" y="236220"/>
                </a:lnTo>
                <a:close/>
              </a:path>
              <a:path w="360679" h="541019">
                <a:moveTo>
                  <a:pt x="174498" y="304800"/>
                </a:moveTo>
                <a:lnTo>
                  <a:pt x="173627" y="303493"/>
                </a:lnTo>
                <a:lnTo>
                  <a:pt x="173736" y="304038"/>
                </a:lnTo>
                <a:lnTo>
                  <a:pt x="174498" y="304800"/>
                </a:lnTo>
                <a:close/>
              </a:path>
              <a:path w="360679" h="541019">
                <a:moveTo>
                  <a:pt x="200406" y="47244"/>
                </a:moveTo>
                <a:lnTo>
                  <a:pt x="198882" y="48768"/>
                </a:lnTo>
                <a:lnTo>
                  <a:pt x="199898" y="48260"/>
                </a:lnTo>
                <a:lnTo>
                  <a:pt x="200406" y="47244"/>
                </a:lnTo>
                <a:close/>
              </a:path>
              <a:path w="360679" h="541019">
                <a:moveTo>
                  <a:pt x="201168" y="245364"/>
                </a:moveTo>
                <a:lnTo>
                  <a:pt x="201168" y="47244"/>
                </a:lnTo>
                <a:lnTo>
                  <a:pt x="200406" y="48006"/>
                </a:lnTo>
                <a:lnTo>
                  <a:pt x="199898" y="48260"/>
                </a:lnTo>
                <a:lnTo>
                  <a:pt x="199644" y="48768"/>
                </a:lnTo>
                <a:lnTo>
                  <a:pt x="199644" y="48387"/>
                </a:lnTo>
                <a:lnTo>
                  <a:pt x="198882" y="48768"/>
                </a:lnTo>
                <a:lnTo>
                  <a:pt x="198882" y="250698"/>
                </a:lnTo>
                <a:lnTo>
                  <a:pt x="199644" y="249174"/>
                </a:lnTo>
                <a:lnTo>
                  <a:pt x="199644" y="48768"/>
                </a:lnTo>
                <a:lnTo>
                  <a:pt x="199898" y="48260"/>
                </a:lnTo>
                <a:lnTo>
                  <a:pt x="199898" y="248666"/>
                </a:lnTo>
                <a:lnTo>
                  <a:pt x="200406" y="247650"/>
                </a:lnTo>
                <a:lnTo>
                  <a:pt x="200406" y="246888"/>
                </a:lnTo>
                <a:lnTo>
                  <a:pt x="201168" y="245364"/>
                </a:lnTo>
                <a:close/>
              </a:path>
              <a:path w="360679" h="541019">
                <a:moveTo>
                  <a:pt x="201168" y="493488"/>
                </a:moveTo>
                <a:lnTo>
                  <a:pt x="201168" y="295656"/>
                </a:lnTo>
                <a:lnTo>
                  <a:pt x="200406" y="294132"/>
                </a:lnTo>
                <a:lnTo>
                  <a:pt x="200406" y="293370"/>
                </a:lnTo>
                <a:lnTo>
                  <a:pt x="198882" y="290322"/>
                </a:lnTo>
                <a:lnTo>
                  <a:pt x="198882" y="492252"/>
                </a:lnTo>
                <a:lnTo>
                  <a:pt x="199644" y="493014"/>
                </a:lnTo>
                <a:lnTo>
                  <a:pt x="199644" y="492252"/>
                </a:lnTo>
                <a:lnTo>
                  <a:pt x="200095" y="493154"/>
                </a:lnTo>
                <a:lnTo>
                  <a:pt x="201168" y="493488"/>
                </a:lnTo>
                <a:close/>
              </a:path>
              <a:path w="360679" h="541019">
                <a:moveTo>
                  <a:pt x="200095" y="493154"/>
                </a:moveTo>
                <a:lnTo>
                  <a:pt x="199644" y="492252"/>
                </a:lnTo>
                <a:lnTo>
                  <a:pt x="199644" y="493014"/>
                </a:lnTo>
                <a:lnTo>
                  <a:pt x="200095" y="493154"/>
                </a:lnTo>
                <a:close/>
              </a:path>
              <a:path w="360679" h="541019">
                <a:moveTo>
                  <a:pt x="200406" y="493776"/>
                </a:moveTo>
                <a:lnTo>
                  <a:pt x="200095" y="493154"/>
                </a:lnTo>
                <a:lnTo>
                  <a:pt x="199644" y="493014"/>
                </a:lnTo>
                <a:lnTo>
                  <a:pt x="200406" y="493776"/>
                </a:lnTo>
                <a:close/>
              </a:path>
              <a:path w="360679" h="541019">
                <a:moveTo>
                  <a:pt x="201168" y="47244"/>
                </a:moveTo>
                <a:lnTo>
                  <a:pt x="201168" y="45720"/>
                </a:lnTo>
                <a:lnTo>
                  <a:pt x="199898" y="48260"/>
                </a:lnTo>
                <a:lnTo>
                  <a:pt x="200406" y="48006"/>
                </a:lnTo>
                <a:lnTo>
                  <a:pt x="201168" y="47244"/>
                </a:lnTo>
                <a:close/>
              </a:path>
              <a:path w="360679" h="541019">
                <a:moveTo>
                  <a:pt x="360426" y="512826"/>
                </a:moveTo>
                <a:lnTo>
                  <a:pt x="342138" y="512826"/>
                </a:lnTo>
                <a:lnTo>
                  <a:pt x="308925" y="511114"/>
                </a:lnTo>
                <a:lnTo>
                  <a:pt x="269967" y="508392"/>
                </a:lnTo>
                <a:lnTo>
                  <a:pt x="231470" y="502933"/>
                </a:lnTo>
                <a:lnTo>
                  <a:pt x="200095" y="493154"/>
                </a:lnTo>
                <a:lnTo>
                  <a:pt x="201168" y="495300"/>
                </a:lnTo>
                <a:lnTo>
                  <a:pt x="201168" y="522867"/>
                </a:lnTo>
                <a:lnTo>
                  <a:pt x="215604" y="528745"/>
                </a:lnTo>
                <a:lnTo>
                  <a:pt x="260861" y="536262"/>
                </a:lnTo>
                <a:lnTo>
                  <a:pt x="306751" y="539681"/>
                </a:lnTo>
                <a:lnTo>
                  <a:pt x="342138" y="541020"/>
                </a:lnTo>
                <a:lnTo>
                  <a:pt x="359664" y="541020"/>
                </a:lnTo>
                <a:lnTo>
                  <a:pt x="360426" y="512826"/>
                </a:lnTo>
                <a:close/>
              </a:path>
              <a:path w="360679" h="541019">
                <a:moveTo>
                  <a:pt x="201168" y="45720"/>
                </a:moveTo>
                <a:lnTo>
                  <a:pt x="201168" y="44196"/>
                </a:lnTo>
                <a:lnTo>
                  <a:pt x="200406" y="47244"/>
                </a:lnTo>
                <a:lnTo>
                  <a:pt x="201168" y="45720"/>
                </a:lnTo>
                <a:close/>
              </a:path>
              <a:path w="360679" h="541019">
                <a:moveTo>
                  <a:pt x="201168" y="497586"/>
                </a:moveTo>
                <a:lnTo>
                  <a:pt x="201168" y="495300"/>
                </a:lnTo>
                <a:lnTo>
                  <a:pt x="200406" y="493776"/>
                </a:lnTo>
                <a:lnTo>
                  <a:pt x="201168" y="497586"/>
                </a:lnTo>
                <a:close/>
              </a:path>
            </a:pathLst>
          </a:custGeom>
          <a:solidFill>
            <a:srgbClr val="FF0000"/>
          </a:solidFill>
        </p:spPr>
        <p:txBody>
          <a:bodyPr wrap="square" lIns="0" tIns="0" rIns="0" bIns="0" rtlCol="0"/>
          <a:lstStyle/>
          <a:p>
            <a:endParaRPr sz="1632"/>
          </a:p>
        </p:txBody>
      </p:sp>
      <p:sp>
        <p:nvSpPr>
          <p:cNvPr id="11" name="object 11"/>
          <p:cNvSpPr txBox="1"/>
          <p:nvPr/>
        </p:nvSpPr>
        <p:spPr>
          <a:xfrm>
            <a:off x="7209529" y="2460127"/>
            <a:ext cx="569485" cy="262787"/>
          </a:xfrm>
          <a:prstGeom prst="rect">
            <a:avLst/>
          </a:prstGeom>
        </p:spPr>
        <p:txBody>
          <a:bodyPr vert="horz" wrap="square" lIns="0" tIns="11516" rIns="0" bIns="0" rtlCol="0">
            <a:spAutoFit/>
          </a:bodyPr>
          <a:lstStyle/>
          <a:p>
            <a:pPr marL="11516">
              <a:spcBef>
                <a:spcPts val="91"/>
              </a:spcBef>
            </a:pPr>
            <a:r>
              <a:rPr sz="1632" b="1" dirty="0">
                <a:solidFill>
                  <a:srgbClr val="FF0000"/>
                </a:solidFill>
                <a:latin typeface="Comic Sans MS"/>
                <a:cs typeface="Comic Sans MS"/>
              </a:rPr>
              <a:t>&gt; 3</a:t>
            </a:r>
            <a:r>
              <a:rPr sz="1632" b="1" spc="-95" dirty="0">
                <a:solidFill>
                  <a:srgbClr val="FF0000"/>
                </a:solidFill>
                <a:latin typeface="Comic Sans MS"/>
                <a:cs typeface="Comic Sans MS"/>
              </a:rPr>
              <a:t> </a:t>
            </a:r>
            <a:r>
              <a:rPr sz="1632" b="1" dirty="0">
                <a:solidFill>
                  <a:srgbClr val="FF0000"/>
                </a:solidFill>
                <a:latin typeface="Comic Sans MS"/>
                <a:cs typeface="Comic Sans MS"/>
              </a:rPr>
              <a:t>L</a:t>
            </a:r>
            <a:endParaRPr sz="1632">
              <a:latin typeface="Comic Sans MS"/>
              <a:cs typeface="Comic Sans MS"/>
            </a:endParaRPr>
          </a:p>
        </p:txBody>
      </p:sp>
      <p:sp>
        <p:nvSpPr>
          <p:cNvPr id="12" name="object 12"/>
          <p:cNvSpPr txBox="1">
            <a:spLocks noGrp="1"/>
          </p:cNvSpPr>
          <p:nvPr>
            <p:ph type="sldNum" sz="quarter" idx="7"/>
          </p:nvPr>
        </p:nvSpPr>
        <p:spPr>
          <a:xfrm>
            <a:off x="9055708" y="5832992"/>
            <a:ext cx="2487537" cy="193002"/>
          </a:xfrm>
          <a:prstGeom prst="rect">
            <a:avLst/>
          </a:prstGeom>
        </p:spPr>
        <p:txBody>
          <a:bodyPr vert="horz" wrap="square" lIns="0" tIns="25336" rIns="0" bIns="0" rtlCol="0" anchor="ctr">
            <a:spAutoFit/>
          </a:bodyPr>
          <a:lstStyle/>
          <a:p>
            <a:pPr marL="34549">
              <a:spcBef>
                <a:spcPts val="199"/>
              </a:spcBef>
            </a:pPr>
            <a:fld id="{81D60167-4931-47E6-BA6A-407CBD079E47}" type="slidenum">
              <a:rPr dirty="0"/>
              <a:pPr marL="34549">
                <a:spcBef>
                  <a:spcPts val="199"/>
                </a:spcBef>
              </a:pPr>
              <a:t>63</a:t>
            </a:fld>
            <a:endParaRPr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81713" y="271614"/>
            <a:ext cx="3079477" cy="1365265"/>
          </a:xfrm>
          <a:prstGeom prst="rect">
            <a:avLst/>
          </a:prstGeom>
        </p:spPr>
        <p:txBody>
          <a:bodyPr vert="horz" wrap="square" lIns="0" tIns="10941" rIns="0" bIns="0" rtlCol="0" anchor="ctr">
            <a:spAutoFit/>
          </a:bodyPr>
          <a:lstStyle/>
          <a:p>
            <a:pPr marL="11516">
              <a:lnSpc>
                <a:spcPct val="100000"/>
              </a:lnSpc>
              <a:spcBef>
                <a:spcPts val="86"/>
              </a:spcBef>
            </a:pPr>
            <a:r>
              <a:rPr spc="-9" dirty="0"/>
              <a:t>Outlier</a:t>
            </a:r>
            <a:r>
              <a:rPr spc="-27" dirty="0"/>
              <a:t> </a:t>
            </a:r>
            <a:r>
              <a:rPr spc="-9" dirty="0"/>
              <a:t>detection</a:t>
            </a:r>
          </a:p>
        </p:txBody>
      </p:sp>
      <p:sp>
        <p:nvSpPr>
          <p:cNvPr id="11" name="object 11"/>
          <p:cNvSpPr txBox="1">
            <a:spLocks noGrp="1"/>
          </p:cNvSpPr>
          <p:nvPr>
            <p:ph type="sldNum" sz="quarter" idx="12"/>
          </p:nvPr>
        </p:nvSpPr>
        <p:spPr>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chemeClr val="tx1"/>
                </a:solidFill>
                <a:latin typeface="Comic Sans MS"/>
                <a:ea typeface="+mn-ea"/>
                <a:cs typeface="Comic Sans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549">
              <a:spcBef>
                <a:spcPts val="199"/>
              </a:spcBef>
            </a:pPr>
            <a:fld id="{81D60167-4931-47E6-BA6A-407CBD079E47}" type="slidenum">
              <a:rPr lang="de-DE" smtClean="0"/>
              <a:pPr marL="38100">
                <a:spcBef>
                  <a:spcPts val="220"/>
                </a:spcBef>
              </a:pPr>
              <a:t>64</a:t>
            </a:fld>
            <a:endParaRPr dirty="0"/>
          </a:p>
        </p:txBody>
      </p:sp>
      <p:sp>
        <p:nvSpPr>
          <p:cNvPr id="3" name="object 3"/>
          <p:cNvSpPr txBox="1"/>
          <p:nvPr/>
        </p:nvSpPr>
        <p:spPr>
          <a:xfrm>
            <a:off x="2434841" y="1413289"/>
            <a:ext cx="4430924" cy="1503704"/>
          </a:xfrm>
          <a:prstGeom prst="rect">
            <a:avLst/>
          </a:prstGeom>
        </p:spPr>
        <p:txBody>
          <a:bodyPr vert="horz" wrap="square" lIns="0" tIns="11516" rIns="0" bIns="0" rtlCol="0">
            <a:spAutoFit/>
          </a:bodyPr>
          <a:lstStyle/>
          <a:p>
            <a:pPr marL="321882" indent="-310942">
              <a:spcBef>
                <a:spcPts val="91"/>
              </a:spcBef>
              <a:buChar char="•"/>
              <a:tabLst>
                <a:tab pos="321882" algn="l"/>
                <a:tab pos="322458" algn="l"/>
              </a:tabLst>
            </a:pPr>
            <a:r>
              <a:rPr sz="2539" spc="-5" dirty="0">
                <a:solidFill>
                  <a:srgbClr val="FF0000"/>
                </a:solidFill>
                <a:latin typeface="Comic Sans MS"/>
                <a:cs typeface="Comic Sans MS"/>
              </a:rPr>
              <a:t>Multivariate</a:t>
            </a:r>
            <a:endParaRPr sz="2539">
              <a:latin typeface="Comic Sans MS"/>
              <a:cs typeface="Comic Sans MS"/>
            </a:endParaRPr>
          </a:p>
          <a:p>
            <a:pPr marL="684648" lvl="1" indent="-259694">
              <a:spcBef>
                <a:spcPts val="2725"/>
              </a:spcBef>
              <a:buClr>
                <a:srgbClr val="FF0000"/>
              </a:buClr>
              <a:buChar char="•"/>
              <a:tabLst>
                <a:tab pos="684648" algn="l"/>
                <a:tab pos="685223" algn="l"/>
              </a:tabLst>
            </a:pPr>
            <a:r>
              <a:rPr sz="2176" dirty="0">
                <a:solidFill>
                  <a:srgbClr val="3333CC"/>
                </a:solidFill>
                <a:latin typeface="Comic Sans MS"/>
                <a:cs typeface="Comic Sans MS"/>
              </a:rPr>
              <a:t>Clustering</a:t>
            </a:r>
            <a:endParaRPr sz="2176">
              <a:latin typeface="Comic Sans MS"/>
              <a:cs typeface="Comic Sans MS"/>
            </a:endParaRPr>
          </a:p>
          <a:p>
            <a:pPr marL="1047413" lvl="2" indent="-207870">
              <a:spcBef>
                <a:spcPts val="1134"/>
              </a:spcBef>
              <a:buClr>
                <a:srgbClr val="FF0000"/>
              </a:buClr>
              <a:buSzPct val="90000"/>
              <a:buChar char="•"/>
              <a:tabLst>
                <a:tab pos="1047413" algn="l"/>
                <a:tab pos="1047989" algn="l"/>
              </a:tabLst>
            </a:pPr>
            <a:r>
              <a:rPr sz="1814" spc="-5" dirty="0">
                <a:solidFill>
                  <a:srgbClr val="3333CC"/>
                </a:solidFill>
                <a:latin typeface="Comic Sans MS"/>
                <a:cs typeface="Comic Sans MS"/>
              </a:rPr>
              <a:t>Very small clusters are</a:t>
            </a:r>
            <a:r>
              <a:rPr sz="1814" spc="41" dirty="0">
                <a:solidFill>
                  <a:srgbClr val="3333CC"/>
                </a:solidFill>
                <a:latin typeface="Comic Sans MS"/>
                <a:cs typeface="Comic Sans MS"/>
              </a:rPr>
              <a:t> </a:t>
            </a:r>
            <a:r>
              <a:rPr sz="1814" spc="-9" dirty="0">
                <a:solidFill>
                  <a:srgbClr val="3333CC"/>
                </a:solidFill>
                <a:latin typeface="Comic Sans MS"/>
                <a:cs typeface="Comic Sans MS"/>
              </a:rPr>
              <a:t>outliers</a:t>
            </a:r>
            <a:endParaRPr sz="1814">
              <a:latin typeface="Comic Sans MS"/>
              <a:cs typeface="Comic Sans MS"/>
            </a:endParaRPr>
          </a:p>
        </p:txBody>
      </p:sp>
      <p:grpSp>
        <p:nvGrpSpPr>
          <p:cNvPr id="4" name="object 4"/>
          <p:cNvGrpSpPr/>
          <p:nvPr/>
        </p:nvGrpSpPr>
        <p:grpSpPr>
          <a:xfrm>
            <a:off x="2292959" y="3437637"/>
            <a:ext cx="3792342" cy="2841089"/>
            <a:chOff x="1152791" y="3790950"/>
            <a:chExt cx="4182110" cy="3133090"/>
          </a:xfrm>
        </p:grpSpPr>
        <p:sp>
          <p:nvSpPr>
            <p:cNvPr id="5" name="object 5"/>
            <p:cNvSpPr/>
            <p:nvPr/>
          </p:nvSpPr>
          <p:spPr>
            <a:xfrm>
              <a:off x="1156601" y="3793997"/>
              <a:ext cx="4174235" cy="3122676"/>
            </a:xfrm>
            <a:prstGeom prst="rect">
              <a:avLst/>
            </a:prstGeom>
            <a:blipFill>
              <a:blip r:embed="rId2" cstate="print"/>
              <a:stretch>
                <a:fillRect/>
              </a:stretch>
            </a:blipFill>
          </p:spPr>
          <p:txBody>
            <a:bodyPr wrap="square" lIns="0" tIns="0" rIns="0" bIns="0" rtlCol="0"/>
            <a:lstStyle/>
            <a:p>
              <a:endParaRPr sz="1632"/>
            </a:p>
          </p:txBody>
        </p:sp>
        <p:sp>
          <p:nvSpPr>
            <p:cNvPr id="6" name="object 6"/>
            <p:cNvSpPr/>
            <p:nvPr/>
          </p:nvSpPr>
          <p:spPr>
            <a:xfrm>
              <a:off x="1152791" y="3790950"/>
              <a:ext cx="4182110" cy="3133090"/>
            </a:xfrm>
            <a:custGeom>
              <a:avLst/>
              <a:gdLst/>
              <a:ahLst/>
              <a:cxnLst/>
              <a:rect l="l" t="t" r="r" b="b"/>
              <a:pathLst>
                <a:path w="4182110" h="3133090">
                  <a:moveTo>
                    <a:pt x="4181856" y="3132581"/>
                  </a:moveTo>
                  <a:lnTo>
                    <a:pt x="4181855" y="0"/>
                  </a:lnTo>
                  <a:lnTo>
                    <a:pt x="0" y="0"/>
                  </a:lnTo>
                  <a:lnTo>
                    <a:pt x="0" y="3132581"/>
                  </a:lnTo>
                  <a:lnTo>
                    <a:pt x="5333" y="3132581"/>
                  </a:lnTo>
                  <a:lnTo>
                    <a:pt x="5334" y="9905"/>
                  </a:lnTo>
                  <a:lnTo>
                    <a:pt x="9906" y="4572"/>
                  </a:lnTo>
                  <a:lnTo>
                    <a:pt x="9905" y="9905"/>
                  </a:lnTo>
                  <a:lnTo>
                    <a:pt x="4171949" y="9905"/>
                  </a:lnTo>
                  <a:lnTo>
                    <a:pt x="4171949" y="4571"/>
                  </a:lnTo>
                  <a:lnTo>
                    <a:pt x="4177283" y="9905"/>
                  </a:lnTo>
                  <a:lnTo>
                    <a:pt x="4177284" y="3132581"/>
                  </a:lnTo>
                  <a:lnTo>
                    <a:pt x="4181856" y="3132581"/>
                  </a:lnTo>
                  <a:close/>
                </a:path>
                <a:path w="4182110" h="3133090">
                  <a:moveTo>
                    <a:pt x="9906" y="9905"/>
                  </a:moveTo>
                  <a:lnTo>
                    <a:pt x="9906" y="4572"/>
                  </a:lnTo>
                  <a:lnTo>
                    <a:pt x="5334" y="9905"/>
                  </a:lnTo>
                  <a:lnTo>
                    <a:pt x="9906" y="9905"/>
                  </a:lnTo>
                  <a:close/>
                </a:path>
                <a:path w="4182110" h="3133090">
                  <a:moveTo>
                    <a:pt x="9906" y="3122676"/>
                  </a:moveTo>
                  <a:lnTo>
                    <a:pt x="9906" y="9905"/>
                  </a:lnTo>
                  <a:lnTo>
                    <a:pt x="5334" y="9905"/>
                  </a:lnTo>
                  <a:lnTo>
                    <a:pt x="5334" y="3122676"/>
                  </a:lnTo>
                  <a:lnTo>
                    <a:pt x="9906" y="3122676"/>
                  </a:lnTo>
                  <a:close/>
                </a:path>
                <a:path w="4182110" h="3133090">
                  <a:moveTo>
                    <a:pt x="4177284" y="3122676"/>
                  </a:moveTo>
                  <a:lnTo>
                    <a:pt x="5334" y="3122676"/>
                  </a:lnTo>
                  <a:lnTo>
                    <a:pt x="9906" y="3127248"/>
                  </a:lnTo>
                  <a:lnTo>
                    <a:pt x="9906" y="3132581"/>
                  </a:lnTo>
                  <a:lnTo>
                    <a:pt x="4171950" y="3132581"/>
                  </a:lnTo>
                  <a:lnTo>
                    <a:pt x="4171950" y="3127248"/>
                  </a:lnTo>
                  <a:lnTo>
                    <a:pt x="4177284" y="3122676"/>
                  </a:lnTo>
                  <a:close/>
                </a:path>
                <a:path w="4182110" h="3133090">
                  <a:moveTo>
                    <a:pt x="9906" y="3132581"/>
                  </a:moveTo>
                  <a:lnTo>
                    <a:pt x="9906" y="3127248"/>
                  </a:lnTo>
                  <a:lnTo>
                    <a:pt x="5334" y="3122676"/>
                  </a:lnTo>
                  <a:lnTo>
                    <a:pt x="5333" y="3132581"/>
                  </a:lnTo>
                  <a:lnTo>
                    <a:pt x="9906" y="3132581"/>
                  </a:lnTo>
                  <a:close/>
                </a:path>
                <a:path w="4182110" h="3133090">
                  <a:moveTo>
                    <a:pt x="4177283" y="9905"/>
                  </a:moveTo>
                  <a:lnTo>
                    <a:pt x="4171949" y="4571"/>
                  </a:lnTo>
                  <a:lnTo>
                    <a:pt x="4171949" y="9905"/>
                  </a:lnTo>
                  <a:lnTo>
                    <a:pt x="4177283" y="9905"/>
                  </a:lnTo>
                  <a:close/>
                </a:path>
                <a:path w="4182110" h="3133090">
                  <a:moveTo>
                    <a:pt x="4177284" y="3122676"/>
                  </a:moveTo>
                  <a:lnTo>
                    <a:pt x="4177283" y="9905"/>
                  </a:lnTo>
                  <a:lnTo>
                    <a:pt x="4171949" y="9905"/>
                  </a:lnTo>
                  <a:lnTo>
                    <a:pt x="4171950" y="3122676"/>
                  </a:lnTo>
                  <a:lnTo>
                    <a:pt x="4177284" y="3122676"/>
                  </a:lnTo>
                  <a:close/>
                </a:path>
                <a:path w="4182110" h="3133090">
                  <a:moveTo>
                    <a:pt x="4177284" y="3132581"/>
                  </a:moveTo>
                  <a:lnTo>
                    <a:pt x="4177284" y="3122676"/>
                  </a:lnTo>
                  <a:lnTo>
                    <a:pt x="4171950" y="3127248"/>
                  </a:lnTo>
                  <a:lnTo>
                    <a:pt x="4171950" y="3132581"/>
                  </a:lnTo>
                  <a:lnTo>
                    <a:pt x="4177284" y="3132581"/>
                  </a:lnTo>
                  <a:close/>
                </a:path>
              </a:pathLst>
            </a:custGeom>
            <a:solidFill>
              <a:srgbClr val="000000"/>
            </a:solidFill>
          </p:spPr>
          <p:txBody>
            <a:bodyPr wrap="square" lIns="0" tIns="0" rIns="0" bIns="0" rtlCol="0"/>
            <a:lstStyle/>
            <a:p>
              <a:endParaRPr sz="1632"/>
            </a:p>
          </p:txBody>
        </p:sp>
      </p:grpSp>
      <p:grpSp>
        <p:nvGrpSpPr>
          <p:cNvPr id="7" name="object 7"/>
          <p:cNvGrpSpPr/>
          <p:nvPr/>
        </p:nvGrpSpPr>
        <p:grpSpPr>
          <a:xfrm>
            <a:off x="6345571" y="3143970"/>
            <a:ext cx="3498098" cy="2195596"/>
            <a:chOff x="5621921" y="3467100"/>
            <a:chExt cx="3857625" cy="2421255"/>
          </a:xfrm>
        </p:grpSpPr>
        <p:sp>
          <p:nvSpPr>
            <p:cNvPr id="8" name="object 8"/>
            <p:cNvSpPr/>
            <p:nvPr/>
          </p:nvSpPr>
          <p:spPr>
            <a:xfrm>
              <a:off x="5624969" y="3470148"/>
              <a:ext cx="3849623" cy="2410967"/>
            </a:xfrm>
            <a:prstGeom prst="rect">
              <a:avLst/>
            </a:prstGeom>
            <a:blipFill>
              <a:blip r:embed="rId3" cstate="print"/>
              <a:stretch>
                <a:fillRect/>
              </a:stretch>
            </a:blipFill>
          </p:spPr>
          <p:txBody>
            <a:bodyPr wrap="square" lIns="0" tIns="0" rIns="0" bIns="0" rtlCol="0"/>
            <a:lstStyle/>
            <a:p>
              <a:endParaRPr sz="1632"/>
            </a:p>
          </p:txBody>
        </p:sp>
        <p:sp>
          <p:nvSpPr>
            <p:cNvPr id="9" name="object 9"/>
            <p:cNvSpPr/>
            <p:nvPr/>
          </p:nvSpPr>
          <p:spPr>
            <a:xfrm>
              <a:off x="5621921" y="3467100"/>
              <a:ext cx="3857625" cy="2421255"/>
            </a:xfrm>
            <a:custGeom>
              <a:avLst/>
              <a:gdLst/>
              <a:ahLst/>
              <a:cxnLst/>
              <a:rect l="l" t="t" r="r" b="b"/>
              <a:pathLst>
                <a:path w="3857625" h="2421254">
                  <a:moveTo>
                    <a:pt x="3857244" y="2420874"/>
                  </a:moveTo>
                  <a:lnTo>
                    <a:pt x="3857244" y="0"/>
                  </a:lnTo>
                  <a:lnTo>
                    <a:pt x="0" y="0"/>
                  </a:lnTo>
                  <a:lnTo>
                    <a:pt x="0" y="2420874"/>
                  </a:lnTo>
                  <a:lnTo>
                    <a:pt x="4572" y="2420874"/>
                  </a:lnTo>
                  <a:lnTo>
                    <a:pt x="4572" y="9906"/>
                  </a:lnTo>
                  <a:lnTo>
                    <a:pt x="9144" y="4572"/>
                  </a:lnTo>
                  <a:lnTo>
                    <a:pt x="9144" y="9906"/>
                  </a:lnTo>
                  <a:lnTo>
                    <a:pt x="3848100" y="9905"/>
                  </a:lnTo>
                  <a:lnTo>
                    <a:pt x="3848100" y="4572"/>
                  </a:lnTo>
                  <a:lnTo>
                    <a:pt x="3852671" y="9905"/>
                  </a:lnTo>
                  <a:lnTo>
                    <a:pt x="3852671" y="2420874"/>
                  </a:lnTo>
                  <a:lnTo>
                    <a:pt x="3857244" y="2420874"/>
                  </a:lnTo>
                  <a:close/>
                </a:path>
                <a:path w="3857625" h="2421254">
                  <a:moveTo>
                    <a:pt x="9144" y="9906"/>
                  </a:moveTo>
                  <a:lnTo>
                    <a:pt x="9144" y="4572"/>
                  </a:lnTo>
                  <a:lnTo>
                    <a:pt x="4572" y="9906"/>
                  </a:lnTo>
                  <a:lnTo>
                    <a:pt x="9144" y="9906"/>
                  </a:lnTo>
                  <a:close/>
                </a:path>
                <a:path w="3857625" h="2421254">
                  <a:moveTo>
                    <a:pt x="9144" y="2411730"/>
                  </a:moveTo>
                  <a:lnTo>
                    <a:pt x="9144" y="9906"/>
                  </a:lnTo>
                  <a:lnTo>
                    <a:pt x="4572" y="9906"/>
                  </a:lnTo>
                  <a:lnTo>
                    <a:pt x="4572" y="2411730"/>
                  </a:lnTo>
                  <a:lnTo>
                    <a:pt x="9144" y="2411730"/>
                  </a:lnTo>
                  <a:close/>
                </a:path>
                <a:path w="3857625" h="2421254">
                  <a:moveTo>
                    <a:pt x="3852671" y="2411729"/>
                  </a:moveTo>
                  <a:lnTo>
                    <a:pt x="4572" y="2411730"/>
                  </a:lnTo>
                  <a:lnTo>
                    <a:pt x="9144" y="2416302"/>
                  </a:lnTo>
                  <a:lnTo>
                    <a:pt x="9144" y="2420874"/>
                  </a:lnTo>
                  <a:lnTo>
                    <a:pt x="3848100" y="2420874"/>
                  </a:lnTo>
                  <a:lnTo>
                    <a:pt x="3848100" y="2416302"/>
                  </a:lnTo>
                  <a:lnTo>
                    <a:pt x="3852671" y="2411729"/>
                  </a:lnTo>
                  <a:close/>
                </a:path>
                <a:path w="3857625" h="2421254">
                  <a:moveTo>
                    <a:pt x="9144" y="2420874"/>
                  </a:moveTo>
                  <a:lnTo>
                    <a:pt x="9144" y="2416302"/>
                  </a:lnTo>
                  <a:lnTo>
                    <a:pt x="4572" y="2411730"/>
                  </a:lnTo>
                  <a:lnTo>
                    <a:pt x="4572" y="2420874"/>
                  </a:lnTo>
                  <a:lnTo>
                    <a:pt x="9144" y="2420874"/>
                  </a:lnTo>
                  <a:close/>
                </a:path>
                <a:path w="3857625" h="2421254">
                  <a:moveTo>
                    <a:pt x="3852671" y="9905"/>
                  </a:moveTo>
                  <a:lnTo>
                    <a:pt x="3848100" y="4572"/>
                  </a:lnTo>
                  <a:lnTo>
                    <a:pt x="3848100" y="9905"/>
                  </a:lnTo>
                  <a:lnTo>
                    <a:pt x="3852671" y="9905"/>
                  </a:lnTo>
                  <a:close/>
                </a:path>
                <a:path w="3857625" h="2421254">
                  <a:moveTo>
                    <a:pt x="3852671" y="2411729"/>
                  </a:moveTo>
                  <a:lnTo>
                    <a:pt x="3852671" y="9905"/>
                  </a:lnTo>
                  <a:lnTo>
                    <a:pt x="3848100" y="9905"/>
                  </a:lnTo>
                  <a:lnTo>
                    <a:pt x="3848100" y="2411729"/>
                  </a:lnTo>
                  <a:lnTo>
                    <a:pt x="3852671" y="2411729"/>
                  </a:lnTo>
                  <a:close/>
                </a:path>
                <a:path w="3857625" h="2421254">
                  <a:moveTo>
                    <a:pt x="3852671" y="2420874"/>
                  </a:moveTo>
                  <a:lnTo>
                    <a:pt x="3852671" y="2411729"/>
                  </a:lnTo>
                  <a:lnTo>
                    <a:pt x="3848100" y="2416302"/>
                  </a:lnTo>
                  <a:lnTo>
                    <a:pt x="3848100" y="2420874"/>
                  </a:lnTo>
                  <a:lnTo>
                    <a:pt x="3852671" y="2420874"/>
                  </a:lnTo>
                  <a:close/>
                </a:path>
              </a:pathLst>
            </a:custGeom>
            <a:solidFill>
              <a:srgbClr val="000000"/>
            </a:solidFill>
          </p:spPr>
          <p:txBody>
            <a:bodyPr wrap="square" lIns="0" tIns="0" rIns="0" bIns="0" rtlCol="0"/>
            <a:lstStyle/>
            <a:p>
              <a:endParaRPr sz="1632"/>
            </a:p>
          </p:txBody>
        </p:sp>
      </p:grpSp>
      <p:sp>
        <p:nvSpPr>
          <p:cNvPr id="10" name="object 10"/>
          <p:cNvSpPr txBox="1"/>
          <p:nvPr/>
        </p:nvSpPr>
        <p:spPr>
          <a:xfrm>
            <a:off x="6822567" y="5385565"/>
            <a:ext cx="2877366" cy="402505"/>
          </a:xfrm>
          <a:prstGeom prst="rect">
            <a:avLst/>
          </a:prstGeom>
        </p:spPr>
        <p:txBody>
          <a:bodyPr vert="horz" wrap="square" lIns="0" tIns="11516" rIns="0" bIns="0" rtlCol="0">
            <a:spAutoFit/>
          </a:bodyPr>
          <a:lstStyle/>
          <a:p>
            <a:pPr marL="11516" marR="4607">
              <a:spcBef>
                <a:spcPts val="91"/>
              </a:spcBef>
            </a:pPr>
            <a:r>
              <a:rPr sz="1270" spc="-5" dirty="0">
                <a:latin typeface="Times New Roman"/>
                <a:cs typeface="Times New Roman"/>
                <a:hlinkClick r:id="rId4"/>
              </a:rPr>
              <a:t>http://www.ibm.com/developerworks/data/li </a:t>
            </a:r>
            <a:r>
              <a:rPr sz="1270" spc="-5" dirty="0">
                <a:latin typeface="Times New Roman"/>
                <a:cs typeface="Times New Roman"/>
              </a:rPr>
              <a:t> brary/techarticle/dm-0811wurst/</a:t>
            </a:r>
            <a:endParaRPr sz="1270">
              <a:latin typeface="Times New Roman"/>
              <a:cs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81713" y="271614"/>
            <a:ext cx="3079477" cy="1365265"/>
          </a:xfrm>
          <a:prstGeom prst="rect">
            <a:avLst/>
          </a:prstGeom>
        </p:spPr>
        <p:txBody>
          <a:bodyPr vert="horz" wrap="square" lIns="0" tIns="10941" rIns="0" bIns="0" rtlCol="0" anchor="ctr">
            <a:spAutoFit/>
          </a:bodyPr>
          <a:lstStyle/>
          <a:p>
            <a:pPr marL="11516">
              <a:lnSpc>
                <a:spcPct val="100000"/>
              </a:lnSpc>
              <a:spcBef>
                <a:spcPts val="86"/>
              </a:spcBef>
            </a:pPr>
            <a:r>
              <a:rPr spc="-9" dirty="0"/>
              <a:t>Outlier</a:t>
            </a:r>
            <a:r>
              <a:rPr spc="-27" dirty="0"/>
              <a:t> </a:t>
            </a:r>
            <a:r>
              <a:rPr spc="-9" dirty="0"/>
              <a:t>detection</a:t>
            </a:r>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chemeClr val="tx1"/>
                </a:solidFill>
                <a:latin typeface="Comic Sans MS"/>
                <a:ea typeface="+mn-ea"/>
                <a:cs typeface="Comic Sans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549">
              <a:spcBef>
                <a:spcPts val="199"/>
              </a:spcBef>
            </a:pPr>
            <a:fld id="{81D60167-4931-47E6-BA6A-407CBD079E47}" type="slidenum">
              <a:rPr lang="de-DE" smtClean="0"/>
              <a:pPr marL="38100">
                <a:spcBef>
                  <a:spcPts val="220"/>
                </a:spcBef>
              </a:pPr>
              <a:t>65</a:t>
            </a:fld>
            <a:endParaRPr dirty="0"/>
          </a:p>
        </p:txBody>
      </p:sp>
      <p:sp>
        <p:nvSpPr>
          <p:cNvPr id="3" name="object 3"/>
          <p:cNvSpPr txBox="1"/>
          <p:nvPr/>
        </p:nvSpPr>
        <p:spPr>
          <a:xfrm>
            <a:off x="2434841" y="1387031"/>
            <a:ext cx="7207522" cy="1794681"/>
          </a:xfrm>
          <a:prstGeom prst="rect">
            <a:avLst/>
          </a:prstGeom>
        </p:spPr>
        <p:txBody>
          <a:bodyPr vert="horz" wrap="square" lIns="0" tIns="11516" rIns="0" bIns="0" rtlCol="0">
            <a:spAutoFit/>
          </a:bodyPr>
          <a:lstStyle/>
          <a:p>
            <a:pPr marL="321882" indent="-310942">
              <a:spcBef>
                <a:spcPts val="91"/>
              </a:spcBef>
              <a:buChar char="•"/>
              <a:tabLst>
                <a:tab pos="321882" algn="l"/>
                <a:tab pos="322458" algn="l"/>
              </a:tabLst>
            </a:pPr>
            <a:r>
              <a:rPr sz="2539" spc="-5" dirty="0">
                <a:solidFill>
                  <a:srgbClr val="FF0000"/>
                </a:solidFill>
                <a:latin typeface="Comic Sans MS"/>
                <a:cs typeface="Comic Sans MS"/>
              </a:rPr>
              <a:t>Multivariate</a:t>
            </a:r>
            <a:endParaRPr sz="2539">
              <a:latin typeface="Comic Sans MS"/>
              <a:cs typeface="Comic Sans MS"/>
            </a:endParaRPr>
          </a:p>
          <a:p>
            <a:pPr marL="684648" lvl="1" indent="-259694">
              <a:spcBef>
                <a:spcPts val="2725"/>
              </a:spcBef>
              <a:buClr>
                <a:srgbClr val="FF0000"/>
              </a:buClr>
              <a:buChar char="•"/>
              <a:tabLst>
                <a:tab pos="684648" algn="l"/>
                <a:tab pos="685223" algn="l"/>
              </a:tabLst>
            </a:pPr>
            <a:r>
              <a:rPr sz="2176" dirty="0">
                <a:solidFill>
                  <a:srgbClr val="3333CC"/>
                </a:solidFill>
                <a:latin typeface="Comic Sans MS"/>
                <a:cs typeface="Comic Sans MS"/>
              </a:rPr>
              <a:t>Distance</a:t>
            </a:r>
            <a:r>
              <a:rPr sz="2176" spc="-5" dirty="0">
                <a:solidFill>
                  <a:srgbClr val="3333CC"/>
                </a:solidFill>
                <a:latin typeface="Comic Sans MS"/>
                <a:cs typeface="Comic Sans MS"/>
              </a:rPr>
              <a:t> based</a:t>
            </a:r>
            <a:endParaRPr sz="2176">
              <a:latin typeface="Comic Sans MS"/>
              <a:cs typeface="Comic Sans MS"/>
            </a:endParaRPr>
          </a:p>
          <a:p>
            <a:pPr marL="1047413" marR="4607" lvl="2" indent="-207294">
              <a:lnSpc>
                <a:spcPct val="110000"/>
              </a:lnSpc>
              <a:spcBef>
                <a:spcPts val="916"/>
              </a:spcBef>
              <a:buClr>
                <a:srgbClr val="FF0000"/>
              </a:buClr>
              <a:buSzPct val="90000"/>
              <a:buChar char="•"/>
              <a:tabLst>
                <a:tab pos="1047413" algn="l"/>
                <a:tab pos="1047989" algn="l"/>
              </a:tabLst>
            </a:pPr>
            <a:r>
              <a:rPr sz="1814" spc="-5" dirty="0">
                <a:solidFill>
                  <a:srgbClr val="3333CC"/>
                </a:solidFill>
                <a:latin typeface="Comic Sans MS"/>
                <a:cs typeface="Comic Sans MS"/>
              </a:rPr>
              <a:t>An </a:t>
            </a:r>
            <a:r>
              <a:rPr sz="1814" spc="-9" dirty="0">
                <a:solidFill>
                  <a:srgbClr val="3333CC"/>
                </a:solidFill>
                <a:latin typeface="Comic Sans MS"/>
                <a:cs typeface="Comic Sans MS"/>
              </a:rPr>
              <a:t>instance </a:t>
            </a:r>
            <a:r>
              <a:rPr sz="1814" spc="-5" dirty="0">
                <a:solidFill>
                  <a:srgbClr val="3333CC"/>
                </a:solidFill>
                <a:latin typeface="Comic Sans MS"/>
                <a:cs typeface="Comic Sans MS"/>
              </a:rPr>
              <a:t>with very few </a:t>
            </a:r>
            <a:r>
              <a:rPr sz="1814" spc="-9" dirty="0">
                <a:solidFill>
                  <a:srgbClr val="3333CC"/>
                </a:solidFill>
                <a:latin typeface="Comic Sans MS"/>
                <a:cs typeface="Comic Sans MS"/>
              </a:rPr>
              <a:t>neighbors within </a:t>
            </a:r>
            <a:r>
              <a:rPr sz="1814" spc="-5" dirty="0">
                <a:solidFill>
                  <a:srgbClr val="3333CC"/>
                </a:solidFill>
                <a:latin typeface="Comic Sans MS"/>
                <a:cs typeface="Comic Sans MS"/>
              </a:rPr>
              <a:t>D is </a:t>
            </a:r>
            <a:r>
              <a:rPr sz="1814" spc="-9" dirty="0">
                <a:solidFill>
                  <a:srgbClr val="3333CC"/>
                </a:solidFill>
                <a:latin typeface="Comic Sans MS"/>
                <a:cs typeface="Comic Sans MS"/>
              </a:rPr>
              <a:t>regarded  </a:t>
            </a:r>
            <a:r>
              <a:rPr sz="1814" spc="-5" dirty="0">
                <a:solidFill>
                  <a:srgbClr val="3333CC"/>
                </a:solidFill>
                <a:latin typeface="Comic Sans MS"/>
                <a:cs typeface="Comic Sans MS"/>
              </a:rPr>
              <a:t>as an</a:t>
            </a:r>
            <a:r>
              <a:rPr sz="1814" spc="18" dirty="0">
                <a:solidFill>
                  <a:srgbClr val="3333CC"/>
                </a:solidFill>
                <a:latin typeface="Comic Sans MS"/>
                <a:cs typeface="Comic Sans MS"/>
              </a:rPr>
              <a:t> </a:t>
            </a:r>
            <a:r>
              <a:rPr sz="1814" spc="-9" dirty="0">
                <a:solidFill>
                  <a:srgbClr val="3333CC"/>
                </a:solidFill>
                <a:latin typeface="Comic Sans MS"/>
                <a:cs typeface="Comic Sans MS"/>
              </a:rPr>
              <a:t>outlier</a:t>
            </a:r>
            <a:endParaRPr sz="1814">
              <a:latin typeface="Comic Sans MS"/>
              <a:cs typeface="Comic Sans MS"/>
            </a:endParaRPr>
          </a:p>
        </p:txBody>
      </p:sp>
      <p:sp>
        <p:nvSpPr>
          <p:cNvPr id="4" name="object 4"/>
          <p:cNvSpPr/>
          <p:nvPr/>
        </p:nvSpPr>
        <p:spPr>
          <a:xfrm>
            <a:off x="5892287" y="3255909"/>
            <a:ext cx="3110111" cy="2759783"/>
          </a:xfrm>
          <a:prstGeom prst="rect">
            <a:avLst/>
          </a:prstGeom>
          <a:blipFill>
            <a:blip r:embed="rId2" cstate="print"/>
            <a:stretch>
              <a:fillRect/>
            </a:stretch>
          </a:blipFill>
        </p:spPr>
        <p:txBody>
          <a:bodyPr wrap="square" lIns="0" tIns="0" rIns="0" bIns="0" rtlCol="0"/>
          <a:lstStyle/>
          <a:p>
            <a:endParaRPr sz="1632"/>
          </a:p>
        </p:txBody>
      </p:sp>
      <p:sp>
        <p:nvSpPr>
          <p:cNvPr id="5" name="object 5"/>
          <p:cNvSpPr/>
          <p:nvPr/>
        </p:nvSpPr>
        <p:spPr>
          <a:xfrm>
            <a:off x="2225243" y="4631654"/>
            <a:ext cx="2193869" cy="1726765"/>
          </a:xfrm>
          <a:prstGeom prst="rect">
            <a:avLst/>
          </a:prstGeom>
          <a:blipFill>
            <a:blip r:embed="rId3" cstate="print"/>
            <a:stretch>
              <a:fillRect/>
            </a:stretch>
          </a:blipFill>
        </p:spPr>
        <p:txBody>
          <a:bodyPr wrap="square" lIns="0" tIns="0" rIns="0" bIns="0" rtlCol="0"/>
          <a:lstStyle/>
          <a:p>
            <a:endParaRPr sz="1632"/>
          </a:p>
        </p:txBody>
      </p:sp>
      <p:sp>
        <p:nvSpPr>
          <p:cNvPr id="6" name="object 6"/>
          <p:cNvSpPr txBox="1"/>
          <p:nvPr/>
        </p:nvSpPr>
        <p:spPr>
          <a:xfrm>
            <a:off x="2300785" y="4224205"/>
            <a:ext cx="1052596" cy="206486"/>
          </a:xfrm>
          <a:prstGeom prst="rect">
            <a:avLst/>
          </a:prstGeom>
        </p:spPr>
        <p:txBody>
          <a:bodyPr vert="horz" wrap="square" lIns="0" tIns="10941" rIns="0" bIns="0" rtlCol="0">
            <a:spAutoFit/>
          </a:bodyPr>
          <a:lstStyle/>
          <a:p>
            <a:pPr marL="11516">
              <a:spcBef>
                <a:spcPts val="86"/>
              </a:spcBef>
            </a:pPr>
            <a:r>
              <a:rPr sz="1270" spc="-5" dirty="0">
                <a:latin typeface="Comic Sans MS"/>
                <a:cs typeface="Comic Sans MS"/>
              </a:rPr>
              <a:t>Knn</a:t>
            </a:r>
            <a:r>
              <a:rPr sz="1270" spc="-41" dirty="0">
                <a:latin typeface="Comic Sans MS"/>
                <a:cs typeface="Comic Sans MS"/>
              </a:rPr>
              <a:t> </a:t>
            </a:r>
            <a:r>
              <a:rPr sz="1270" spc="-5" dirty="0">
                <a:latin typeface="Comic Sans MS"/>
                <a:cs typeface="Comic Sans MS"/>
              </a:rPr>
              <a:t>algorithm</a:t>
            </a:r>
            <a:endParaRPr sz="1270">
              <a:latin typeface="Comic Sans MS"/>
              <a:cs typeface="Comic Sans M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732966" y="1831104"/>
            <a:ext cx="5269892" cy="3758368"/>
            <a:chOff x="2740799" y="2019300"/>
            <a:chExt cx="5811520" cy="4144645"/>
          </a:xfrm>
        </p:grpSpPr>
        <p:sp>
          <p:nvSpPr>
            <p:cNvPr id="3" name="object 3"/>
            <p:cNvSpPr/>
            <p:nvPr/>
          </p:nvSpPr>
          <p:spPr>
            <a:xfrm>
              <a:off x="2740799" y="2019300"/>
              <a:ext cx="5811011" cy="4144517"/>
            </a:xfrm>
            <a:prstGeom prst="rect">
              <a:avLst/>
            </a:prstGeom>
            <a:blipFill>
              <a:blip r:embed="rId2" cstate="print"/>
              <a:stretch>
                <a:fillRect/>
              </a:stretch>
            </a:blipFill>
          </p:spPr>
          <p:txBody>
            <a:bodyPr wrap="square" lIns="0" tIns="0" rIns="0" bIns="0" rtlCol="0"/>
            <a:lstStyle/>
            <a:p>
              <a:endParaRPr sz="1632"/>
            </a:p>
          </p:txBody>
        </p:sp>
        <p:sp>
          <p:nvSpPr>
            <p:cNvPr id="4" name="object 4"/>
            <p:cNvSpPr/>
            <p:nvPr/>
          </p:nvSpPr>
          <p:spPr>
            <a:xfrm>
              <a:off x="7011035" y="2175509"/>
              <a:ext cx="886460" cy="801370"/>
            </a:xfrm>
            <a:custGeom>
              <a:avLst/>
              <a:gdLst/>
              <a:ahLst/>
              <a:cxnLst/>
              <a:rect l="l" t="t" r="r" b="b"/>
              <a:pathLst>
                <a:path w="886459" h="801369">
                  <a:moveTo>
                    <a:pt x="626176" y="245414"/>
                  </a:moveTo>
                  <a:lnTo>
                    <a:pt x="224790" y="0"/>
                  </a:lnTo>
                  <a:lnTo>
                    <a:pt x="0" y="366522"/>
                  </a:lnTo>
                  <a:lnTo>
                    <a:pt x="26670" y="382877"/>
                  </a:lnTo>
                  <a:lnTo>
                    <a:pt x="26670" y="349758"/>
                  </a:lnTo>
                  <a:lnTo>
                    <a:pt x="39363" y="357527"/>
                  </a:lnTo>
                  <a:lnTo>
                    <a:pt x="221742" y="59089"/>
                  </a:lnTo>
                  <a:lnTo>
                    <a:pt x="221742" y="31242"/>
                  </a:lnTo>
                  <a:lnTo>
                    <a:pt x="241554" y="26670"/>
                  </a:lnTo>
                  <a:lnTo>
                    <a:pt x="241554" y="43391"/>
                  </a:lnTo>
                  <a:lnTo>
                    <a:pt x="618744" y="274707"/>
                  </a:lnTo>
                  <a:lnTo>
                    <a:pt x="618744" y="257555"/>
                  </a:lnTo>
                  <a:lnTo>
                    <a:pt x="626176" y="245414"/>
                  </a:lnTo>
                  <a:close/>
                </a:path>
                <a:path w="886459" h="801369">
                  <a:moveTo>
                    <a:pt x="39363" y="357527"/>
                  </a:moveTo>
                  <a:lnTo>
                    <a:pt x="26670" y="349758"/>
                  </a:lnTo>
                  <a:lnTo>
                    <a:pt x="32004" y="369570"/>
                  </a:lnTo>
                  <a:lnTo>
                    <a:pt x="39363" y="357527"/>
                  </a:lnTo>
                  <a:close/>
                </a:path>
                <a:path w="886459" h="801369">
                  <a:moveTo>
                    <a:pt x="441198" y="603504"/>
                  </a:moveTo>
                  <a:lnTo>
                    <a:pt x="39363" y="357527"/>
                  </a:lnTo>
                  <a:lnTo>
                    <a:pt x="32004" y="369570"/>
                  </a:lnTo>
                  <a:lnTo>
                    <a:pt x="26670" y="349758"/>
                  </a:lnTo>
                  <a:lnTo>
                    <a:pt x="26670" y="382877"/>
                  </a:lnTo>
                  <a:lnTo>
                    <a:pt x="401624" y="612821"/>
                  </a:lnTo>
                  <a:lnTo>
                    <a:pt x="409194" y="600456"/>
                  </a:lnTo>
                  <a:lnTo>
                    <a:pt x="413766" y="620268"/>
                  </a:lnTo>
                  <a:lnTo>
                    <a:pt x="413766" y="647988"/>
                  </a:lnTo>
                  <a:lnTo>
                    <a:pt x="441198" y="603504"/>
                  </a:lnTo>
                  <a:close/>
                </a:path>
                <a:path w="886459" h="801369">
                  <a:moveTo>
                    <a:pt x="241554" y="26670"/>
                  </a:moveTo>
                  <a:lnTo>
                    <a:pt x="221742" y="31242"/>
                  </a:lnTo>
                  <a:lnTo>
                    <a:pt x="234120" y="38833"/>
                  </a:lnTo>
                  <a:lnTo>
                    <a:pt x="241554" y="26670"/>
                  </a:lnTo>
                  <a:close/>
                </a:path>
                <a:path w="886459" h="801369">
                  <a:moveTo>
                    <a:pt x="234120" y="38833"/>
                  </a:moveTo>
                  <a:lnTo>
                    <a:pt x="221742" y="31242"/>
                  </a:lnTo>
                  <a:lnTo>
                    <a:pt x="221742" y="59089"/>
                  </a:lnTo>
                  <a:lnTo>
                    <a:pt x="234120" y="38833"/>
                  </a:lnTo>
                  <a:close/>
                </a:path>
                <a:path w="886459" h="801369">
                  <a:moveTo>
                    <a:pt x="241554" y="43391"/>
                  </a:moveTo>
                  <a:lnTo>
                    <a:pt x="241554" y="26670"/>
                  </a:lnTo>
                  <a:lnTo>
                    <a:pt x="234120" y="38833"/>
                  </a:lnTo>
                  <a:lnTo>
                    <a:pt x="241554" y="43391"/>
                  </a:lnTo>
                  <a:close/>
                </a:path>
                <a:path w="886459" h="801369">
                  <a:moveTo>
                    <a:pt x="413766" y="647988"/>
                  </a:moveTo>
                  <a:lnTo>
                    <a:pt x="413766" y="620268"/>
                  </a:lnTo>
                  <a:lnTo>
                    <a:pt x="401624" y="612821"/>
                  </a:lnTo>
                  <a:lnTo>
                    <a:pt x="286512" y="800862"/>
                  </a:lnTo>
                  <a:lnTo>
                    <a:pt x="313182" y="794457"/>
                  </a:lnTo>
                  <a:lnTo>
                    <a:pt x="313182" y="765048"/>
                  </a:lnTo>
                  <a:lnTo>
                    <a:pt x="346512" y="757048"/>
                  </a:lnTo>
                  <a:lnTo>
                    <a:pt x="413766" y="647988"/>
                  </a:lnTo>
                  <a:close/>
                </a:path>
                <a:path w="886459" h="801369">
                  <a:moveTo>
                    <a:pt x="346512" y="757048"/>
                  </a:moveTo>
                  <a:lnTo>
                    <a:pt x="313182" y="765048"/>
                  </a:lnTo>
                  <a:lnTo>
                    <a:pt x="328422" y="786384"/>
                  </a:lnTo>
                  <a:lnTo>
                    <a:pt x="346512" y="757048"/>
                  </a:lnTo>
                  <a:close/>
                </a:path>
                <a:path w="886459" h="801369">
                  <a:moveTo>
                    <a:pt x="865632" y="661784"/>
                  </a:moveTo>
                  <a:lnTo>
                    <a:pt x="865632" y="632460"/>
                  </a:lnTo>
                  <a:lnTo>
                    <a:pt x="854964" y="649986"/>
                  </a:lnTo>
                  <a:lnTo>
                    <a:pt x="851567" y="635835"/>
                  </a:lnTo>
                  <a:lnTo>
                    <a:pt x="346512" y="757048"/>
                  </a:lnTo>
                  <a:lnTo>
                    <a:pt x="328422" y="786384"/>
                  </a:lnTo>
                  <a:lnTo>
                    <a:pt x="313182" y="765048"/>
                  </a:lnTo>
                  <a:lnTo>
                    <a:pt x="313182" y="794457"/>
                  </a:lnTo>
                  <a:lnTo>
                    <a:pt x="865632" y="661784"/>
                  </a:lnTo>
                  <a:close/>
                </a:path>
                <a:path w="886459" h="801369">
                  <a:moveTo>
                    <a:pt x="413766" y="620268"/>
                  </a:moveTo>
                  <a:lnTo>
                    <a:pt x="409194" y="600456"/>
                  </a:lnTo>
                  <a:lnTo>
                    <a:pt x="401624" y="612821"/>
                  </a:lnTo>
                  <a:lnTo>
                    <a:pt x="413766" y="620268"/>
                  </a:lnTo>
                  <a:close/>
                </a:path>
                <a:path w="886459" h="801369">
                  <a:moveTo>
                    <a:pt x="638556" y="252983"/>
                  </a:moveTo>
                  <a:lnTo>
                    <a:pt x="626176" y="245414"/>
                  </a:lnTo>
                  <a:lnTo>
                    <a:pt x="618744" y="257555"/>
                  </a:lnTo>
                  <a:lnTo>
                    <a:pt x="638556" y="252983"/>
                  </a:lnTo>
                  <a:close/>
                </a:path>
                <a:path w="886459" h="801369">
                  <a:moveTo>
                    <a:pt x="638556" y="280024"/>
                  </a:moveTo>
                  <a:lnTo>
                    <a:pt x="638556" y="252983"/>
                  </a:lnTo>
                  <a:lnTo>
                    <a:pt x="618744" y="257555"/>
                  </a:lnTo>
                  <a:lnTo>
                    <a:pt x="618744" y="274707"/>
                  </a:lnTo>
                  <a:lnTo>
                    <a:pt x="635508" y="284988"/>
                  </a:lnTo>
                  <a:lnTo>
                    <a:pt x="638556" y="280024"/>
                  </a:lnTo>
                  <a:close/>
                </a:path>
                <a:path w="886459" h="801369">
                  <a:moveTo>
                    <a:pt x="886206" y="656844"/>
                  </a:moveTo>
                  <a:lnTo>
                    <a:pt x="741426" y="57149"/>
                  </a:lnTo>
                  <a:lnTo>
                    <a:pt x="626176" y="245414"/>
                  </a:lnTo>
                  <a:lnTo>
                    <a:pt x="638556" y="252983"/>
                  </a:lnTo>
                  <a:lnTo>
                    <a:pt x="638556" y="280024"/>
                  </a:lnTo>
                  <a:lnTo>
                    <a:pt x="722376" y="143534"/>
                  </a:lnTo>
                  <a:lnTo>
                    <a:pt x="722376" y="97535"/>
                  </a:lnTo>
                  <a:lnTo>
                    <a:pt x="748284" y="101345"/>
                  </a:lnTo>
                  <a:lnTo>
                    <a:pt x="748284" y="205485"/>
                  </a:lnTo>
                  <a:lnTo>
                    <a:pt x="851567" y="635835"/>
                  </a:lnTo>
                  <a:lnTo>
                    <a:pt x="865632" y="632460"/>
                  </a:lnTo>
                  <a:lnTo>
                    <a:pt x="865632" y="661784"/>
                  </a:lnTo>
                  <a:lnTo>
                    <a:pt x="886206" y="656844"/>
                  </a:lnTo>
                  <a:close/>
                </a:path>
                <a:path w="886459" h="801369">
                  <a:moveTo>
                    <a:pt x="748284" y="101345"/>
                  </a:moveTo>
                  <a:lnTo>
                    <a:pt x="722376" y="97535"/>
                  </a:lnTo>
                  <a:lnTo>
                    <a:pt x="730313" y="130608"/>
                  </a:lnTo>
                  <a:lnTo>
                    <a:pt x="748284" y="101345"/>
                  </a:lnTo>
                  <a:close/>
                </a:path>
                <a:path w="886459" h="801369">
                  <a:moveTo>
                    <a:pt x="730313" y="130608"/>
                  </a:moveTo>
                  <a:lnTo>
                    <a:pt x="722376" y="97535"/>
                  </a:lnTo>
                  <a:lnTo>
                    <a:pt x="722376" y="143534"/>
                  </a:lnTo>
                  <a:lnTo>
                    <a:pt x="730313" y="130608"/>
                  </a:lnTo>
                  <a:close/>
                </a:path>
                <a:path w="886459" h="801369">
                  <a:moveTo>
                    <a:pt x="748284" y="205485"/>
                  </a:moveTo>
                  <a:lnTo>
                    <a:pt x="748284" y="101345"/>
                  </a:lnTo>
                  <a:lnTo>
                    <a:pt x="730313" y="130608"/>
                  </a:lnTo>
                  <a:lnTo>
                    <a:pt x="748284" y="205485"/>
                  </a:lnTo>
                  <a:close/>
                </a:path>
                <a:path w="886459" h="801369">
                  <a:moveTo>
                    <a:pt x="865632" y="632460"/>
                  </a:moveTo>
                  <a:lnTo>
                    <a:pt x="851567" y="635835"/>
                  </a:lnTo>
                  <a:lnTo>
                    <a:pt x="854964" y="649986"/>
                  </a:lnTo>
                  <a:lnTo>
                    <a:pt x="865632" y="632460"/>
                  </a:lnTo>
                  <a:close/>
                </a:path>
              </a:pathLst>
            </a:custGeom>
            <a:solidFill>
              <a:srgbClr val="FF0000"/>
            </a:solidFill>
          </p:spPr>
          <p:txBody>
            <a:bodyPr wrap="square" lIns="0" tIns="0" rIns="0" bIns="0" rtlCol="0"/>
            <a:lstStyle/>
            <a:p>
              <a:endParaRPr sz="1632"/>
            </a:p>
          </p:txBody>
        </p:sp>
      </p:grpSp>
      <p:sp>
        <p:nvSpPr>
          <p:cNvPr id="5" name="object 5"/>
          <p:cNvSpPr txBox="1"/>
          <p:nvPr/>
        </p:nvSpPr>
        <p:spPr>
          <a:xfrm>
            <a:off x="2563364" y="5812302"/>
            <a:ext cx="7064719" cy="263369"/>
          </a:xfrm>
          <a:prstGeom prst="rect">
            <a:avLst/>
          </a:prstGeom>
        </p:spPr>
        <p:txBody>
          <a:bodyPr vert="horz" wrap="square" lIns="0" tIns="12092" rIns="0" bIns="0" rtlCol="0">
            <a:spAutoFit/>
          </a:bodyPr>
          <a:lstStyle/>
          <a:p>
            <a:pPr marL="11516">
              <a:spcBef>
                <a:spcPts val="95"/>
              </a:spcBef>
            </a:pPr>
            <a:r>
              <a:rPr sz="1632" dirty="0">
                <a:latin typeface="Comic Sans MS"/>
                <a:cs typeface="Comic Sans MS"/>
              </a:rPr>
              <a:t>A </a:t>
            </a:r>
            <a:r>
              <a:rPr sz="1632" spc="-5" dirty="0">
                <a:latin typeface="Comic Sans MS"/>
                <a:cs typeface="Comic Sans MS"/>
              </a:rPr>
              <a:t>bi-dimensional outlier that is not an outlier in either of its</a:t>
            </a:r>
            <a:r>
              <a:rPr sz="1632" spc="18" dirty="0">
                <a:latin typeface="Comic Sans MS"/>
                <a:cs typeface="Comic Sans MS"/>
              </a:rPr>
              <a:t> </a:t>
            </a:r>
            <a:r>
              <a:rPr sz="1632" spc="-5" dirty="0">
                <a:latin typeface="Comic Sans MS"/>
                <a:cs typeface="Comic Sans MS"/>
              </a:rPr>
              <a:t>projections.</a:t>
            </a:r>
            <a:endParaRPr sz="1632">
              <a:latin typeface="Comic Sans MS"/>
              <a:cs typeface="Comic Sans MS"/>
            </a:endParaRPr>
          </a:p>
        </p:txBody>
      </p:sp>
      <p:sp>
        <p:nvSpPr>
          <p:cNvPr id="6" name="object 6"/>
          <p:cNvSpPr txBox="1">
            <a:spLocks noGrp="1"/>
          </p:cNvSpPr>
          <p:nvPr>
            <p:ph type="sldNum" sz="quarter" idx="7"/>
          </p:nvPr>
        </p:nvSpPr>
        <p:spPr>
          <a:xfrm>
            <a:off x="9055708" y="5832992"/>
            <a:ext cx="2487537" cy="193002"/>
          </a:xfrm>
          <a:prstGeom prst="rect">
            <a:avLst/>
          </a:prstGeom>
        </p:spPr>
        <p:txBody>
          <a:bodyPr vert="horz" wrap="square" lIns="0" tIns="25336" rIns="0" bIns="0" rtlCol="0" anchor="ctr">
            <a:spAutoFit/>
          </a:bodyPr>
          <a:lstStyle/>
          <a:p>
            <a:pPr marL="34549">
              <a:spcBef>
                <a:spcPts val="199"/>
              </a:spcBef>
            </a:pPr>
            <a:fld id="{81D60167-4931-47E6-BA6A-407CBD079E47}" type="slidenum">
              <a:rPr dirty="0"/>
              <a:pPr marL="34549">
                <a:spcBef>
                  <a:spcPts val="199"/>
                </a:spcBef>
              </a:pPr>
              <a:t>66</a:t>
            </a:fld>
            <a:endParaRPr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9861" y="4132841"/>
            <a:ext cx="6200415" cy="569795"/>
          </a:xfrm>
          <a:prstGeom prst="rect">
            <a:avLst/>
          </a:prstGeom>
        </p:spPr>
        <p:txBody>
          <a:bodyPr vert="horz" wrap="square" lIns="0" tIns="11516" rIns="0" bIns="0" rtlCol="0" anchor="ctr">
            <a:spAutoFit/>
          </a:bodyPr>
          <a:lstStyle/>
          <a:p>
            <a:pPr marL="11516">
              <a:lnSpc>
                <a:spcPct val="100000"/>
              </a:lnSpc>
              <a:spcBef>
                <a:spcPts val="91"/>
              </a:spcBef>
            </a:pPr>
            <a:r>
              <a:rPr sz="3627" dirty="0"/>
              <a:t>DATA</a:t>
            </a:r>
            <a:r>
              <a:rPr sz="3627" spc="-63" dirty="0"/>
              <a:t> </a:t>
            </a:r>
            <a:r>
              <a:rPr sz="3627" dirty="0"/>
              <a:t>TRANSFORMATION</a:t>
            </a:r>
            <a:endParaRPr sz="3627"/>
          </a:p>
        </p:txBody>
      </p:sp>
      <p:sp>
        <p:nvSpPr>
          <p:cNvPr id="3" name="object 3"/>
          <p:cNvSpPr txBox="1">
            <a:spLocks noGrp="1"/>
          </p:cNvSpPr>
          <p:nvPr>
            <p:ph type="sldNum" sz="quarter" idx="7"/>
          </p:nvPr>
        </p:nvSpPr>
        <p:spPr>
          <a:xfrm>
            <a:off x="9055708" y="5832992"/>
            <a:ext cx="2487537" cy="193002"/>
          </a:xfrm>
          <a:prstGeom prst="rect">
            <a:avLst/>
          </a:prstGeom>
        </p:spPr>
        <p:txBody>
          <a:bodyPr vert="horz" wrap="square" lIns="0" tIns="25336" rIns="0" bIns="0" rtlCol="0" anchor="ctr">
            <a:spAutoFit/>
          </a:bodyPr>
          <a:lstStyle/>
          <a:p>
            <a:pPr marL="34549">
              <a:spcBef>
                <a:spcPts val="199"/>
              </a:spcBef>
            </a:pPr>
            <a:fld id="{81D60167-4931-47E6-BA6A-407CBD079E47}" type="slidenum">
              <a:rPr dirty="0"/>
              <a:pPr marL="34549">
                <a:spcBef>
                  <a:spcPts val="199"/>
                </a:spcBef>
              </a:pPr>
              <a:t>67</a:t>
            </a:fld>
            <a:endParaRPr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82981" y="404974"/>
            <a:ext cx="2453563" cy="1365265"/>
          </a:xfrm>
          <a:prstGeom prst="rect">
            <a:avLst/>
          </a:prstGeom>
        </p:spPr>
        <p:txBody>
          <a:bodyPr vert="horz" wrap="square" lIns="0" tIns="10941" rIns="0" bIns="0" rtlCol="0" anchor="ctr">
            <a:spAutoFit/>
          </a:bodyPr>
          <a:lstStyle/>
          <a:p>
            <a:pPr marL="11516">
              <a:lnSpc>
                <a:spcPct val="100000"/>
              </a:lnSpc>
              <a:spcBef>
                <a:spcPts val="86"/>
              </a:spcBef>
            </a:pPr>
            <a:r>
              <a:rPr spc="-9" dirty="0"/>
              <a:t>Normalization</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chemeClr val="tx1"/>
                </a:solidFill>
                <a:latin typeface="Comic Sans MS"/>
                <a:ea typeface="+mn-ea"/>
                <a:cs typeface="Comic Sans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220"/>
              </a:spcBef>
            </a:pPr>
            <a:fld id="{81D60167-4931-47E6-BA6A-407CBD079E47}" type="slidenum">
              <a:rPr lang="de-DE" smtClean="0"/>
              <a:pPr marL="38100">
                <a:spcBef>
                  <a:spcPts val="220"/>
                </a:spcBef>
              </a:pPr>
              <a:t>68</a:t>
            </a:fld>
            <a:endParaRPr dirty="0"/>
          </a:p>
        </p:txBody>
      </p:sp>
      <p:sp>
        <p:nvSpPr>
          <p:cNvPr id="3" name="object 3"/>
          <p:cNvSpPr txBox="1"/>
          <p:nvPr/>
        </p:nvSpPr>
        <p:spPr>
          <a:xfrm>
            <a:off x="2434841" y="1844725"/>
            <a:ext cx="6805601" cy="3801384"/>
          </a:xfrm>
          <a:prstGeom prst="rect">
            <a:avLst/>
          </a:prstGeom>
        </p:spPr>
        <p:txBody>
          <a:bodyPr vert="horz" wrap="square" lIns="0" tIns="11516" rIns="0" bIns="0" rtlCol="0">
            <a:spAutoFit/>
          </a:bodyPr>
          <a:lstStyle/>
          <a:p>
            <a:pPr marL="322458" marR="4607" indent="-310942">
              <a:lnSpc>
                <a:spcPct val="110000"/>
              </a:lnSpc>
              <a:spcBef>
                <a:spcPts val="91"/>
              </a:spcBef>
              <a:buClr>
                <a:srgbClr val="FF0000"/>
              </a:buClr>
              <a:buChar char="•"/>
              <a:tabLst>
                <a:tab pos="321882" algn="l"/>
                <a:tab pos="322458" algn="l"/>
              </a:tabLst>
            </a:pPr>
            <a:r>
              <a:rPr sz="2539" dirty="0">
                <a:solidFill>
                  <a:srgbClr val="3333CC"/>
                </a:solidFill>
                <a:latin typeface="Comic Sans MS"/>
                <a:cs typeface="Comic Sans MS"/>
              </a:rPr>
              <a:t>For </a:t>
            </a:r>
            <a:r>
              <a:rPr sz="2539" spc="-5" dirty="0">
                <a:solidFill>
                  <a:srgbClr val="3333CC"/>
                </a:solidFill>
                <a:latin typeface="Comic Sans MS"/>
                <a:cs typeface="Comic Sans MS"/>
              </a:rPr>
              <a:t>distance-based </a:t>
            </a:r>
            <a:r>
              <a:rPr sz="2539" dirty="0">
                <a:solidFill>
                  <a:srgbClr val="3333CC"/>
                </a:solidFill>
                <a:latin typeface="Comic Sans MS"/>
                <a:cs typeface="Comic Sans MS"/>
              </a:rPr>
              <a:t>methods, </a:t>
            </a:r>
            <a:r>
              <a:rPr sz="2539" spc="-5" dirty="0">
                <a:solidFill>
                  <a:srgbClr val="3333CC"/>
                </a:solidFill>
                <a:latin typeface="Comic Sans MS"/>
                <a:cs typeface="Comic Sans MS"/>
              </a:rPr>
              <a:t>normalization  </a:t>
            </a:r>
            <a:r>
              <a:rPr sz="2539" dirty="0">
                <a:solidFill>
                  <a:srgbClr val="3333CC"/>
                </a:solidFill>
                <a:latin typeface="Comic Sans MS"/>
                <a:cs typeface="Comic Sans MS"/>
              </a:rPr>
              <a:t>helps </a:t>
            </a:r>
            <a:r>
              <a:rPr sz="2539" spc="-5" dirty="0">
                <a:solidFill>
                  <a:srgbClr val="3333CC"/>
                </a:solidFill>
                <a:latin typeface="Comic Sans MS"/>
                <a:cs typeface="Comic Sans MS"/>
              </a:rPr>
              <a:t>to </a:t>
            </a:r>
            <a:r>
              <a:rPr sz="2539" dirty="0">
                <a:solidFill>
                  <a:srgbClr val="3333CC"/>
                </a:solidFill>
                <a:latin typeface="Comic Sans MS"/>
                <a:cs typeface="Comic Sans MS"/>
              </a:rPr>
              <a:t>prevent </a:t>
            </a:r>
            <a:r>
              <a:rPr sz="2539" spc="-5" dirty="0">
                <a:solidFill>
                  <a:srgbClr val="3333CC"/>
                </a:solidFill>
                <a:latin typeface="Comic Sans MS"/>
                <a:cs typeface="Comic Sans MS"/>
              </a:rPr>
              <a:t>that </a:t>
            </a:r>
            <a:r>
              <a:rPr sz="2539" dirty="0">
                <a:solidFill>
                  <a:srgbClr val="3333CC"/>
                </a:solidFill>
                <a:latin typeface="Comic Sans MS"/>
                <a:cs typeface="Comic Sans MS"/>
              </a:rPr>
              <a:t>attributes </a:t>
            </a:r>
            <a:r>
              <a:rPr sz="2539" spc="-5" dirty="0">
                <a:solidFill>
                  <a:srgbClr val="3333CC"/>
                </a:solidFill>
                <a:latin typeface="Comic Sans MS"/>
                <a:cs typeface="Comic Sans MS"/>
              </a:rPr>
              <a:t>with </a:t>
            </a:r>
            <a:r>
              <a:rPr sz="2539" dirty="0">
                <a:solidFill>
                  <a:srgbClr val="3333CC"/>
                </a:solidFill>
                <a:latin typeface="Comic Sans MS"/>
                <a:cs typeface="Comic Sans MS"/>
              </a:rPr>
              <a:t>large  </a:t>
            </a:r>
            <a:r>
              <a:rPr sz="2539" spc="-5" dirty="0">
                <a:solidFill>
                  <a:srgbClr val="3333CC"/>
                </a:solidFill>
                <a:latin typeface="Comic Sans MS"/>
                <a:cs typeface="Comic Sans MS"/>
              </a:rPr>
              <a:t>ranges </a:t>
            </a:r>
            <a:r>
              <a:rPr sz="2539" dirty="0">
                <a:solidFill>
                  <a:srgbClr val="3333CC"/>
                </a:solidFill>
                <a:latin typeface="Comic Sans MS"/>
                <a:cs typeface="Comic Sans MS"/>
              </a:rPr>
              <a:t>out-weight attributes </a:t>
            </a:r>
            <a:r>
              <a:rPr sz="2539" spc="-5" dirty="0">
                <a:solidFill>
                  <a:srgbClr val="3333CC"/>
                </a:solidFill>
                <a:latin typeface="Comic Sans MS"/>
                <a:cs typeface="Comic Sans MS"/>
              </a:rPr>
              <a:t>with </a:t>
            </a:r>
            <a:r>
              <a:rPr sz="2539" dirty="0">
                <a:solidFill>
                  <a:srgbClr val="3333CC"/>
                </a:solidFill>
                <a:latin typeface="Comic Sans MS"/>
                <a:cs typeface="Comic Sans MS"/>
              </a:rPr>
              <a:t>small  </a:t>
            </a:r>
            <a:r>
              <a:rPr sz="2539" spc="-5" dirty="0">
                <a:solidFill>
                  <a:srgbClr val="3333CC"/>
                </a:solidFill>
                <a:latin typeface="Comic Sans MS"/>
                <a:cs typeface="Comic Sans MS"/>
              </a:rPr>
              <a:t>ranges</a:t>
            </a:r>
            <a:endParaRPr sz="2539">
              <a:latin typeface="Comic Sans MS"/>
              <a:cs typeface="Comic Sans MS"/>
            </a:endParaRPr>
          </a:p>
          <a:p>
            <a:pPr>
              <a:spcBef>
                <a:spcPts val="5"/>
              </a:spcBef>
              <a:buClr>
                <a:srgbClr val="FF0000"/>
              </a:buClr>
              <a:buFont typeface="Comic Sans MS"/>
              <a:buChar char="•"/>
            </a:pPr>
            <a:endParaRPr sz="4761">
              <a:latin typeface="Comic Sans MS"/>
              <a:cs typeface="Comic Sans MS"/>
            </a:endParaRPr>
          </a:p>
          <a:p>
            <a:pPr marL="684648" lvl="1" indent="-259694">
              <a:buClr>
                <a:srgbClr val="FF0000"/>
              </a:buClr>
              <a:buChar char="•"/>
              <a:tabLst>
                <a:tab pos="684648" algn="l"/>
                <a:tab pos="685223" algn="l"/>
              </a:tabLst>
            </a:pPr>
            <a:r>
              <a:rPr sz="2176" dirty="0">
                <a:solidFill>
                  <a:srgbClr val="3333CC"/>
                </a:solidFill>
                <a:latin typeface="Comic Sans MS"/>
                <a:cs typeface="Comic Sans MS"/>
              </a:rPr>
              <a:t>min-max</a:t>
            </a:r>
            <a:r>
              <a:rPr sz="2176" spc="-14" dirty="0">
                <a:solidFill>
                  <a:srgbClr val="3333CC"/>
                </a:solidFill>
                <a:latin typeface="Comic Sans MS"/>
                <a:cs typeface="Comic Sans MS"/>
              </a:rPr>
              <a:t> </a:t>
            </a:r>
            <a:r>
              <a:rPr sz="2176" spc="-5" dirty="0">
                <a:solidFill>
                  <a:srgbClr val="3333CC"/>
                </a:solidFill>
                <a:latin typeface="Comic Sans MS"/>
                <a:cs typeface="Comic Sans MS"/>
              </a:rPr>
              <a:t>normalization</a:t>
            </a:r>
            <a:endParaRPr sz="2176">
              <a:latin typeface="Comic Sans MS"/>
              <a:cs typeface="Comic Sans MS"/>
            </a:endParaRPr>
          </a:p>
          <a:p>
            <a:pPr marL="684648" lvl="1" indent="-259694">
              <a:spcBef>
                <a:spcPts val="1306"/>
              </a:spcBef>
              <a:buClr>
                <a:srgbClr val="FF0000"/>
              </a:buClr>
              <a:buChar char="•"/>
              <a:tabLst>
                <a:tab pos="684648" algn="l"/>
                <a:tab pos="685223" algn="l"/>
              </a:tabLst>
            </a:pPr>
            <a:r>
              <a:rPr sz="2176" spc="-5" dirty="0">
                <a:solidFill>
                  <a:srgbClr val="3333CC"/>
                </a:solidFill>
                <a:latin typeface="Comic Sans MS"/>
                <a:cs typeface="Comic Sans MS"/>
              </a:rPr>
              <a:t>z-score</a:t>
            </a:r>
            <a:r>
              <a:rPr sz="2176" spc="-14" dirty="0">
                <a:solidFill>
                  <a:srgbClr val="3333CC"/>
                </a:solidFill>
                <a:latin typeface="Comic Sans MS"/>
                <a:cs typeface="Comic Sans MS"/>
              </a:rPr>
              <a:t> </a:t>
            </a:r>
            <a:r>
              <a:rPr sz="2176" spc="-5" dirty="0">
                <a:solidFill>
                  <a:srgbClr val="3333CC"/>
                </a:solidFill>
                <a:latin typeface="Comic Sans MS"/>
                <a:cs typeface="Comic Sans MS"/>
              </a:rPr>
              <a:t>normalization</a:t>
            </a:r>
            <a:endParaRPr sz="2176">
              <a:latin typeface="Comic Sans MS"/>
              <a:cs typeface="Comic Sans MS"/>
            </a:endParaRPr>
          </a:p>
          <a:p>
            <a:pPr marL="684648" lvl="1" indent="-259694">
              <a:spcBef>
                <a:spcPts val="1306"/>
              </a:spcBef>
              <a:buClr>
                <a:srgbClr val="FF0000"/>
              </a:buClr>
              <a:buChar char="•"/>
              <a:tabLst>
                <a:tab pos="684648" algn="l"/>
                <a:tab pos="685223" algn="l"/>
              </a:tabLst>
            </a:pPr>
            <a:r>
              <a:rPr sz="2176" spc="-5" dirty="0">
                <a:solidFill>
                  <a:srgbClr val="3333CC"/>
                </a:solidFill>
                <a:latin typeface="Comic Sans MS"/>
                <a:cs typeface="Comic Sans MS"/>
              </a:rPr>
              <a:t>normalization by decimal</a:t>
            </a:r>
            <a:r>
              <a:rPr sz="2176" dirty="0">
                <a:solidFill>
                  <a:srgbClr val="3333CC"/>
                </a:solidFill>
                <a:latin typeface="Comic Sans MS"/>
                <a:cs typeface="Comic Sans MS"/>
              </a:rPr>
              <a:t> scaling</a:t>
            </a:r>
            <a:endParaRPr sz="2176">
              <a:latin typeface="Comic Sans MS"/>
              <a:cs typeface="Comic Sans M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82981" y="404974"/>
            <a:ext cx="2453563" cy="1365265"/>
          </a:xfrm>
          <a:prstGeom prst="rect">
            <a:avLst/>
          </a:prstGeom>
        </p:spPr>
        <p:txBody>
          <a:bodyPr vert="horz" wrap="square" lIns="0" tIns="10941" rIns="0" bIns="0" rtlCol="0" anchor="ctr">
            <a:spAutoFit/>
          </a:bodyPr>
          <a:lstStyle/>
          <a:p>
            <a:pPr marL="11516">
              <a:lnSpc>
                <a:spcPct val="100000"/>
              </a:lnSpc>
              <a:spcBef>
                <a:spcPts val="86"/>
              </a:spcBef>
            </a:pPr>
            <a:r>
              <a:rPr spc="-9" dirty="0"/>
              <a:t>Normalization</a:t>
            </a:r>
          </a:p>
        </p:txBody>
      </p:sp>
      <p:sp>
        <p:nvSpPr>
          <p:cNvPr id="25" name="object 25"/>
          <p:cNvSpPr txBox="1">
            <a:spLocks noGrp="1"/>
          </p:cNvSpPr>
          <p:nvPr>
            <p:ph type="sldNum" sz="quarter" idx="12"/>
          </p:nvPr>
        </p:nvSpPr>
        <p:spPr>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chemeClr val="tx1"/>
                </a:solidFill>
                <a:latin typeface="Comic Sans MS"/>
                <a:ea typeface="+mn-ea"/>
                <a:cs typeface="Comic Sans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220"/>
              </a:spcBef>
            </a:pPr>
            <a:fld id="{81D60167-4931-47E6-BA6A-407CBD079E47}" type="slidenum">
              <a:rPr lang="de-DE" smtClean="0"/>
              <a:pPr marL="38100">
                <a:spcBef>
                  <a:spcPts val="220"/>
                </a:spcBef>
              </a:pPr>
              <a:t>69</a:t>
            </a:fld>
            <a:endParaRPr dirty="0"/>
          </a:p>
        </p:txBody>
      </p:sp>
      <p:sp>
        <p:nvSpPr>
          <p:cNvPr id="3" name="object 3"/>
          <p:cNvSpPr txBox="1"/>
          <p:nvPr/>
        </p:nvSpPr>
        <p:spPr>
          <a:xfrm>
            <a:off x="2434841" y="1654442"/>
            <a:ext cx="2725925" cy="290227"/>
          </a:xfrm>
          <a:prstGeom prst="rect">
            <a:avLst/>
          </a:prstGeom>
        </p:spPr>
        <p:txBody>
          <a:bodyPr vert="horz" wrap="square" lIns="0" tIns="10941" rIns="0" bIns="0" rtlCol="0">
            <a:spAutoFit/>
          </a:bodyPr>
          <a:lstStyle/>
          <a:p>
            <a:pPr marL="321882" indent="-310942">
              <a:spcBef>
                <a:spcPts val="86"/>
              </a:spcBef>
              <a:buClr>
                <a:srgbClr val="FF0000"/>
              </a:buClr>
              <a:buChar char="•"/>
              <a:tabLst>
                <a:tab pos="321882" algn="l"/>
                <a:tab pos="322458" algn="l"/>
              </a:tabLst>
            </a:pPr>
            <a:r>
              <a:rPr sz="1814" spc="-5" dirty="0">
                <a:solidFill>
                  <a:srgbClr val="3333CC"/>
                </a:solidFill>
                <a:latin typeface="Comic Sans MS"/>
                <a:cs typeface="Comic Sans MS"/>
              </a:rPr>
              <a:t>min-max</a:t>
            </a:r>
            <a:r>
              <a:rPr sz="1814" spc="-14" dirty="0">
                <a:solidFill>
                  <a:srgbClr val="3333CC"/>
                </a:solidFill>
                <a:latin typeface="Comic Sans MS"/>
                <a:cs typeface="Comic Sans MS"/>
              </a:rPr>
              <a:t> </a:t>
            </a:r>
            <a:r>
              <a:rPr sz="1814" spc="-9" dirty="0">
                <a:solidFill>
                  <a:srgbClr val="3333CC"/>
                </a:solidFill>
                <a:latin typeface="Comic Sans MS"/>
                <a:cs typeface="Comic Sans MS"/>
              </a:rPr>
              <a:t>normalization</a:t>
            </a:r>
            <a:endParaRPr sz="1814">
              <a:latin typeface="Comic Sans MS"/>
              <a:cs typeface="Comic Sans MS"/>
            </a:endParaRPr>
          </a:p>
        </p:txBody>
      </p:sp>
      <p:sp>
        <p:nvSpPr>
          <p:cNvPr id="4" name="object 4"/>
          <p:cNvSpPr txBox="1"/>
          <p:nvPr/>
        </p:nvSpPr>
        <p:spPr>
          <a:xfrm>
            <a:off x="2434841" y="3409530"/>
            <a:ext cx="2640704" cy="290227"/>
          </a:xfrm>
          <a:prstGeom prst="rect">
            <a:avLst/>
          </a:prstGeom>
        </p:spPr>
        <p:txBody>
          <a:bodyPr vert="horz" wrap="square" lIns="0" tIns="10941" rIns="0" bIns="0" rtlCol="0">
            <a:spAutoFit/>
          </a:bodyPr>
          <a:lstStyle/>
          <a:p>
            <a:pPr marL="321882" indent="-310942">
              <a:spcBef>
                <a:spcPts val="86"/>
              </a:spcBef>
              <a:buClr>
                <a:srgbClr val="FF0000"/>
              </a:buClr>
              <a:buChar char="•"/>
              <a:tabLst>
                <a:tab pos="321882" algn="l"/>
                <a:tab pos="322458" algn="l"/>
              </a:tabLst>
            </a:pPr>
            <a:r>
              <a:rPr sz="1814" spc="-9" dirty="0">
                <a:solidFill>
                  <a:srgbClr val="3333CC"/>
                </a:solidFill>
                <a:latin typeface="Comic Sans MS"/>
                <a:cs typeface="Comic Sans MS"/>
              </a:rPr>
              <a:t>z-score</a:t>
            </a:r>
            <a:r>
              <a:rPr sz="1814" dirty="0">
                <a:solidFill>
                  <a:srgbClr val="3333CC"/>
                </a:solidFill>
                <a:latin typeface="Comic Sans MS"/>
                <a:cs typeface="Comic Sans MS"/>
              </a:rPr>
              <a:t> </a:t>
            </a:r>
            <a:r>
              <a:rPr sz="1814" spc="-9" dirty="0">
                <a:solidFill>
                  <a:srgbClr val="3333CC"/>
                </a:solidFill>
                <a:latin typeface="Comic Sans MS"/>
                <a:cs typeface="Comic Sans MS"/>
              </a:rPr>
              <a:t>normalization</a:t>
            </a:r>
            <a:endParaRPr sz="1814">
              <a:latin typeface="Comic Sans MS"/>
              <a:cs typeface="Comic Sans MS"/>
            </a:endParaRPr>
          </a:p>
        </p:txBody>
      </p:sp>
      <p:sp>
        <p:nvSpPr>
          <p:cNvPr id="5" name="object 5"/>
          <p:cNvSpPr/>
          <p:nvPr/>
        </p:nvSpPr>
        <p:spPr>
          <a:xfrm>
            <a:off x="3515307" y="2248457"/>
            <a:ext cx="4915188" cy="535511"/>
          </a:xfrm>
          <a:custGeom>
            <a:avLst/>
            <a:gdLst/>
            <a:ahLst/>
            <a:cxnLst/>
            <a:rect l="l" t="t" r="r" b="b"/>
            <a:pathLst>
              <a:path w="5420359" h="590550">
                <a:moveTo>
                  <a:pt x="5420106" y="590549"/>
                </a:moveTo>
                <a:lnTo>
                  <a:pt x="5420106" y="0"/>
                </a:lnTo>
                <a:lnTo>
                  <a:pt x="0" y="0"/>
                </a:lnTo>
                <a:lnTo>
                  <a:pt x="0" y="590550"/>
                </a:lnTo>
                <a:lnTo>
                  <a:pt x="5420106" y="590549"/>
                </a:lnTo>
                <a:close/>
              </a:path>
            </a:pathLst>
          </a:custGeom>
          <a:solidFill>
            <a:srgbClr val="EAEAEA"/>
          </a:solidFill>
        </p:spPr>
        <p:txBody>
          <a:bodyPr wrap="square" lIns="0" tIns="0" rIns="0" bIns="0" rtlCol="0"/>
          <a:lstStyle/>
          <a:p>
            <a:endParaRPr sz="1632"/>
          </a:p>
        </p:txBody>
      </p:sp>
      <p:sp>
        <p:nvSpPr>
          <p:cNvPr id="6" name="object 6"/>
          <p:cNvSpPr txBox="1"/>
          <p:nvPr/>
        </p:nvSpPr>
        <p:spPr>
          <a:xfrm>
            <a:off x="3945789" y="2228176"/>
            <a:ext cx="1099238" cy="263369"/>
          </a:xfrm>
          <a:prstGeom prst="rect">
            <a:avLst/>
          </a:prstGeom>
        </p:spPr>
        <p:txBody>
          <a:bodyPr vert="horz" wrap="square" lIns="0" tIns="12092" rIns="0" bIns="0" rtlCol="0">
            <a:spAutoFit/>
          </a:bodyPr>
          <a:lstStyle/>
          <a:p>
            <a:pPr>
              <a:spcBef>
                <a:spcPts val="95"/>
              </a:spcBef>
              <a:tabLst>
                <a:tab pos="192323" algn="l"/>
                <a:tab pos="1087144" algn="l"/>
              </a:tabLst>
            </a:pPr>
            <a:r>
              <a:rPr sz="1632" i="1" u="sng" dirty="0">
                <a:uFill>
                  <a:solidFill>
                    <a:srgbClr val="000000"/>
                  </a:solidFill>
                </a:uFill>
                <a:latin typeface="Times New Roman"/>
                <a:cs typeface="Times New Roman"/>
              </a:rPr>
              <a:t> 	v</a:t>
            </a:r>
            <a:r>
              <a:rPr sz="1632" i="1" u="sng" spc="-27" dirty="0">
                <a:uFill>
                  <a:solidFill>
                    <a:srgbClr val="000000"/>
                  </a:solidFill>
                </a:uFill>
                <a:latin typeface="Times New Roman"/>
                <a:cs typeface="Times New Roman"/>
              </a:rPr>
              <a:t> </a:t>
            </a:r>
            <a:r>
              <a:rPr sz="1632" u="sng" dirty="0">
                <a:uFill>
                  <a:solidFill>
                    <a:srgbClr val="000000"/>
                  </a:solidFill>
                </a:uFill>
                <a:latin typeface="Symbol"/>
                <a:cs typeface="Symbol"/>
              </a:rPr>
              <a:t></a:t>
            </a:r>
            <a:r>
              <a:rPr sz="1632" u="sng" spc="-127" dirty="0">
                <a:uFill>
                  <a:solidFill>
                    <a:srgbClr val="000000"/>
                  </a:solidFill>
                </a:uFill>
                <a:latin typeface="Times New Roman"/>
                <a:cs typeface="Times New Roman"/>
              </a:rPr>
              <a:t> </a:t>
            </a:r>
            <a:r>
              <a:rPr sz="1632" u="sng" spc="-14" dirty="0">
                <a:uFill>
                  <a:solidFill>
                    <a:srgbClr val="000000"/>
                  </a:solidFill>
                </a:uFill>
                <a:latin typeface="Comic Sans MS"/>
                <a:cs typeface="Comic Sans MS"/>
              </a:rPr>
              <a:t>min</a:t>
            </a:r>
            <a:r>
              <a:rPr sz="1632" u="sng" spc="-354" dirty="0">
                <a:uFill>
                  <a:solidFill>
                    <a:srgbClr val="000000"/>
                  </a:solidFill>
                </a:uFill>
                <a:latin typeface="Comic Sans MS"/>
                <a:cs typeface="Comic Sans MS"/>
              </a:rPr>
              <a:t> </a:t>
            </a:r>
            <a:r>
              <a:rPr sz="725" i="1" u="sng" spc="-23" dirty="0">
                <a:uFill>
                  <a:solidFill>
                    <a:srgbClr val="000000"/>
                  </a:solidFill>
                </a:uFill>
                <a:latin typeface="Comic Sans MS"/>
                <a:cs typeface="Comic Sans MS"/>
              </a:rPr>
              <a:t>v	</a:t>
            </a:r>
            <a:endParaRPr sz="725">
              <a:latin typeface="Comic Sans MS"/>
              <a:cs typeface="Comic Sans MS"/>
            </a:endParaRPr>
          </a:p>
        </p:txBody>
      </p:sp>
      <p:sp>
        <p:nvSpPr>
          <p:cNvPr id="7" name="object 7"/>
          <p:cNvSpPr txBox="1"/>
          <p:nvPr/>
        </p:nvSpPr>
        <p:spPr>
          <a:xfrm>
            <a:off x="5065816" y="2357386"/>
            <a:ext cx="2266422" cy="263369"/>
          </a:xfrm>
          <a:prstGeom prst="rect">
            <a:avLst/>
          </a:prstGeom>
        </p:spPr>
        <p:txBody>
          <a:bodyPr vert="horz" wrap="square" lIns="0" tIns="12092" rIns="0" bIns="0" rtlCol="0">
            <a:spAutoFit/>
          </a:bodyPr>
          <a:lstStyle/>
          <a:p>
            <a:pPr>
              <a:spcBef>
                <a:spcPts val="95"/>
              </a:spcBef>
            </a:pPr>
            <a:r>
              <a:rPr sz="1632" spc="-14" dirty="0">
                <a:latin typeface="Comic Sans MS"/>
                <a:cs typeface="Comic Sans MS"/>
              </a:rPr>
              <a:t>(new</a:t>
            </a:r>
            <a:r>
              <a:rPr sz="1632" spc="-195" dirty="0">
                <a:latin typeface="Comic Sans MS"/>
                <a:cs typeface="Comic Sans MS"/>
              </a:rPr>
              <a:t> </a:t>
            </a:r>
            <a:r>
              <a:rPr sz="1632" dirty="0">
                <a:latin typeface="Comic Sans MS"/>
                <a:cs typeface="Comic Sans MS"/>
              </a:rPr>
              <a:t>_</a:t>
            </a:r>
            <a:r>
              <a:rPr sz="1632" spc="-240" dirty="0">
                <a:latin typeface="Comic Sans MS"/>
                <a:cs typeface="Comic Sans MS"/>
              </a:rPr>
              <a:t> </a:t>
            </a:r>
            <a:r>
              <a:rPr sz="1632" spc="-9" dirty="0">
                <a:latin typeface="Comic Sans MS"/>
                <a:cs typeface="Comic Sans MS"/>
              </a:rPr>
              <a:t>max</a:t>
            </a:r>
            <a:r>
              <a:rPr sz="1632" spc="-336" dirty="0">
                <a:latin typeface="Comic Sans MS"/>
                <a:cs typeface="Comic Sans MS"/>
              </a:rPr>
              <a:t> </a:t>
            </a:r>
            <a:r>
              <a:rPr sz="725" i="1" spc="-23" dirty="0">
                <a:latin typeface="Comic Sans MS"/>
                <a:cs typeface="Comic Sans MS"/>
              </a:rPr>
              <a:t>v</a:t>
            </a:r>
            <a:r>
              <a:rPr sz="725" i="1" spc="103" dirty="0">
                <a:latin typeface="Comic Sans MS"/>
                <a:cs typeface="Comic Sans MS"/>
              </a:rPr>
              <a:t> </a:t>
            </a:r>
            <a:r>
              <a:rPr sz="1632" dirty="0">
                <a:latin typeface="Symbol"/>
                <a:cs typeface="Symbol"/>
              </a:rPr>
              <a:t></a:t>
            </a:r>
            <a:r>
              <a:rPr sz="1632" spc="-100" dirty="0">
                <a:latin typeface="Times New Roman"/>
                <a:cs typeface="Times New Roman"/>
              </a:rPr>
              <a:t> </a:t>
            </a:r>
            <a:r>
              <a:rPr sz="1632" spc="-14" dirty="0">
                <a:latin typeface="Comic Sans MS"/>
                <a:cs typeface="Comic Sans MS"/>
              </a:rPr>
              <a:t>new_min</a:t>
            </a:r>
            <a:r>
              <a:rPr sz="1632" spc="-45" dirty="0">
                <a:latin typeface="Comic Sans MS"/>
                <a:cs typeface="Comic Sans MS"/>
              </a:rPr>
              <a:t> </a:t>
            </a:r>
            <a:r>
              <a:rPr sz="1632" dirty="0">
                <a:latin typeface="Comic Sans MS"/>
                <a:cs typeface="Comic Sans MS"/>
              </a:rPr>
              <a:t>)</a:t>
            </a:r>
            <a:endParaRPr sz="1632">
              <a:latin typeface="Comic Sans MS"/>
              <a:cs typeface="Comic Sans MS"/>
            </a:endParaRPr>
          </a:p>
        </p:txBody>
      </p:sp>
      <p:sp>
        <p:nvSpPr>
          <p:cNvPr id="8" name="object 8"/>
          <p:cNvSpPr txBox="1"/>
          <p:nvPr/>
        </p:nvSpPr>
        <p:spPr>
          <a:xfrm>
            <a:off x="7184356" y="2357390"/>
            <a:ext cx="1206340" cy="263369"/>
          </a:xfrm>
          <a:prstGeom prst="rect">
            <a:avLst/>
          </a:prstGeom>
        </p:spPr>
        <p:txBody>
          <a:bodyPr vert="horz" wrap="square" lIns="0" tIns="12092" rIns="0" bIns="0" rtlCol="0">
            <a:spAutoFit/>
          </a:bodyPr>
          <a:lstStyle/>
          <a:p>
            <a:pPr>
              <a:spcBef>
                <a:spcPts val="95"/>
              </a:spcBef>
              <a:tabLst>
                <a:tab pos="184262" algn="l"/>
              </a:tabLst>
            </a:pPr>
            <a:r>
              <a:rPr sz="725" i="1" spc="-23" dirty="0">
                <a:latin typeface="Comic Sans MS"/>
                <a:cs typeface="Comic Sans MS"/>
              </a:rPr>
              <a:t>v	</a:t>
            </a:r>
            <a:r>
              <a:rPr sz="1632" spc="-23" dirty="0">
                <a:latin typeface="Symbol"/>
                <a:cs typeface="Symbol"/>
              </a:rPr>
              <a:t></a:t>
            </a:r>
            <a:r>
              <a:rPr sz="1632" spc="-82" dirty="0">
                <a:latin typeface="Times New Roman"/>
                <a:cs typeface="Times New Roman"/>
              </a:rPr>
              <a:t> </a:t>
            </a:r>
            <a:r>
              <a:rPr sz="1632" spc="-9" dirty="0">
                <a:latin typeface="Comic Sans MS"/>
                <a:cs typeface="Comic Sans MS"/>
              </a:rPr>
              <a:t>n</a:t>
            </a:r>
            <a:r>
              <a:rPr sz="1632" spc="-14" dirty="0">
                <a:latin typeface="Comic Sans MS"/>
                <a:cs typeface="Comic Sans MS"/>
              </a:rPr>
              <a:t>ew</a:t>
            </a:r>
            <a:r>
              <a:rPr sz="1632" spc="-18" dirty="0">
                <a:latin typeface="Comic Sans MS"/>
                <a:cs typeface="Comic Sans MS"/>
              </a:rPr>
              <a:t>_mi</a:t>
            </a:r>
            <a:r>
              <a:rPr sz="1632" spc="-14" dirty="0">
                <a:latin typeface="Comic Sans MS"/>
                <a:cs typeface="Comic Sans MS"/>
              </a:rPr>
              <a:t>n</a:t>
            </a:r>
            <a:r>
              <a:rPr sz="725" i="1" spc="-23" dirty="0">
                <a:latin typeface="Comic Sans MS"/>
                <a:cs typeface="Comic Sans MS"/>
              </a:rPr>
              <a:t>v</a:t>
            </a:r>
            <a:endParaRPr sz="725">
              <a:latin typeface="Comic Sans MS"/>
              <a:cs typeface="Comic Sans MS"/>
            </a:endParaRPr>
          </a:p>
        </p:txBody>
      </p:sp>
      <p:sp>
        <p:nvSpPr>
          <p:cNvPr id="9" name="object 9"/>
          <p:cNvSpPr txBox="1"/>
          <p:nvPr/>
        </p:nvSpPr>
        <p:spPr>
          <a:xfrm>
            <a:off x="3949921" y="2518385"/>
            <a:ext cx="1066992" cy="263369"/>
          </a:xfrm>
          <a:prstGeom prst="rect">
            <a:avLst/>
          </a:prstGeom>
        </p:spPr>
        <p:txBody>
          <a:bodyPr vert="horz" wrap="square" lIns="0" tIns="12092" rIns="0" bIns="0" rtlCol="0">
            <a:spAutoFit/>
          </a:bodyPr>
          <a:lstStyle/>
          <a:p>
            <a:pPr>
              <a:spcBef>
                <a:spcPts val="95"/>
              </a:spcBef>
            </a:pPr>
            <a:r>
              <a:rPr sz="1632" spc="-9" dirty="0">
                <a:latin typeface="Comic Sans MS"/>
                <a:cs typeface="Comic Sans MS"/>
              </a:rPr>
              <a:t>max</a:t>
            </a:r>
            <a:r>
              <a:rPr sz="1632" spc="-349" dirty="0">
                <a:latin typeface="Comic Sans MS"/>
                <a:cs typeface="Comic Sans MS"/>
              </a:rPr>
              <a:t> </a:t>
            </a:r>
            <a:r>
              <a:rPr sz="725" i="1" spc="-23" dirty="0">
                <a:latin typeface="Comic Sans MS"/>
                <a:cs typeface="Comic Sans MS"/>
              </a:rPr>
              <a:t>v</a:t>
            </a:r>
            <a:r>
              <a:rPr sz="725" i="1" spc="86" dirty="0">
                <a:latin typeface="Comic Sans MS"/>
                <a:cs typeface="Comic Sans MS"/>
              </a:rPr>
              <a:t> </a:t>
            </a:r>
            <a:r>
              <a:rPr sz="1632" dirty="0">
                <a:latin typeface="Symbol"/>
                <a:cs typeface="Symbol"/>
              </a:rPr>
              <a:t></a:t>
            </a:r>
            <a:r>
              <a:rPr sz="1632" spc="-118" dirty="0">
                <a:latin typeface="Times New Roman"/>
                <a:cs typeface="Times New Roman"/>
              </a:rPr>
              <a:t> </a:t>
            </a:r>
            <a:r>
              <a:rPr sz="1632" spc="-14" dirty="0">
                <a:latin typeface="Comic Sans MS"/>
                <a:cs typeface="Comic Sans MS"/>
              </a:rPr>
              <a:t>min</a:t>
            </a:r>
            <a:r>
              <a:rPr sz="1632" spc="-349" dirty="0">
                <a:latin typeface="Comic Sans MS"/>
                <a:cs typeface="Comic Sans MS"/>
              </a:rPr>
              <a:t> </a:t>
            </a:r>
            <a:r>
              <a:rPr sz="725" i="1" spc="-23" dirty="0">
                <a:latin typeface="Comic Sans MS"/>
                <a:cs typeface="Comic Sans MS"/>
              </a:rPr>
              <a:t>v</a:t>
            </a:r>
            <a:endParaRPr sz="725">
              <a:latin typeface="Comic Sans MS"/>
              <a:cs typeface="Comic Sans MS"/>
            </a:endParaRPr>
          </a:p>
        </p:txBody>
      </p:sp>
      <p:sp>
        <p:nvSpPr>
          <p:cNvPr id="10" name="object 10"/>
          <p:cNvSpPr txBox="1"/>
          <p:nvPr/>
        </p:nvSpPr>
        <p:spPr>
          <a:xfrm>
            <a:off x="3513913" y="2345573"/>
            <a:ext cx="380615" cy="277347"/>
          </a:xfrm>
          <a:prstGeom prst="rect">
            <a:avLst/>
          </a:prstGeom>
        </p:spPr>
        <p:txBody>
          <a:bodyPr vert="horz" wrap="square" lIns="0" tIns="12092" rIns="0" bIns="0" rtlCol="0">
            <a:spAutoFit/>
          </a:bodyPr>
          <a:lstStyle/>
          <a:p>
            <a:pPr>
              <a:spcBef>
                <a:spcPts val="95"/>
              </a:spcBef>
            </a:pPr>
            <a:r>
              <a:rPr sz="1723" i="1" spc="-45" dirty="0">
                <a:latin typeface="Comic Sans MS"/>
                <a:cs typeface="Comic Sans MS"/>
              </a:rPr>
              <a:t>v</a:t>
            </a:r>
            <a:r>
              <a:rPr sz="1723" i="1" spc="-236" dirty="0">
                <a:latin typeface="Comic Sans MS"/>
                <a:cs typeface="Comic Sans MS"/>
              </a:rPr>
              <a:t> </a:t>
            </a:r>
            <a:r>
              <a:rPr sz="1632" dirty="0">
                <a:latin typeface="Comic Sans MS"/>
                <a:cs typeface="Comic Sans MS"/>
              </a:rPr>
              <a:t>'</a:t>
            </a:r>
            <a:r>
              <a:rPr sz="1632" spc="-272" dirty="0">
                <a:latin typeface="Comic Sans MS"/>
                <a:cs typeface="Comic Sans MS"/>
              </a:rPr>
              <a:t> </a:t>
            </a:r>
            <a:r>
              <a:rPr sz="1632" dirty="0">
                <a:latin typeface="Symbol"/>
                <a:cs typeface="Symbol"/>
              </a:rPr>
              <a:t></a:t>
            </a:r>
            <a:endParaRPr sz="1632">
              <a:latin typeface="Symbol"/>
              <a:cs typeface="Symbol"/>
            </a:endParaRPr>
          </a:p>
        </p:txBody>
      </p:sp>
      <p:grpSp>
        <p:nvGrpSpPr>
          <p:cNvPr id="11" name="object 11"/>
          <p:cNvGrpSpPr/>
          <p:nvPr/>
        </p:nvGrpSpPr>
        <p:grpSpPr>
          <a:xfrm>
            <a:off x="4923529" y="3859828"/>
            <a:ext cx="881003" cy="585608"/>
            <a:chOff x="4053725" y="4256532"/>
            <a:chExt cx="971550" cy="645795"/>
          </a:xfrm>
        </p:grpSpPr>
        <p:sp>
          <p:nvSpPr>
            <p:cNvPr id="12" name="object 12"/>
            <p:cNvSpPr/>
            <p:nvPr/>
          </p:nvSpPr>
          <p:spPr>
            <a:xfrm>
              <a:off x="4053725" y="4256532"/>
              <a:ext cx="971550" cy="645795"/>
            </a:xfrm>
            <a:custGeom>
              <a:avLst/>
              <a:gdLst/>
              <a:ahLst/>
              <a:cxnLst/>
              <a:rect l="l" t="t" r="r" b="b"/>
              <a:pathLst>
                <a:path w="971550" h="645795">
                  <a:moveTo>
                    <a:pt x="971550" y="645413"/>
                  </a:moveTo>
                  <a:lnTo>
                    <a:pt x="971550" y="0"/>
                  </a:lnTo>
                  <a:lnTo>
                    <a:pt x="0" y="0"/>
                  </a:lnTo>
                  <a:lnTo>
                    <a:pt x="0" y="645413"/>
                  </a:lnTo>
                  <a:lnTo>
                    <a:pt x="971550" y="645413"/>
                  </a:lnTo>
                  <a:close/>
                </a:path>
              </a:pathLst>
            </a:custGeom>
            <a:solidFill>
              <a:srgbClr val="EAEAEA"/>
            </a:solidFill>
          </p:spPr>
          <p:txBody>
            <a:bodyPr wrap="square" lIns="0" tIns="0" rIns="0" bIns="0" rtlCol="0"/>
            <a:lstStyle/>
            <a:p>
              <a:endParaRPr sz="1632"/>
            </a:p>
          </p:txBody>
        </p:sp>
        <p:sp>
          <p:nvSpPr>
            <p:cNvPr id="13" name="object 13"/>
            <p:cNvSpPr/>
            <p:nvPr/>
          </p:nvSpPr>
          <p:spPr>
            <a:xfrm>
              <a:off x="4839347" y="4336542"/>
              <a:ext cx="114300" cy="0"/>
            </a:xfrm>
            <a:custGeom>
              <a:avLst/>
              <a:gdLst/>
              <a:ahLst/>
              <a:cxnLst/>
              <a:rect l="l" t="t" r="r" b="b"/>
              <a:pathLst>
                <a:path w="114300">
                  <a:moveTo>
                    <a:pt x="0" y="0"/>
                  </a:moveTo>
                  <a:lnTo>
                    <a:pt x="114300" y="0"/>
                  </a:lnTo>
                </a:path>
              </a:pathLst>
            </a:custGeom>
            <a:ln w="9499">
              <a:solidFill>
                <a:srgbClr val="000000"/>
              </a:solidFill>
            </a:ln>
          </p:spPr>
          <p:txBody>
            <a:bodyPr wrap="square" lIns="0" tIns="0" rIns="0" bIns="0" rtlCol="0"/>
            <a:lstStyle/>
            <a:p>
              <a:endParaRPr sz="1632"/>
            </a:p>
          </p:txBody>
        </p:sp>
        <p:sp>
          <p:nvSpPr>
            <p:cNvPr id="14" name="object 14"/>
            <p:cNvSpPr/>
            <p:nvPr/>
          </p:nvSpPr>
          <p:spPr>
            <a:xfrm>
              <a:off x="4498733" y="4560570"/>
              <a:ext cx="474345" cy="0"/>
            </a:xfrm>
            <a:custGeom>
              <a:avLst/>
              <a:gdLst/>
              <a:ahLst/>
              <a:cxnLst/>
              <a:rect l="l" t="t" r="r" b="b"/>
              <a:pathLst>
                <a:path w="474345">
                  <a:moveTo>
                    <a:pt x="0" y="0"/>
                  </a:moveTo>
                  <a:lnTo>
                    <a:pt x="473964" y="0"/>
                  </a:lnTo>
                </a:path>
              </a:pathLst>
            </a:custGeom>
            <a:ln w="9499">
              <a:solidFill>
                <a:srgbClr val="000000"/>
              </a:solidFill>
            </a:ln>
          </p:spPr>
          <p:txBody>
            <a:bodyPr wrap="square" lIns="0" tIns="0" rIns="0" bIns="0" rtlCol="0"/>
            <a:lstStyle/>
            <a:p>
              <a:endParaRPr sz="1632"/>
            </a:p>
          </p:txBody>
        </p:sp>
      </p:grpSp>
      <p:sp>
        <p:nvSpPr>
          <p:cNvPr id="15" name="object 15"/>
          <p:cNvSpPr txBox="1"/>
          <p:nvPr/>
        </p:nvSpPr>
        <p:spPr>
          <a:xfrm>
            <a:off x="2423324" y="4117146"/>
            <a:ext cx="3772764" cy="897316"/>
          </a:xfrm>
          <a:prstGeom prst="rect">
            <a:avLst/>
          </a:prstGeom>
        </p:spPr>
        <p:txBody>
          <a:bodyPr vert="horz" wrap="square" lIns="0" tIns="10941" rIns="0" bIns="0" rtlCol="0">
            <a:spAutoFit/>
          </a:bodyPr>
          <a:lstStyle/>
          <a:p>
            <a:pPr marR="563150" algn="r">
              <a:spcBef>
                <a:spcPts val="86"/>
              </a:spcBef>
            </a:pPr>
            <a:r>
              <a:rPr sz="1723" i="1" spc="32" dirty="0">
                <a:latin typeface="Symbol"/>
                <a:cs typeface="Symbol"/>
              </a:rPr>
              <a:t></a:t>
            </a:r>
            <a:r>
              <a:rPr sz="1723" i="1" spc="-313" dirty="0">
                <a:latin typeface="Times New Roman"/>
                <a:cs typeface="Times New Roman"/>
              </a:rPr>
              <a:t> </a:t>
            </a:r>
            <a:r>
              <a:rPr sz="1428" i="1" spc="-6" baseline="-23809" dirty="0">
                <a:latin typeface="Times New Roman"/>
                <a:cs typeface="Times New Roman"/>
              </a:rPr>
              <a:t>v</a:t>
            </a:r>
            <a:endParaRPr sz="1428" baseline="-23809">
              <a:latin typeface="Times New Roman"/>
              <a:cs typeface="Times New Roman"/>
            </a:endParaRPr>
          </a:p>
          <a:p>
            <a:pPr>
              <a:spcBef>
                <a:spcPts val="36"/>
              </a:spcBef>
            </a:pPr>
            <a:endParaRPr sz="2222">
              <a:latin typeface="Times New Roman"/>
              <a:cs typeface="Times New Roman"/>
            </a:endParaRPr>
          </a:p>
          <a:p>
            <a:pPr marL="333399" indent="-310942">
              <a:buClr>
                <a:srgbClr val="FF0000"/>
              </a:buClr>
              <a:buChar char="•"/>
              <a:tabLst>
                <a:tab pos="333399" algn="l"/>
                <a:tab pos="333974" algn="l"/>
              </a:tabLst>
            </a:pPr>
            <a:r>
              <a:rPr sz="1814" spc="-9" dirty="0">
                <a:solidFill>
                  <a:srgbClr val="3333CC"/>
                </a:solidFill>
                <a:latin typeface="Comic Sans MS"/>
                <a:cs typeface="Comic Sans MS"/>
              </a:rPr>
              <a:t>normalization </a:t>
            </a:r>
            <a:r>
              <a:rPr sz="1814" spc="-5" dirty="0">
                <a:solidFill>
                  <a:srgbClr val="3333CC"/>
                </a:solidFill>
                <a:latin typeface="Comic Sans MS"/>
                <a:cs typeface="Comic Sans MS"/>
              </a:rPr>
              <a:t>by </a:t>
            </a:r>
            <a:r>
              <a:rPr sz="1814" spc="-9" dirty="0">
                <a:solidFill>
                  <a:srgbClr val="3333CC"/>
                </a:solidFill>
                <a:latin typeface="Comic Sans MS"/>
                <a:cs typeface="Comic Sans MS"/>
              </a:rPr>
              <a:t>decimal</a:t>
            </a:r>
            <a:r>
              <a:rPr sz="1814" spc="63" dirty="0">
                <a:solidFill>
                  <a:srgbClr val="3333CC"/>
                </a:solidFill>
                <a:latin typeface="Comic Sans MS"/>
                <a:cs typeface="Comic Sans MS"/>
              </a:rPr>
              <a:t> </a:t>
            </a:r>
            <a:r>
              <a:rPr sz="1814" spc="-9" dirty="0">
                <a:solidFill>
                  <a:srgbClr val="3333CC"/>
                </a:solidFill>
                <a:latin typeface="Comic Sans MS"/>
                <a:cs typeface="Comic Sans MS"/>
              </a:rPr>
              <a:t>scaling</a:t>
            </a:r>
            <a:endParaRPr sz="1814">
              <a:latin typeface="Comic Sans MS"/>
              <a:cs typeface="Comic Sans MS"/>
            </a:endParaRPr>
          </a:p>
        </p:txBody>
      </p:sp>
      <p:sp>
        <p:nvSpPr>
          <p:cNvPr id="16" name="object 16"/>
          <p:cNvSpPr txBox="1"/>
          <p:nvPr/>
        </p:nvSpPr>
        <p:spPr>
          <a:xfrm>
            <a:off x="4929506" y="3840061"/>
            <a:ext cx="825148" cy="261625"/>
          </a:xfrm>
          <a:prstGeom prst="rect">
            <a:avLst/>
          </a:prstGeom>
        </p:spPr>
        <p:txBody>
          <a:bodyPr vert="horz" wrap="square" lIns="0" tIns="10365" rIns="0" bIns="0" rtlCol="0">
            <a:spAutoFit/>
          </a:bodyPr>
          <a:lstStyle/>
          <a:p>
            <a:pPr marL="23033">
              <a:spcBef>
                <a:spcPts val="82"/>
              </a:spcBef>
            </a:pPr>
            <a:r>
              <a:rPr sz="2448" i="1" spc="-6" baseline="-33950" dirty="0">
                <a:latin typeface="Times New Roman"/>
                <a:cs typeface="Times New Roman"/>
              </a:rPr>
              <a:t>v </a:t>
            </a:r>
            <a:r>
              <a:rPr sz="2448" spc="-6" baseline="-33950" dirty="0">
                <a:latin typeface="Times New Roman"/>
                <a:cs typeface="Times New Roman"/>
              </a:rPr>
              <a:t>' </a:t>
            </a:r>
            <a:r>
              <a:rPr sz="2448" spc="-6" baseline="-33950" dirty="0">
                <a:latin typeface="Symbol"/>
                <a:cs typeface="Symbol"/>
              </a:rPr>
              <a:t></a:t>
            </a:r>
            <a:r>
              <a:rPr sz="2448" spc="-6" baseline="-33950" dirty="0">
                <a:latin typeface="Times New Roman"/>
                <a:cs typeface="Times New Roman"/>
              </a:rPr>
              <a:t> </a:t>
            </a:r>
            <a:r>
              <a:rPr sz="1632" i="1" spc="-5" dirty="0">
                <a:latin typeface="Times New Roman"/>
                <a:cs typeface="Times New Roman"/>
              </a:rPr>
              <a:t>v </a:t>
            </a:r>
            <a:r>
              <a:rPr sz="1632" spc="-5" dirty="0">
                <a:latin typeface="Symbol"/>
                <a:cs typeface="Symbol"/>
              </a:rPr>
              <a:t></a:t>
            </a:r>
            <a:r>
              <a:rPr sz="1632" spc="-304" dirty="0">
                <a:latin typeface="Times New Roman"/>
                <a:cs typeface="Times New Roman"/>
              </a:rPr>
              <a:t> </a:t>
            </a:r>
            <a:r>
              <a:rPr sz="1632" i="1" spc="-5" dirty="0">
                <a:latin typeface="Times New Roman"/>
                <a:cs typeface="Times New Roman"/>
              </a:rPr>
              <a:t>v</a:t>
            </a:r>
            <a:endParaRPr sz="1632">
              <a:latin typeface="Times New Roman"/>
              <a:cs typeface="Times New Roman"/>
            </a:endParaRPr>
          </a:p>
        </p:txBody>
      </p:sp>
      <p:grpSp>
        <p:nvGrpSpPr>
          <p:cNvPr id="17" name="object 17"/>
          <p:cNvGrpSpPr/>
          <p:nvPr/>
        </p:nvGrpSpPr>
        <p:grpSpPr>
          <a:xfrm>
            <a:off x="2755227" y="5227281"/>
            <a:ext cx="911521" cy="724380"/>
            <a:chOff x="1662569" y="5764529"/>
            <a:chExt cx="1005205" cy="798830"/>
          </a:xfrm>
        </p:grpSpPr>
        <p:sp>
          <p:nvSpPr>
            <p:cNvPr id="18" name="object 18"/>
            <p:cNvSpPr/>
            <p:nvPr/>
          </p:nvSpPr>
          <p:spPr>
            <a:xfrm>
              <a:off x="1662569" y="5764529"/>
              <a:ext cx="1005205" cy="798830"/>
            </a:xfrm>
            <a:custGeom>
              <a:avLst/>
              <a:gdLst/>
              <a:ahLst/>
              <a:cxnLst/>
              <a:rect l="l" t="t" r="r" b="b"/>
              <a:pathLst>
                <a:path w="1005205" h="798829">
                  <a:moveTo>
                    <a:pt x="1005077" y="798576"/>
                  </a:moveTo>
                  <a:lnTo>
                    <a:pt x="1005077" y="0"/>
                  </a:lnTo>
                  <a:lnTo>
                    <a:pt x="0" y="0"/>
                  </a:lnTo>
                  <a:lnTo>
                    <a:pt x="0" y="798576"/>
                  </a:lnTo>
                  <a:lnTo>
                    <a:pt x="1005077" y="798576"/>
                  </a:lnTo>
                  <a:close/>
                </a:path>
              </a:pathLst>
            </a:custGeom>
            <a:solidFill>
              <a:srgbClr val="EAEAEA"/>
            </a:solidFill>
          </p:spPr>
          <p:txBody>
            <a:bodyPr wrap="square" lIns="0" tIns="0" rIns="0" bIns="0" rtlCol="0"/>
            <a:lstStyle/>
            <a:p>
              <a:endParaRPr sz="1632"/>
            </a:p>
          </p:txBody>
        </p:sp>
        <p:sp>
          <p:nvSpPr>
            <p:cNvPr id="19" name="object 19"/>
            <p:cNvSpPr/>
            <p:nvPr/>
          </p:nvSpPr>
          <p:spPr>
            <a:xfrm>
              <a:off x="2183015" y="6176771"/>
              <a:ext cx="424180" cy="0"/>
            </a:xfrm>
            <a:custGeom>
              <a:avLst/>
              <a:gdLst/>
              <a:ahLst/>
              <a:cxnLst/>
              <a:rect l="l" t="t" r="r" b="b"/>
              <a:pathLst>
                <a:path w="424180">
                  <a:moveTo>
                    <a:pt x="0" y="0"/>
                  </a:moveTo>
                  <a:lnTo>
                    <a:pt x="423672" y="0"/>
                  </a:lnTo>
                </a:path>
              </a:pathLst>
            </a:custGeom>
            <a:ln w="12865">
              <a:solidFill>
                <a:srgbClr val="000000"/>
              </a:solidFill>
            </a:ln>
          </p:spPr>
          <p:txBody>
            <a:bodyPr wrap="square" lIns="0" tIns="0" rIns="0" bIns="0" rtlCol="0"/>
            <a:lstStyle/>
            <a:p>
              <a:endParaRPr sz="1632"/>
            </a:p>
          </p:txBody>
        </p:sp>
      </p:grpSp>
      <p:sp>
        <p:nvSpPr>
          <p:cNvPr id="20" name="object 20"/>
          <p:cNvSpPr txBox="1"/>
          <p:nvPr/>
        </p:nvSpPr>
        <p:spPr>
          <a:xfrm>
            <a:off x="3192388" y="5143994"/>
            <a:ext cx="403073" cy="808797"/>
          </a:xfrm>
          <a:prstGeom prst="rect">
            <a:avLst/>
          </a:prstGeom>
        </p:spPr>
        <p:txBody>
          <a:bodyPr vert="horz" wrap="square" lIns="0" tIns="74281" rIns="0" bIns="0" rtlCol="0">
            <a:spAutoFit/>
          </a:bodyPr>
          <a:lstStyle/>
          <a:p>
            <a:pPr marL="162956">
              <a:spcBef>
                <a:spcPts val="585"/>
              </a:spcBef>
            </a:pPr>
            <a:r>
              <a:rPr sz="2176" i="1" spc="14" dirty="0">
                <a:latin typeface="Times New Roman"/>
                <a:cs typeface="Times New Roman"/>
              </a:rPr>
              <a:t>v</a:t>
            </a:r>
            <a:endParaRPr sz="2176">
              <a:latin typeface="Times New Roman"/>
              <a:cs typeface="Times New Roman"/>
            </a:endParaRPr>
          </a:p>
          <a:p>
            <a:pPr marL="23033">
              <a:spcBef>
                <a:spcPts val="499"/>
              </a:spcBef>
            </a:pPr>
            <a:r>
              <a:rPr sz="2176" spc="14" dirty="0">
                <a:latin typeface="Times New Roman"/>
                <a:cs typeface="Times New Roman"/>
              </a:rPr>
              <a:t>10</a:t>
            </a:r>
            <a:r>
              <a:rPr sz="2176" spc="-331" dirty="0">
                <a:latin typeface="Times New Roman"/>
                <a:cs typeface="Times New Roman"/>
              </a:rPr>
              <a:t> </a:t>
            </a:r>
            <a:r>
              <a:rPr sz="1360" i="1" baseline="61111" dirty="0">
                <a:latin typeface="Times New Roman"/>
                <a:cs typeface="Times New Roman"/>
              </a:rPr>
              <a:t>j</a:t>
            </a:r>
            <a:endParaRPr sz="1360" baseline="61111">
              <a:latin typeface="Times New Roman"/>
              <a:cs typeface="Times New Roman"/>
            </a:endParaRPr>
          </a:p>
        </p:txBody>
      </p:sp>
      <p:sp>
        <p:nvSpPr>
          <p:cNvPr id="21" name="object 21"/>
          <p:cNvSpPr txBox="1"/>
          <p:nvPr/>
        </p:nvSpPr>
        <p:spPr>
          <a:xfrm>
            <a:off x="2793237" y="5379066"/>
            <a:ext cx="375434" cy="350534"/>
          </a:xfrm>
          <a:prstGeom prst="rect">
            <a:avLst/>
          </a:prstGeom>
        </p:spPr>
        <p:txBody>
          <a:bodyPr vert="horz" wrap="square" lIns="0" tIns="15547" rIns="0" bIns="0" rtlCol="0">
            <a:spAutoFit/>
          </a:bodyPr>
          <a:lstStyle/>
          <a:p>
            <a:pPr>
              <a:spcBef>
                <a:spcPts val="122"/>
              </a:spcBef>
            </a:pPr>
            <a:r>
              <a:rPr sz="2176" i="1" spc="32" dirty="0">
                <a:latin typeface="Times New Roman"/>
                <a:cs typeface="Times New Roman"/>
              </a:rPr>
              <a:t>v</a:t>
            </a:r>
            <a:r>
              <a:rPr sz="2176" spc="32" dirty="0">
                <a:latin typeface="Times New Roman"/>
                <a:cs typeface="Times New Roman"/>
              </a:rPr>
              <a:t>'</a:t>
            </a:r>
            <a:r>
              <a:rPr sz="2176" spc="-381" dirty="0">
                <a:latin typeface="Times New Roman"/>
                <a:cs typeface="Times New Roman"/>
              </a:rPr>
              <a:t> </a:t>
            </a:r>
            <a:r>
              <a:rPr sz="2176" spc="14" dirty="0">
                <a:latin typeface="Symbol"/>
                <a:cs typeface="Symbol"/>
              </a:rPr>
              <a:t></a:t>
            </a:r>
            <a:endParaRPr sz="2176">
              <a:latin typeface="Symbol"/>
              <a:cs typeface="Symbol"/>
            </a:endParaRPr>
          </a:p>
        </p:txBody>
      </p:sp>
      <p:sp>
        <p:nvSpPr>
          <p:cNvPr id="22" name="object 22"/>
          <p:cNvSpPr/>
          <p:nvPr/>
        </p:nvSpPr>
        <p:spPr>
          <a:xfrm>
            <a:off x="8781284" y="5162329"/>
            <a:ext cx="291364" cy="367372"/>
          </a:xfrm>
          <a:custGeom>
            <a:avLst/>
            <a:gdLst/>
            <a:ahLst/>
            <a:cxnLst/>
            <a:rect l="l" t="t" r="r" b="b"/>
            <a:pathLst>
              <a:path w="321309" h="405129">
                <a:moveTo>
                  <a:pt x="320801" y="404622"/>
                </a:moveTo>
                <a:lnTo>
                  <a:pt x="320801" y="0"/>
                </a:lnTo>
                <a:lnTo>
                  <a:pt x="0" y="0"/>
                </a:lnTo>
                <a:lnTo>
                  <a:pt x="0" y="404622"/>
                </a:lnTo>
                <a:lnTo>
                  <a:pt x="320801" y="404622"/>
                </a:lnTo>
                <a:close/>
              </a:path>
            </a:pathLst>
          </a:custGeom>
          <a:solidFill>
            <a:srgbClr val="FFFFCC"/>
          </a:solidFill>
        </p:spPr>
        <p:txBody>
          <a:bodyPr wrap="square" lIns="0" tIns="0" rIns="0" bIns="0" rtlCol="0"/>
          <a:lstStyle/>
          <a:p>
            <a:endParaRPr sz="1632"/>
          </a:p>
        </p:txBody>
      </p:sp>
      <p:sp>
        <p:nvSpPr>
          <p:cNvPr id="23" name="object 23"/>
          <p:cNvSpPr txBox="1"/>
          <p:nvPr/>
        </p:nvSpPr>
        <p:spPr>
          <a:xfrm>
            <a:off x="4049655" y="5091981"/>
            <a:ext cx="5398300" cy="897282"/>
          </a:xfrm>
          <a:prstGeom prst="rect">
            <a:avLst/>
          </a:prstGeom>
        </p:spPr>
        <p:txBody>
          <a:bodyPr vert="horz" wrap="square" lIns="0" tIns="14971" rIns="0" bIns="0" rtlCol="0">
            <a:spAutoFit/>
          </a:bodyPr>
          <a:lstStyle/>
          <a:p>
            <a:pPr marL="46065">
              <a:spcBef>
                <a:spcPts val="118"/>
              </a:spcBef>
            </a:pPr>
            <a:r>
              <a:rPr sz="1632" spc="-5" dirty="0">
                <a:latin typeface="Comic Sans MS"/>
                <a:cs typeface="Comic Sans MS"/>
              </a:rPr>
              <a:t>Where </a:t>
            </a:r>
            <a:r>
              <a:rPr sz="1723" i="1" spc="-36" dirty="0">
                <a:latin typeface="Comic Sans MS"/>
                <a:cs typeface="Comic Sans MS"/>
              </a:rPr>
              <a:t>j </a:t>
            </a:r>
            <a:r>
              <a:rPr sz="1632" spc="-5" dirty="0">
                <a:latin typeface="Comic Sans MS"/>
                <a:cs typeface="Comic Sans MS"/>
              </a:rPr>
              <a:t>is the smallest integer such that Max(| </a:t>
            </a:r>
            <a:r>
              <a:rPr sz="3673" i="1" spc="61" baseline="-6172" dirty="0">
                <a:latin typeface="Times New Roman"/>
                <a:cs typeface="Times New Roman"/>
              </a:rPr>
              <a:t>v</a:t>
            </a:r>
            <a:r>
              <a:rPr sz="3673" spc="61" baseline="-6172" dirty="0">
                <a:latin typeface="Times New Roman"/>
                <a:cs typeface="Times New Roman"/>
              </a:rPr>
              <a:t>'</a:t>
            </a:r>
            <a:r>
              <a:rPr sz="3673" spc="-360" baseline="-6172" dirty="0">
                <a:latin typeface="Times New Roman"/>
                <a:cs typeface="Times New Roman"/>
              </a:rPr>
              <a:t> </a:t>
            </a:r>
            <a:r>
              <a:rPr sz="1632" spc="-5" dirty="0">
                <a:latin typeface="Comic Sans MS"/>
                <a:cs typeface="Comic Sans MS"/>
              </a:rPr>
              <a:t>|)&lt;1</a:t>
            </a:r>
            <a:endParaRPr sz="1632">
              <a:latin typeface="Comic Sans MS"/>
              <a:cs typeface="Comic Sans MS"/>
            </a:endParaRPr>
          </a:p>
          <a:p>
            <a:pPr marL="386950">
              <a:spcBef>
                <a:spcPts val="2190"/>
              </a:spcBef>
              <a:tabLst>
                <a:tab pos="2705193" algn="l"/>
                <a:tab pos="4332455" algn="l"/>
              </a:tabLst>
            </a:pPr>
            <a:r>
              <a:rPr sz="1451" spc="-5" dirty="0">
                <a:latin typeface="Comic Sans MS"/>
                <a:cs typeface="Comic Sans MS"/>
              </a:rPr>
              <a:t>range: </a:t>
            </a:r>
            <a:r>
              <a:rPr sz="1451" dirty="0">
                <a:latin typeface="Comic Sans MS"/>
                <a:cs typeface="Comic Sans MS"/>
              </a:rPr>
              <a:t>-986 </a:t>
            </a:r>
            <a:r>
              <a:rPr sz="1451" spc="-5" dirty="0">
                <a:latin typeface="Comic Sans MS"/>
                <a:cs typeface="Comic Sans MS"/>
              </a:rPr>
              <a:t>to 917</a:t>
            </a:r>
            <a:r>
              <a:rPr sz="1451" spc="-14" dirty="0">
                <a:latin typeface="Comic Sans MS"/>
                <a:cs typeface="Comic Sans MS"/>
              </a:rPr>
              <a:t> </a:t>
            </a:r>
            <a:r>
              <a:rPr sz="1451" spc="-5" dirty="0">
                <a:latin typeface="Comic Sans MS"/>
                <a:cs typeface="Comic Sans MS"/>
              </a:rPr>
              <a:t>=&gt;</a:t>
            </a:r>
            <a:r>
              <a:rPr sz="1451" dirty="0">
                <a:latin typeface="Comic Sans MS"/>
                <a:cs typeface="Comic Sans MS"/>
              </a:rPr>
              <a:t> </a:t>
            </a:r>
            <a:r>
              <a:rPr sz="1451" spc="-5" dirty="0">
                <a:latin typeface="Comic Sans MS"/>
                <a:cs typeface="Comic Sans MS"/>
              </a:rPr>
              <a:t>j=3	</a:t>
            </a:r>
            <a:r>
              <a:rPr sz="1451" dirty="0">
                <a:latin typeface="Comic Sans MS"/>
                <a:cs typeface="Comic Sans MS"/>
              </a:rPr>
              <a:t>-986</a:t>
            </a:r>
            <a:r>
              <a:rPr sz="1451" spc="-5" dirty="0">
                <a:latin typeface="Comic Sans MS"/>
                <a:cs typeface="Comic Sans MS"/>
              </a:rPr>
              <a:t> </a:t>
            </a:r>
            <a:r>
              <a:rPr sz="1451" dirty="0">
                <a:latin typeface="Comic Sans MS"/>
                <a:cs typeface="Comic Sans MS"/>
              </a:rPr>
              <a:t>-&gt; -0.986	</a:t>
            </a:r>
            <a:r>
              <a:rPr sz="1451" spc="-5" dirty="0">
                <a:latin typeface="Comic Sans MS"/>
                <a:cs typeface="Comic Sans MS"/>
              </a:rPr>
              <a:t>917 </a:t>
            </a:r>
            <a:r>
              <a:rPr sz="1451" dirty="0">
                <a:latin typeface="Comic Sans MS"/>
                <a:cs typeface="Comic Sans MS"/>
              </a:rPr>
              <a:t>-&gt;</a:t>
            </a:r>
            <a:r>
              <a:rPr sz="1451" spc="-86" dirty="0">
                <a:latin typeface="Comic Sans MS"/>
                <a:cs typeface="Comic Sans MS"/>
              </a:rPr>
              <a:t> </a:t>
            </a:r>
            <a:r>
              <a:rPr sz="1451" spc="-5" dirty="0">
                <a:latin typeface="Comic Sans MS"/>
                <a:cs typeface="Comic Sans MS"/>
              </a:rPr>
              <a:t>0.917</a:t>
            </a:r>
            <a:endParaRPr sz="1451">
              <a:latin typeface="Comic Sans MS"/>
              <a:cs typeface="Comic Sans MS"/>
            </a:endParaRPr>
          </a:p>
        </p:txBody>
      </p:sp>
      <p:sp>
        <p:nvSpPr>
          <p:cNvPr id="24" name="object 24"/>
          <p:cNvSpPr txBox="1"/>
          <p:nvPr/>
        </p:nvSpPr>
        <p:spPr>
          <a:xfrm>
            <a:off x="6000300" y="3927601"/>
            <a:ext cx="2014789" cy="216899"/>
          </a:xfrm>
          <a:prstGeom prst="rect">
            <a:avLst/>
          </a:prstGeom>
        </p:spPr>
        <p:txBody>
          <a:bodyPr vert="horz" wrap="square" lIns="0" tIns="14395" rIns="0" bIns="0" rtlCol="0">
            <a:spAutoFit/>
          </a:bodyPr>
          <a:lstStyle/>
          <a:p>
            <a:pPr marL="11516">
              <a:spcBef>
                <a:spcPts val="113"/>
              </a:spcBef>
            </a:pPr>
            <a:r>
              <a:rPr sz="1315" i="1" spc="-32" dirty="0">
                <a:latin typeface="Comic Sans MS"/>
                <a:cs typeface="Comic Sans MS"/>
              </a:rPr>
              <a:t>does </a:t>
            </a:r>
            <a:r>
              <a:rPr sz="1315" i="1" spc="-27" dirty="0">
                <a:latin typeface="Comic Sans MS"/>
                <a:cs typeface="Comic Sans MS"/>
              </a:rPr>
              <a:t>not </a:t>
            </a:r>
            <a:r>
              <a:rPr sz="1315" i="1" spc="-23" dirty="0">
                <a:latin typeface="Comic Sans MS"/>
                <a:cs typeface="Comic Sans MS"/>
              </a:rPr>
              <a:t>eliminate</a:t>
            </a:r>
            <a:r>
              <a:rPr sz="1315" i="1" spc="-45" dirty="0">
                <a:latin typeface="Comic Sans MS"/>
                <a:cs typeface="Comic Sans MS"/>
              </a:rPr>
              <a:t> </a:t>
            </a:r>
            <a:r>
              <a:rPr sz="1315" i="1" spc="-23" dirty="0">
                <a:latin typeface="Comic Sans MS"/>
                <a:cs typeface="Comic Sans MS"/>
              </a:rPr>
              <a:t>outliers</a:t>
            </a:r>
            <a:endParaRPr sz="1315">
              <a:latin typeface="Comic Sans MS"/>
              <a:cs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Rekurrentes</a:t>
            </a:r>
            <a:r>
              <a:rPr lang="de-DE" dirty="0"/>
              <a:t> Neuronales Netz - RNN</a:t>
            </a:r>
            <a:br>
              <a:rPr lang="de-DE" dirty="0"/>
            </a:br>
            <a:r>
              <a:rPr lang="de-DE" sz="2000" dirty="0"/>
              <a:t>Long Short-Term Memory (LSTM)</a:t>
            </a:r>
          </a:p>
        </p:txBody>
      </p:sp>
      <p:sp>
        <p:nvSpPr>
          <p:cNvPr id="5" name="Foliennummernplatzhalter 4"/>
          <p:cNvSpPr>
            <a:spLocks noGrp="1"/>
          </p:cNvSpPr>
          <p:nvPr>
            <p:ph type="sldNum" sz="quarter" idx="12"/>
          </p:nvPr>
        </p:nvSpPr>
        <p:spPr/>
        <p:txBody>
          <a:bodyPr/>
          <a:lstStyle/>
          <a:p>
            <a:fld id="{0625EBFC-0345-4FA4-A801-51797D94B198}" type="slidenum">
              <a:rPr lang="de-DE" smtClean="0"/>
              <a:t>7</a:t>
            </a:fld>
            <a:endParaRPr lang="de-DE" dirty="0"/>
          </a:p>
        </p:txBody>
      </p:sp>
      <p:pic>
        <p:nvPicPr>
          <p:cNvPr id="3074" name="Picture 2" descr="A LSTM neural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673" y="2130023"/>
            <a:ext cx="8533373" cy="3206226"/>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361" y="1462957"/>
            <a:ext cx="3294929" cy="1317971"/>
          </a:xfrm>
          <a:prstGeom prst="rect">
            <a:avLst/>
          </a:prstGeom>
        </p:spPr>
      </p:pic>
      <p:pic>
        <p:nvPicPr>
          <p:cNvPr id="7" name="Grafik 6" descr="Ein Bild, das Uhr, Zeichnung enthält.&#10;&#10;Automatisch generierte Beschreibung">
            <a:extLst>
              <a:ext uri="{FF2B5EF4-FFF2-40B4-BE49-F238E27FC236}">
                <a16:creationId xmlns:a16="http://schemas.microsoft.com/office/drawing/2014/main" id="{F1BDAFE5-3A33-4266-8E44-8F38ED2B1624}"/>
              </a:ext>
            </a:extLst>
          </p:cNvPr>
          <p:cNvPicPr>
            <a:picLocks noChangeAspect="1"/>
          </p:cNvPicPr>
          <p:nvPr/>
        </p:nvPicPr>
        <p:blipFill>
          <a:blip r:embed="rId5"/>
          <a:stretch>
            <a:fillRect/>
          </a:stretch>
        </p:blipFill>
        <p:spPr>
          <a:xfrm>
            <a:off x="732777" y="4028823"/>
            <a:ext cx="1099572" cy="1343921"/>
          </a:xfrm>
          <a:prstGeom prst="rect">
            <a:avLst/>
          </a:prstGeom>
        </p:spPr>
      </p:pic>
      <p:sp>
        <p:nvSpPr>
          <p:cNvPr id="8" name="Textfeld 7">
            <a:extLst>
              <a:ext uri="{FF2B5EF4-FFF2-40B4-BE49-F238E27FC236}">
                <a16:creationId xmlns:a16="http://schemas.microsoft.com/office/drawing/2014/main" id="{C1F5C88C-485A-4687-8421-B64AFAD4D662}"/>
              </a:ext>
            </a:extLst>
          </p:cNvPr>
          <p:cNvSpPr txBox="1"/>
          <p:nvPr/>
        </p:nvSpPr>
        <p:spPr>
          <a:xfrm>
            <a:off x="248662" y="3327230"/>
            <a:ext cx="2520280" cy="369332"/>
          </a:xfrm>
          <a:prstGeom prst="rect">
            <a:avLst/>
          </a:prstGeom>
          <a:noFill/>
        </p:spPr>
        <p:txBody>
          <a:bodyPr wrap="square" rtlCol="0">
            <a:spAutoFit/>
          </a:bodyPr>
          <a:lstStyle/>
          <a:p>
            <a:pPr algn="l"/>
            <a:r>
              <a:rPr lang="de-DE" b="1" dirty="0"/>
              <a:t>Gates: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79753" y="6187464"/>
            <a:ext cx="168715" cy="181373"/>
          </a:xfrm>
          <a:prstGeom prst="rect">
            <a:avLst/>
          </a:prstGeom>
        </p:spPr>
        <p:txBody>
          <a:bodyPr vert="horz" wrap="square" lIns="0" tIns="13820" rIns="0" bIns="0" rtlCol="0">
            <a:spAutoFit/>
          </a:bodyPr>
          <a:lstStyle/>
          <a:p>
            <a:pPr>
              <a:spcBef>
                <a:spcPts val="109"/>
              </a:spcBef>
            </a:pPr>
            <a:r>
              <a:rPr sz="1088" spc="-5" dirty="0">
                <a:latin typeface="Comic Sans MS"/>
                <a:cs typeface="Comic Sans MS"/>
              </a:rPr>
              <a:t>53</a:t>
            </a:r>
            <a:endParaRPr sz="1088">
              <a:latin typeface="Comic Sans MS"/>
              <a:cs typeface="Comic Sans MS"/>
            </a:endParaRPr>
          </a:p>
        </p:txBody>
      </p:sp>
      <p:sp>
        <p:nvSpPr>
          <p:cNvPr id="3" name="object 3"/>
          <p:cNvSpPr/>
          <p:nvPr/>
        </p:nvSpPr>
        <p:spPr>
          <a:xfrm>
            <a:off x="5273858" y="617737"/>
            <a:ext cx="4892845" cy="5800797"/>
          </a:xfrm>
          <a:prstGeom prst="rect">
            <a:avLst/>
          </a:prstGeom>
          <a:blipFill>
            <a:blip r:embed="rId2" cstate="print"/>
            <a:stretch>
              <a:fillRect/>
            </a:stretch>
          </a:blipFill>
        </p:spPr>
        <p:txBody>
          <a:bodyPr wrap="square" lIns="0" tIns="0" rIns="0" bIns="0" rtlCol="0"/>
          <a:lstStyle/>
          <a:p>
            <a:endParaRPr sz="1632"/>
          </a:p>
        </p:txBody>
      </p:sp>
      <p:graphicFrame>
        <p:nvGraphicFramePr>
          <p:cNvPr id="4" name="object 4"/>
          <p:cNvGraphicFramePr>
            <a:graphicFrameLocks noGrp="1"/>
          </p:cNvGraphicFramePr>
          <p:nvPr/>
        </p:nvGraphicFramePr>
        <p:xfrm>
          <a:off x="2010693" y="442229"/>
          <a:ext cx="3198672" cy="6249092"/>
        </p:xfrm>
        <a:graphic>
          <a:graphicData uri="http://schemas.openxmlformats.org/drawingml/2006/table">
            <a:tbl>
              <a:tblPr firstRow="1" bandRow="1">
                <a:tableStyleId>{2D5ABB26-0587-4C30-8999-92F81FD0307C}</a:tableStyleId>
              </a:tblPr>
              <a:tblGrid>
                <a:gridCol w="518813">
                  <a:extLst>
                    <a:ext uri="{9D8B030D-6E8A-4147-A177-3AD203B41FA5}">
                      <a16:colId xmlns:a16="http://schemas.microsoft.com/office/drawing/2014/main" val="20000"/>
                    </a:ext>
                  </a:extLst>
                </a:gridCol>
                <a:gridCol w="1130908">
                  <a:extLst>
                    <a:ext uri="{9D8B030D-6E8A-4147-A177-3AD203B41FA5}">
                      <a16:colId xmlns:a16="http://schemas.microsoft.com/office/drawing/2014/main" val="20001"/>
                    </a:ext>
                  </a:extLst>
                </a:gridCol>
                <a:gridCol w="612095">
                  <a:extLst>
                    <a:ext uri="{9D8B030D-6E8A-4147-A177-3AD203B41FA5}">
                      <a16:colId xmlns:a16="http://schemas.microsoft.com/office/drawing/2014/main" val="20002"/>
                    </a:ext>
                  </a:extLst>
                </a:gridCol>
                <a:gridCol w="936856">
                  <a:extLst>
                    <a:ext uri="{9D8B030D-6E8A-4147-A177-3AD203B41FA5}">
                      <a16:colId xmlns:a16="http://schemas.microsoft.com/office/drawing/2014/main" val="20003"/>
                    </a:ext>
                  </a:extLst>
                </a:gridCol>
              </a:tblGrid>
              <a:tr h="428409">
                <a:tc>
                  <a:txBody>
                    <a:bodyPr/>
                    <a:lstStyle/>
                    <a:p>
                      <a:pPr algn="ctr">
                        <a:lnSpc>
                          <a:spcPts val="1789"/>
                        </a:lnSpc>
                        <a:spcBef>
                          <a:spcPts val="120"/>
                        </a:spcBef>
                      </a:pPr>
                      <a:r>
                        <a:rPr sz="1400" b="1" spc="-35" dirty="0">
                          <a:latin typeface="Trebuchet MS"/>
                          <a:cs typeface="Trebuchet MS"/>
                        </a:rPr>
                        <a:t>Age</a:t>
                      </a:r>
                      <a:endParaRPr sz="1400">
                        <a:latin typeface="Trebuchet MS"/>
                        <a:cs typeface="Trebuchet MS"/>
                      </a:endParaRPr>
                    </a:p>
                  </a:txBody>
                  <a:tcPr marL="0" marR="0" marT="13820" marB="0">
                    <a:solidFill>
                      <a:srgbClr val="D8E4BC"/>
                    </a:solidFill>
                  </a:tcPr>
                </a:tc>
                <a:tc>
                  <a:txBody>
                    <a:bodyPr/>
                    <a:lstStyle/>
                    <a:p>
                      <a:pPr marL="3175" algn="ctr">
                        <a:lnSpc>
                          <a:spcPts val="1789"/>
                        </a:lnSpc>
                        <a:spcBef>
                          <a:spcPts val="120"/>
                        </a:spcBef>
                      </a:pPr>
                      <a:r>
                        <a:rPr sz="1400" b="1" spc="-85" dirty="0">
                          <a:latin typeface="Trebuchet MS"/>
                          <a:cs typeface="Trebuchet MS"/>
                        </a:rPr>
                        <a:t>min‐max</a:t>
                      </a:r>
                      <a:r>
                        <a:rPr sz="1400" b="1" spc="-135" dirty="0">
                          <a:latin typeface="Trebuchet MS"/>
                          <a:cs typeface="Trebuchet MS"/>
                        </a:rPr>
                        <a:t> </a:t>
                      </a:r>
                      <a:r>
                        <a:rPr sz="1400" b="1" spc="-75" dirty="0">
                          <a:latin typeface="Trebuchet MS"/>
                          <a:cs typeface="Trebuchet MS"/>
                        </a:rPr>
                        <a:t>(0‐1)</a:t>
                      </a:r>
                      <a:endParaRPr sz="1400">
                        <a:latin typeface="Trebuchet MS"/>
                        <a:cs typeface="Trebuchet MS"/>
                      </a:endParaRPr>
                    </a:p>
                  </a:txBody>
                  <a:tcPr marL="0" marR="0" marT="13820" marB="0">
                    <a:solidFill>
                      <a:srgbClr val="D8E4BC"/>
                    </a:solidFill>
                  </a:tcPr>
                </a:tc>
                <a:tc>
                  <a:txBody>
                    <a:bodyPr/>
                    <a:lstStyle/>
                    <a:p>
                      <a:pPr marR="42545" algn="r">
                        <a:lnSpc>
                          <a:spcPts val="1789"/>
                        </a:lnSpc>
                        <a:spcBef>
                          <a:spcPts val="120"/>
                        </a:spcBef>
                      </a:pPr>
                      <a:r>
                        <a:rPr sz="1400" b="1" spc="30" dirty="0">
                          <a:latin typeface="Trebuchet MS"/>
                          <a:cs typeface="Trebuchet MS"/>
                        </a:rPr>
                        <a:t>z</a:t>
                      </a:r>
                      <a:r>
                        <a:rPr sz="1400" b="1" spc="10" dirty="0">
                          <a:latin typeface="Trebuchet MS"/>
                          <a:cs typeface="Trebuchet MS"/>
                        </a:rPr>
                        <a:t>‐</a:t>
                      </a:r>
                      <a:r>
                        <a:rPr sz="1400" b="1" spc="35" dirty="0">
                          <a:latin typeface="Trebuchet MS"/>
                          <a:cs typeface="Trebuchet MS"/>
                        </a:rPr>
                        <a:t>s</a:t>
                      </a:r>
                      <a:r>
                        <a:rPr sz="1400" b="1" dirty="0">
                          <a:latin typeface="Trebuchet MS"/>
                          <a:cs typeface="Trebuchet MS"/>
                        </a:rPr>
                        <a:t>c</a:t>
                      </a:r>
                      <a:r>
                        <a:rPr sz="1400" b="1" spc="-20" dirty="0">
                          <a:latin typeface="Trebuchet MS"/>
                          <a:cs typeface="Trebuchet MS"/>
                        </a:rPr>
                        <a:t>o</a:t>
                      </a:r>
                      <a:r>
                        <a:rPr sz="1400" b="1" spc="15" dirty="0">
                          <a:latin typeface="Trebuchet MS"/>
                          <a:cs typeface="Trebuchet MS"/>
                        </a:rPr>
                        <a:t>r</a:t>
                      </a:r>
                      <a:r>
                        <a:rPr sz="1400" b="1" dirty="0">
                          <a:latin typeface="Trebuchet MS"/>
                          <a:cs typeface="Trebuchet MS"/>
                        </a:rPr>
                        <a:t>e</a:t>
                      </a:r>
                      <a:endParaRPr sz="1400">
                        <a:latin typeface="Trebuchet MS"/>
                        <a:cs typeface="Trebuchet MS"/>
                      </a:endParaRPr>
                    </a:p>
                  </a:txBody>
                  <a:tcPr marL="0" marR="0" marT="13820" marB="0">
                    <a:solidFill>
                      <a:srgbClr val="D8E4BC"/>
                    </a:solidFill>
                  </a:tcPr>
                </a:tc>
                <a:tc>
                  <a:txBody>
                    <a:bodyPr/>
                    <a:lstStyle/>
                    <a:p>
                      <a:pPr marL="10160" algn="ctr">
                        <a:lnSpc>
                          <a:spcPts val="1789"/>
                        </a:lnSpc>
                        <a:spcBef>
                          <a:spcPts val="120"/>
                        </a:spcBef>
                      </a:pPr>
                      <a:r>
                        <a:rPr sz="1400" b="1" spc="-100" dirty="0">
                          <a:latin typeface="Trebuchet MS"/>
                          <a:cs typeface="Trebuchet MS"/>
                        </a:rPr>
                        <a:t>dec.</a:t>
                      </a:r>
                      <a:r>
                        <a:rPr sz="1400" b="1" spc="-180" dirty="0">
                          <a:latin typeface="Trebuchet MS"/>
                          <a:cs typeface="Trebuchet MS"/>
                        </a:rPr>
                        <a:t> </a:t>
                      </a:r>
                      <a:r>
                        <a:rPr sz="1400" b="1" spc="-60" dirty="0">
                          <a:latin typeface="Trebuchet MS"/>
                          <a:cs typeface="Trebuchet MS"/>
                        </a:rPr>
                        <a:t>scaling</a:t>
                      </a:r>
                      <a:endParaRPr sz="1400">
                        <a:latin typeface="Trebuchet MS"/>
                        <a:cs typeface="Trebuchet MS"/>
                      </a:endParaRPr>
                    </a:p>
                  </a:txBody>
                  <a:tcPr marL="0" marR="0" marT="13820" marB="0">
                    <a:solidFill>
                      <a:srgbClr val="D8E4BC"/>
                    </a:solidFill>
                  </a:tcPr>
                </a:tc>
                <a:extLst>
                  <a:ext uri="{0D108BD9-81ED-4DB2-BD59-A6C34878D82A}">
                    <a16:rowId xmlns:a16="http://schemas.microsoft.com/office/drawing/2014/main" val="10000"/>
                  </a:ext>
                </a:extLst>
              </a:tr>
              <a:tr h="258306">
                <a:tc>
                  <a:txBody>
                    <a:bodyPr/>
                    <a:lstStyle/>
                    <a:p>
                      <a:pPr marL="10795" algn="ctr">
                        <a:lnSpc>
                          <a:spcPct val="100000"/>
                        </a:lnSpc>
                        <a:spcBef>
                          <a:spcPts val="120"/>
                        </a:spcBef>
                      </a:pPr>
                      <a:r>
                        <a:rPr sz="1400" spc="10" dirty="0">
                          <a:latin typeface="Trebuchet MS"/>
                          <a:cs typeface="Trebuchet MS"/>
                        </a:rPr>
                        <a:t>44</a:t>
                      </a:r>
                      <a:endParaRPr sz="1400">
                        <a:latin typeface="Trebuchet MS"/>
                        <a:cs typeface="Trebuchet MS"/>
                      </a:endParaRPr>
                    </a:p>
                  </a:txBody>
                  <a:tcPr marL="0" marR="0" marT="13820" marB="0">
                    <a:solidFill>
                      <a:srgbClr val="EBF1DE"/>
                    </a:solidFill>
                  </a:tcPr>
                </a:tc>
                <a:tc>
                  <a:txBody>
                    <a:bodyPr/>
                    <a:lstStyle/>
                    <a:p>
                      <a:pPr marL="1270" algn="ctr">
                        <a:lnSpc>
                          <a:spcPct val="100000"/>
                        </a:lnSpc>
                        <a:spcBef>
                          <a:spcPts val="120"/>
                        </a:spcBef>
                      </a:pPr>
                      <a:r>
                        <a:rPr sz="1400" spc="-20" dirty="0">
                          <a:latin typeface="Trebuchet MS"/>
                          <a:cs typeface="Trebuchet MS"/>
                        </a:rPr>
                        <a:t>0.421</a:t>
                      </a:r>
                      <a:endParaRPr sz="1400">
                        <a:latin typeface="Trebuchet MS"/>
                        <a:cs typeface="Trebuchet MS"/>
                      </a:endParaRPr>
                    </a:p>
                  </a:txBody>
                  <a:tcPr marL="0" marR="0" marT="13820" marB="0">
                    <a:solidFill>
                      <a:srgbClr val="EBF1DE"/>
                    </a:solidFill>
                  </a:tcPr>
                </a:tc>
                <a:tc>
                  <a:txBody>
                    <a:bodyPr/>
                    <a:lstStyle/>
                    <a:p>
                      <a:pPr marR="99060" algn="r">
                        <a:lnSpc>
                          <a:spcPct val="100000"/>
                        </a:lnSpc>
                        <a:spcBef>
                          <a:spcPts val="120"/>
                        </a:spcBef>
                      </a:pPr>
                      <a:r>
                        <a:rPr sz="1400" spc="25" dirty="0">
                          <a:latin typeface="Trebuchet MS"/>
                          <a:cs typeface="Trebuchet MS"/>
                        </a:rPr>
                        <a:t>0</a:t>
                      </a:r>
                      <a:r>
                        <a:rPr sz="1400" spc="15" dirty="0">
                          <a:latin typeface="Trebuchet MS"/>
                          <a:cs typeface="Trebuchet MS"/>
                        </a:rPr>
                        <a:t>.</a:t>
                      </a:r>
                      <a:r>
                        <a:rPr sz="1400" spc="25" dirty="0">
                          <a:latin typeface="Trebuchet MS"/>
                          <a:cs typeface="Trebuchet MS"/>
                        </a:rPr>
                        <a:t>450</a:t>
                      </a:r>
                      <a:endParaRPr sz="1400">
                        <a:latin typeface="Trebuchet MS"/>
                        <a:cs typeface="Trebuchet MS"/>
                      </a:endParaRPr>
                    </a:p>
                  </a:txBody>
                  <a:tcPr marL="0" marR="0" marT="13820" marB="0">
                    <a:solidFill>
                      <a:srgbClr val="EBF1DE"/>
                    </a:solidFill>
                  </a:tcPr>
                </a:tc>
                <a:tc>
                  <a:txBody>
                    <a:bodyPr/>
                    <a:lstStyle/>
                    <a:p>
                      <a:pPr marL="10160" algn="ctr">
                        <a:lnSpc>
                          <a:spcPct val="100000"/>
                        </a:lnSpc>
                        <a:spcBef>
                          <a:spcPts val="120"/>
                        </a:spcBef>
                      </a:pPr>
                      <a:r>
                        <a:rPr sz="1400" spc="-30" dirty="0">
                          <a:latin typeface="Trebuchet MS"/>
                          <a:cs typeface="Trebuchet MS"/>
                        </a:rPr>
                        <a:t>0.44</a:t>
                      </a:r>
                      <a:endParaRPr sz="1400">
                        <a:latin typeface="Trebuchet MS"/>
                        <a:cs typeface="Trebuchet MS"/>
                      </a:endParaRPr>
                    </a:p>
                  </a:txBody>
                  <a:tcPr marL="0" marR="0" marT="13820" marB="0">
                    <a:solidFill>
                      <a:srgbClr val="EBF1DE"/>
                    </a:solidFill>
                  </a:tcPr>
                </a:tc>
                <a:extLst>
                  <a:ext uri="{0D108BD9-81ED-4DB2-BD59-A6C34878D82A}">
                    <a16:rowId xmlns:a16="http://schemas.microsoft.com/office/drawing/2014/main" val="10001"/>
                  </a:ext>
                </a:extLst>
              </a:tr>
              <a:tr h="231483">
                <a:tc>
                  <a:txBody>
                    <a:bodyPr/>
                    <a:lstStyle/>
                    <a:p>
                      <a:pPr marL="10795" algn="ctr">
                        <a:lnSpc>
                          <a:spcPts val="1685"/>
                        </a:lnSpc>
                      </a:pPr>
                      <a:r>
                        <a:rPr sz="1400" spc="10" dirty="0">
                          <a:latin typeface="Trebuchet MS"/>
                          <a:cs typeface="Trebuchet MS"/>
                        </a:rPr>
                        <a:t>35</a:t>
                      </a:r>
                      <a:endParaRPr sz="1400">
                        <a:latin typeface="Trebuchet MS"/>
                        <a:cs typeface="Trebuchet MS"/>
                      </a:endParaRPr>
                    </a:p>
                  </a:txBody>
                  <a:tcPr marL="0" marR="0" marT="0" marB="0">
                    <a:solidFill>
                      <a:srgbClr val="EBF1DE"/>
                    </a:solidFill>
                  </a:tcPr>
                </a:tc>
                <a:tc>
                  <a:txBody>
                    <a:bodyPr/>
                    <a:lstStyle/>
                    <a:p>
                      <a:pPr marL="1270" algn="ctr">
                        <a:lnSpc>
                          <a:spcPts val="1685"/>
                        </a:lnSpc>
                      </a:pPr>
                      <a:r>
                        <a:rPr sz="1400" spc="-20" dirty="0">
                          <a:latin typeface="Trebuchet MS"/>
                          <a:cs typeface="Trebuchet MS"/>
                        </a:rPr>
                        <a:t>0.184</a:t>
                      </a:r>
                      <a:endParaRPr sz="1400">
                        <a:latin typeface="Trebuchet MS"/>
                        <a:cs typeface="Trebuchet MS"/>
                      </a:endParaRPr>
                    </a:p>
                  </a:txBody>
                  <a:tcPr marL="0" marR="0" marT="0" marB="0">
                    <a:solidFill>
                      <a:srgbClr val="EBF1DE"/>
                    </a:solidFill>
                  </a:tcPr>
                </a:tc>
                <a:tc>
                  <a:txBody>
                    <a:bodyPr/>
                    <a:lstStyle/>
                    <a:p>
                      <a:pPr marR="68580" algn="r">
                        <a:lnSpc>
                          <a:spcPts val="1685"/>
                        </a:lnSpc>
                      </a:pPr>
                      <a:r>
                        <a:rPr sz="1400" spc="10" dirty="0">
                          <a:latin typeface="Trebuchet MS"/>
                          <a:cs typeface="Trebuchet MS"/>
                        </a:rPr>
                        <a:t>‐</a:t>
                      </a:r>
                      <a:r>
                        <a:rPr sz="1400" spc="25" dirty="0">
                          <a:latin typeface="Trebuchet MS"/>
                          <a:cs typeface="Trebuchet MS"/>
                        </a:rPr>
                        <a:t>0</a:t>
                      </a:r>
                      <a:r>
                        <a:rPr sz="1400" spc="15" dirty="0">
                          <a:latin typeface="Trebuchet MS"/>
                          <a:cs typeface="Trebuchet MS"/>
                        </a:rPr>
                        <a:t>.</a:t>
                      </a:r>
                      <a:r>
                        <a:rPr sz="1400" spc="25" dirty="0">
                          <a:latin typeface="Trebuchet MS"/>
                          <a:cs typeface="Trebuchet MS"/>
                        </a:rPr>
                        <a:t>450</a:t>
                      </a:r>
                      <a:endParaRPr sz="1400">
                        <a:latin typeface="Trebuchet MS"/>
                        <a:cs typeface="Trebuchet MS"/>
                      </a:endParaRPr>
                    </a:p>
                  </a:txBody>
                  <a:tcPr marL="0" marR="0" marT="0" marB="0">
                    <a:solidFill>
                      <a:srgbClr val="EBF1DE"/>
                    </a:solidFill>
                  </a:tcPr>
                </a:tc>
                <a:tc>
                  <a:txBody>
                    <a:bodyPr/>
                    <a:lstStyle/>
                    <a:p>
                      <a:pPr marL="9525" algn="ctr">
                        <a:lnSpc>
                          <a:spcPts val="1685"/>
                        </a:lnSpc>
                      </a:pPr>
                      <a:r>
                        <a:rPr sz="1400" spc="-30" dirty="0">
                          <a:latin typeface="Trebuchet MS"/>
                          <a:cs typeface="Trebuchet MS"/>
                        </a:rPr>
                        <a:t>0.35</a:t>
                      </a:r>
                      <a:endParaRPr sz="1400">
                        <a:latin typeface="Trebuchet MS"/>
                        <a:cs typeface="Trebuchet MS"/>
                      </a:endParaRPr>
                    </a:p>
                  </a:txBody>
                  <a:tcPr marL="0" marR="0" marT="0" marB="0">
                    <a:solidFill>
                      <a:srgbClr val="EBF1DE"/>
                    </a:solidFill>
                  </a:tcPr>
                </a:tc>
                <a:extLst>
                  <a:ext uri="{0D108BD9-81ED-4DB2-BD59-A6C34878D82A}">
                    <a16:rowId xmlns:a16="http://schemas.microsoft.com/office/drawing/2014/main" val="10002"/>
                  </a:ext>
                </a:extLst>
              </a:tr>
              <a:tr h="231826">
                <a:tc>
                  <a:txBody>
                    <a:bodyPr/>
                    <a:lstStyle/>
                    <a:p>
                      <a:pPr marL="10795" algn="ctr">
                        <a:lnSpc>
                          <a:spcPts val="1685"/>
                        </a:lnSpc>
                      </a:pPr>
                      <a:r>
                        <a:rPr sz="1400" spc="10" dirty="0">
                          <a:latin typeface="Trebuchet MS"/>
                          <a:cs typeface="Trebuchet MS"/>
                        </a:rPr>
                        <a:t>34</a:t>
                      </a:r>
                      <a:endParaRPr sz="1400">
                        <a:latin typeface="Trebuchet MS"/>
                        <a:cs typeface="Trebuchet MS"/>
                      </a:endParaRPr>
                    </a:p>
                  </a:txBody>
                  <a:tcPr marL="0" marR="0" marT="0" marB="0">
                    <a:solidFill>
                      <a:srgbClr val="EBF1DE"/>
                    </a:solidFill>
                  </a:tcPr>
                </a:tc>
                <a:tc>
                  <a:txBody>
                    <a:bodyPr/>
                    <a:lstStyle/>
                    <a:p>
                      <a:pPr marL="1270" algn="ctr">
                        <a:lnSpc>
                          <a:spcPts val="1685"/>
                        </a:lnSpc>
                      </a:pPr>
                      <a:r>
                        <a:rPr sz="1400" spc="-20" dirty="0">
                          <a:latin typeface="Trebuchet MS"/>
                          <a:cs typeface="Trebuchet MS"/>
                        </a:rPr>
                        <a:t>0.158</a:t>
                      </a:r>
                      <a:endParaRPr sz="1400">
                        <a:latin typeface="Trebuchet MS"/>
                        <a:cs typeface="Trebuchet MS"/>
                      </a:endParaRPr>
                    </a:p>
                  </a:txBody>
                  <a:tcPr marL="0" marR="0" marT="0" marB="0">
                    <a:solidFill>
                      <a:srgbClr val="EBF1DE"/>
                    </a:solidFill>
                  </a:tcPr>
                </a:tc>
                <a:tc>
                  <a:txBody>
                    <a:bodyPr/>
                    <a:lstStyle/>
                    <a:p>
                      <a:pPr marR="68580" algn="r">
                        <a:lnSpc>
                          <a:spcPts val="1685"/>
                        </a:lnSpc>
                      </a:pPr>
                      <a:r>
                        <a:rPr sz="1400" spc="10" dirty="0">
                          <a:latin typeface="Trebuchet MS"/>
                          <a:cs typeface="Trebuchet MS"/>
                        </a:rPr>
                        <a:t>‐</a:t>
                      </a:r>
                      <a:r>
                        <a:rPr sz="1400" spc="25" dirty="0">
                          <a:latin typeface="Trebuchet MS"/>
                          <a:cs typeface="Trebuchet MS"/>
                        </a:rPr>
                        <a:t>0</a:t>
                      </a:r>
                      <a:r>
                        <a:rPr sz="1400" spc="15" dirty="0">
                          <a:latin typeface="Trebuchet MS"/>
                          <a:cs typeface="Trebuchet MS"/>
                        </a:rPr>
                        <a:t>.</a:t>
                      </a:r>
                      <a:r>
                        <a:rPr sz="1400" spc="25" dirty="0">
                          <a:latin typeface="Trebuchet MS"/>
                          <a:cs typeface="Trebuchet MS"/>
                        </a:rPr>
                        <a:t>550</a:t>
                      </a:r>
                      <a:endParaRPr sz="1400">
                        <a:latin typeface="Trebuchet MS"/>
                        <a:cs typeface="Trebuchet MS"/>
                      </a:endParaRPr>
                    </a:p>
                  </a:txBody>
                  <a:tcPr marL="0" marR="0" marT="0" marB="0">
                    <a:solidFill>
                      <a:srgbClr val="EBF1DE"/>
                    </a:solidFill>
                  </a:tcPr>
                </a:tc>
                <a:tc>
                  <a:txBody>
                    <a:bodyPr/>
                    <a:lstStyle/>
                    <a:p>
                      <a:pPr marL="9525" algn="ctr">
                        <a:lnSpc>
                          <a:spcPts val="1685"/>
                        </a:lnSpc>
                      </a:pPr>
                      <a:r>
                        <a:rPr sz="1400" spc="-30" dirty="0">
                          <a:latin typeface="Trebuchet MS"/>
                          <a:cs typeface="Trebuchet MS"/>
                        </a:rPr>
                        <a:t>0.34</a:t>
                      </a:r>
                      <a:endParaRPr sz="1400">
                        <a:latin typeface="Trebuchet MS"/>
                        <a:cs typeface="Trebuchet MS"/>
                      </a:endParaRPr>
                    </a:p>
                  </a:txBody>
                  <a:tcPr marL="0" marR="0" marT="0" marB="0">
                    <a:solidFill>
                      <a:srgbClr val="EBF1DE"/>
                    </a:solidFill>
                  </a:tcPr>
                </a:tc>
                <a:extLst>
                  <a:ext uri="{0D108BD9-81ED-4DB2-BD59-A6C34878D82A}">
                    <a16:rowId xmlns:a16="http://schemas.microsoft.com/office/drawing/2014/main" val="10003"/>
                  </a:ext>
                </a:extLst>
              </a:tr>
              <a:tr h="231826">
                <a:tc>
                  <a:txBody>
                    <a:bodyPr/>
                    <a:lstStyle/>
                    <a:p>
                      <a:pPr marL="10795" algn="ctr">
                        <a:lnSpc>
                          <a:spcPts val="1689"/>
                        </a:lnSpc>
                      </a:pPr>
                      <a:r>
                        <a:rPr sz="1400" spc="10" dirty="0">
                          <a:latin typeface="Trebuchet MS"/>
                          <a:cs typeface="Trebuchet MS"/>
                        </a:rPr>
                        <a:t>34</a:t>
                      </a:r>
                      <a:endParaRPr sz="1400">
                        <a:latin typeface="Trebuchet MS"/>
                        <a:cs typeface="Trebuchet MS"/>
                      </a:endParaRPr>
                    </a:p>
                  </a:txBody>
                  <a:tcPr marL="0" marR="0" marT="0" marB="0">
                    <a:solidFill>
                      <a:srgbClr val="EBF1DE"/>
                    </a:solidFill>
                  </a:tcPr>
                </a:tc>
                <a:tc>
                  <a:txBody>
                    <a:bodyPr/>
                    <a:lstStyle/>
                    <a:p>
                      <a:pPr marL="1270" algn="ctr">
                        <a:lnSpc>
                          <a:spcPts val="1689"/>
                        </a:lnSpc>
                      </a:pPr>
                      <a:r>
                        <a:rPr sz="1400" spc="-20" dirty="0">
                          <a:latin typeface="Trebuchet MS"/>
                          <a:cs typeface="Trebuchet MS"/>
                        </a:rPr>
                        <a:t>0.158</a:t>
                      </a:r>
                      <a:endParaRPr sz="1400">
                        <a:latin typeface="Trebuchet MS"/>
                        <a:cs typeface="Trebuchet MS"/>
                      </a:endParaRPr>
                    </a:p>
                  </a:txBody>
                  <a:tcPr marL="0" marR="0" marT="0" marB="0">
                    <a:solidFill>
                      <a:srgbClr val="EBF1DE"/>
                    </a:solidFill>
                  </a:tcPr>
                </a:tc>
                <a:tc>
                  <a:txBody>
                    <a:bodyPr/>
                    <a:lstStyle/>
                    <a:p>
                      <a:pPr marR="68580" algn="r">
                        <a:lnSpc>
                          <a:spcPts val="1689"/>
                        </a:lnSpc>
                      </a:pPr>
                      <a:r>
                        <a:rPr sz="1400" spc="10" dirty="0">
                          <a:latin typeface="Trebuchet MS"/>
                          <a:cs typeface="Trebuchet MS"/>
                        </a:rPr>
                        <a:t>‐</a:t>
                      </a:r>
                      <a:r>
                        <a:rPr sz="1400" spc="25" dirty="0">
                          <a:latin typeface="Trebuchet MS"/>
                          <a:cs typeface="Trebuchet MS"/>
                        </a:rPr>
                        <a:t>0</a:t>
                      </a:r>
                      <a:r>
                        <a:rPr sz="1400" spc="15" dirty="0">
                          <a:latin typeface="Trebuchet MS"/>
                          <a:cs typeface="Trebuchet MS"/>
                        </a:rPr>
                        <a:t>.</a:t>
                      </a:r>
                      <a:r>
                        <a:rPr sz="1400" spc="25" dirty="0">
                          <a:latin typeface="Trebuchet MS"/>
                          <a:cs typeface="Trebuchet MS"/>
                        </a:rPr>
                        <a:t>550</a:t>
                      </a:r>
                      <a:endParaRPr sz="1400">
                        <a:latin typeface="Trebuchet MS"/>
                        <a:cs typeface="Trebuchet MS"/>
                      </a:endParaRPr>
                    </a:p>
                  </a:txBody>
                  <a:tcPr marL="0" marR="0" marT="0" marB="0">
                    <a:solidFill>
                      <a:srgbClr val="EBF1DE"/>
                    </a:solidFill>
                  </a:tcPr>
                </a:tc>
                <a:tc>
                  <a:txBody>
                    <a:bodyPr/>
                    <a:lstStyle/>
                    <a:p>
                      <a:pPr marL="9525" algn="ctr">
                        <a:lnSpc>
                          <a:spcPts val="1689"/>
                        </a:lnSpc>
                      </a:pPr>
                      <a:r>
                        <a:rPr sz="1400" spc="-30" dirty="0">
                          <a:latin typeface="Trebuchet MS"/>
                          <a:cs typeface="Trebuchet MS"/>
                        </a:rPr>
                        <a:t>0.34</a:t>
                      </a:r>
                      <a:endParaRPr sz="1400">
                        <a:latin typeface="Trebuchet MS"/>
                        <a:cs typeface="Trebuchet MS"/>
                      </a:endParaRPr>
                    </a:p>
                  </a:txBody>
                  <a:tcPr marL="0" marR="0" marT="0" marB="0">
                    <a:solidFill>
                      <a:srgbClr val="EBF1DE"/>
                    </a:solidFill>
                  </a:tcPr>
                </a:tc>
                <a:extLst>
                  <a:ext uri="{0D108BD9-81ED-4DB2-BD59-A6C34878D82A}">
                    <a16:rowId xmlns:a16="http://schemas.microsoft.com/office/drawing/2014/main" val="10004"/>
                  </a:ext>
                </a:extLst>
              </a:tr>
              <a:tr h="231483">
                <a:tc>
                  <a:txBody>
                    <a:bodyPr/>
                    <a:lstStyle/>
                    <a:p>
                      <a:pPr marL="10795" algn="ctr">
                        <a:lnSpc>
                          <a:spcPts val="1685"/>
                        </a:lnSpc>
                      </a:pPr>
                      <a:r>
                        <a:rPr sz="1400" spc="10" dirty="0">
                          <a:latin typeface="Trebuchet MS"/>
                          <a:cs typeface="Trebuchet MS"/>
                        </a:rPr>
                        <a:t>39</a:t>
                      </a:r>
                      <a:endParaRPr sz="1400">
                        <a:latin typeface="Trebuchet MS"/>
                        <a:cs typeface="Trebuchet MS"/>
                      </a:endParaRPr>
                    </a:p>
                  </a:txBody>
                  <a:tcPr marL="0" marR="0" marT="0" marB="0">
                    <a:solidFill>
                      <a:srgbClr val="EBF1DE"/>
                    </a:solidFill>
                  </a:tcPr>
                </a:tc>
                <a:tc>
                  <a:txBody>
                    <a:bodyPr/>
                    <a:lstStyle/>
                    <a:p>
                      <a:pPr marL="1270" algn="ctr">
                        <a:lnSpc>
                          <a:spcPts val="1685"/>
                        </a:lnSpc>
                      </a:pPr>
                      <a:r>
                        <a:rPr sz="1400" spc="-20" dirty="0">
                          <a:latin typeface="Trebuchet MS"/>
                          <a:cs typeface="Trebuchet MS"/>
                        </a:rPr>
                        <a:t>0.289</a:t>
                      </a:r>
                      <a:endParaRPr sz="1400">
                        <a:latin typeface="Trebuchet MS"/>
                        <a:cs typeface="Trebuchet MS"/>
                      </a:endParaRPr>
                    </a:p>
                  </a:txBody>
                  <a:tcPr marL="0" marR="0" marT="0" marB="0">
                    <a:solidFill>
                      <a:srgbClr val="EBF1DE"/>
                    </a:solidFill>
                  </a:tcPr>
                </a:tc>
                <a:tc>
                  <a:txBody>
                    <a:bodyPr/>
                    <a:lstStyle/>
                    <a:p>
                      <a:pPr marR="68580" algn="r">
                        <a:lnSpc>
                          <a:spcPts val="1685"/>
                        </a:lnSpc>
                      </a:pPr>
                      <a:r>
                        <a:rPr sz="1400" spc="10" dirty="0">
                          <a:latin typeface="Trebuchet MS"/>
                          <a:cs typeface="Trebuchet MS"/>
                        </a:rPr>
                        <a:t>‐</a:t>
                      </a:r>
                      <a:r>
                        <a:rPr sz="1400" spc="25" dirty="0">
                          <a:latin typeface="Trebuchet MS"/>
                          <a:cs typeface="Trebuchet MS"/>
                        </a:rPr>
                        <a:t>0</a:t>
                      </a:r>
                      <a:r>
                        <a:rPr sz="1400" spc="15" dirty="0">
                          <a:latin typeface="Trebuchet MS"/>
                          <a:cs typeface="Trebuchet MS"/>
                        </a:rPr>
                        <a:t>.</a:t>
                      </a:r>
                      <a:r>
                        <a:rPr sz="1400" spc="25" dirty="0">
                          <a:latin typeface="Trebuchet MS"/>
                          <a:cs typeface="Trebuchet MS"/>
                        </a:rPr>
                        <a:t>050</a:t>
                      </a:r>
                      <a:endParaRPr sz="1400">
                        <a:latin typeface="Trebuchet MS"/>
                        <a:cs typeface="Trebuchet MS"/>
                      </a:endParaRPr>
                    </a:p>
                  </a:txBody>
                  <a:tcPr marL="0" marR="0" marT="0" marB="0">
                    <a:solidFill>
                      <a:srgbClr val="EBF1DE"/>
                    </a:solidFill>
                  </a:tcPr>
                </a:tc>
                <a:tc>
                  <a:txBody>
                    <a:bodyPr/>
                    <a:lstStyle/>
                    <a:p>
                      <a:pPr marL="9525" algn="ctr">
                        <a:lnSpc>
                          <a:spcPts val="1685"/>
                        </a:lnSpc>
                      </a:pPr>
                      <a:r>
                        <a:rPr sz="1400" spc="-30" dirty="0">
                          <a:latin typeface="Trebuchet MS"/>
                          <a:cs typeface="Trebuchet MS"/>
                        </a:rPr>
                        <a:t>0.39</a:t>
                      </a:r>
                      <a:endParaRPr sz="1400">
                        <a:latin typeface="Trebuchet MS"/>
                        <a:cs typeface="Trebuchet MS"/>
                      </a:endParaRPr>
                    </a:p>
                  </a:txBody>
                  <a:tcPr marL="0" marR="0" marT="0" marB="0">
                    <a:solidFill>
                      <a:srgbClr val="EBF1DE"/>
                    </a:solidFill>
                  </a:tcPr>
                </a:tc>
                <a:extLst>
                  <a:ext uri="{0D108BD9-81ED-4DB2-BD59-A6C34878D82A}">
                    <a16:rowId xmlns:a16="http://schemas.microsoft.com/office/drawing/2014/main" val="10005"/>
                  </a:ext>
                </a:extLst>
              </a:tr>
              <a:tr h="231483">
                <a:tc>
                  <a:txBody>
                    <a:bodyPr/>
                    <a:lstStyle/>
                    <a:p>
                      <a:pPr marL="10795" algn="ctr">
                        <a:lnSpc>
                          <a:spcPts val="1685"/>
                        </a:lnSpc>
                      </a:pPr>
                      <a:r>
                        <a:rPr sz="1400" spc="10" dirty="0">
                          <a:latin typeface="Trebuchet MS"/>
                          <a:cs typeface="Trebuchet MS"/>
                        </a:rPr>
                        <a:t>41</a:t>
                      </a:r>
                      <a:endParaRPr sz="1400">
                        <a:latin typeface="Trebuchet MS"/>
                        <a:cs typeface="Trebuchet MS"/>
                      </a:endParaRPr>
                    </a:p>
                  </a:txBody>
                  <a:tcPr marL="0" marR="0" marT="0" marB="0">
                    <a:solidFill>
                      <a:srgbClr val="EBF1DE"/>
                    </a:solidFill>
                  </a:tcPr>
                </a:tc>
                <a:tc>
                  <a:txBody>
                    <a:bodyPr/>
                    <a:lstStyle/>
                    <a:p>
                      <a:pPr marL="1270" algn="ctr">
                        <a:lnSpc>
                          <a:spcPts val="1685"/>
                        </a:lnSpc>
                      </a:pPr>
                      <a:r>
                        <a:rPr sz="1400" spc="-20" dirty="0">
                          <a:latin typeface="Trebuchet MS"/>
                          <a:cs typeface="Trebuchet MS"/>
                        </a:rPr>
                        <a:t>0.342</a:t>
                      </a:r>
                      <a:endParaRPr sz="1400">
                        <a:latin typeface="Trebuchet MS"/>
                        <a:cs typeface="Trebuchet MS"/>
                      </a:endParaRPr>
                    </a:p>
                  </a:txBody>
                  <a:tcPr marL="0" marR="0" marT="0" marB="0">
                    <a:solidFill>
                      <a:srgbClr val="EBF1DE"/>
                    </a:solidFill>
                  </a:tcPr>
                </a:tc>
                <a:tc>
                  <a:txBody>
                    <a:bodyPr/>
                    <a:lstStyle/>
                    <a:p>
                      <a:pPr marR="99060" algn="r">
                        <a:lnSpc>
                          <a:spcPts val="1685"/>
                        </a:lnSpc>
                      </a:pPr>
                      <a:r>
                        <a:rPr sz="1400" spc="25" dirty="0">
                          <a:latin typeface="Trebuchet MS"/>
                          <a:cs typeface="Trebuchet MS"/>
                        </a:rPr>
                        <a:t>0</a:t>
                      </a:r>
                      <a:r>
                        <a:rPr sz="1400" spc="15" dirty="0">
                          <a:latin typeface="Trebuchet MS"/>
                          <a:cs typeface="Trebuchet MS"/>
                        </a:rPr>
                        <a:t>.</a:t>
                      </a:r>
                      <a:r>
                        <a:rPr sz="1400" spc="25" dirty="0">
                          <a:latin typeface="Trebuchet MS"/>
                          <a:cs typeface="Trebuchet MS"/>
                        </a:rPr>
                        <a:t>150</a:t>
                      </a:r>
                      <a:endParaRPr sz="1400">
                        <a:latin typeface="Trebuchet MS"/>
                        <a:cs typeface="Trebuchet MS"/>
                      </a:endParaRPr>
                    </a:p>
                  </a:txBody>
                  <a:tcPr marL="0" marR="0" marT="0" marB="0">
                    <a:solidFill>
                      <a:srgbClr val="EBF1DE"/>
                    </a:solidFill>
                  </a:tcPr>
                </a:tc>
                <a:tc>
                  <a:txBody>
                    <a:bodyPr/>
                    <a:lstStyle/>
                    <a:p>
                      <a:pPr marL="10160" algn="ctr">
                        <a:lnSpc>
                          <a:spcPts val="1685"/>
                        </a:lnSpc>
                      </a:pPr>
                      <a:r>
                        <a:rPr sz="1400" spc="-30" dirty="0">
                          <a:latin typeface="Trebuchet MS"/>
                          <a:cs typeface="Trebuchet MS"/>
                        </a:rPr>
                        <a:t>0.41</a:t>
                      </a:r>
                      <a:endParaRPr sz="1400">
                        <a:latin typeface="Trebuchet MS"/>
                        <a:cs typeface="Trebuchet MS"/>
                      </a:endParaRPr>
                    </a:p>
                  </a:txBody>
                  <a:tcPr marL="0" marR="0" marT="0" marB="0">
                    <a:solidFill>
                      <a:srgbClr val="EBF1DE"/>
                    </a:solidFill>
                  </a:tcPr>
                </a:tc>
                <a:extLst>
                  <a:ext uri="{0D108BD9-81ED-4DB2-BD59-A6C34878D82A}">
                    <a16:rowId xmlns:a16="http://schemas.microsoft.com/office/drawing/2014/main" val="10006"/>
                  </a:ext>
                </a:extLst>
              </a:tr>
              <a:tr h="231483">
                <a:tc>
                  <a:txBody>
                    <a:bodyPr/>
                    <a:lstStyle/>
                    <a:p>
                      <a:pPr marL="10795" algn="ctr">
                        <a:lnSpc>
                          <a:spcPts val="1685"/>
                        </a:lnSpc>
                      </a:pPr>
                      <a:r>
                        <a:rPr sz="1400" spc="10" dirty="0">
                          <a:latin typeface="Trebuchet MS"/>
                          <a:cs typeface="Trebuchet MS"/>
                        </a:rPr>
                        <a:t>42</a:t>
                      </a:r>
                      <a:endParaRPr sz="1400">
                        <a:latin typeface="Trebuchet MS"/>
                        <a:cs typeface="Trebuchet MS"/>
                      </a:endParaRPr>
                    </a:p>
                  </a:txBody>
                  <a:tcPr marL="0" marR="0" marT="0" marB="0">
                    <a:solidFill>
                      <a:srgbClr val="EBF1DE"/>
                    </a:solidFill>
                  </a:tcPr>
                </a:tc>
                <a:tc>
                  <a:txBody>
                    <a:bodyPr/>
                    <a:lstStyle/>
                    <a:p>
                      <a:pPr marL="1270" algn="ctr">
                        <a:lnSpc>
                          <a:spcPts val="1685"/>
                        </a:lnSpc>
                      </a:pPr>
                      <a:r>
                        <a:rPr sz="1400" spc="-20" dirty="0">
                          <a:latin typeface="Trebuchet MS"/>
                          <a:cs typeface="Trebuchet MS"/>
                        </a:rPr>
                        <a:t>0.368</a:t>
                      </a:r>
                      <a:endParaRPr sz="1400">
                        <a:latin typeface="Trebuchet MS"/>
                        <a:cs typeface="Trebuchet MS"/>
                      </a:endParaRPr>
                    </a:p>
                  </a:txBody>
                  <a:tcPr marL="0" marR="0" marT="0" marB="0">
                    <a:solidFill>
                      <a:srgbClr val="EBF1DE"/>
                    </a:solidFill>
                  </a:tcPr>
                </a:tc>
                <a:tc>
                  <a:txBody>
                    <a:bodyPr/>
                    <a:lstStyle/>
                    <a:p>
                      <a:pPr marR="99060" algn="r">
                        <a:lnSpc>
                          <a:spcPts val="1685"/>
                        </a:lnSpc>
                      </a:pPr>
                      <a:r>
                        <a:rPr sz="1400" spc="25" dirty="0">
                          <a:latin typeface="Trebuchet MS"/>
                          <a:cs typeface="Trebuchet MS"/>
                        </a:rPr>
                        <a:t>0</a:t>
                      </a:r>
                      <a:r>
                        <a:rPr sz="1400" spc="15" dirty="0">
                          <a:latin typeface="Trebuchet MS"/>
                          <a:cs typeface="Trebuchet MS"/>
                        </a:rPr>
                        <a:t>.</a:t>
                      </a:r>
                      <a:r>
                        <a:rPr sz="1400" spc="25" dirty="0">
                          <a:latin typeface="Trebuchet MS"/>
                          <a:cs typeface="Trebuchet MS"/>
                        </a:rPr>
                        <a:t>250</a:t>
                      </a:r>
                      <a:endParaRPr sz="1400">
                        <a:latin typeface="Trebuchet MS"/>
                        <a:cs typeface="Trebuchet MS"/>
                      </a:endParaRPr>
                    </a:p>
                  </a:txBody>
                  <a:tcPr marL="0" marR="0" marT="0" marB="0">
                    <a:solidFill>
                      <a:srgbClr val="EBF1DE"/>
                    </a:solidFill>
                  </a:tcPr>
                </a:tc>
                <a:tc>
                  <a:txBody>
                    <a:bodyPr/>
                    <a:lstStyle/>
                    <a:p>
                      <a:pPr marL="10160" algn="ctr">
                        <a:lnSpc>
                          <a:spcPts val="1685"/>
                        </a:lnSpc>
                      </a:pPr>
                      <a:r>
                        <a:rPr sz="1400" spc="-30" dirty="0">
                          <a:latin typeface="Trebuchet MS"/>
                          <a:cs typeface="Trebuchet MS"/>
                        </a:rPr>
                        <a:t>0.42</a:t>
                      </a:r>
                      <a:endParaRPr sz="1400">
                        <a:latin typeface="Trebuchet MS"/>
                        <a:cs typeface="Trebuchet MS"/>
                      </a:endParaRPr>
                    </a:p>
                  </a:txBody>
                  <a:tcPr marL="0" marR="0" marT="0" marB="0">
                    <a:solidFill>
                      <a:srgbClr val="EBF1DE"/>
                    </a:solidFill>
                  </a:tcPr>
                </a:tc>
                <a:extLst>
                  <a:ext uri="{0D108BD9-81ED-4DB2-BD59-A6C34878D82A}">
                    <a16:rowId xmlns:a16="http://schemas.microsoft.com/office/drawing/2014/main" val="10007"/>
                  </a:ext>
                </a:extLst>
              </a:tr>
              <a:tr h="231483">
                <a:tc>
                  <a:txBody>
                    <a:bodyPr/>
                    <a:lstStyle/>
                    <a:p>
                      <a:pPr marL="10795" algn="ctr">
                        <a:lnSpc>
                          <a:spcPts val="1685"/>
                        </a:lnSpc>
                      </a:pPr>
                      <a:r>
                        <a:rPr sz="1400" spc="10" dirty="0">
                          <a:latin typeface="Trebuchet MS"/>
                          <a:cs typeface="Trebuchet MS"/>
                        </a:rPr>
                        <a:t>31</a:t>
                      </a:r>
                      <a:endParaRPr sz="1400">
                        <a:latin typeface="Trebuchet MS"/>
                        <a:cs typeface="Trebuchet MS"/>
                      </a:endParaRPr>
                    </a:p>
                  </a:txBody>
                  <a:tcPr marL="0" marR="0" marT="0" marB="0">
                    <a:solidFill>
                      <a:srgbClr val="EBF1DE"/>
                    </a:solidFill>
                  </a:tcPr>
                </a:tc>
                <a:tc>
                  <a:txBody>
                    <a:bodyPr/>
                    <a:lstStyle/>
                    <a:p>
                      <a:pPr marL="1270" algn="ctr">
                        <a:lnSpc>
                          <a:spcPts val="1685"/>
                        </a:lnSpc>
                      </a:pPr>
                      <a:r>
                        <a:rPr sz="1400" spc="-20" dirty="0">
                          <a:latin typeface="Trebuchet MS"/>
                          <a:cs typeface="Trebuchet MS"/>
                        </a:rPr>
                        <a:t>0.079</a:t>
                      </a:r>
                      <a:endParaRPr sz="1400">
                        <a:latin typeface="Trebuchet MS"/>
                        <a:cs typeface="Trebuchet MS"/>
                      </a:endParaRPr>
                    </a:p>
                  </a:txBody>
                  <a:tcPr marL="0" marR="0" marT="0" marB="0">
                    <a:solidFill>
                      <a:srgbClr val="EBF1DE"/>
                    </a:solidFill>
                  </a:tcPr>
                </a:tc>
                <a:tc>
                  <a:txBody>
                    <a:bodyPr/>
                    <a:lstStyle/>
                    <a:p>
                      <a:pPr marR="68580" algn="r">
                        <a:lnSpc>
                          <a:spcPts val="1685"/>
                        </a:lnSpc>
                      </a:pPr>
                      <a:r>
                        <a:rPr sz="1400" spc="10" dirty="0">
                          <a:latin typeface="Trebuchet MS"/>
                          <a:cs typeface="Trebuchet MS"/>
                        </a:rPr>
                        <a:t>‐</a:t>
                      </a:r>
                      <a:r>
                        <a:rPr sz="1400" spc="25" dirty="0">
                          <a:latin typeface="Trebuchet MS"/>
                          <a:cs typeface="Trebuchet MS"/>
                        </a:rPr>
                        <a:t>0</a:t>
                      </a:r>
                      <a:r>
                        <a:rPr sz="1400" spc="15" dirty="0">
                          <a:latin typeface="Trebuchet MS"/>
                          <a:cs typeface="Trebuchet MS"/>
                        </a:rPr>
                        <a:t>.</a:t>
                      </a:r>
                      <a:r>
                        <a:rPr sz="1400" spc="25" dirty="0">
                          <a:latin typeface="Trebuchet MS"/>
                          <a:cs typeface="Trebuchet MS"/>
                        </a:rPr>
                        <a:t>849</a:t>
                      </a:r>
                      <a:endParaRPr sz="1400">
                        <a:latin typeface="Trebuchet MS"/>
                        <a:cs typeface="Trebuchet MS"/>
                      </a:endParaRPr>
                    </a:p>
                  </a:txBody>
                  <a:tcPr marL="0" marR="0" marT="0" marB="0">
                    <a:solidFill>
                      <a:srgbClr val="EBF1DE"/>
                    </a:solidFill>
                  </a:tcPr>
                </a:tc>
                <a:tc>
                  <a:txBody>
                    <a:bodyPr/>
                    <a:lstStyle/>
                    <a:p>
                      <a:pPr marL="9525" algn="ctr">
                        <a:lnSpc>
                          <a:spcPts val="1685"/>
                        </a:lnSpc>
                      </a:pPr>
                      <a:r>
                        <a:rPr sz="1400" spc="-30" dirty="0">
                          <a:latin typeface="Trebuchet MS"/>
                          <a:cs typeface="Trebuchet MS"/>
                        </a:rPr>
                        <a:t>0.31</a:t>
                      </a:r>
                      <a:endParaRPr sz="1400">
                        <a:latin typeface="Trebuchet MS"/>
                        <a:cs typeface="Trebuchet MS"/>
                      </a:endParaRPr>
                    </a:p>
                  </a:txBody>
                  <a:tcPr marL="0" marR="0" marT="0" marB="0">
                    <a:solidFill>
                      <a:srgbClr val="EBF1DE"/>
                    </a:solidFill>
                  </a:tcPr>
                </a:tc>
                <a:extLst>
                  <a:ext uri="{0D108BD9-81ED-4DB2-BD59-A6C34878D82A}">
                    <a16:rowId xmlns:a16="http://schemas.microsoft.com/office/drawing/2014/main" val="10008"/>
                  </a:ext>
                </a:extLst>
              </a:tr>
              <a:tr h="231826">
                <a:tc>
                  <a:txBody>
                    <a:bodyPr/>
                    <a:lstStyle/>
                    <a:p>
                      <a:pPr marL="10795" algn="ctr">
                        <a:lnSpc>
                          <a:spcPts val="1685"/>
                        </a:lnSpc>
                      </a:pPr>
                      <a:r>
                        <a:rPr sz="1400" spc="10" dirty="0">
                          <a:latin typeface="Trebuchet MS"/>
                          <a:cs typeface="Trebuchet MS"/>
                        </a:rPr>
                        <a:t>28</a:t>
                      </a:r>
                      <a:endParaRPr sz="1400">
                        <a:latin typeface="Trebuchet MS"/>
                        <a:cs typeface="Trebuchet MS"/>
                      </a:endParaRPr>
                    </a:p>
                  </a:txBody>
                  <a:tcPr marL="0" marR="0" marT="0" marB="0">
                    <a:solidFill>
                      <a:srgbClr val="EBF1DE"/>
                    </a:solidFill>
                  </a:tcPr>
                </a:tc>
                <a:tc>
                  <a:txBody>
                    <a:bodyPr/>
                    <a:lstStyle/>
                    <a:p>
                      <a:pPr marL="1270" algn="ctr">
                        <a:lnSpc>
                          <a:spcPts val="1685"/>
                        </a:lnSpc>
                      </a:pPr>
                      <a:r>
                        <a:rPr sz="1400" spc="-20" dirty="0">
                          <a:latin typeface="Trebuchet MS"/>
                          <a:cs typeface="Trebuchet MS"/>
                        </a:rPr>
                        <a:t>0.000</a:t>
                      </a:r>
                      <a:endParaRPr sz="1400">
                        <a:latin typeface="Trebuchet MS"/>
                        <a:cs typeface="Trebuchet MS"/>
                      </a:endParaRPr>
                    </a:p>
                  </a:txBody>
                  <a:tcPr marL="0" marR="0" marT="0" marB="0">
                    <a:solidFill>
                      <a:srgbClr val="EBF1DE"/>
                    </a:solidFill>
                  </a:tcPr>
                </a:tc>
                <a:tc>
                  <a:txBody>
                    <a:bodyPr/>
                    <a:lstStyle/>
                    <a:p>
                      <a:pPr marR="68580" algn="r">
                        <a:lnSpc>
                          <a:spcPts val="1685"/>
                        </a:lnSpc>
                      </a:pPr>
                      <a:r>
                        <a:rPr sz="1400" spc="10" dirty="0">
                          <a:latin typeface="Trebuchet MS"/>
                          <a:cs typeface="Trebuchet MS"/>
                        </a:rPr>
                        <a:t>‐</a:t>
                      </a:r>
                      <a:r>
                        <a:rPr sz="1400" spc="25" dirty="0">
                          <a:latin typeface="Trebuchet MS"/>
                          <a:cs typeface="Trebuchet MS"/>
                        </a:rPr>
                        <a:t>1</a:t>
                      </a:r>
                      <a:r>
                        <a:rPr sz="1400" spc="15" dirty="0">
                          <a:latin typeface="Trebuchet MS"/>
                          <a:cs typeface="Trebuchet MS"/>
                        </a:rPr>
                        <a:t>.</a:t>
                      </a:r>
                      <a:r>
                        <a:rPr sz="1400" spc="25" dirty="0">
                          <a:latin typeface="Trebuchet MS"/>
                          <a:cs typeface="Trebuchet MS"/>
                        </a:rPr>
                        <a:t>149</a:t>
                      </a:r>
                      <a:endParaRPr sz="1400">
                        <a:latin typeface="Trebuchet MS"/>
                        <a:cs typeface="Trebuchet MS"/>
                      </a:endParaRPr>
                    </a:p>
                  </a:txBody>
                  <a:tcPr marL="0" marR="0" marT="0" marB="0">
                    <a:solidFill>
                      <a:srgbClr val="EBF1DE"/>
                    </a:solidFill>
                  </a:tcPr>
                </a:tc>
                <a:tc>
                  <a:txBody>
                    <a:bodyPr/>
                    <a:lstStyle/>
                    <a:p>
                      <a:pPr marL="9525" algn="ctr">
                        <a:lnSpc>
                          <a:spcPts val="1685"/>
                        </a:lnSpc>
                      </a:pPr>
                      <a:r>
                        <a:rPr sz="1400" spc="-30" dirty="0">
                          <a:latin typeface="Trebuchet MS"/>
                          <a:cs typeface="Trebuchet MS"/>
                        </a:rPr>
                        <a:t>0.28</a:t>
                      </a:r>
                      <a:endParaRPr sz="1400">
                        <a:latin typeface="Trebuchet MS"/>
                        <a:cs typeface="Trebuchet MS"/>
                      </a:endParaRPr>
                    </a:p>
                  </a:txBody>
                  <a:tcPr marL="0" marR="0" marT="0" marB="0">
                    <a:solidFill>
                      <a:srgbClr val="EBF1DE"/>
                    </a:solidFill>
                  </a:tcPr>
                </a:tc>
                <a:extLst>
                  <a:ext uri="{0D108BD9-81ED-4DB2-BD59-A6C34878D82A}">
                    <a16:rowId xmlns:a16="http://schemas.microsoft.com/office/drawing/2014/main" val="10009"/>
                  </a:ext>
                </a:extLst>
              </a:tr>
              <a:tr h="231826">
                <a:tc>
                  <a:txBody>
                    <a:bodyPr/>
                    <a:lstStyle/>
                    <a:p>
                      <a:pPr marL="10795" algn="ctr">
                        <a:lnSpc>
                          <a:spcPts val="1689"/>
                        </a:lnSpc>
                      </a:pPr>
                      <a:r>
                        <a:rPr sz="1400" spc="10" dirty="0">
                          <a:latin typeface="Trebuchet MS"/>
                          <a:cs typeface="Trebuchet MS"/>
                        </a:rPr>
                        <a:t>30</a:t>
                      </a:r>
                      <a:endParaRPr sz="1400">
                        <a:latin typeface="Trebuchet MS"/>
                        <a:cs typeface="Trebuchet MS"/>
                      </a:endParaRPr>
                    </a:p>
                  </a:txBody>
                  <a:tcPr marL="0" marR="0" marT="0" marB="0">
                    <a:solidFill>
                      <a:srgbClr val="EBF1DE"/>
                    </a:solidFill>
                  </a:tcPr>
                </a:tc>
                <a:tc>
                  <a:txBody>
                    <a:bodyPr/>
                    <a:lstStyle/>
                    <a:p>
                      <a:pPr marL="1270" algn="ctr">
                        <a:lnSpc>
                          <a:spcPts val="1689"/>
                        </a:lnSpc>
                      </a:pPr>
                      <a:r>
                        <a:rPr sz="1400" spc="-20" dirty="0">
                          <a:latin typeface="Trebuchet MS"/>
                          <a:cs typeface="Trebuchet MS"/>
                        </a:rPr>
                        <a:t>0.053</a:t>
                      </a:r>
                      <a:endParaRPr sz="1400">
                        <a:latin typeface="Trebuchet MS"/>
                        <a:cs typeface="Trebuchet MS"/>
                      </a:endParaRPr>
                    </a:p>
                  </a:txBody>
                  <a:tcPr marL="0" marR="0" marT="0" marB="0">
                    <a:solidFill>
                      <a:srgbClr val="EBF1DE"/>
                    </a:solidFill>
                  </a:tcPr>
                </a:tc>
                <a:tc>
                  <a:txBody>
                    <a:bodyPr/>
                    <a:lstStyle/>
                    <a:p>
                      <a:pPr marR="68580" algn="r">
                        <a:lnSpc>
                          <a:spcPts val="1689"/>
                        </a:lnSpc>
                      </a:pPr>
                      <a:r>
                        <a:rPr sz="1400" spc="10" dirty="0">
                          <a:latin typeface="Trebuchet MS"/>
                          <a:cs typeface="Trebuchet MS"/>
                        </a:rPr>
                        <a:t>‐</a:t>
                      </a:r>
                      <a:r>
                        <a:rPr sz="1400" spc="25" dirty="0">
                          <a:latin typeface="Trebuchet MS"/>
                          <a:cs typeface="Trebuchet MS"/>
                        </a:rPr>
                        <a:t>0</a:t>
                      </a:r>
                      <a:r>
                        <a:rPr sz="1400" spc="15" dirty="0">
                          <a:latin typeface="Trebuchet MS"/>
                          <a:cs typeface="Trebuchet MS"/>
                        </a:rPr>
                        <a:t>.</a:t>
                      </a:r>
                      <a:r>
                        <a:rPr sz="1400" spc="25" dirty="0">
                          <a:latin typeface="Trebuchet MS"/>
                          <a:cs typeface="Trebuchet MS"/>
                        </a:rPr>
                        <a:t>949</a:t>
                      </a:r>
                      <a:endParaRPr sz="1400">
                        <a:latin typeface="Trebuchet MS"/>
                        <a:cs typeface="Trebuchet MS"/>
                      </a:endParaRPr>
                    </a:p>
                  </a:txBody>
                  <a:tcPr marL="0" marR="0" marT="0" marB="0">
                    <a:solidFill>
                      <a:srgbClr val="EBF1DE"/>
                    </a:solidFill>
                  </a:tcPr>
                </a:tc>
                <a:tc>
                  <a:txBody>
                    <a:bodyPr/>
                    <a:lstStyle/>
                    <a:p>
                      <a:pPr marL="5715" algn="ctr">
                        <a:lnSpc>
                          <a:spcPts val="1689"/>
                        </a:lnSpc>
                      </a:pPr>
                      <a:r>
                        <a:rPr sz="1400" spc="-50" dirty="0">
                          <a:latin typeface="Trebuchet MS"/>
                          <a:cs typeface="Trebuchet MS"/>
                        </a:rPr>
                        <a:t>0.3</a:t>
                      </a:r>
                      <a:endParaRPr sz="1400">
                        <a:latin typeface="Trebuchet MS"/>
                        <a:cs typeface="Trebuchet MS"/>
                      </a:endParaRPr>
                    </a:p>
                  </a:txBody>
                  <a:tcPr marL="0" marR="0" marT="0" marB="0">
                    <a:solidFill>
                      <a:srgbClr val="EBF1DE"/>
                    </a:solidFill>
                  </a:tcPr>
                </a:tc>
                <a:extLst>
                  <a:ext uri="{0D108BD9-81ED-4DB2-BD59-A6C34878D82A}">
                    <a16:rowId xmlns:a16="http://schemas.microsoft.com/office/drawing/2014/main" val="10010"/>
                  </a:ext>
                </a:extLst>
              </a:tr>
              <a:tr h="231483">
                <a:tc>
                  <a:txBody>
                    <a:bodyPr/>
                    <a:lstStyle/>
                    <a:p>
                      <a:pPr marL="10795" algn="ctr">
                        <a:lnSpc>
                          <a:spcPts val="1685"/>
                        </a:lnSpc>
                      </a:pPr>
                      <a:r>
                        <a:rPr sz="1400" spc="10" dirty="0">
                          <a:latin typeface="Trebuchet MS"/>
                          <a:cs typeface="Trebuchet MS"/>
                        </a:rPr>
                        <a:t>38</a:t>
                      </a:r>
                      <a:endParaRPr sz="1400">
                        <a:latin typeface="Trebuchet MS"/>
                        <a:cs typeface="Trebuchet MS"/>
                      </a:endParaRPr>
                    </a:p>
                  </a:txBody>
                  <a:tcPr marL="0" marR="0" marT="0" marB="0">
                    <a:solidFill>
                      <a:srgbClr val="EBF1DE"/>
                    </a:solidFill>
                  </a:tcPr>
                </a:tc>
                <a:tc>
                  <a:txBody>
                    <a:bodyPr/>
                    <a:lstStyle/>
                    <a:p>
                      <a:pPr marL="1270" algn="ctr">
                        <a:lnSpc>
                          <a:spcPts val="1685"/>
                        </a:lnSpc>
                      </a:pPr>
                      <a:r>
                        <a:rPr sz="1400" spc="-20" dirty="0">
                          <a:latin typeface="Trebuchet MS"/>
                          <a:cs typeface="Trebuchet MS"/>
                        </a:rPr>
                        <a:t>0.263</a:t>
                      </a:r>
                      <a:endParaRPr sz="1400">
                        <a:latin typeface="Trebuchet MS"/>
                        <a:cs typeface="Trebuchet MS"/>
                      </a:endParaRPr>
                    </a:p>
                  </a:txBody>
                  <a:tcPr marL="0" marR="0" marT="0" marB="0">
                    <a:solidFill>
                      <a:srgbClr val="EBF1DE"/>
                    </a:solidFill>
                  </a:tcPr>
                </a:tc>
                <a:tc>
                  <a:txBody>
                    <a:bodyPr/>
                    <a:lstStyle/>
                    <a:p>
                      <a:pPr marR="68580" algn="r">
                        <a:lnSpc>
                          <a:spcPts val="1685"/>
                        </a:lnSpc>
                      </a:pPr>
                      <a:r>
                        <a:rPr sz="1400" spc="10" dirty="0">
                          <a:latin typeface="Trebuchet MS"/>
                          <a:cs typeface="Trebuchet MS"/>
                        </a:rPr>
                        <a:t>‐</a:t>
                      </a:r>
                      <a:r>
                        <a:rPr sz="1400" spc="25" dirty="0">
                          <a:latin typeface="Trebuchet MS"/>
                          <a:cs typeface="Trebuchet MS"/>
                        </a:rPr>
                        <a:t>0</a:t>
                      </a:r>
                      <a:r>
                        <a:rPr sz="1400" spc="15" dirty="0">
                          <a:latin typeface="Trebuchet MS"/>
                          <a:cs typeface="Trebuchet MS"/>
                        </a:rPr>
                        <a:t>.</a:t>
                      </a:r>
                      <a:r>
                        <a:rPr sz="1400" spc="25" dirty="0">
                          <a:latin typeface="Trebuchet MS"/>
                          <a:cs typeface="Trebuchet MS"/>
                        </a:rPr>
                        <a:t>150</a:t>
                      </a:r>
                      <a:endParaRPr sz="1400">
                        <a:latin typeface="Trebuchet MS"/>
                        <a:cs typeface="Trebuchet MS"/>
                      </a:endParaRPr>
                    </a:p>
                  </a:txBody>
                  <a:tcPr marL="0" marR="0" marT="0" marB="0">
                    <a:solidFill>
                      <a:srgbClr val="EBF1DE"/>
                    </a:solidFill>
                  </a:tcPr>
                </a:tc>
                <a:tc>
                  <a:txBody>
                    <a:bodyPr/>
                    <a:lstStyle/>
                    <a:p>
                      <a:pPr marL="9525" algn="ctr">
                        <a:lnSpc>
                          <a:spcPts val="1685"/>
                        </a:lnSpc>
                      </a:pPr>
                      <a:r>
                        <a:rPr sz="1400" spc="-30" dirty="0">
                          <a:latin typeface="Trebuchet MS"/>
                          <a:cs typeface="Trebuchet MS"/>
                        </a:rPr>
                        <a:t>0.38</a:t>
                      </a:r>
                      <a:endParaRPr sz="1400">
                        <a:latin typeface="Trebuchet MS"/>
                        <a:cs typeface="Trebuchet MS"/>
                      </a:endParaRPr>
                    </a:p>
                  </a:txBody>
                  <a:tcPr marL="0" marR="0" marT="0" marB="0">
                    <a:solidFill>
                      <a:srgbClr val="EBF1DE"/>
                    </a:solidFill>
                  </a:tcPr>
                </a:tc>
                <a:extLst>
                  <a:ext uri="{0D108BD9-81ED-4DB2-BD59-A6C34878D82A}">
                    <a16:rowId xmlns:a16="http://schemas.microsoft.com/office/drawing/2014/main" val="10011"/>
                  </a:ext>
                </a:extLst>
              </a:tr>
              <a:tr h="231483">
                <a:tc>
                  <a:txBody>
                    <a:bodyPr/>
                    <a:lstStyle/>
                    <a:p>
                      <a:pPr marL="10795" algn="ctr">
                        <a:lnSpc>
                          <a:spcPts val="1685"/>
                        </a:lnSpc>
                      </a:pPr>
                      <a:r>
                        <a:rPr sz="1400" spc="10" dirty="0">
                          <a:latin typeface="Trebuchet MS"/>
                          <a:cs typeface="Trebuchet MS"/>
                        </a:rPr>
                        <a:t>36</a:t>
                      </a:r>
                      <a:endParaRPr sz="1400">
                        <a:latin typeface="Trebuchet MS"/>
                        <a:cs typeface="Trebuchet MS"/>
                      </a:endParaRPr>
                    </a:p>
                  </a:txBody>
                  <a:tcPr marL="0" marR="0" marT="0" marB="0">
                    <a:solidFill>
                      <a:srgbClr val="EBF1DE"/>
                    </a:solidFill>
                  </a:tcPr>
                </a:tc>
                <a:tc>
                  <a:txBody>
                    <a:bodyPr/>
                    <a:lstStyle/>
                    <a:p>
                      <a:pPr marL="1270" algn="ctr">
                        <a:lnSpc>
                          <a:spcPts val="1685"/>
                        </a:lnSpc>
                      </a:pPr>
                      <a:r>
                        <a:rPr sz="1400" spc="-20" dirty="0">
                          <a:latin typeface="Trebuchet MS"/>
                          <a:cs typeface="Trebuchet MS"/>
                        </a:rPr>
                        <a:t>0.211</a:t>
                      </a:r>
                      <a:endParaRPr sz="1400">
                        <a:latin typeface="Trebuchet MS"/>
                        <a:cs typeface="Trebuchet MS"/>
                      </a:endParaRPr>
                    </a:p>
                  </a:txBody>
                  <a:tcPr marL="0" marR="0" marT="0" marB="0">
                    <a:solidFill>
                      <a:srgbClr val="EBF1DE"/>
                    </a:solidFill>
                  </a:tcPr>
                </a:tc>
                <a:tc>
                  <a:txBody>
                    <a:bodyPr/>
                    <a:lstStyle/>
                    <a:p>
                      <a:pPr marR="68580" algn="r">
                        <a:lnSpc>
                          <a:spcPts val="1685"/>
                        </a:lnSpc>
                      </a:pPr>
                      <a:r>
                        <a:rPr sz="1400" spc="10" dirty="0">
                          <a:latin typeface="Trebuchet MS"/>
                          <a:cs typeface="Trebuchet MS"/>
                        </a:rPr>
                        <a:t>‐</a:t>
                      </a:r>
                      <a:r>
                        <a:rPr sz="1400" spc="25" dirty="0">
                          <a:latin typeface="Trebuchet MS"/>
                          <a:cs typeface="Trebuchet MS"/>
                        </a:rPr>
                        <a:t>0</a:t>
                      </a:r>
                      <a:r>
                        <a:rPr sz="1400" spc="15" dirty="0">
                          <a:latin typeface="Trebuchet MS"/>
                          <a:cs typeface="Trebuchet MS"/>
                        </a:rPr>
                        <a:t>.</a:t>
                      </a:r>
                      <a:r>
                        <a:rPr sz="1400" spc="25" dirty="0">
                          <a:latin typeface="Trebuchet MS"/>
                          <a:cs typeface="Trebuchet MS"/>
                        </a:rPr>
                        <a:t>350</a:t>
                      </a:r>
                      <a:endParaRPr sz="1400">
                        <a:latin typeface="Trebuchet MS"/>
                        <a:cs typeface="Trebuchet MS"/>
                      </a:endParaRPr>
                    </a:p>
                  </a:txBody>
                  <a:tcPr marL="0" marR="0" marT="0" marB="0">
                    <a:solidFill>
                      <a:srgbClr val="EBF1DE"/>
                    </a:solidFill>
                  </a:tcPr>
                </a:tc>
                <a:tc>
                  <a:txBody>
                    <a:bodyPr/>
                    <a:lstStyle/>
                    <a:p>
                      <a:pPr marL="9525" algn="ctr">
                        <a:lnSpc>
                          <a:spcPts val="1685"/>
                        </a:lnSpc>
                      </a:pPr>
                      <a:r>
                        <a:rPr sz="1400" spc="-30" dirty="0">
                          <a:latin typeface="Trebuchet MS"/>
                          <a:cs typeface="Trebuchet MS"/>
                        </a:rPr>
                        <a:t>0.36</a:t>
                      </a:r>
                      <a:endParaRPr sz="1400">
                        <a:latin typeface="Trebuchet MS"/>
                        <a:cs typeface="Trebuchet MS"/>
                      </a:endParaRPr>
                    </a:p>
                  </a:txBody>
                  <a:tcPr marL="0" marR="0" marT="0" marB="0">
                    <a:solidFill>
                      <a:srgbClr val="EBF1DE"/>
                    </a:solidFill>
                  </a:tcPr>
                </a:tc>
                <a:extLst>
                  <a:ext uri="{0D108BD9-81ED-4DB2-BD59-A6C34878D82A}">
                    <a16:rowId xmlns:a16="http://schemas.microsoft.com/office/drawing/2014/main" val="10012"/>
                  </a:ext>
                </a:extLst>
              </a:tr>
              <a:tr h="231483">
                <a:tc>
                  <a:txBody>
                    <a:bodyPr/>
                    <a:lstStyle/>
                    <a:p>
                      <a:pPr marL="10795" algn="ctr">
                        <a:lnSpc>
                          <a:spcPts val="1685"/>
                        </a:lnSpc>
                      </a:pPr>
                      <a:r>
                        <a:rPr sz="1400" spc="10" dirty="0">
                          <a:latin typeface="Trebuchet MS"/>
                          <a:cs typeface="Trebuchet MS"/>
                        </a:rPr>
                        <a:t>42</a:t>
                      </a:r>
                      <a:endParaRPr sz="1400">
                        <a:latin typeface="Trebuchet MS"/>
                        <a:cs typeface="Trebuchet MS"/>
                      </a:endParaRPr>
                    </a:p>
                  </a:txBody>
                  <a:tcPr marL="0" marR="0" marT="0" marB="0">
                    <a:solidFill>
                      <a:srgbClr val="EBF1DE"/>
                    </a:solidFill>
                  </a:tcPr>
                </a:tc>
                <a:tc>
                  <a:txBody>
                    <a:bodyPr/>
                    <a:lstStyle/>
                    <a:p>
                      <a:pPr marL="1270" algn="ctr">
                        <a:lnSpc>
                          <a:spcPts val="1685"/>
                        </a:lnSpc>
                      </a:pPr>
                      <a:r>
                        <a:rPr sz="1400" spc="-20" dirty="0">
                          <a:latin typeface="Trebuchet MS"/>
                          <a:cs typeface="Trebuchet MS"/>
                        </a:rPr>
                        <a:t>0.368</a:t>
                      </a:r>
                      <a:endParaRPr sz="1400">
                        <a:latin typeface="Trebuchet MS"/>
                        <a:cs typeface="Trebuchet MS"/>
                      </a:endParaRPr>
                    </a:p>
                  </a:txBody>
                  <a:tcPr marL="0" marR="0" marT="0" marB="0">
                    <a:solidFill>
                      <a:srgbClr val="EBF1DE"/>
                    </a:solidFill>
                  </a:tcPr>
                </a:tc>
                <a:tc>
                  <a:txBody>
                    <a:bodyPr/>
                    <a:lstStyle/>
                    <a:p>
                      <a:pPr marR="99060" algn="r">
                        <a:lnSpc>
                          <a:spcPts val="1685"/>
                        </a:lnSpc>
                      </a:pPr>
                      <a:r>
                        <a:rPr sz="1400" spc="25" dirty="0">
                          <a:latin typeface="Trebuchet MS"/>
                          <a:cs typeface="Trebuchet MS"/>
                        </a:rPr>
                        <a:t>0</a:t>
                      </a:r>
                      <a:r>
                        <a:rPr sz="1400" spc="15" dirty="0">
                          <a:latin typeface="Trebuchet MS"/>
                          <a:cs typeface="Trebuchet MS"/>
                        </a:rPr>
                        <a:t>.</a:t>
                      </a:r>
                      <a:r>
                        <a:rPr sz="1400" spc="25" dirty="0">
                          <a:latin typeface="Trebuchet MS"/>
                          <a:cs typeface="Trebuchet MS"/>
                        </a:rPr>
                        <a:t>250</a:t>
                      </a:r>
                      <a:endParaRPr sz="1400">
                        <a:latin typeface="Trebuchet MS"/>
                        <a:cs typeface="Trebuchet MS"/>
                      </a:endParaRPr>
                    </a:p>
                  </a:txBody>
                  <a:tcPr marL="0" marR="0" marT="0" marB="0">
                    <a:solidFill>
                      <a:srgbClr val="EBF1DE"/>
                    </a:solidFill>
                  </a:tcPr>
                </a:tc>
                <a:tc>
                  <a:txBody>
                    <a:bodyPr/>
                    <a:lstStyle/>
                    <a:p>
                      <a:pPr marL="10160" algn="ctr">
                        <a:lnSpc>
                          <a:spcPts val="1685"/>
                        </a:lnSpc>
                      </a:pPr>
                      <a:r>
                        <a:rPr sz="1400" spc="-30" dirty="0">
                          <a:latin typeface="Trebuchet MS"/>
                          <a:cs typeface="Trebuchet MS"/>
                        </a:rPr>
                        <a:t>0.42</a:t>
                      </a:r>
                      <a:endParaRPr sz="1400">
                        <a:latin typeface="Trebuchet MS"/>
                        <a:cs typeface="Trebuchet MS"/>
                      </a:endParaRPr>
                    </a:p>
                  </a:txBody>
                  <a:tcPr marL="0" marR="0" marT="0" marB="0">
                    <a:solidFill>
                      <a:srgbClr val="EBF1DE"/>
                    </a:solidFill>
                  </a:tcPr>
                </a:tc>
                <a:extLst>
                  <a:ext uri="{0D108BD9-81ED-4DB2-BD59-A6C34878D82A}">
                    <a16:rowId xmlns:a16="http://schemas.microsoft.com/office/drawing/2014/main" val="10013"/>
                  </a:ext>
                </a:extLst>
              </a:tr>
              <a:tr h="231826">
                <a:tc>
                  <a:txBody>
                    <a:bodyPr/>
                    <a:lstStyle/>
                    <a:p>
                      <a:pPr marL="10795" algn="ctr">
                        <a:lnSpc>
                          <a:spcPts val="1685"/>
                        </a:lnSpc>
                      </a:pPr>
                      <a:r>
                        <a:rPr sz="1400" spc="10" dirty="0">
                          <a:latin typeface="Trebuchet MS"/>
                          <a:cs typeface="Trebuchet MS"/>
                        </a:rPr>
                        <a:t>35</a:t>
                      </a:r>
                      <a:endParaRPr sz="1400">
                        <a:latin typeface="Trebuchet MS"/>
                        <a:cs typeface="Trebuchet MS"/>
                      </a:endParaRPr>
                    </a:p>
                  </a:txBody>
                  <a:tcPr marL="0" marR="0" marT="0" marB="0">
                    <a:solidFill>
                      <a:srgbClr val="EBF1DE"/>
                    </a:solidFill>
                  </a:tcPr>
                </a:tc>
                <a:tc>
                  <a:txBody>
                    <a:bodyPr/>
                    <a:lstStyle/>
                    <a:p>
                      <a:pPr marL="1270" algn="ctr">
                        <a:lnSpc>
                          <a:spcPts val="1685"/>
                        </a:lnSpc>
                      </a:pPr>
                      <a:r>
                        <a:rPr sz="1400" spc="-20" dirty="0">
                          <a:latin typeface="Trebuchet MS"/>
                          <a:cs typeface="Trebuchet MS"/>
                        </a:rPr>
                        <a:t>0.184</a:t>
                      </a:r>
                      <a:endParaRPr sz="1400">
                        <a:latin typeface="Trebuchet MS"/>
                        <a:cs typeface="Trebuchet MS"/>
                      </a:endParaRPr>
                    </a:p>
                  </a:txBody>
                  <a:tcPr marL="0" marR="0" marT="0" marB="0">
                    <a:solidFill>
                      <a:srgbClr val="EBF1DE"/>
                    </a:solidFill>
                  </a:tcPr>
                </a:tc>
                <a:tc>
                  <a:txBody>
                    <a:bodyPr/>
                    <a:lstStyle/>
                    <a:p>
                      <a:pPr marR="68580" algn="r">
                        <a:lnSpc>
                          <a:spcPts val="1685"/>
                        </a:lnSpc>
                      </a:pPr>
                      <a:r>
                        <a:rPr sz="1400" spc="10" dirty="0">
                          <a:latin typeface="Trebuchet MS"/>
                          <a:cs typeface="Trebuchet MS"/>
                        </a:rPr>
                        <a:t>‐</a:t>
                      </a:r>
                      <a:r>
                        <a:rPr sz="1400" spc="25" dirty="0">
                          <a:latin typeface="Trebuchet MS"/>
                          <a:cs typeface="Trebuchet MS"/>
                        </a:rPr>
                        <a:t>0</a:t>
                      </a:r>
                      <a:r>
                        <a:rPr sz="1400" spc="15" dirty="0">
                          <a:latin typeface="Trebuchet MS"/>
                          <a:cs typeface="Trebuchet MS"/>
                        </a:rPr>
                        <a:t>.</a:t>
                      </a:r>
                      <a:r>
                        <a:rPr sz="1400" spc="25" dirty="0">
                          <a:latin typeface="Trebuchet MS"/>
                          <a:cs typeface="Trebuchet MS"/>
                        </a:rPr>
                        <a:t>450</a:t>
                      </a:r>
                      <a:endParaRPr sz="1400">
                        <a:latin typeface="Trebuchet MS"/>
                        <a:cs typeface="Trebuchet MS"/>
                      </a:endParaRPr>
                    </a:p>
                  </a:txBody>
                  <a:tcPr marL="0" marR="0" marT="0" marB="0">
                    <a:solidFill>
                      <a:srgbClr val="EBF1DE"/>
                    </a:solidFill>
                  </a:tcPr>
                </a:tc>
                <a:tc>
                  <a:txBody>
                    <a:bodyPr/>
                    <a:lstStyle/>
                    <a:p>
                      <a:pPr marL="9525" algn="ctr">
                        <a:lnSpc>
                          <a:spcPts val="1685"/>
                        </a:lnSpc>
                      </a:pPr>
                      <a:r>
                        <a:rPr sz="1400" spc="-30" dirty="0">
                          <a:latin typeface="Trebuchet MS"/>
                          <a:cs typeface="Trebuchet MS"/>
                        </a:rPr>
                        <a:t>0.35</a:t>
                      </a:r>
                      <a:endParaRPr sz="1400">
                        <a:latin typeface="Trebuchet MS"/>
                        <a:cs typeface="Trebuchet MS"/>
                      </a:endParaRPr>
                    </a:p>
                  </a:txBody>
                  <a:tcPr marL="0" marR="0" marT="0" marB="0">
                    <a:solidFill>
                      <a:srgbClr val="EBF1DE"/>
                    </a:solidFill>
                  </a:tcPr>
                </a:tc>
                <a:extLst>
                  <a:ext uri="{0D108BD9-81ED-4DB2-BD59-A6C34878D82A}">
                    <a16:rowId xmlns:a16="http://schemas.microsoft.com/office/drawing/2014/main" val="10014"/>
                  </a:ext>
                </a:extLst>
              </a:tr>
              <a:tr h="231826">
                <a:tc>
                  <a:txBody>
                    <a:bodyPr/>
                    <a:lstStyle/>
                    <a:p>
                      <a:pPr marL="10795" algn="ctr">
                        <a:lnSpc>
                          <a:spcPts val="1689"/>
                        </a:lnSpc>
                      </a:pPr>
                      <a:r>
                        <a:rPr sz="1400" spc="10" dirty="0">
                          <a:latin typeface="Trebuchet MS"/>
                          <a:cs typeface="Trebuchet MS"/>
                        </a:rPr>
                        <a:t>33</a:t>
                      </a:r>
                      <a:endParaRPr sz="1400">
                        <a:latin typeface="Trebuchet MS"/>
                        <a:cs typeface="Trebuchet MS"/>
                      </a:endParaRPr>
                    </a:p>
                  </a:txBody>
                  <a:tcPr marL="0" marR="0" marT="0" marB="0">
                    <a:solidFill>
                      <a:srgbClr val="EBF1DE"/>
                    </a:solidFill>
                  </a:tcPr>
                </a:tc>
                <a:tc>
                  <a:txBody>
                    <a:bodyPr/>
                    <a:lstStyle/>
                    <a:p>
                      <a:pPr marL="1270" algn="ctr">
                        <a:lnSpc>
                          <a:spcPts val="1689"/>
                        </a:lnSpc>
                      </a:pPr>
                      <a:r>
                        <a:rPr sz="1400" spc="-20" dirty="0">
                          <a:latin typeface="Trebuchet MS"/>
                          <a:cs typeface="Trebuchet MS"/>
                        </a:rPr>
                        <a:t>0.132</a:t>
                      </a:r>
                      <a:endParaRPr sz="1400">
                        <a:latin typeface="Trebuchet MS"/>
                        <a:cs typeface="Trebuchet MS"/>
                      </a:endParaRPr>
                    </a:p>
                  </a:txBody>
                  <a:tcPr marL="0" marR="0" marT="0" marB="0">
                    <a:solidFill>
                      <a:srgbClr val="EBF1DE"/>
                    </a:solidFill>
                  </a:tcPr>
                </a:tc>
                <a:tc>
                  <a:txBody>
                    <a:bodyPr/>
                    <a:lstStyle/>
                    <a:p>
                      <a:pPr marR="68580" algn="r">
                        <a:lnSpc>
                          <a:spcPts val="1689"/>
                        </a:lnSpc>
                      </a:pPr>
                      <a:r>
                        <a:rPr sz="1400" spc="10" dirty="0">
                          <a:latin typeface="Trebuchet MS"/>
                          <a:cs typeface="Trebuchet MS"/>
                        </a:rPr>
                        <a:t>‐</a:t>
                      </a:r>
                      <a:r>
                        <a:rPr sz="1400" spc="25" dirty="0">
                          <a:latin typeface="Trebuchet MS"/>
                          <a:cs typeface="Trebuchet MS"/>
                        </a:rPr>
                        <a:t>0</a:t>
                      </a:r>
                      <a:r>
                        <a:rPr sz="1400" spc="15" dirty="0">
                          <a:latin typeface="Trebuchet MS"/>
                          <a:cs typeface="Trebuchet MS"/>
                        </a:rPr>
                        <a:t>.</a:t>
                      </a:r>
                      <a:r>
                        <a:rPr sz="1400" spc="25" dirty="0">
                          <a:latin typeface="Trebuchet MS"/>
                          <a:cs typeface="Trebuchet MS"/>
                        </a:rPr>
                        <a:t>649</a:t>
                      </a:r>
                      <a:endParaRPr sz="1400">
                        <a:latin typeface="Trebuchet MS"/>
                        <a:cs typeface="Trebuchet MS"/>
                      </a:endParaRPr>
                    </a:p>
                  </a:txBody>
                  <a:tcPr marL="0" marR="0" marT="0" marB="0">
                    <a:solidFill>
                      <a:srgbClr val="EBF1DE"/>
                    </a:solidFill>
                  </a:tcPr>
                </a:tc>
                <a:tc>
                  <a:txBody>
                    <a:bodyPr/>
                    <a:lstStyle/>
                    <a:p>
                      <a:pPr marL="9525" algn="ctr">
                        <a:lnSpc>
                          <a:spcPts val="1689"/>
                        </a:lnSpc>
                      </a:pPr>
                      <a:r>
                        <a:rPr sz="1400" spc="-30" dirty="0">
                          <a:latin typeface="Trebuchet MS"/>
                          <a:cs typeface="Trebuchet MS"/>
                        </a:rPr>
                        <a:t>0.33</a:t>
                      </a:r>
                      <a:endParaRPr sz="1400">
                        <a:latin typeface="Trebuchet MS"/>
                        <a:cs typeface="Trebuchet MS"/>
                      </a:endParaRPr>
                    </a:p>
                  </a:txBody>
                  <a:tcPr marL="0" marR="0" marT="0" marB="0">
                    <a:solidFill>
                      <a:srgbClr val="EBF1DE"/>
                    </a:solidFill>
                  </a:tcPr>
                </a:tc>
                <a:extLst>
                  <a:ext uri="{0D108BD9-81ED-4DB2-BD59-A6C34878D82A}">
                    <a16:rowId xmlns:a16="http://schemas.microsoft.com/office/drawing/2014/main" val="10015"/>
                  </a:ext>
                </a:extLst>
              </a:tr>
              <a:tr h="231483">
                <a:tc>
                  <a:txBody>
                    <a:bodyPr/>
                    <a:lstStyle/>
                    <a:p>
                      <a:pPr marL="10795" algn="ctr">
                        <a:lnSpc>
                          <a:spcPts val="1685"/>
                        </a:lnSpc>
                      </a:pPr>
                      <a:r>
                        <a:rPr sz="1400" spc="10" dirty="0">
                          <a:latin typeface="Trebuchet MS"/>
                          <a:cs typeface="Trebuchet MS"/>
                        </a:rPr>
                        <a:t>45</a:t>
                      </a:r>
                      <a:endParaRPr sz="1400">
                        <a:latin typeface="Trebuchet MS"/>
                        <a:cs typeface="Trebuchet MS"/>
                      </a:endParaRPr>
                    </a:p>
                  </a:txBody>
                  <a:tcPr marL="0" marR="0" marT="0" marB="0">
                    <a:solidFill>
                      <a:srgbClr val="EBF1DE"/>
                    </a:solidFill>
                  </a:tcPr>
                </a:tc>
                <a:tc>
                  <a:txBody>
                    <a:bodyPr/>
                    <a:lstStyle/>
                    <a:p>
                      <a:pPr marL="1270" algn="ctr">
                        <a:lnSpc>
                          <a:spcPts val="1685"/>
                        </a:lnSpc>
                      </a:pPr>
                      <a:r>
                        <a:rPr sz="1400" spc="-20" dirty="0">
                          <a:latin typeface="Trebuchet MS"/>
                          <a:cs typeface="Trebuchet MS"/>
                        </a:rPr>
                        <a:t>0.447</a:t>
                      </a:r>
                      <a:endParaRPr sz="1400">
                        <a:latin typeface="Trebuchet MS"/>
                        <a:cs typeface="Trebuchet MS"/>
                      </a:endParaRPr>
                    </a:p>
                  </a:txBody>
                  <a:tcPr marL="0" marR="0" marT="0" marB="0">
                    <a:solidFill>
                      <a:srgbClr val="EBF1DE"/>
                    </a:solidFill>
                  </a:tcPr>
                </a:tc>
                <a:tc>
                  <a:txBody>
                    <a:bodyPr/>
                    <a:lstStyle/>
                    <a:p>
                      <a:pPr marR="99060" algn="r">
                        <a:lnSpc>
                          <a:spcPts val="1685"/>
                        </a:lnSpc>
                      </a:pPr>
                      <a:r>
                        <a:rPr sz="1400" spc="25" dirty="0">
                          <a:latin typeface="Trebuchet MS"/>
                          <a:cs typeface="Trebuchet MS"/>
                        </a:rPr>
                        <a:t>0</a:t>
                      </a:r>
                      <a:r>
                        <a:rPr sz="1400" spc="15" dirty="0">
                          <a:latin typeface="Trebuchet MS"/>
                          <a:cs typeface="Trebuchet MS"/>
                        </a:rPr>
                        <a:t>.</a:t>
                      </a:r>
                      <a:r>
                        <a:rPr sz="1400" spc="25" dirty="0">
                          <a:latin typeface="Trebuchet MS"/>
                          <a:cs typeface="Trebuchet MS"/>
                        </a:rPr>
                        <a:t>550</a:t>
                      </a:r>
                      <a:endParaRPr sz="1400">
                        <a:latin typeface="Trebuchet MS"/>
                        <a:cs typeface="Trebuchet MS"/>
                      </a:endParaRPr>
                    </a:p>
                  </a:txBody>
                  <a:tcPr marL="0" marR="0" marT="0" marB="0">
                    <a:solidFill>
                      <a:srgbClr val="EBF1DE"/>
                    </a:solidFill>
                  </a:tcPr>
                </a:tc>
                <a:tc>
                  <a:txBody>
                    <a:bodyPr/>
                    <a:lstStyle/>
                    <a:p>
                      <a:pPr marL="10160" algn="ctr">
                        <a:lnSpc>
                          <a:spcPts val="1685"/>
                        </a:lnSpc>
                      </a:pPr>
                      <a:r>
                        <a:rPr sz="1400" spc="-30" dirty="0">
                          <a:latin typeface="Trebuchet MS"/>
                          <a:cs typeface="Trebuchet MS"/>
                        </a:rPr>
                        <a:t>0.45</a:t>
                      </a:r>
                      <a:endParaRPr sz="1400">
                        <a:latin typeface="Trebuchet MS"/>
                        <a:cs typeface="Trebuchet MS"/>
                      </a:endParaRPr>
                    </a:p>
                  </a:txBody>
                  <a:tcPr marL="0" marR="0" marT="0" marB="0">
                    <a:solidFill>
                      <a:srgbClr val="EBF1DE"/>
                    </a:solidFill>
                  </a:tcPr>
                </a:tc>
                <a:extLst>
                  <a:ext uri="{0D108BD9-81ED-4DB2-BD59-A6C34878D82A}">
                    <a16:rowId xmlns:a16="http://schemas.microsoft.com/office/drawing/2014/main" val="10016"/>
                  </a:ext>
                </a:extLst>
              </a:tr>
              <a:tr h="231483">
                <a:tc>
                  <a:txBody>
                    <a:bodyPr/>
                    <a:lstStyle/>
                    <a:p>
                      <a:pPr marL="10795" algn="ctr">
                        <a:lnSpc>
                          <a:spcPts val="1685"/>
                        </a:lnSpc>
                      </a:pPr>
                      <a:r>
                        <a:rPr sz="1400" spc="10" dirty="0">
                          <a:latin typeface="Trebuchet MS"/>
                          <a:cs typeface="Trebuchet MS"/>
                        </a:rPr>
                        <a:t>34</a:t>
                      </a:r>
                      <a:endParaRPr sz="1400">
                        <a:latin typeface="Trebuchet MS"/>
                        <a:cs typeface="Trebuchet MS"/>
                      </a:endParaRPr>
                    </a:p>
                  </a:txBody>
                  <a:tcPr marL="0" marR="0" marT="0" marB="0">
                    <a:solidFill>
                      <a:srgbClr val="EBF1DE"/>
                    </a:solidFill>
                  </a:tcPr>
                </a:tc>
                <a:tc>
                  <a:txBody>
                    <a:bodyPr/>
                    <a:lstStyle/>
                    <a:p>
                      <a:pPr marL="1270" algn="ctr">
                        <a:lnSpc>
                          <a:spcPts val="1685"/>
                        </a:lnSpc>
                      </a:pPr>
                      <a:r>
                        <a:rPr sz="1400" spc="-20" dirty="0">
                          <a:latin typeface="Trebuchet MS"/>
                          <a:cs typeface="Trebuchet MS"/>
                        </a:rPr>
                        <a:t>0.158</a:t>
                      </a:r>
                      <a:endParaRPr sz="1400">
                        <a:latin typeface="Trebuchet MS"/>
                        <a:cs typeface="Trebuchet MS"/>
                      </a:endParaRPr>
                    </a:p>
                  </a:txBody>
                  <a:tcPr marL="0" marR="0" marT="0" marB="0">
                    <a:solidFill>
                      <a:srgbClr val="EBF1DE"/>
                    </a:solidFill>
                  </a:tcPr>
                </a:tc>
                <a:tc>
                  <a:txBody>
                    <a:bodyPr/>
                    <a:lstStyle/>
                    <a:p>
                      <a:pPr marR="68580" algn="r">
                        <a:lnSpc>
                          <a:spcPts val="1685"/>
                        </a:lnSpc>
                      </a:pPr>
                      <a:r>
                        <a:rPr sz="1400" spc="10" dirty="0">
                          <a:latin typeface="Trebuchet MS"/>
                          <a:cs typeface="Trebuchet MS"/>
                        </a:rPr>
                        <a:t>‐</a:t>
                      </a:r>
                      <a:r>
                        <a:rPr sz="1400" spc="25" dirty="0">
                          <a:latin typeface="Trebuchet MS"/>
                          <a:cs typeface="Trebuchet MS"/>
                        </a:rPr>
                        <a:t>0</a:t>
                      </a:r>
                      <a:r>
                        <a:rPr sz="1400" spc="15" dirty="0">
                          <a:latin typeface="Trebuchet MS"/>
                          <a:cs typeface="Trebuchet MS"/>
                        </a:rPr>
                        <a:t>.</a:t>
                      </a:r>
                      <a:r>
                        <a:rPr sz="1400" spc="25" dirty="0">
                          <a:latin typeface="Trebuchet MS"/>
                          <a:cs typeface="Trebuchet MS"/>
                        </a:rPr>
                        <a:t>550</a:t>
                      </a:r>
                      <a:endParaRPr sz="1400">
                        <a:latin typeface="Trebuchet MS"/>
                        <a:cs typeface="Trebuchet MS"/>
                      </a:endParaRPr>
                    </a:p>
                  </a:txBody>
                  <a:tcPr marL="0" marR="0" marT="0" marB="0">
                    <a:solidFill>
                      <a:srgbClr val="EBF1DE"/>
                    </a:solidFill>
                  </a:tcPr>
                </a:tc>
                <a:tc>
                  <a:txBody>
                    <a:bodyPr/>
                    <a:lstStyle/>
                    <a:p>
                      <a:pPr marL="9525" algn="ctr">
                        <a:lnSpc>
                          <a:spcPts val="1685"/>
                        </a:lnSpc>
                      </a:pPr>
                      <a:r>
                        <a:rPr sz="1400" spc="-30" dirty="0">
                          <a:latin typeface="Trebuchet MS"/>
                          <a:cs typeface="Trebuchet MS"/>
                        </a:rPr>
                        <a:t>0.34</a:t>
                      </a:r>
                      <a:endParaRPr sz="1400">
                        <a:latin typeface="Trebuchet MS"/>
                        <a:cs typeface="Trebuchet MS"/>
                      </a:endParaRPr>
                    </a:p>
                  </a:txBody>
                  <a:tcPr marL="0" marR="0" marT="0" marB="0">
                    <a:solidFill>
                      <a:srgbClr val="EBF1DE"/>
                    </a:solidFill>
                  </a:tcPr>
                </a:tc>
                <a:extLst>
                  <a:ext uri="{0D108BD9-81ED-4DB2-BD59-A6C34878D82A}">
                    <a16:rowId xmlns:a16="http://schemas.microsoft.com/office/drawing/2014/main" val="10017"/>
                  </a:ext>
                </a:extLst>
              </a:tr>
              <a:tr h="231483">
                <a:tc>
                  <a:txBody>
                    <a:bodyPr/>
                    <a:lstStyle/>
                    <a:p>
                      <a:pPr marL="10795" algn="ctr">
                        <a:lnSpc>
                          <a:spcPts val="1685"/>
                        </a:lnSpc>
                      </a:pPr>
                      <a:r>
                        <a:rPr sz="1400" spc="10" dirty="0">
                          <a:latin typeface="Trebuchet MS"/>
                          <a:cs typeface="Trebuchet MS"/>
                        </a:rPr>
                        <a:t>65</a:t>
                      </a:r>
                      <a:endParaRPr sz="1400">
                        <a:latin typeface="Trebuchet MS"/>
                        <a:cs typeface="Trebuchet MS"/>
                      </a:endParaRPr>
                    </a:p>
                  </a:txBody>
                  <a:tcPr marL="0" marR="0" marT="0" marB="0">
                    <a:solidFill>
                      <a:srgbClr val="EBF1DE"/>
                    </a:solidFill>
                  </a:tcPr>
                </a:tc>
                <a:tc>
                  <a:txBody>
                    <a:bodyPr/>
                    <a:lstStyle/>
                    <a:p>
                      <a:pPr marL="1270" algn="ctr">
                        <a:lnSpc>
                          <a:spcPts val="1685"/>
                        </a:lnSpc>
                      </a:pPr>
                      <a:r>
                        <a:rPr sz="1400" spc="-20" dirty="0">
                          <a:latin typeface="Trebuchet MS"/>
                          <a:cs typeface="Trebuchet MS"/>
                        </a:rPr>
                        <a:t>0.974</a:t>
                      </a:r>
                      <a:endParaRPr sz="1400">
                        <a:latin typeface="Trebuchet MS"/>
                        <a:cs typeface="Trebuchet MS"/>
                      </a:endParaRPr>
                    </a:p>
                  </a:txBody>
                  <a:tcPr marL="0" marR="0" marT="0" marB="0">
                    <a:solidFill>
                      <a:srgbClr val="EBF1DE"/>
                    </a:solidFill>
                  </a:tcPr>
                </a:tc>
                <a:tc>
                  <a:txBody>
                    <a:bodyPr/>
                    <a:lstStyle/>
                    <a:p>
                      <a:pPr marR="99060" algn="r">
                        <a:lnSpc>
                          <a:spcPts val="1685"/>
                        </a:lnSpc>
                      </a:pPr>
                      <a:r>
                        <a:rPr sz="1400" spc="25" dirty="0">
                          <a:latin typeface="Trebuchet MS"/>
                          <a:cs typeface="Trebuchet MS"/>
                        </a:rPr>
                        <a:t>2</a:t>
                      </a:r>
                      <a:r>
                        <a:rPr sz="1400" spc="15" dirty="0">
                          <a:latin typeface="Trebuchet MS"/>
                          <a:cs typeface="Trebuchet MS"/>
                        </a:rPr>
                        <a:t>.</a:t>
                      </a:r>
                      <a:r>
                        <a:rPr sz="1400" spc="25" dirty="0">
                          <a:latin typeface="Trebuchet MS"/>
                          <a:cs typeface="Trebuchet MS"/>
                        </a:rPr>
                        <a:t>548</a:t>
                      </a:r>
                      <a:endParaRPr sz="1400">
                        <a:latin typeface="Trebuchet MS"/>
                        <a:cs typeface="Trebuchet MS"/>
                      </a:endParaRPr>
                    </a:p>
                  </a:txBody>
                  <a:tcPr marL="0" marR="0" marT="0" marB="0">
                    <a:solidFill>
                      <a:srgbClr val="EBF1DE"/>
                    </a:solidFill>
                  </a:tcPr>
                </a:tc>
                <a:tc>
                  <a:txBody>
                    <a:bodyPr/>
                    <a:lstStyle/>
                    <a:p>
                      <a:pPr marL="10160" algn="ctr">
                        <a:lnSpc>
                          <a:spcPts val="1685"/>
                        </a:lnSpc>
                      </a:pPr>
                      <a:r>
                        <a:rPr sz="1400" spc="-30" dirty="0">
                          <a:latin typeface="Trebuchet MS"/>
                          <a:cs typeface="Trebuchet MS"/>
                        </a:rPr>
                        <a:t>0.65</a:t>
                      </a:r>
                      <a:endParaRPr sz="1400">
                        <a:latin typeface="Trebuchet MS"/>
                        <a:cs typeface="Trebuchet MS"/>
                      </a:endParaRPr>
                    </a:p>
                  </a:txBody>
                  <a:tcPr marL="0" marR="0" marT="0" marB="0">
                    <a:solidFill>
                      <a:srgbClr val="EBF1DE"/>
                    </a:solidFill>
                  </a:tcPr>
                </a:tc>
                <a:extLst>
                  <a:ext uri="{0D108BD9-81ED-4DB2-BD59-A6C34878D82A}">
                    <a16:rowId xmlns:a16="http://schemas.microsoft.com/office/drawing/2014/main" val="10018"/>
                  </a:ext>
                </a:extLst>
              </a:tr>
              <a:tr h="231826">
                <a:tc>
                  <a:txBody>
                    <a:bodyPr/>
                    <a:lstStyle/>
                    <a:p>
                      <a:pPr marL="10795" algn="ctr">
                        <a:lnSpc>
                          <a:spcPts val="1685"/>
                        </a:lnSpc>
                      </a:pPr>
                      <a:r>
                        <a:rPr sz="1400" spc="10" dirty="0">
                          <a:latin typeface="Trebuchet MS"/>
                          <a:cs typeface="Trebuchet MS"/>
                        </a:rPr>
                        <a:t>66</a:t>
                      </a:r>
                      <a:endParaRPr sz="1400">
                        <a:latin typeface="Trebuchet MS"/>
                        <a:cs typeface="Trebuchet MS"/>
                      </a:endParaRPr>
                    </a:p>
                  </a:txBody>
                  <a:tcPr marL="0" marR="0" marT="0" marB="0">
                    <a:solidFill>
                      <a:srgbClr val="EBF1DE"/>
                    </a:solidFill>
                  </a:tcPr>
                </a:tc>
                <a:tc>
                  <a:txBody>
                    <a:bodyPr/>
                    <a:lstStyle/>
                    <a:p>
                      <a:pPr marL="1270" algn="ctr">
                        <a:lnSpc>
                          <a:spcPts val="1685"/>
                        </a:lnSpc>
                      </a:pPr>
                      <a:r>
                        <a:rPr sz="1400" spc="-20" dirty="0">
                          <a:latin typeface="Trebuchet MS"/>
                          <a:cs typeface="Trebuchet MS"/>
                        </a:rPr>
                        <a:t>1.000</a:t>
                      </a:r>
                      <a:endParaRPr sz="1400">
                        <a:latin typeface="Trebuchet MS"/>
                        <a:cs typeface="Trebuchet MS"/>
                      </a:endParaRPr>
                    </a:p>
                  </a:txBody>
                  <a:tcPr marL="0" marR="0" marT="0" marB="0">
                    <a:solidFill>
                      <a:srgbClr val="EBF1DE"/>
                    </a:solidFill>
                  </a:tcPr>
                </a:tc>
                <a:tc>
                  <a:txBody>
                    <a:bodyPr/>
                    <a:lstStyle/>
                    <a:p>
                      <a:pPr marR="99060" algn="r">
                        <a:lnSpc>
                          <a:spcPts val="1685"/>
                        </a:lnSpc>
                      </a:pPr>
                      <a:r>
                        <a:rPr sz="1400" spc="25" dirty="0">
                          <a:latin typeface="Trebuchet MS"/>
                          <a:cs typeface="Trebuchet MS"/>
                        </a:rPr>
                        <a:t>2</a:t>
                      </a:r>
                      <a:r>
                        <a:rPr sz="1400" spc="15" dirty="0">
                          <a:latin typeface="Trebuchet MS"/>
                          <a:cs typeface="Trebuchet MS"/>
                        </a:rPr>
                        <a:t>.</a:t>
                      </a:r>
                      <a:r>
                        <a:rPr sz="1400" spc="25" dirty="0">
                          <a:latin typeface="Trebuchet MS"/>
                          <a:cs typeface="Trebuchet MS"/>
                        </a:rPr>
                        <a:t>648</a:t>
                      </a:r>
                      <a:endParaRPr sz="1400">
                        <a:latin typeface="Trebuchet MS"/>
                        <a:cs typeface="Trebuchet MS"/>
                      </a:endParaRPr>
                    </a:p>
                  </a:txBody>
                  <a:tcPr marL="0" marR="0" marT="0" marB="0">
                    <a:solidFill>
                      <a:srgbClr val="EBF1DE"/>
                    </a:solidFill>
                  </a:tcPr>
                </a:tc>
                <a:tc>
                  <a:txBody>
                    <a:bodyPr/>
                    <a:lstStyle/>
                    <a:p>
                      <a:pPr marL="10160" algn="ctr">
                        <a:lnSpc>
                          <a:spcPts val="1685"/>
                        </a:lnSpc>
                      </a:pPr>
                      <a:r>
                        <a:rPr sz="1400" spc="-30" dirty="0">
                          <a:latin typeface="Trebuchet MS"/>
                          <a:cs typeface="Trebuchet MS"/>
                        </a:rPr>
                        <a:t>0.66</a:t>
                      </a:r>
                      <a:endParaRPr sz="1400">
                        <a:latin typeface="Trebuchet MS"/>
                        <a:cs typeface="Trebuchet MS"/>
                      </a:endParaRPr>
                    </a:p>
                  </a:txBody>
                  <a:tcPr marL="0" marR="0" marT="0" marB="0">
                    <a:solidFill>
                      <a:srgbClr val="EBF1DE"/>
                    </a:solidFill>
                  </a:tcPr>
                </a:tc>
                <a:extLst>
                  <a:ext uri="{0D108BD9-81ED-4DB2-BD59-A6C34878D82A}">
                    <a16:rowId xmlns:a16="http://schemas.microsoft.com/office/drawing/2014/main" val="10019"/>
                  </a:ext>
                </a:extLst>
              </a:tr>
              <a:tr h="213916">
                <a:tc>
                  <a:txBody>
                    <a:bodyPr/>
                    <a:lstStyle/>
                    <a:p>
                      <a:pPr marL="10795" algn="ctr">
                        <a:lnSpc>
                          <a:spcPts val="1689"/>
                        </a:lnSpc>
                      </a:pPr>
                      <a:r>
                        <a:rPr sz="1400" spc="10" dirty="0">
                          <a:latin typeface="Trebuchet MS"/>
                          <a:cs typeface="Trebuchet MS"/>
                        </a:rPr>
                        <a:t>38</a:t>
                      </a:r>
                      <a:endParaRPr sz="1400">
                        <a:latin typeface="Trebuchet MS"/>
                        <a:cs typeface="Trebuchet MS"/>
                      </a:endParaRPr>
                    </a:p>
                  </a:txBody>
                  <a:tcPr marL="0" marR="0" marT="0" marB="0">
                    <a:solidFill>
                      <a:srgbClr val="EBF1DE"/>
                    </a:solidFill>
                  </a:tcPr>
                </a:tc>
                <a:tc>
                  <a:txBody>
                    <a:bodyPr/>
                    <a:lstStyle/>
                    <a:p>
                      <a:pPr marL="1270" algn="ctr">
                        <a:lnSpc>
                          <a:spcPts val="1689"/>
                        </a:lnSpc>
                      </a:pPr>
                      <a:r>
                        <a:rPr sz="1400" spc="-20" dirty="0">
                          <a:latin typeface="Trebuchet MS"/>
                          <a:cs typeface="Trebuchet MS"/>
                        </a:rPr>
                        <a:t>0.263</a:t>
                      </a:r>
                      <a:endParaRPr sz="1400">
                        <a:latin typeface="Trebuchet MS"/>
                        <a:cs typeface="Trebuchet MS"/>
                      </a:endParaRPr>
                    </a:p>
                  </a:txBody>
                  <a:tcPr marL="0" marR="0" marT="0" marB="0">
                    <a:solidFill>
                      <a:srgbClr val="EBF1DE"/>
                    </a:solidFill>
                  </a:tcPr>
                </a:tc>
                <a:tc>
                  <a:txBody>
                    <a:bodyPr/>
                    <a:lstStyle/>
                    <a:p>
                      <a:pPr marR="68580" algn="r">
                        <a:lnSpc>
                          <a:spcPts val="1689"/>
                        </a:lnSpc>
                      </a:pPr>
                      <a:r>
                        <a:rPr sz="1400" spc="10" dirty="0">
                          <a:latin typeface="Trebuchet MS"/>
                          <a:cs typeface="Trebuchet MS"/>
                        </a:rPr>
                        <a:t>‐</a:t>
                      </a:r>
                      <a:r>
                        <a:rPr sz="1400" spc="25" dirty="0">
                          <a:latin typeface="Trebuchet MS"/>
                          <a:cs typeface="Trebuchet MS"/>
                        </a:rPr>
                        <a:t>0</a:t>
                      </a:r>
                      <a:r>
                        <a:rPr sz="1400" spc="15" dirty="0">
                          <a:latin typeface="Trebuchet MS"/>
                          <a:cs typeface="Trebuchet MS"/>
                        </a:rPr>
                        <a:t>.</a:t>
                      </a:r>
                      <a:r>
                        <a:rPr sz="1400" spc="25" dirty="0">
                          <a:latin typeface="Trebuchet MS"/>
                          <a:cs typeface="Trebuchet MS"/>
                        </a:rPr>
                        <a:t>150</a:t>
                      </a:r>
                      <a:endParaRPr sz="1400">
                        <a:latin typeface="Trebuchet MS"/>
                        <a:cs typeface="Trebuchet MS"/>
                      </a:endParaRPr>
                    </a:p>
                  </a:txBody>
                  <a:tcPr marL="0" marR="0" marT="0" marB="0">
                    <a:solidFill>
                      <a:srgbClr val="EBF1DE"/>
                    </a:solidFill>
                  </a:tcPr>
                </a:tc>
                <a:tc>
                  <a:txBody>
                    <a:bodyPr/>
                    <a:lstStyle/>
                    <a:p>
                      <a:pPr marL="9525" algn="ctr">
                        <a:lnSpc>
                          <a:spcPts val="1689"/>
                        </a:lnSpc>
                      </a:pPr>
                      <a:r>
                        <a:rPr sz="1400" spc="-30" dirty="0">
                          <a:latin typeface="Trebuchet MS"/>
                          <a:cs typeface="Trebuchet MS"/>
                        </a:rPr>
                        <a:t>0.38</a:t>
                      </a:r>
                      <a:endParaRPr sz="1400">
                        <a:latin typeface="Trebuchet MS"/>
                        <a:cs typeface="Trebuchet MS"/>
                      </a:endParaRPr>
                    </a:p>
                  </a:txBody>
                  <a:tcPr marL="0" marR="0" marT="0" marB="0">
                    <a:solidFill>
                      <a:srgbClr val="EBF1DE"/>
                    </a:solidFill>
                  </a:tcPr>
                </a:tc>
                <a:extLst>
                  <a:ext uri="{0D108BD9-81ED-4DB2-BD59-A6C34878D82A}">
                    <a16:rowId xmlns:a16="http://schemas.microsoft.com/office/drawing/2014/main" val="10020"/>
                  </a:ext>
                </a:extLst>
              </a:tr>
              <a:tr h="226988">
                <a:tc>
                  <a:txBody>
                    <a:bodyPr/>
                    <a:lstStyle/>
                    <a:p>
                      <a:pPr>
                        <a:lnSpc>
                          <a:spcPct val="100000"/>
                        </a:lnSpc>
                      </a:pPr>
                      <a:endParaRPr sz="1400">
                        <a:latin typeface="Times New Roman"/>
                        <a:cs typeface="Times New Roman"/>
                      </a:endParaRPr>
                    </a:p>
                  </a:txBody>
                  <a:tcPr marL="0" marR="0" marT="0" marB="0">
                    <a:lnL w="12700">
                      <a:solidFill>
                        <a:srgbClr val="DADCDD"/>
                      </a:solidFill>
                      <a:prstDash val="solid"/>
                    </a:lnL>
                    <a:lnR w="12700">
                      <a:solidFill>
                        <a:srgbClr val="DADCDD"/>
                      </a:solidFill>
                      <a:prstDash val="solid"/>
                    </a:lnR>
                    <a:solidFill>
                      <a:srgbClr val="FFFFCC"/>
                    </a:solidFill>
                  </a:tcPr>
                </a:tc>
                <a:tc>
                  <a:txBody>
                    <a:bodyPr/>
                    <a:lstStyle/>
                    <a:p>
                      <a:pPr>
                        <a:lnSpc>
                          <a:spcPct val="100000"/>
                        </a:lnSpc>
                      </a:pPr>
                      <a:endParaRPr sz="1400">
                        <a:latin typeface="Times New Roman"/>
                        <a:cs typeface="Times New Roman"/>
                      </a:endParaRPr>
                    </a:p>
                  </a:txBody>
                  <a:tcPr marL="0" marR="0" marT="0" marB="0">
                    <a:lnL w="12700">
                      <a:solidFill>
                        <a:srgbClr val="DADCDD"/>
                      </a:solidFill>
                      <a:prstDash val="solid"/>
                    </a:lnL>
                    <a:lnR w="12700">
                      <a:solidFill>
                        <a:srgbClr val="DADCDD"/>
                      </a:solidFill>
                      <a:prstDash val="solid"/>
                    </a:lnR>
                    <a:solidFill>
                      <a:srgbClr val="FFFFCC"/>
                    </a:solidFill>
                  </a:tcPr>
                </a:tc>
                <a:tc>
                  <a:txBody>
                    <a:bodyPr/>
                    <a:lstStyle/>
                    <a:p>
                      <a:pPr>
                        <a:lnSpc>
                          <a:spcPct val="100000"/>
                        </a:lnSpc>
                      </a:pPr>
                      <a:endParaRPr sz="1400">
                        <a:latin typeface="Times New Roman"/>
                        <a:cs typeface="Times New Roman"/>
                      </a:endParaRPr>
                    </a:p>
                  </a:txBody>
                  <a:tcPr marL="0" marR="0" marT="0" marB="0">
                    <a:lnL w="12700">
                      <a:solidFill>
                        <a:srgbClr val="DADCDD"/>
                      </a:solidFill>
                      <a:prstDash val="solid"/>
                    </a:lnL>
                    <a:lnR w="12700">
                      <a:solidFill>
                        <a:srgbClr val="DADCDD"/>
                      </a:solidFill>
                      <a:prstDash val="solid"/>
                    </a:lnR>
                    <a:solidFill>
                      <a:srgbClr val="FFFFCC"/>
                    </a:solidFill>
                  </a:tcPr>
                </a:tc>
                <a:tc>
                  <a:txBody>
                    <a:bodyPr/>
                    <a:lstStyle/>
                    <a:p>
                      <a:pPr>
                        <a:lnSpc>
                          <a:spcPct val="100000"/>
                        </a:lnSpc>
                      </a:pPr>
                      <a:endParaRPr sz="1400">
                        <a:latin typeface="Times New Roman"/>
                        <a:cs typeface="Times New Roman"/>
                      </a:endParaRPr>
                    </a:p>
                  </a:txBody>
                  <a:tcPr marL="0" marR="0" marT="0" marB="0">
                    <a:lnL w="12700">
                      <a:solidFill>
                        <a:srgbClr val="DADCDD"/>
                      </a:solidFill>
                      <a:prstDash val="solid"/>
                    </a:lnL>
                    <a:lnR w="12700">
                      <a:solidFill>
                        <a:srgbClr val="DADCDD"/>
                      </a:solidFill>
                      <a:prstDash val="solid"/>
                    </a:lnR>
                    <a:lnB w="12700">
                      <a:solidFill>
                        <a:srgbClr val="DADCDD"/>
                      </a:solidFill>
                      <a:prstDash val="solid"/>
                    </a:lnB>
                    <a:solidFill>
                      <a:srgbClr val="FFFFCC"/>
                    </a:solidFill>
                  </a:tcPr>
                </a:tc>
                <a:extLst>
                  <a:ext uri="{0D108BD9-81ED-4DB2-BD59-A6C34878D82A}">
                    <a16:rowId xmlns:a16="http://schemas.microsoft.com/office/drawing/2014/main" val="10021"/>
                  </a:ext>
                </a:extLst>
              </a:tr>
              <a:tr h="231651">
                <a:tc>
                  <a:txBody>
                    <a:bodyPr/>
                    <a:lstStyle/>
                    <a:p>
                      <a:pPr marL="10795" algn="ctr">
                        <a:lnSpc>
                          <a:spcPct val="100000"/>
                        </a:lnSpc>
                        <a:spcBef>
                          <a:spcPts val="80"/>
                        </a:spcBef>
                      </a:pPr>
                      <a:r>
                        <a:rPr sz="1400" spc="10" dirty="0">
                          <a:latin typeface="Trebuchet MS"/>
                          <a:cs typeface="Trebuchet MS"/>
                        </a:rPr>
                        <a:t>28</a:t>
                      </a:r>
                      <a:endParaRPr sz="1400">
                        <a:latin typeface="Trebuchet MS"/>
                        <a:cs typeface="Trebuchet MS"/>
                      </a:endParaRPr>
                    </a:p>
                  </a:txBody>
                  <a:tcPr marL="0" marR="0" marT="9213" marB="0">
                    <a:solidFill>
                      <a:srgbClr val="E4DFEC"/>
                    </a:solidFill>
                  </a:tcPr>
                </a:tc>
                <a:tc gridSpan="2">
                  <a:txBody>
                    <a:bodyPr/>
                    <a:lstStyle/>
                    <a:p>
                      <a:pPr marL="35560">
                        <a:lnSpc>
                          <a:spcPct val="100000"/>
                        </a:lnSpc>
                        <a:spcBef>
                          <a:spcPts val="80"/>
                        </a:spcBef>
                      </a:pPr>
                      <a:r>
                        <a:rPr sz="1400" spc="-50" dirty="0">
                          <a:latin typeface="Trebuchet MS"/>
                          <a:cs typeface="Trebuchet MS"/>
                        </a:rPr>
                        <a:t>minimun</a:t>
                      </a:r>
                      <a:endParaRPr sz="1400">
                        <a:latin typeface="Trebuchet MS"/>
                        <a:cs typeface="Trebuchet MS"/>
                      </a:endParaRPr>
                    </a:p>
                  </a:txBody>
                  <a:tcPr marL="0" marR="0" marT="9213" marB="0">
                    <a:solidFill>
                      <a:srgbClr val="CCC0DA"/>
                    </a:solidFill>
                  </a:tcPr>
                </a:tc>
                <a:tc hMerge="1">
                  <a:txBody>
                    <a:bodyPr/>
                    <a:lstStyle/>
                    <a:p>
                      <a:endParaRPr/>
                    </a:p>
                  </a:txBody>
                  <a:tcPr marL="0" marR="0" marT="0" marB="0"/>
                </a:tc>
                <a:tc>
                  <a:txBody>
                    <a:bodyPr/>
                    <a:lstStyle/>
                    <a:p>
                      <a:pPr>
                        <a:lnSpc>
                          <a:spcPct val="100000"/>
                        </a:lnSpc>
                      </a:pPr>
                      <a:endParaRPr sz="1400">
                        <a:latin typeface="Times New Roman"/>
                        <a:cs typeface="Times New Roman"/>
                      </a:endParaRPr>
                    </a:p>
                  </a:txBody>
                  <a:tcPr marL="0" marR="0" marT="0" marB="0">
                    <a:lnR w="12700">
                      <a:solidFill>
                        <a:srgbClr val="DADCDD"/>
                      </a:solidFill>
                      <a:prstDash val="solid"/>
                    </a:lnR>
                    <a:lnT w="12700">
                      <a:solidFill>
                        <a:srgbClr val="DADCDD"/>
                      </a:solidFill>
                      <a:prstDash val="solid"/>
                    </a:lnT>
                    <a:lnB w="12700">
                      <a:solidFill>
                        <a:srgbClr val="DADCDD"/>
                      </a:solidFill>
                      <a:prstDash val="solid"/>
                    </a:lnB>
                    <a:solidFill>
                      <a:srgbClr val="FFFFCC"/>
                    </a:solidFill>
                  </a:tcPr>
                </a:tc>
                <a:extLst>
                  <a:ext uri="{0D108BD9-81ED-4DB2-BD59-A6C34878D82A}">
                    <a16:rowId xmlns:a16="http://schemas.microsoft.com/office/drawing/2014/main" val="10022"/>
                  </a:ext>
                </a:extLst>
              </a:tr>
              <a:tr h="231478">
                <a:tc>
                  <a:txBody>
                    <a:bodyPr/>
                    <a:lstStyle/>
                    <a:p>
                      <a:pPr marL="10795" algn="ctr">
                        <a:lnSpc>
                          <a:spcPct val="100000"/>
                        </a:lnSpc>
                        <a:spcBef>
                          <a:spcPts val="80"/>
                        </a:spcBef>
                      </a:pPr>
                      <a:r>
                        <a:rPr sz="1400" spc="10" dirty="0">
                          <a:latin typeface="Trebuchet MS"/>
                          <a:cs typeface="Trebuchet MS"/>
                        </a:rPr>
                        <a:t>66</a:t>
                      </a:r>
                      <a:endParaRPr sz="1400">
                        <a:latin typeface="Trebuchet MS"/>
                        <a:cs typeface="Trebuchet MS"/>
                      </a:endParaRPr>
                    </a:p>
                  </a:txBody>
                  <a:tcPr marL="0" marR="0" marT="9213" marB="0">
                    <a:solidFill>
                      <a:srgbClr val="E4DFEC"/>
                    </a:solidFill>
                  </a:tcPr>
                </a:tc>
                <a:tc gridSpan="2">
                  <a:txBody>
                    <a:bodyPr/>
                    <a:lstStyle/>
                    <a:p>
                      <a:pPr marL="35560">
                        <a:lnSpc>
                          <a:spcPct val="100000"/>
                        </a:lnSpc>
                        <a:spcBef>
                          <a:spcPts val="80"/>
                        </a:spcBef>
                      </a:pPr>
                      <a:r>
                        <a:rPr sz="1400" spc="-60" dirty="0">
                          <a:latin typeface="Trebuchet MS"/>
                          <a:cs typeface="Trebuchet MS"/>
                        </a:rPr>
                        <a:t>maximum</a:t>
                      </a:r>
                      <a:endParaRPr sz="1400">
                        <a:latin typeface="Trebuchet MS"/>
                        <a:cs typeface="Trebuchet MS"/>
                      </a:endParaRPr>
                    </a:p>
                  </a:txBody>
                  <a:tcPr marL="0" marR="0" marT="9213" marB="0">
                    <a:solidFill>
                      <a:srgbClr val="CCC0DA"/>
                    </a:solidFill>
                  </a:tcPr>
                </a:tc>
                <a:tc hMerge="1">
                  <a:txBody>
                    <a:bodyPr/>
                    <a:lstStyle/>
                    <a:p>
                      <a:endParaRPr/>
                    </a:p>
                  </a:txBody>
                  <a:tcPr marL="0" marR="0" marT="0" marB="0"/>
                </a:tc>
                <a:tc>
                  <a:txBody>
                    <a:bodyPr/>
                    <a:lstStyle/>
                    <a:p>
                      <a:pPr>
                        <a:lnSpc>
                          <a:spcPct val="100000"/>
                        </a:lnSpc>
                      </a:pPr>
                      <a:endParaRPr sz="1400">
                        <a:latin typeface="Times New Roman"/>
                        <a:cs typeface="Times New Roman"/>
                      </a:endParaRPr>
                    </a:p>
                  </a:txBody>
                  <a:tcPr marL="0" marR="0" marT="0" marB="0">
                    <a:lnR w="12700">
                      <a:solidFill>
                        <a:srgbClr val="DADCDD"/>
                      </a:solidFill>
                      <a:prstDash val="solid"/>
                    </a:lnR>
                    <a:lnT w="12700">
                      <a:solidFill>
                        <a:srgbClr val="DADCDD"/>
                      </a:solidFill>
                      <a:prstDash val="solid"/>
                    </a:lnT>
                    <a:lnB w="12700">
                      <a:solidFill>
                        <a:srgbClr val="DADCDD"/>
                      </a:solidFill>
                      <a:prstDash val="solid"/>
                    </a:lnB>
                    <a:solidFill>
                      <a:srgbClr val="FFFFCC"/>
                    </a:solidFill>
                  </a:tcPr>
                </a:tc>
                <a:extLst>
                  <a:ext uri="{0D108BD9-81ED-4DB2-BD59-A6C34878D82A}">
                    <a16:rowId xmlns:a16="http://schemas.microsoft.com/office/drawing/2014/main" val="10023"/>
                  </a:ext>
                </a:extLst>
              </a:tr>
              <a:tr h="231997">
                <a:tc>
                  <a:txBody>
                    <a:bodyPr/>
                    <a:lstStyle/>
                    <a:p>
                      <a:pPr algn="ctr">
                        <a:lnSpc>
                          <a:spcPct val="100000"/>
                        </a:lnSpc>
                        <a:spcBef>
                          <a:spcPts val="80"/>
                        </a:spcBef>
                      </a:pPr>
                      <a:r>
                        <a:rPr sz="1400" spc="-25" dirty="0">
                          <a:latin typeface="Trebuchet MS"/>
                          <a:cs typeface="Trebuchet MS"/>
                        </a:rPr>
                        <a:t>39.50</a:t>
                      </a:r>
                      <a:endParaRPr sz="1400">
                        <a:latin typeface="Trebuchet MS"/>
                        <a:cs typeface="Trebuchet MS"/>
                      </a:endParaRPr>
                    </a:p>
                  </a:txBody>
                  <a:tcPr marL="0" marR="0" marT="9213" marB="0">
                    <a:solidFill>
                      <a:srgbClr val="E4DFEC"/>
                    </a:solidFill>
                  </a:tcPr>
                </a:tc>
                <a:tc gridSpan="2">
                  <a:txBody>
                    <a:bodyPr/>
                    <a:lstStyle/>
                    <a:p>
                      <a:pPr marL="36195">
                        <a:lnSpc>
                          <a:spcPct val="100000"/>
                        </a:lnSpc>
                        <a:spcBef>
                          <a:spcPts val="80"/>
                        </a:spcBef>
                      </a:pPr>
                      <a:r>
                        <a:rPr sz="1400" spc="-50" dirty="0">
                          <a:latin typeface="Trebuchet MS"/>
                          <a:cs typeface="Trebuchet MS"/>
                        </a:rPr>
                        <a:t>avgerage</a:t>
                      </a:r>
                      <a:endParaRPr sz="1400">
                        <a:latin typeface="Trebuchet MS"/>
                        <a:cs typeface="Trebuchet MS"/>
                      </a:endParaRPr>
                    </a:p>
                  </a:txBody>
                  <a:tcPr marL="0" marR="0" marT="9213" marB="0">
                    <a:solidFill>
                      <a:srgbClr val="CCC0DA"/>
                    </a:solidFill>
                  </a:tcPr>
                </a:tc>
                <a:tc hMerge="1">
                  <a:txBody>
                    <a:bodyPr/>
                    <a:lstStyle/>
                    <a:p>
                      <a:endParaRPr/>
                    </a:p>
                  </a:txBody>
                  <a:tcPr marL="0" marR="0" marT="0" marB="0"/>
                </a:tc>
                <a:tc>
                  <a:txBody>
                    <a:bodyPr/>
                    <a:lstStyle/>
                    <a:p>
                      <a:pPr>
                        <a:lnSpc>
                          <a:spcPct val="100000"/>
                        </a:lnSpc>
                      </a:pPr>
                      <a:endParaRPr sz="1400">
                        <a:latin typeface="Times New Roman"/>
                        <a:cs typeface="Times New Roman"/>
                      </a:endParaRPr>
                    </a:p>
                  </a:txBody>
                  <a:tcPr marL="0" marR="0" marT="0" marB="0">
                    <a:lnR w="12700">
                      <a:solidFill>
                        <a:srgbClr val="DADCDD"/>
                      </a:solidFill>
                      <a:prstDash val="solid"/>
                    </a:lnR>
                    <a:lnT w="12700">
                      <a:solidFill>
                        <a:srgbClr val="DADCDD"/>
                      </a:solidFill>
                      <a:prstDash val="solid"/>
                    </a:lnT>
                    <a:lnB w="12700">
                      <a:solidFill>
                        <a:srgbClr val="DADCDD"/>
                      </a:solidFill>
                      <a:prstDash val="solid"/>
                    </a:lnB>
                    <a:solidFill>
                      <a:srgbClr val="FFFFCC"/>
                    </a:solidFill>
                  </a:tcPr>
                </a:tc>
                <a:extLst>
                  <a:ext uri="{0D108BD9-81ED-4DB2-BD59-A6C34878D82A}">
                    <a16:rowId xmlns:a16="http://schemas.microsoft.com/office/drawing/2014/main" val="10024"/>
                  </a:ext>
                </a:extLst>
              </a:tr>
              <a:tr h="230960">
                <a:tc>
                  <a:txBody>
                    <a:bodyPr/>
                    <a:lstStyle/>
                    <a:p>
                      <a:pPr algn="ctr">
                        <a:lnSpc>
                          <a:spcPct val="100000"/>
                        </a:lnSpc>
                        <a:spcBef>
                          <a:spcPts val="75"/>
                        </a:spcBef>
                      </a:pPr>
                      <a:r>
                        <a:rPr sz="1400" spc="-25" dirty="0">
                          <a:latin typeface="Trebuchet MS"/>
                          <a:cs typeface="Trebuchet MS"/>
                        </a:rPr>
                        <a:t>10.01</a:t>
                      </a:r>
                      <a:endParaRPr sz="1400">
                        <a:latin typeface="Trebuchet MS"/>
                        <a:cs typeface="Trebuchet MS"/>
                      </a:endParaRPr>
                    </a:p>
                  </a:txBody>
                  <a:tcPr marL="0" marR="0" marT="8637" marB="0">
                    <a:solidFill>
                      <a:srgbClr val="E4DFEC"/>
                    </a:solidFill>
                  </a:tcPr>
                </a:tc>
                <a:tc gridSpan="2">
                  <a:txBody>
                    <a:bodyPr/>
                    <a:lstStyle/>
                    <a:p>
                      <a:pPr marL="35560">
                        <a:lnSpc>
                          <a:spcPct val="100000"/>
                        </a:lnSpc>
                        <a:spcBef>
                          <a:spcPts val="75"/>
                        </a:spcBef>
                      </a:pPr>
                      <a:r>
                        <a:rPr sz="1400" spc="-45" dirty="0">
                          <a:latin typeface="Trebuchet MS"/>
                          <a:cs typeface="Trebuchet MS"/>
                        </a:rPr>
                        <a:t>standard</a:t>
                      </a:r>
                      <a:r>
                        <a:rPr sz="1400" spc="-130" dirty="0">
                          <a:latin typeface="Trebuchet MS"/>
                          <a:cs typeface="Trebuchet MS"/>
                        </a:rPr>
                        <a:t> </a:t>
                      </a:r>
                      <a:r>
                        <a:rPr sz="1400" spc="-65" dirty="0">
                          <a:latin typeface="Trebuchet MS"/>
                          <a:cs typeface="Trebuchet MS"/>
                        </a:rPr>
                        <a:t>deviation</a:t>
                      </a:r>
                      <a:endParaRPr sz="1400">
                        <a:latin typeface="Trebuchet MS"/>
                        <a:cs typeface="Trebuchet MS"/>
                      </a:endParaRPr>
                    </a:p>
                  </a:txBody>
                  <a:tcPr marL="0" marR="0" marT="8637" marB="0">
                    <a:solidFill>
                      <a:srgbClr val="CCC0DA"/>
                    </a:solidFill>
                  </a:tcPr>
                </a:tc>
                <a:tc hMerge="1">
                  <a:txBody>
                    <a:bodyPr/>
                    <a:lstStyle/>
                    <a:p>
                      <a:endParaRPr/>
                    </a:p>
                  </a:txBody>
                  <a:tcPr marL="0" marR="0" marT="0" marB="0"/>
                </a:tc>
                <a:tc>
                  <a:txBody>
                    <a:bodyPr/>
                    <a:lstStyle/>
                    <a:p>
                      <a:pPr>
                        <a:lnSpc>
                          <a:spcPct val="100000"/>
                        </a:lnSpc>
                      </a:pPr>
                      <a:endParaRPr sz="1400">
                        <a:latin typeface="Times New Roman"/>
                        <a:cs typeface="Times New Roman"/>
                      </a:endParaRPr>
                    </a:p>
                  </a:txBody>
                  <a:tcPr marL="0" marR="0" marT="0" marB="0">
                    <a:lnR w="12700">
                      <a:solidFill>
                        <a:srgbClr val="DADCDD"/>
                      </a:solidFill>
                      <a:prstDash val="solid"/>
                    </a:lnR>
                    <a:lnT w="12700">
                      <a:solidFill>
                        <a:srgbClr val="DADCDD"/>
                      </a:solidFill>
                      <a:prstDash val="solid"/>
                    </a:lnT>
                    <a:lnB w="12700">
                      <a:solidFill>
                        <a:srgbClr val="DADCDD"/>
                      </a:solidFill>
                      <a:prstDash val="solid"/>
                    </a:lnB>
                    <a:solidFill>
                      <a:srgbClr val="FFFFCC"/>
                    </a:solidFill>
                  </a:tcPr>
                </a:tc>
                <a:extLst>
                  <a:ext uri="{0D108BD9-81ED-4DB2-BD59-A6C34878D82A}">
                    <a16:rowId xmlns:a16="http://schemas.microsoft.com/office/drawing/2014/main" val="10025"/>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03552" y="4132841"/>
            <a:ext cx="3791190" cy="569795"/>
          </a:xfrm>
          <a:prstGeom prst="rect">
            <a:avLst/>
          </a:prstGeom>
        </p:spPr>
        <p:txBody>
          <a:bodyPr vert="horz" wrap="square" lIns="0" tIns="11516" rIns="0" bIns="0" rtlCol="0" anchor="ctr">
            <a:spAutoFit/>
          </a:bodyPr>
          <a:lstStyle/>
          <a:p>
            <a:pPr marL="11516">
              <a:lnSpc>
                <a:spcPct val="100000"/>
              </a:lnSpc>
              <a:spcBef>
                <a:spcPts val="91"/>
              </a:spcBef>
            </a:pPr>
            <a:r>
              <a:rPr sz="3627" dirty="0"/>
              <a:t>MISSING</a:t>
            </a:r>
            <a:r>
              <a:rPr sz="3627" spc="-50" dirty="0"/>
              <a:t> </a:t>
            </a:r>
            <a:r>
              <a:rPr sz="3627" dirty="0"/>
              <a:t>DATA</a:t>
            </a:r>
            <a:endParaRPr sz="3627"/>
          </a:p>
        </p:txBody>
      </p:sp>
      <p:sp>
        <p:nvSpPr>
          <p:cNvPr id="3" name="object 3"/>
          <p:cNvSpPr txBox="1">
            <a:spLocks noGrp="1"/>
          </p:cNvSpPr>
          <p:nvPr>
            <p:ph type="sldNum" sz="quarter" idx="7"/>
          </p:nvPr>
        </p:nvSpPr>
        <p:spPr>
          <a:xfrm>
            <a:off x="9055708" y="5832992"/>
            <a:ext cx="2487537" cy="193002"/>
          </a:xfrm>
          <a:prstGeom prst="rect">
            <a:avLst/>
          </a:prstGeom>
        </p:spPr>
        <p:txBody>
          <a:bodyPr vert="horz" wrap="square" lIns="0" tIns="25336" rIns="0" bIns="0" rtlCol="0" anchor="ctr">
            <a:spAutoFit/>
          </a:bodyPr>
          <a:lstStyle/>
          <a:p>
            <a:pPr marL="34549">
              <a:spcBef>
                <a:spcPts val="199"/>
              </a:spcBef>
            </a:pPr>
            <a:fld id="{81D60167-4931-47E6-BA6A-407CBD079E47}" type="slidenum">
              <a:rPr dirty="0"/>
              <a:pPr marL="34549">
                <a:spcBef>
                  <a:spcPts val="199"/>
                </a:spcBef>
              </a:pPr>
              <a:t>71</a:t>
            </a:fld>
            <a:endParaRPr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54152" y="404974"/>
            <a:ext cx="2314215" cy="1365265"/>
          </a:xfrm>
          <a:prstGeom prst="rect">
            <a:avLst/>
          </a:prstGeom>
        </p:spPr>
        <p:txBody>
          <a:bodyPr vert="horz" wrap="square" lIns="0" tIns="10941" rIns="0" bIns="0" rtlCol="0" anchor="ctr">
            <a:spAutoFit/>
          </a:bodyPr>
          <a:lstStyle/>
          <a:p>
            <a:pPr marL="11516">
              <a:lnSpc>
                <a:spcPct val="100000"/>
              </a:lnSpc>
              <a:spcBef>
                <a:spcPts val="86"/>
              </a:spcBef>
            </a:pPr>
            <a:r>
              <a:rPr spc="-5" dirty="0"/>
              <a:t>Missing</a:t>
            </a:r>
            <a:r>
              <a:rPr spc="-23" dirty="0"/>
              <a:t> </a:t>
            </a:r>
            <a:r>
              <a:rPr spc="-5" dirty="0"/>
              <a:t>Data</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chemeClr val="tx1"/>
                </a:solidFill>
                <a:latin typeface="Comic Sans MS"/>
                <a:ea typeface="+mn-ea"/>
                <a:cs typeface="Comic Sans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220"/>
              </a:spcBef>
            </a:pPr>
            <a:fld id="{81D60167-4931-47E6-BA6A-407CBD079E47}" type="slidenum">
              <a:rPr lang="de-DE" smtClean="0"/>
              <a:pPr marL="38100">
                <a:spcBef>
                  <a:spcPts val="220"/>
                </a:spcBef>
              </a:pPr>
              <a:t>72</a:t>
            </a:fld>
            <a:endParaRPr dirty="0"/>
          </a:p>
        </p:txBody>
      </p:sp>
      <p:sp>
        <p:nvSpPr>
          <p:cNvPr id="3" name="object 3"/>
          <p:cNvSpPr txBox="1"/>
          <p:nvPr/>
        </p:nvSpPr>
        <p:spPr>
          <a:xfrm>
            <a:off x="2434841" y="1501262"/>
            <a:ext cx="7308290" cy="4498888"/>
          </a:xfrm>
          <a:prstGeom prst="rect">
            <a:avLst/>
          </a:prstGeom>
        </p:spPr>
        <p:txBody>
          <a:bodyPr vert="horz" wrap="square" lIns="0" tIns="12092" rIns="0" bIns="0" rtlCol="0">
            <a:spAutoFit/>
          </a:bodyPr>
          <a:lstStyle/>
          <a:p>
            <a:pPr marL="322458" indent="-310942">
              <a:spcBef>
                <a:spcPts val="95"/>
              </a:spcBef>
              <a:buClr>
                <a:srgbClr val="FF0000"/>
              </a:buClr>
              <a:buChar char="•"/>
              <a:tabLst>
                <a:tab pos="321882" algn="l"/>
                <a:tab pos="322458" algn="l"/>
              </a:tabLst>
            </a:pPr>
            <a:r>
              <a:rPr sz="1632" dirty="0">
                <a:solidFill>
                  <a:srgbClr val="3333CC"/>
                </a:solidFill>
                <a:latin typeface="Comic Sans MS"/>
                <a:cs typeface="Comic Sans MS"/>
              </a:rPr>
              <a:t>Data </a:t>
            </a:r>
            <a:r>
              <a:rPr sz="1632" spc="-5" dirty="0">
                <a:solidFill>
                  <a:srgbClr val="3333CC"/>
                </a:solidFill>
                <a:latin typeface="Comic Sans MS"/>
                <a:cs typeface="Comic Sans MS"/>
              </a:rPr>
              <a:t>is </a:t>
            </a:r>
            <a:r>
              <a:rPr sz="1632" spc="-5" dirty="0">
                <a:solidFill>
                  <a:srgbClr val="008000"/>
                </a:solidFill>
                <a:latin typeface="Comic Sans MS"/>
                <a:cs typeface="Comic Sans MS"/>
              </a:rPr>
              <a:t>not always</a:t>
            </a:r>
            <a:r>
              <a:rPr sz="1632" spc="-9" dirty="0">
                <a:solidFill>
                  <a:srgbClr val="008000"/>
                </a:solidFill>
                <a:latin typeface="Comic Sans MS"/>
                <a:cs typeface="Comic Sans MS"/>
              </a:rPr>
              <a:t> </a:t>
            </a:r>
            <a:r>
              <a:rPr sz="1632" spc="-5" dirty="0">
                <a:solidFill>
                  <a:srgbClr val="008000"/>
                </a:solidFill>
                <a:latin typeface="Comic Sans MS"/>
                <a:cs typeface="Comic Sans MS"/>
              </a:rPr>
              <a:t>available</a:t>
            </a:r>
            <a:endParaRPr sz="1632">
              <a:latin typeface="Comic Sans MS"/>
              <a:cs typeface="Comic Sans MS"/>
            </a:endParaRPr>
          </a:p>
          <a:p>
            <a:pPr marL="684648" marR="494628" lvl="1" indent="-259118">
              <a:lnSpc>
                <a:spcPts val="1569"/>
              </a:lnSpc>
              <a:spcBef>
                <a:spcPts val="1605"/>
              </a:spcBef>
              <a:buClr>
                <a:srgbClr val="FF0000"/>
              </a:buClr>
              <a:buChar char="•"/>
              <a:tabLst>
                <a:tab pos="684648" algn="l"/>
                <a:tab pos="685223" algn="l"/>
              </a:tabLst>
            </a:pPr>
            <a:r>
              <a:rPr sz="1451" dirty="0">
                <a:solidFill>
                  <a:srgbClr val="3333CC"/>
                </a:solidFill>
                <a:latin typeface="Comic Sans MS"/>
                <a:cs typeface="Comic Sans MS"/>
              </a:rPr>
              <a:t>E.g., many </a:t>
            </a:r>
            <a:r>
              <a:rPr sz="1451" spc="-5" dirty="0">
                <a:solidFill>
                  <a:srgbClr val="3333CC"/>
                </a:solidFill>
                <a:latin typeface="Comic Sans MS"/>
                <a:cs typeface="Comic Sans MS"/>
              </a:rPr>
              <a:t>tuples </a:t>
            </a:r>
            <a:r>
              <a:rPr sz="1451" dirty="0">
                <a:solidFill>
                  <a:srgbClr val="3333CC"/>
                </a:solidFill>
                <a:latin typeface="Comic Sans MS"/>
                <a:cs typeface="Comic Sans MS"/>
              </a:rPr>
              <a:t>have </a:t>
            </a:r>
            <a:r>
              <a:rPr sz="1451" spc="-5" dirty="0">
                <a:solidFill>
                  <a:srgbClr val="3333CC"/>
                </a:solidFill>
                <a:latin typeface="Comic Sans MS"/>
                <a:cs typeface="Comic Sans MS"/>
              </a:rPr>
              <a:t>no recorded value for </a:t>
            </a:r>
            <a:r>
              <a:rPr sz="1451" dirty="0">
                <a:solidFill>
                  <a:srgbClr val="3333CC"/>
                </a:solidFill>
                <a:latin typeface="Comic Sans MS"/>
                <a:cs typeface="Comic Sans MS"/>
              </a:rPr>
              <a:t>several attributes, such as  customer </a:t>
            </a:r>
            <a:r>
              <a:rPr sz="1451" spc="-5" dirty="0">
                <a:solidFill>
                  <a:srgbClr val="3333CC"/>
                </a:solidFill>
                <a:latin typeface="Comic Sans MS"/>
                <a:cs typeface="Comic Sans MS"/>
              </a:rPr>
              <a:t>income in </a:t>
            </a:r>
            <a:r>
              <a:rPr sz="1451" dirty="0">
                <a:solidFill>
                  <a:srgbClr val="3333CC"/>
                </a:solidFill>
                <a:latin typeface="Comic Sans MS"/>
                <a:cs typeface="Comic Sans MS"/>
              </a:rPr>
              <a:t>sales</a:t>
            </a:r>
            <a:r>
              <a:rPr sz="1451" spc="-32" dirty="0">
                <a:solidFill>
                  <a:srgbClr val="3333CC"/>
                </a:solidFill>
                <a:latin typeface="Comic Sans MS"/>
                <a:cs typeface="Comic Sans MS"/>
              </a:rPr>
              <a:t> </a:t>
            </a:r>
            <a:r>
              <a:rPr sz="1451" spc="-5" dirty="0">
                <a:solidFill>
                  <a:srgbClr val="3333CC"/>
                </a:solidFill>
                <a:latin typeface="Comic Sans MS"/>
                <a:cs typeface="Comic Sans MS"/>
              </a:rPr>
              <a:t>data</a:t>
            </a:r>
            <a:endParaRPr sz="1451">
              <a:latin typeface="Comic Sans MS"/>
              <a:cs typeface="Comic Sans MS"/>
            </a:endParaRPr>
          </a:p>
          <a:p>
            <a:pPr lvl="1">
              <a:spcBef>
                <a:spcPts val="9"/>
              </a:spcBef>
              <a:buClr>
                <a:srgbClr val="FF0000"/>
              </a:buClr>
              <a:buFont typeface="Comic Sans MS"/>
              <a:buChar char="•"/>
            </a:pPr>
            <a:endParaRPr sz="2086">
              <a:latin typeface="Comic Sans MS"/>
              <a:cs typeface="Comic Sans MS"/>
            </a:endParaRPr>
          </a:p>
          <a:p>
            <a:pPr marL="322458" indent="-310942">
              <a:buClr>
                <a:srgbClr val="FF0000"/>
              </a:buClr>
              <a:buChar char="•"/>
              <a:tabLst>
                <a:tab pos="321882" algn="l"/>
                <a:tab pos="322458" algn="l"/>
              </a:tabLst>
            </a:pPr>
            <a:r>
              <a:rPr sz="1632" spc="-5" dirty="0">
                <a:solidFill>
                  <a:srgbClr val="008000"/>
                </a:solidFill>
                <a:latin typeface="Comic Sans MS"/>
                <a:cs typeface="Comic Sans MS"/>
              </a:rPr>
              <a:t>Missing </a:t>
            </a:r>
            <a:r>
              <a:rPr sz="1632" spc="-5" dirty="0">
                <a:solidFill>
                  <a:srgbClr val="3333CC"/>
                </a:solidFill>
                <a:latin typeface="Comic Sans MS"/>
                <a:cs typeface="Comic Sans MS"/>
              </a:rPr>
              <a:t>data may be </a:t>
            </a:r>
            <a:r>
              <a:rPr sz="1632" spc="-5" dirty="0">
                <a:solidFill>
                  <a:srgbClr val="008000"/>
                </a:solidFill>
                <a:latin typeface="Comic Sans MS"/>
                <a:cs typeface="Comic Sans MS"/>
              </a:rPr>
              <a:t>due</a:t>
            </a:r>
            <a:r>
              <a:rPr sz="1632" dirty="0">
                <a:solidFill>
                  <a:srgbClr val="008000"/>
                </a:solidFill>
                <a:latin typeface="Comic Sans MS"/>
                <a:cs typeface="Comic Sans MS"/>
              </a:rPr>
              <a:t> </a:t>
            </a:r>
            <a:r>
              <a:rPr sz="1632" spc="-5" dirty="0">
                <a:solidFill>
                  <a:srgbClr val="008000"/>
                </a:solidFill>
                <a:latin typeface="Comic Sans MS"/>
                <a:cs typeface="Comic Sans MS"/>
              </a:rPr>
              <a:t>to</a:t>
            </a:r>
            <a:endParaRPr sz="1632">
              <a:latin typeface="Comic Sans MS"/>
              <a:cs typeface="Comic Sans MS"/>
            </a:endParaRPr>
          </a:p>
          <a:p>
            <a:pPr marL="684648" lvl="1" indent="-259694">
              <a:spcBef>
                <a:spcPts val="1410"/>
              </a:spcBef>
              <a:buClr>
                <a:srgbClr val="FF0000"/>
              </a:buClr>
              <a:buChar char="•"/>
              <a:tabLst>
                <a:tab pos="684648" algn="l"/>
                <a:tab pos="685223" algn="l"/>
              </a:tabLst>
            </a:pPr>
            <a:r>
              <a:rPr sz="1451" dirty="0">
                <a:solidFill>
                  <a:srgbClr val="3333CC"/>
                </a:solidFill>
                <a:latin typeface="Comic Sans MS"/>
                <a:cs typeface="Comic Sans MS"/>
              </a:rPr>
              <a:t>equipment</a:t>
            </a:r>
            <a:r>
              <a:rPr sz="1451" spc="-23" dirty="0">
                <a:solidFill>
                  <a:srgbClr val="3333CC"/>
                </a:solidFill>
                <a:latin typeface="Comic Sans MS"/>
                <a:cs typeface="Comic Sans MS"/>
              </a:rPr>
              <a:t> </a:t>
            </a:r>
            <a:r>
              <a:rPr sz="1451" dirty="0">
                <a:solidFill>
                  <a:srgbClr val="3333CC"/>
                </a:solidFill>
                <a:latin typeface="Comic Sans MS"/>
                <a:cs typeface="Comic Sans MS"/>
              </a:rPr>
              <a:t>malfunction</a:t>
            </a:r>
            <a:endParaRPr sz="1451">
              <a:latin typeface="Comic Sans MS"/>
              <a:cs typeface="Comic Sans MS"/>
            </a:endParaRPr>
          </a:p>
          <a:p>
            <a:pPr marL="684648" lvl="1" indent="-259694">
              <a:spcBef>
                <a:spcPts val="526"/>
              </a:spcBef>
              <a:buClr>
                <a:srgbClr val="FF0000"/>
              </a:buClr>
              <a:buChar char="•"/>
              <a:tabLst>
                <a:tab pos="684648" algn="l"/>
                <a:tab pos="685223" algn="l"/>
              </a:tabLst>
            </a:pPr>
            <a:r>
              <a:rPr sz="1451" spc="-5" dirty="0">
                <a:solidFill>
                  <a:srgbClr val="3333CC"/>
                </a:solidFill>
                <a:latin typeface="Comic Sans MS"/>
                <a:cs typeface="Comic Sans MS"/>
              </a:rPr>
              <a:t>inconsistent with </a:t>
            </a:r>
            <a:r>
              <a:rPr sz="1451" dirty="0">
                <a:solidFill>
                  <a:srgbClr val="3333CC"/>
                </a:solidFill>
                <a:latin typeface="Comic Sans MS"/>
                <a:cs typeface="Comic Sans MS"/>
              </a:rPr>
              <a:t>other </a:t>
            </a:r>
            <a:r>
              <a:rPr sz="1451" spc="-5" dirty="0">
                <a:solidFill>
                  <a:srgbClr val="3333CC"/>
                </a:solidFill>
                <a:latin typeface="Comic Sans MS"/>
                <a:cs typeface="Comic Sans MS"/>
              </a:rPr>
              <a:t>recorded data </a:t>
            </a:r>
            <a:r>
              <a:rPr sz="1451" dirty="0">
                <a:solidFill>
                  <a:srgbClr val="3333CC"/>
                </a:solidFill>
                <a:latin typeface="Comic Sans MS"/>
                <a:cs typeface="Comic Sans MS"/>
              </a:rPr>
              <a:t>and </a:t>
            </a:r>
            <a:r>
              <a:rPr sz="1451" spc="-5" dirty="0">
                <a:solidFill>
                  <a:srgbClr val="3333CC"/>
                </a:solidFill>
                <a:latin typeface="Comic Sans MS"/>
                <a:cs typeface="Comic Sans MS"/>
              </a:rPr>
              <a:t>thus</a:t>
            </a:r>
            <a:r>
              <a:rPr sz="1451" spc="-59" dirty="0">
                <a:solidFill>
                  <a:srgbClr val="3333CC"/>
                </a:solidFill>
                <a:latin typeface="Comic Sans MS"/>
                <a:cs typeface="Comic Sans MS"/>
              </a:rPr>
              <a:t> </a:t>
            </a:r>
            <a:r>
              <a:rPr sz="1451" spc="-5" dirty="0">
                <a:solidFill>
                  <a:srgbClr val="3333CC"/>
                </a:solidFill>
                <a:latin typeface="Comic Sans MS"/>
                <a:cs typeface="Comic Sans MS"/>
              </a:rPr>
              <a:t>deleted</a:t>
            </a:r>
            <a:endParaRPr sz="1451">
              <a:latin typeface="Comic Sans MS"/>
              <a:cs typeface="Comic Sans MS"/>
            </a:endParaRPr>
          </a:p>
          <a:p>
            <a:pPr marL="684648" lvl="1" indent="-259694">
              <a:spcBef>
                <a:spcPts val="521"/>
              </a:spcBef>
              <a:buClr>
                <a:srgbClr val="FF0000"/>
              </a:buClr>
              <a:buChar char="•"/>
              <a:tabLst>
                <a:tab pos="684648" algn="l"/>
                <a:tab pos="685223" algn="l"/>
              </a:tabLst>
            </a:pPr>
            <a:r>
              <a:rPr sz="1451" spc="-5" dirty="0">
                <a:solidFill>
                  <a:srgbClr val="3333CC"/>
                </a:solidFill>
                <a:latin typeface="Comic Sans MS"/>
                <a:cs typeface="Comic Sans MS"/>
              </a:rPr>
              <a:t>data not </a:t>
            </a:r>
            <a:r>
              <a:rPr sz="1451" dirty="0">
                <a:solidFill>
                  <a:srgbClr val="3333CC"/>
                </a:solidFill>
                <a:latin typeface="Comic Sans MS"/>
                <a:cs typeface="Comic Sans MS"/>
              </a:rPr>
              <a:t>entered </a:t>
            </a:r>
            <a:r>
              <a:rPr sz="1451" spc="-5" dirty="0">
                <a:solidFill>
                  <a:srgbClr val="3333CC"/>
                </a:solidFill>
                <a:latin typeface="Comic Sans MS"/>
                <a:cs typeface="Comic Sans MS"/>
              </a:rPr>
              <a:t>due to</a:t>
            </a:r>
            <a:r>
              <a:rPr sz="1451" spc="-54" dirty="0">
                <a:solidFill>
                  <a:srgbClr val="3333CC"/>
                </a:solidFill>
                <a:latin typeface="Comic Sans MS"/>
                <a:cs typeface="Comic Sans MS"/>
              </a:rPr>
              <a:t> </a:t>
            </a:r>
            <a:r>
              <a:rPr sz="1451" dirty="0">
                <a:solidFill>
                  <a:srgbClr val="3333CC"/>
                </a:solidFill>
                <a:latin typeface="Comic Sans MS"/>
                <a:cs typeface="Comic Sans MS"/>
              </a:rPr>
              <a:t>misunderstanding</a:t>
            </a:r>
            <a:endParaRPr sz="1451">
              <a:latin typeface="Comic Sans MS"/>
              <a:cs typeface="Comic Sans MS"/>
            </a:endParaRPr>
          </a:p>
          <a:p>
            <a:pPr marL="684648" lvl="1" indent="-259694">
              <a:spcBef>
                <a:spcPts val="521"/>
              </a:spcBef>
              <a:buClr>
                <a:srgbClr val="FF0000"/>
              </a:buClr>
              <a:buChar char="•"/>
              <a:tabLst>
                <a:tab pos="684648" algn="l"/>
                <a:tab pos="685223" algn="l"/>
              </a:tabLst>
            </a:pPr>
            <a:r>
              <a:rPr sz="1451" dirty="0">
                <a:solidFill>
                  <a:srgbClr val="3333CC"/>
                </a:solidFill>
                <a:latin typeface="Comic Sans MS"/>
                <a:cs typeface="Comic Sans MS"/>
              </a:rPr>
              <a:t>certain </a:t>
            </a:r>
            <a:r>
              <a:rPr sz="1451" spc="-5" dirty="0">
                <a:solidFill>
                  <a:srgbClr val="3333CC"/>
                </a:solidFill>
                <a:latin typeface="Comic Sans MS"/>
                <a:cs typeface="Comic Sans MS"/>
              </a:rPr>
              <a:t>data </a:t>
            </a:r>
            <a:r>
              <a:rPr sz="1451" dirty="0">
                <a:solidFill>
                  <a:srgbClr val="3333CC"/>
                </a:solidFill>
                <a:latin typeface="Comic Sans MS"/>
                <a:cs typeface="Comic Sans MS"/>
              </a:rPr>
              <a:t>may </a:t>
            </a:r>
            <a:r>
              <a:rPr sz="1451" spc="-5" dirty="0">
                <a:solidFill>
                  <a:srgbClr val="3333CC"/>
                </a:solidFill>
                <a:latin typeface="Comic Sans MS"/>
                <a:cs typeface="Comic Sans MS"/>
              </a:rPr>
              <a:t>not be </a:t>
            </a:r>
            <a:r>
              <a:rPr sz="1451" dirty="0">
                <a:solidFill>
                  <a:srgbClr val="3333CC"/>
                </a:solidFill>
                <a:latin typeface="Comic Sans MS"/>
                <a:cs typeface="Comic Sans MS"/>
              </a:rPr>
              <a:t>considered </a:t>
            </a:r>
            <a:r>
              <a:rPr sz="1451" spc="-5" dirty="0">
                <a:solidFill>
                  <a:srgbClr val="3333CC"/>
                </a:solidFill>
                <a:latin typeface="Comic Sans MS"/>
                <a:cs typeface="Comic Sans MS"/>
              </a:rPr>
              <a:t>important </a:t>
            </a:r>
            <a:r>
              <a:rPr sz="1451" dirty="0">
                <a:solidFill>
                  <a:srgbClr val="3333CC"/>
                </a:solidFill>
                <a:latin typeface="Comic Sans MS"/>
                <a:cs typeface="Comic Sans MS"/>
              </a:rPr>
              <a:t>at </a:t>
            </a:r>
            <a:r>
              <a:rPr sz="1451" spc="-5" dirty="0">
                <a:solidFill>
                  <a:srgbClr val="3333CC"/>
                </a:solidFill>
                <a:latin typeface="Comic Sans MS"/>
                <a:cs typeface="Comic Sans MS"/>
              </a:rPr>
              <a:t>the time </a:t>
            </a:r>
            <a:r>
              <a:rPr sz="1451" dirty="0">
                <a:solidFill>
                  <a:srgbClr val="3333CC"/>
                </a:solidFill>
                <a:latin typeface="Comic Sans MS"/>
                <a:cs typeface="Comic Sans MS"/>
              </a:rPr>
              <a:t>of</a:t>
            </a:r>
            <a:r>
              <a:rPr sz="1451" spc="-95" dirty="0">
                <a:solidFill>
                  <a:srgbClr val="3333CC"/>
                </a:solidFill>
                <a:latin typeface="Comic Sans MS"/>
                <a:cs typeface="Comic Sans MS"/>
              </a:rPr>
              <a:t> </a:t>
            </a:r>
            <a:r>
              <a:rPr sz="1451" dirty="0">
                <a:solidFill>
                  <a:srgbClr val="3333CC"/>
                </a:solidFill>
                <a:latin typeface="Comic Sans MS"/>
                <a:cs typeface="Comic Sans MS"/>
              </a:rPr>
              <a:t>entry</a:t>
            </a:r>
            <a:endParaRPr sz="1451">
              <a:latin typeface="Comic Sans MS"/>
              <a:cs typeface="Comic Sans MS"/>
            </a:endParaRPr>
          </a:p>
          <a:p>
            <a:pPr marL="684648" lvl="1" indent="-259694">
              <a:spcBef>
                <a:spcPts val="521"/>
              </a:spcBef>
              <a:buClr>
                <a:srgbClr val="FF0000"/>
              </a:buClr>
              <a:buChar char="•"/>
              <a:tabLst>
                <a:tab pos="684648" algn="l"/>
                <a:tab pos="685223" algn="l"/>
              </a:tabLst>
            </a:pPr>
            <a:r>
              <a:rPr sz="1451" spc="-5" dirty="0">
                <a:solidFill>
                  <a:srgbClr val="3333CC"/>
                </a:solidFill>
                <a:latin typeface="Comic Sans MS"/>
                <a:cs typeface="Comic Sans MS"/>
              </a:rPr>
              <a:t>not register </a:t>
            </a:r>
            <a:r>
              <a:rPr sz="1451" dirty="0">
                <a:solidFill>
                  <a:srgbClr val="3333CC"/>
                </a:solidFill>
                <a:latin typeface="Comic Sans MS"/>
                <a:cs typeface="Comic Sans MS"/>
              </a:rPr>
              <a:t>history or changes of </a:t>
            </a:r>
            <a:r>
              <a:rPr sz="1451" spc="-5" dirty="0">
                <a:solidFill>
                  <a:srgbClr val="3333CC"/>
                </a:solidFill>
                <a:latin typeface="Comic Sans MS"/>
                <a:cs typeface="Comic Sans MS"/>
              </a:rPr>
              <a:t>the</a:t>
            </a:r>
            <a:r>
              <a:rPr sz="1451" spc="-54" dirty="0">
                <a:solidFill>
                  <a:srgbClr val="3333CC"/>
                </a:solidFill>
                <a:latin typeface="Comic Sans MS"/>
                <a:cs typeface="Comic Sans MS"/>
              </a:rPr>
              <a:t> </a:t>
            </a:r>
            <a:r>
              <a:rPr sz="1451" spc="-5" dirty="0">
                <a:solidFill>
                  <a:srgbClr val="3333CC"/>
                </a:solidFill>
                <a:latin typeface="Comic Sans MS"/>
                <a:cs typeface="Comic Sans MS"/>
              </a:rPr>
              <a:t>data</a:t>
            </a:r>
            <a:endParaRPr sz="1451">
              <a:latin typeface="Comic Sans MS"/>
              <a:cs typeface="Comic Sans MS"/>
            </a:endParaRPr>
          </a:p>
          <a:p>
            <a:pPr lvl="1">
              <a:spcBef>
                <a:spcPts val="36"/>
              </a:spcBef>
              <a:buClr>
                <a:srgbClr val="FF0000"/>
              </a:buClr>
              <a:buFont typeface="Comic Sans MS"/>
              <a:buChar char="•"/>
            </a:pPr>
            <a:endParaRPr sz="2086">
              <a:latin typeface="Comic Sans MS"/>
              <a:cs typeface="Comic Sans MS"/>
            </a:endParaRPr>
          </a:p>
          <a:p>
            <a:pPr marL="322458" indent="-310942">
              <a:buClr>
                <a:srgbClr val="FF0000"/>
              </a:buClr>
              <a:buChar char="•"/>
              <a:tabLst>
                <a:tab pos="321882" algn="l"/>
                <a:tab pos="322458" algn="l"/>
              </a:tabLst>
            </a:pPr>
            <a:r>
              <a:rPr sz="1632" spc="-5" dirty="0">
                <a:solidFill>
                  <a:srgbClr val="3333CC"/>
                </a:solidFill>
                <a:latin typeface="Comic Sans MS"/>
                <a:cs typeface="Comic Sans MS"/>
              </a:rPr>
              <a:t>Missing data </a:t>
            </a:r>
            <a:r>
              <a:rPr sz="1632" spc="-5" dirty="0">
                <a:solidFill>
                  <a:srgbClr val="008000"/>
                </a:solidFill>
                <a:latin typeface="Comic Sans MS"/>
                <a:cs typeface="Comic Sans MS"/>
              </a:rPr>
              <a:t>may </a:t>
            </a:r>
            <a:r>
              <a:rPr sz="1632" spc="-5" dirty="0">
                <a:solidFill>
                  <a:srgbClr val="3333CC"/>
                </a:solidFill>
                <a:latin typeface="Comic Sans MS"/>
                <a:cs typeface="Comic Sans MS"/>
              </a:rPr>
              <a:t>need to </a:t>
            </a:r>
            <a:r>
              <a:rPr sz="1632" spc="-5" dirty="0">
                <a:solidFill>
                  <a:srgbClr val="008000"/>
                </a:solidFill>
                <a:latin typeface="Comic Sans MS"/>
                <a:cs typeface="Comic Sans MS"/>
              </a:rPr>
              <a:t>be</a:t>
            </a:r>
            <a:r>
              <a:rPr sz="1632" spc="5" dirty="0">
                <a:solidFill>
                  <a:srgbClr val="008000"/>
                </a:solidFill>
                <a:latin typeface="Comic Sans MS"/>
                <a:cs typeface="Comic Sans MS"/>
              </a:rPr>
              <a:t> </a:t>
            </a:r>
            <a:r>
              <a:rPr sz="1632" spc="-5" dirty="0">
                <a:solidFill>
                  <a:srgbClr val="008000"/>
                </a:solidFill>
                <a:latin typeface="Comic Sans MS"/>
                <a:cs typeface="Comic Sans MS"/>
              </a:rPr>
              <a:t>inferred</a:t>
            </a:r>
            <a:r>
              <a:rPr sz="1632" spc="-5" dirty="0">
                <a:solidFill>
                  <a:srgbClr val="3333CC"/>
                </a:solidFill>
                <a:latin typeface="Comic Sans MS"/>
                <a:cs typeface="Comic Sans MS"/>
              </a:rPr>
              <a:t>.</a:t>
            </a:r>
            <a:endParaRPr sz="1632">
              <a:latin typeface="Comic Sans MS"/>
              <a:cs typeface="Comic Sans MS"/>
            </a:endParaRPr>
          </a:p>
          <a:p>
            <a:pPr marL="322458" marR="4607" indent="-310942">
              <a:lnSpc>
                <a:spcPts val="1758"/>
              </a:lnSpc>
              <a:spcBef>
                <a:spcPts val="1791"/>
              </a:spcBef>
              <a:buClr>
                <a:srgbClr val="FF0000"/>
              </a:buClr>
              <a:buChar char="•"/>
              <a:tabLst>
                <a:tab pos="321882" algn="l"/>
                <a:tab pos="322458" algn="l"/>
              </a:tabLst>
            </a:pPr>
            <a:r>
              <a:rPr sz="1632" spc="-5" dirty="0">
                <a:solidFill>
                  <a:srgbClr val="3333CC"/>
                </a:solidFill>
                <a:latin typeface="Comic Sans MS"/>
                <a:cs typeface="Comic Sans MS"/>
              </a:rPr>
              <a:t>Missing values may </a:t>
            </a:r>
            <a:r>
              <a:rPr sz="1632" spc="-5" dirty="0">
                <a:solidFill>
                  <a:srgbClr val="008000"/>
                </a:solidFill>
                <a:latin typeface="Comic Sans MS"/>
                <a:cs typeface="Comic Sans MS"/>
              </a:rPr>
              <a:t>carry some information </a:t>
            </a:r>
            <a:r>
              <a:rPr sz="1632" spc="-5" dirty="0">
                <a:solidFill>
                  <a:srgbClr val="3333CC"/>
                </a:solidFill>
                <a:latin typeface="Comic Sans MS"/>
                <a:cs typeface="Comic Sans MS"/>
              </a:rPr>
              <a:t>content: e.g. </a:t>
            </a:r>
            <a:r>
              <a:rPr sz="1632" dirty="0">
                <a:solidFill>
                  <a:srgbClr val="3333CC"/>
                </a:solidFill>
                <a:latin typeface="Comic Sans MS"/>
                <a:cs typeface="Comic Sans MS"/>
              </a:rPr>
              <a:t>a </a:t>
            </a:r>
            <a:r>
              <a:rPr sz="1632" spc="-5" dirty="0">
                <a:solidFill>
                  <a:srgbClr val="3333CC"/>
                </a:solidFill>
                <a:latin typeface="Comic Sans MS"/>
                <a:cs typeface="Comic Sans MS"/>
              </a:rPr>
              <a:t>credit  application may carry information by noting which field the applicant did  not</a:t>
            </a:r>
            <a:r>
              <a:rPr sz="1632" spc="-9" dirty="0">
                <a:solidFill>
                  <a:srgbClr val="3333CC"/>
                </a:solidFill>
                <a:latin typeface="Comic Sans MS"/>
                <a:cs typeface="Comic Sans MS"/>
              </a:rPr>
              <a:t> </a:t>
            </a:r>
            <a:r>
              <a:rPr sz="1632" spc="-5" dirty="0">
                <a:solidFill>
                  <a:srgbClr val="3333CC"/>
                </a:solidFill>
                <a:latin typeface="Comic Sans MS"/>
                <a:cs typeface="Comic Sans MS"/>
              </a:rPr>
              <a:t>complete</a:t>
            </a:r>
            <a:endParaRPr sz="1632">
              <a:latin typeface="Comic Sans MS"/>
              <a:cs typeface="Comic Sans M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13191" y="404974"/>
            <a:ext cx="2596366" cy="1365265"/>
          </a:xfrm>
          <a:prstGeom prst="rect">
            <a:avLst/>
          </a:prstGeom>
        </p:spPr>
        <p:txBody>
          <a:bodyPr vert="horz" wrap="square" lIns="0" tIns="10941" rIns="0" bIns="0" rtlCol="0" anchor="ctr">
            <a:spAutoFit/>
          </a:bodyPr>
          <a:lstStyle/>
          <a:p>
            <a:pPr marL="11516">
              <a:lnSpc>
                <a:spcPct val="100000"/>
              </a:lnSpc>
              <a:spcBef>
                <a:spcPts val="86"/>
              </a:spcBef>
            </a:pPr>
            <a:r>
              <a:rPr spc="-5" dirty="0"/>
              <a:t>Missing</a:t>
            </a:r>
            <a:r>
              <a:rPr spc="-14" dirty="0"/>
              <a:t> </a:t>
            </a:r>
            <a:r>
              <a:rPr spc="-5" dirty="0"/>
              <a:t>Values</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chemeClr val="tx1"/>
                </a:solidFill>
                <a:latin typeface="Comic Sans MS"/>
                <a:ea typeface="+mn-ea"/>
                <a:cs typeface="Comic Sans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220"/>
              </a:spcBef>
            </a:pPr>
            <a:fld id="{81D60167-4931-47E6-BA6A-407CBD079E47}" type="slidenum">
              <a:rPr lang="de-DE" smtClean="0"/>
              <a:pPr marL="38100">
                <a:spcBef>
                  <a:spcPts val="220"/>
                </a:spcBef>
              </a:pPr>
              <a:t>73</a:t>
            </a:fld>
            <a:endParaRPr dirty="0"/>
          </a:p>
        </p:txBody>
      </p:sp>
      <p:sp>
        <p:nvSpPr>
          <p:cNvPr id="3" name="object 3"/>
          <p:cNvSpPr txBox="1"/>
          <p:nvPr/>
        </p:nvSpPr>
        <p:spPr>
          <a:xfrm>
            <a:off x="2320824" y="1884538"/>
            <a:ext cx="7402724" cy="3555031"/>
          </a:xfrm>
          <a:prstGeom prst="rect">
            <a:avLst/>
          </a:prstGeom>
        </p:spPr>
        <p:txBody>
          <a:bodyPr vert="horz" wrap="square" lIns="0" tIns="10941" rIns="0" bIns="0" rtlCol="0">
            <a:spAutoFit/>
          </a:bodyPr>
          <a:lstStyle/>
          <a:p>
            <a:pPr marL="322458" indent="-311518">
              <a:spcBef>
                <a:spcPts val="86"/>
              </a:spcBef>
              <a:buClr>
                <a:srgbClr val="FF0000"/>
              </a:buClr>
              <a:buChar char="•"/>
              <a:tabLst>
                <a:tab pos="321882" algn="l"/>
                <a:tab pos="323034" algn="l"/>
              </a:tabLst>
            </a:pPr>
            <a:r>
              <a:rPr sz="1814" spc="-9" dirty="0">
                <a:solidFill>
                  <a:srgbClr val="3333CC"/>
                </a:solidFill>
                <a:latin typeface="Comic Sans MS"/>
                <a:cs typeface="Comic Sans MS"/>
              </a:rPr>
              <a:t>There </a:t>
            </a:r>
            <a:r>
              <a:rPr sz="1814" spc="-5" dirty="0">
                <a:solidFill>
                  <a:srgbClr val="3333CC"/>
                </a:solidFill>
                <a:latin typeface="Comic Sans MS"/>
                <a:cs typeface="Comic Sans MS"/>
              </a:rPr>
              <a:t>are </a:t>
            </a:r>
            <a:r>
              <a:rPr sz="1814" spc="-9" dirty="0">
                <a:solidFill>
                  <a:srgbClr val="3333CC"/>
                </a:solidFill>
                <a:latin typeface="Comic Sans MS"/>
                <a:cs typeface="Comic Sans MS"/>
              </a:rPr>
              <a:t>always </a:t>
            </a:r>
            <a:r>
              <a:rPr sz="1814" spc="-5" dirty="0">
                <a:solidFill>
                  <a:srgbClr val="3333CC"/>
                </a:solidFill>
                <a:latin typeface="Comic Sans MS"/>
                <a:cs typeface="Comic Sans MS"/>
              </a:rPr>
              <a:t>MVs in a real</a:t>
            </a:r>
            <a:r>
              <a:rPr sz="1814" spc="109" dirty="0">
                <a:solidFill>
                  <a:srgbClr val="3333CC"/>
                </a:solidFill>
                <a:latin typeface="Comic Sans MS"/>
                <a:cs typeface="Comic Sans MS"/>
              </a:rPr>
              <a:t> </a:t>
            </a:r>
            <a:r>
              <a:rPr sz="1814" spc="-9" dirty="0">
                <a:solidFill>
                  <a:srgbClr val="3333CC"/>
                </a:solidFill>
                <a:latin typeface="Comic Sans MS"/>
                <a:cs typeface="Comic Sans MS"/>
              </a:rPr>
              <a:t>dataset</a:t>
            </a:r>
            <a:endParaRPr sz="1814">
              <a:latin typeface="Comic Sans MS"/>
              <a:cs typeface="Comic Sans MS"/>
            </a:endParaRPr>
          </a:p>
          <a:p>
            <a:pPr marL="322458" indent="-311518">
              <a:spcBef>
                <a:spcPts val="2176"/>
              </a:spcBef>
              <a:buClr>
                <a:srgbClr val="FF0000"/>
              </a:buClr>
              <a:buChar char="•"/>
              <a:tabLst>
                <a:tab pos="321882" algn="l"/>
                <a:tab pos="323034" algn="l"/>
              </a:tabLst>
            </a:pPr>
            <a:r>
              <a:rPr sz="1814" spc="-5" dirty="0">
                <a:solidFill>
                  <a:srgbClr val="3333CC"/>
                </a:solidFill>
                <a:latin typeface="Comic Sans MS"/>
                <a:cs typeface="Comic Sans MS"/>
              </a:rPr>
              <a:t>MVs may have an </a:t>
            </a:r>
            <a:r>
              <a:rPr sz="1814" spc="-9" dirty="0">
                <a:solidFill>
                  <a:srgbClr val="3333CC"/>
                </a:solidFill>
                <a:latin typeface="Comic Sans MS"/>
                <a:cs typeface="Comic Sans MS"/>
              </a:rPr>
              <a:t>impact </a:t>
            </a:r>
            <a:r>
              <a:rPr sz="1814" spc="-5" dirty="0">
                <a:solidFill>
                  <a:srgbClr val="3333CC"/>
                </a:solidFill>
                <a:latin typeface="Comic Sans MS"/>
                <a:cs typeface="Comic Sans MS"/>
              </a:rPr>
              <a:t>on </a:t>
            </a:r>
            <a:r>
              <a:rPr sz="1814" spc="-9" dirty="0">
                <a:solidFill>
                  <a:srgbClr val="3333CC"/>
                </a:solidFill>
                <a:latin typeface="Comic Sans MS"/>
                <a:cs typeface="Comic Sans MS"/>
              </a:rPr>
              <a:t>modelling, </a:t>
            </a:r>
            <a:r>
              <a:rPr sz="1814" spc="-5" dirty="0">
                <a:solidFill>
                  <a:srgbClr val="3333CC"/>
                </a:solidFill>
                <a:latin typeface="Comic Sans MS"/>
                <a:cs typeface="Comic Sans MS"/>
              </a:rPr>
              <a:t>in fact, they can </a:t>
            </a:r>
            <a:r>
              <a:rPr sz="1814" spc="-9" dirty="0">
                <a:solidFill>
                  <a:srgbClr val="3333CC"/>
                </a:solidFill>
                <a:latin typeface="Comic Sans MS"/>
                <a:cs typeface="Comic Sans MS"/>
              </a:rPr>
              <a:t>destroy</a:t>
            </a:r>
            <a:r>
              <a:rPr sz="1814" spc="185" dirty="0">
                <a:solidFill>
                  <a:srgbClr val="3333CC"/>
                </a:solidFill>
                <a:latin typeface="Comic Sans MS"/>
                <a:cs typeface="Comic Sans MS"/>
              </a:rPr>
              <a:t> </a:t>
            </a:r>
            <a:r>
              <a:rPr sz="1814" spc="-9" dirty="0">
                <a:solidFill>
                  <a:srgbClr val="3333CC"/>
                </a:solidFill>
                <a:latin typeface="Comic Sans MS"/>
                <a:cs typeface="Comic Sans MS"/>
              </a:rPr>
              <a:t>it!</a:t>
            </a:r>
            <a:endParaRPr sz="1814">
              <a:latin typeface="Comic Sans MS"/>
              <a:cs typeface="Comic Sans MS"/>
            </a:endParaRPr>
          </a:p>
          <a:p>
            <a:pPr marL="322458" marR="5758" indent="-311518">
              <a:lnSpc>
                <a:spcPct val="110000"/>
              </a:lnSpc>
              <a:spcBef>
                <a:spcPts val="1959"/>
              </a:spcBef>
              <a:buClr>
                <a:srgbClr val="FF0000"/>
              </a:buClr>
              <a:buChar char="•"/>
              <a:tabLst>
                <a:tab pos="321882" algn="l"/>
                <a:tab pos="323034" algn="l"/>
              </a:tabLst>
            </a:pPr>
            <a:r>
              <a:rPr sz="1814" spc="-5" dirty="0">
                <a:solidFill>
                  <a:srgbClr val="3333CC"/>
                </a:solidFill>
                <a:latin typeface="Comic Sans MS"/>
                <a:cs typeface="Comic Sans MS"/>
              </a:rPr>
              <a:t>Some tools </a:t>
            </a:r>
            <a:r>
              <a:rPr sz="1814" spc="-9" dirty="0">
                <a:solidFill>
                  <a:srgbClr val="3333CC"/>
                </a:solidFill>
                <a:latin typeface="Comic Sans MS"/>
                <a:cs typeface="Comic Sans MS"/>
              </a:rPr>
              <a:t>ignore </a:t>
            </a:r>
            <a:r>
              <a:rPr sz="1814" spc="-5" dirty="0">
                <a:solidFill>
                  <a:srgbClr val="3333CC"/>
                </a:solidFill>
                <a:latin typeface="Comic Sans MS"/>
                <a:cs typeface="Comic Sans MS"/>
              </a:rPr>
              <a:t>missing </a:t>
            </a:r>
            <a:r>
              <a:rPr sz="1814" spc="-9" dirty="0">
                <a:solidFill>
                  <a:srgbClr val="3333CC"/>
                </a:solidFill>
                <a:latin typeface="Comic Sans MS"/>
                <a:cs typeface="Comic Sans MS"/>
              </a:rPr>
              <a:t>values, </a:t>
            </a:r>
            <a:r>
              <a:rPr sz="1814" spc="-5" dirty="0">
                <a:solidFill>
                  <a:srgbClr val="3333CC"/>
                </a:solidFill>
                <a:latin typeface="Comic Sans MS"/>
                <a:cs typeface="Comic Sans MS"/>
              </a:rPr>
              <a:t>others use some metric to fill </a:t>
            </a:r>
            <a:r>
              <a:rPr sz="1814" spc="-9" dirty="0">
                <a:solidFill>
                  <a:srgbClr val="3333CC"/>
                </a:solidFill>
                <a:latin typeface="Comic Sans MS"/>
                <a:cs typeface="Comic Sans MS"/>
              </a:rPr>
              <a:t>in  replacements</a:t>
            </a:r>
            <a:endParaRPr sz="1814">
              <a:latin typeface="Comic Sans MS"/>
              <a:cs typeface="Comic Sans MS"/>
            </a:endParaRPr>
          </a:p>
          <a:p>
            <a:pPr marL="685223" lvl="1" indent="-259694">
              <a:spcBef>
                <a:spcPts val="1986"/>
              </a:spcBef>
              <a:buClr>
                <a:srgbClr val="FF0000"/>
              </a:buClr>
              <a:buChar char="•"/>
              <a:tabLst>
                <a:tab pos="684648" algn="l"/>
                <a:tab pos="685223" algn="l"/>
              </a:tabLst>
            </a:pPr>
            <a:r>
              <a:rPr sz="1632" spc="-5" dirty="0">
                <a:solidFill>
                  <a:srgbClr val="3333CC"/>
                </a:solidFill>
                <a:latin typeface="Comic Sans MS"/>
                <a:cs typeface="Comic Sans MS"/>
              </a:rPr>
              <a:t>The modeller should avoid default automated replacement</a:t>
            </a:r>
            <a:r>
              <a:rPr sz="1632" spc="95" dirty="0">
                <a:solidFill>
                  <a:srgbClr val="3333CC"/>
                </a:solidFill>
                <a:latin typeface="Comic Sans MS"/>
                <a:cs typeface="Comic Sans MS"/>
              </a:rPr>
              <a:t> </a:t>
            </a:r>
            <a:r>
              <a:rPr sz="1632" spc="-5" dirty="0">
                <a:solidFill>
                  <a:srgbClr val="3333CC"/>
                </a:solidFill>
                <a:latin typeface="Comic Sans MS"/>
                <a:cs typeface="Comic Sans MS"/>
              </a:rPr>
              <a:t>techniques</a:t>
            </a:r>
            <a:endParaRPr sz="1632">
              <a:latin typeface="Comic Sans MS"/>
              <a:cs typeface="Comic Sans MS"/>
            </a:endParaRPr>
          </a:p>
          <a:p>
            <a:pPr marL="1047989" lvl="2" indent="-207870">
              <a:spcBef>
                <a:spcPts val="893"/>
              </a:spcBef>
              <a:buClr>
                <a:srgbClr val="FF0000"/>
              </a:buClr>
              <a:buSzPct val="87500"/>
              <a:buChar char="•"/>
              <a:tabLst>
                <a:tab pos="1047413" algn="l"/>
                <a:tab pos="1047989" algn="l"/>
              </a:tabLst>
            </a:pPr>
            <a:r>
              <a:rPr sz="1451" dirty="0">
                <a:solidFill>
                  <a:srgbClr val="3333CC"/>
                </a:solidFill>
                <a:latin typeface="Comic Sans MS"/>
                <a:cs typeface="Comic Sans MS"/>
              </a:rPr>
              <a:t>Difficult </a:t>
            </a:r>
            <a:r>
              <a:rPr sz="1451" spc="-5" dirty="0">
                <a:solidFill>
                  <a:srgbClr val="3333CC"/>
                </a:solidFill>
                <a:latin typeface="Comic Sans MS"/>
                <a:cs typeface="Comic Sans MS"/>
              </a:rPr>
              <a:t>to know </a:t>
            </a:r>
            <a:r>
              <a:rPr sz="1451" dirty="0">
                <a:solidFill>
                  <a:srgbClr val="3333CC"/>
                </a:solidFill>
                <a:latin typeface="Comic Sans MS"/>
                <a:cs typeface="Comic Sans MS"/>
              </a:rPr>
              <a:t>limitations, problems and </a:t>
            </a:r>
            <a:r>
              <a:rPr sz="1451" spc="-5" dirty="0">
                <a:solidFill>
                  <a:srgbClr val="3333CC"/>
                </a:solidFill>
                <a:latin typeface="Comic Sans MS"/>
                <a:cs typeface="Comic Sans MS"/>
              </a:rPr>
              <a:t>introduced</a:t>
            </a:r>
            <a:r>
              <a:rPr sz="1451" spc="-100" dirty="0">
                <a:solidFill>
                  <a:srgbClr val="3333CC"/>
                </a:solidFill>
                <a:latin typeface="Comic Sans MS"/>
                <a:cs typeface="Comic Sans MS"/>
              </a:rPr>
              <a:t> </a:t>
            </a:r>
            <a:r>
              <a:rPr sz="1451" spc="-5" dirty="0">
                <a:solidFill>
                  <a:srgbClr val="3333CC"/>
                </a:solidFill>
                <a:latin typeface="Comic Sans MS"/>
                <a:cs typeface="Comic Sans MS"/>
              </a:rPr>
              <a:t>bias</a:t>
            </a:r>
            <a:endParaRPr sz="1451">
              <a:latin typeface="Comic Sans MS"/>
              <a:cs typeface="Comic Sans MS"/>
            </a:endParaRPr>
          </a:p>
          <a:p>
            <a:pPr lvl="2">
              <a:spcBef>
                <a:spcPts val="5"/>
              </a:spcBef>
              <a:buClr>
                <a:srgbClr val="FF0000"/>
              </a:buClr>
              <a:buFont typeface="Comic Sans MS"/>
              <a:buChar char="•"/>
            </a:pPr>
            <a:endParaRPr sz="2539">
              <a:latin typeface="Comic Sans MS"/>
              <a:cs typeface="Comic Sans MS"/>
            </a:endParaRPr>
          </a:p>
          <a:p>
            <a:pPr marL="322458" marR="860272" indent="-311518">
              <a:lnSpc>
                <a:spcPct val="110000"/>
              </a:lnSpc>
              <a:buClr>
                <a:srgbClr val="FF0000"/>
              </a:buClr>
              <a:buChar char="•"/>
              <a:tabLst>
                <a:tab pos="321882" algn="l"/>
                <a:tab pos="323034" algn="l"/>
              </a:tabLst>
            </a:pPr>
            <a:r>
              <a:rPr sz="1814" spc="-9" dirty="0">
                <a:solidFill>
                  <a:srgbClr val="3333CC"/>
                </a:solidFill>
                <a:latin typeface="Comic Sans MS"/>
                <a:cs typeface="Comic Sans MS"/>
              </a:rPr>
              <a:t>Replacing </a:t>
            </a:r>
            <a:r>
              <a:rPr sz="1814" spc="-5" dirty="0">
                <a:solidFill>
                  <a:srgbClr val="3333CC"/>
                </a:solidFill>
                <a:latin typeface="Comic Sans MS"/>
                <a:cs typeface="Comic Sans MS"/>
              </a:rPr>
              <a:t>missing </a:t>
            </a:r>
            <a:r>
              <a:rPr sz="1814" spc="-9" dirty="0">
                <a:solidFill>
                  <a:srgbClr val="3333CC"/>
                </a:solidFill>
                <a:latin typeface="Comic Sans MS"/>
                <a:cs typeface="Comic Sans MS"/>
              </a:rPr>
              <a:t>values without </a:t>
            </a:r>
            <a:r>
              <a:rPr sz="1814" spc="-5" dirty="0">
                <a:solidFill>
                  <a:srgbClr val="3333CC"/>
                </a:solidFill>
                <a:latin typeface="Comic Sans MS"/>
                <a:cs typeface="Comic Sans MS"/>
              </a:rPr>
              <a:t>elsewhere capturing </a:t>
            </a:r>
            <a:r>
              <a:rPr sz="1814" spc="-9" dirty="0">
                <a:solidFill>
                  <a:srgbClr val="3333CC"/>
                </a:solidFill>
                <a:latin typeface="Comic Sans MS"/>
                <a:cs typeface="Comic Sans MS"/>
              </a:rPr>
              <a:t>that  information removes information </a:t>
            </a:r>
            <a:r>
              <a:rPr sz="1814" spc="-5" dirty="0">
                <a:solidFill>
                  <a:srgbClr val="3333CC"/>
                </a:solidFill>
                <a:latin typeface="Comic Sans MS"/>
                <a:cs typeface="Comic Sans MS"/>
              </a:rPr>
              <a:t>from the</a:t>
            </a:r>
            <a:r>
              <a:rPr sz="1814" spc="86" dirty="0">
                <a:solidFill>
                  <a:srgbClr val="3333CC"/>
                </a:solidFill>
                <a:latin typeface="Comic Sans MS"/>
                <a:cs typeface="Comic Sans MS"/>
              </a:rPr>
              <a:t> </a:t>
            </a:r>
            <a:r>
              <a:rPr sz="1814" spc="-9" dirty="0">
                <a:solidFill>
                  <a:srgbClr val="3333CC"/>
                </a:solidFill>
                <a:latin typeface="Comic Sans MS"/>
                <a:cs typeface="Comic Sans MS"/>
              </a:rPr>
              <a:t>dataset</a:t>
            </a:r>
            <a:endParaRPr sz="1814">
              <a:latin typeface="Comic Sans MS"/>
              <a:cs typeface="Comic Sans M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07687" y="588029"/>
            <a:ext cx="9535557" cy="688156"/>
          </a:xfrm>
          <a:prstGeom prst="rect">
            <a:avLst/>
          </a:prstGeom>
        </p:spPr>
        <p:txBody>
          <a:bodyPr vert="horz" wrap="square" lIns="0" tIns="10941" rIns="0" bIns="0" rtlCol="0" anchor="ctr">
            <a:spAutoFit/>
          </a:bodyPr>
          <a:lstStyle/>
          <a:p>
            <a:pPr marL="42611">
              <a:lnSpc>
                <a:spcPct val="100000"/>
              </a:lnSpc>
              <a:spcBef>
                <a:spcPts val="86"/>
              </a:spcBef>
            </a:pPr>
            <a:r>
              <a:rPr spc="-5" dirty="0"/>
              <a:t>How to </a:t>
            </a:r>
            <a:r>
              <a:rPr spc="-9" dirty="0"/>
              <a:t>Handle </a:t>
            </a:r>
            <a:r>
              <a:rPr spc="-5" dirty="0"/>
              <a:t>Missing</a:t>
            </a:r>
            <a:r>
              <a:rPr spc="50" dirty="0"/>
              <a:t> </a:t>
            </a:r>
            <a:r>
              <a:rPr spc="-5" dirty="0"/>
              <a:t>Data?</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chemeClr val="tx1"/>
                </a:solidFill>
                <a:latin typeface="Comic Sans MS"/>
                <a:ea typeface="+mn-ea"/>
                <a:cs typeface="Comic Sans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220"/>
              </a:spcBef>
            </a:pPr>
            <a:fld id="{81D60167-4931-47E6-BA6A-407CBD079E47}" type="slidenum">
              <a:rPr lang="de-DE" smtClean="0"/>
              <a:pPr marL="38100">
                <a:spcBef>
                  <a:spcPts val="220"/>
                </a:spcBef>
              </a:pPr>
              <a:t>74</a:t>
            </a:fld>
            <a:endParaRPr dirty="0"/>
          </a:p>
        </p:txBody>
      </p:sp>
      <p:sp>
        <p:nvSpPr>
          <p:cNvPr id="3" name="object 3"/>
          <p:cNvSpPr txBox="1"/>
          <p:nvPr/>
        </p:nvSpPr>
        <p:spPr>
          <a:xfrm>
            <a:off x="2434841" y="1884538"/>
            <a:ext cx="7205794" cy="4162312"/>
          </a:xfrm>
          <a:prstGeom prst="rect">
            <a:avLst/>
          </a:prstGeom>
        </p:spPr>
        <p:txBody>
          <a:bodyPr vert="horz" wrap="square" lIns="0" tIns="10941" rIns="0" bIns="0" rtlCol="0">
            <a:spAutoFit/>
          </a:bodyPr>
          <a:lstStyle/>
          <a:p>
            <a:pPr marL="321882" indent="-310942">
              <a:spcBef>
                <a:spcPts val="86"/>
              </a:spcBef>
              <a:buClr>
                <a:srgbClr val="FF0000"/>
              </a:buClr>
              <a:buChar char="•"/>
              <a:tabLst>
                <a:tab pos="321882" algn="l"/>
                <a:tab pos="322458" algn="l"/>
              </a:tabLst>
            </a:pPr>
            <a:r>
              <a:rPr sz="1814" spc="-9" dirty="0">
                <a:solidFill>
                  <a:srgbClr val="008000"/>
                </a:solidFill>
                <a:latin typeface="Comic Sans MS"/>
                <a:cs typeface="Comic Sans MS"/>
              </a:rPr>
              <a:t>Ignore records </a:t>
            </a:r>
            <a:r>
              <a:rPr sz="1814" spc="-5" dirty="0">
                <a:solidFill>
                  <a:srgbClr val="3333CC"/>
                </a:solidFill>
                <a:latin typeface="Comic Sans MS"/>
                <a:cs typeface="Comic Sans MS"/>
              </a:rPr>
              <a:t>(use only cases with all</a:t>
            </a:r>
            <a:r>
              <a:rPr sz="1814" spc="103" dirty="0">
                <a:solidFill>
                  <a:srgbClr val="3333CC"/>
                </a:solidFill>
                <a:latin typeface="Comic Sans MS"/>
                <a:cs typeface="Comic Sans MS"/>
              </a:rPr>
              <a:t> </a:t>
            </a:r>
            <a:r>
              <a:rPr sz="1814" spc="-9" dirty="0">
                <a:solidFill>
                  <a:srgbClr val="3333CC"/>
                </a:solidFill>
                <a:latin typeface="Comic Sans MS"/>
                <a:cs typeface="Comic Sans MS"/>
              </a:rPr>
              <a:t>values)</a:t>
            </a:r>
            <a:endParaRPr sz="1814">
              <a:latin typeface="Comic Sans MS"/>
              <a:cs typeface="Comic Sans MS"/>
            </a:endParaRPr>
          </a:p>
          <a:p>
            <a:pPr marL="684648" marR="4607" lvl="1" indent="-259694">
              <a:lnSpc>
                <a:spcPct val="110000"/>
              </a:lnSpc>
              <a:spcBef>
                <a:spcPts val="1786"/>
              </a:spcBef>
              <a:buClr>
                <a:srgbClr val="FF0000"/>
              </a:buClr>
              <a:buChar char="•"/>
              <a:tabLst>
                <a:tab pos="684648" algn="l"/>
                <a:tab pos="685223" algn="l"/>
              </a:tabLst>
            </a:pPr>
            <a:r>
              <a:rPr sz="1632" spc="-5" dirty="0">
                <a:solidFill>
                  <a:srgbClr val="3333CC"/>
                </a:solidFill>
                <a:latin typeface="Comic Sans MS"/>
                <a:cs typeface="Comic Sans MS"/>
              </a:rPr>
              <a:t>Usually done when class label is missing as most prediction methods  do not handle missing data well</a:t>
            </a:r>
            <a:endParaRPr sz="1632">
              <a:latin typeface="Comic Sans MS"/>
              <a:cs typeface="Comic Sans MS"/>
            </a:endParaRPr>
          </a:p>
          <a:p>
            <a:pPr marL="684648" marR="51248" lvl="1" indent="-259694">
              <a:lnSpc>
                <a:spcPct val="110000"/>
              </a:lnSpc>
              <a:spcBef>
                <a:spcPts val="784"/>
              </a:spcBef>
              <a:buClr>
                <a:srgbClr val="FF0000"/>
              </a:buClr>
              <a:buChar char="•"/>
              <a:tabLst>
                <a:tab pos="684648" algn="l"/>
                <a:tab pos="685223" algn="l"/>
              </a:tabLst>
            </a:pPr>
            <a:r>
              <a:rPr sz="1632" spc="-5" dirty="0">
                <a:solidFill>
                  <a:srgbClr val="3333CC"/>
                </a:solidFill>
                <a:latin typeface="Comic Sans MS"/>
                <a:cs typeface="Comic Sans MS"/>
              </a:rPr>
              <a:t>Not effective when the percentage of missing values per attribute  varies considerably as it can lead to insufficient and/or biased  sample sizes</a:t>
            </a:r>
            <a:endParaRPr sz="1632">
              <a:latin typeface="Comic Sans MS"/>
              <a:cs typeface="Comic Sans MS"/>
            </a:endParaRPr>
          </a:p>
          <a:p>
            <a:pPr marL="321882" indent="-310942">
              <a:spcBef>
                <a:spcPts val="1174"/>
              </a:spcBef>
              <a:buClr>
                <a:srgbClr val="FF0000"/>
              </a:buClr>
              <a:buChar char="•"/>
              <a:tabLst>
                <a:tab pos="321882" algn="l"/>
                <a:tab pos="322458" algn="l"/>
              </a:tabLst>
            </a:pPr>
            <a:r>
              <a:rPr sz="1814" spc="-9" dirty="0">
                <a:solidFill>
                  <a:srgbClr val="008000"/>
                </a:solidFill>
                <a:latin typeface="Comic Sans MS"/>
                <a:cs typeface="Comic Sans MS"/>
              </a:rPr>
              <a:t>Ignore </a:t>
            </a:r>
            <a:r>
              <a:rPr sz="1814" spc="-5" dirty="0">
                <a:solidFill>
                  <a:srgbClr val="008000"/>
                </a:solidFill>
                <a:latin typeface="Comic Sans MS"/>
                <a:cs typeface="Comic Sans MS"/>
              </a:rPr>
              <a:t>attributes </a:t>
            </a:r>
            <a:r>
              <a:rPr sz="1814" spc="-5" dirty="0">
                <a:solidFill>
                  <a:srgbClr val="3333CC"/>
                </a:solidFill>
                <a:latin typeface="Comic Sans MS"/>
                <a:cs typeface="Comic Sans MS"/>
              </a:rPr>
              <a:t>with </a:t>
            </a:r>
            <a:r>
              <a:rPr sz="1814" spc="-9" dirty="0">
                <a:solidFill>
                  <a:srgbClr val="3333CC"/>
                </a:solidFill>
                <a:latin typeface="Comic Sans MS"/>
                <a:cs typeface="Comic Sans MS"/>
              </a:rPr>
              <a:t>missing</a:t>
            </a:r>
            <a:r>
              <a:rPr sz="1814" spc="41" dirty="0">
                <a:solidFill>
                  <a:srgbClr val="3333CC"/>
                </a:solidFill>
                <a:latin typeface="Comic Sans MS"/>
                <a:cs typeface="Comic Sans MS"/>
              </a:rPr>
              <a:t> </a:t>
            </a:r>
            <a:r>
              <a:rPr sz="1814" spc="-9" dirty="0">
                <a:solidFill>
                  <a:srgbClr val="3333CC"/>
                </a:solidFill>
                <a:latin typeface="Comic Sans MS"/>
                <a:cs typeface="Comic Sans MS"/>
              </a:rPr>
              <a:t>values</a:t>
            </a:r>
            <a:endParaRPr sz="1814">
              <a:latin typeface="Comic Sans MS"/>
              <a:cs typeface="Comic Sans MS"/>
            </a:endParaRPr>
          </a:p>
          <a:p>
            <a:pPr marL="684648" marR="729561" lvl="1" indent="-259694">
              <a:lnSpc>
                <a:spcPct val="110000"/>
              </a:lnSpc>
              <a:spcBef>
                <a:spcPts val="1786"/>
              </a:spcBef>
              <a:buClr>
                <a:srgbClr val="FF0000"/>
              </a:buClr>
              <a:buChar char="•"/>
              <a:tabLst>
                <a:tab pos="684648" algn="l"/>
                <a:tab pos="685223" algn="l"/>
              </a:tabLst>
            </a:pPr>
            <a:r>
              <a:rPr sz="1632" spc="-5" dirty="0">
                <a:solidFill>
                  <a:srgbClr val="3333CC"/>
                </a:solidFill>
                <a:latin typeface="Comic Sans MS"/>
                <a:cs typeface="Comic Sans MS"/>
              </a:rPr>
              <a:t>Use only features (attributes) with all values (may leave out  important features)</a:t>
            </a:r>
            <a:endParaRPr sz="1632">
              <a:latin typeface="Comic Sans MS"/>
              <a:cs typeface="Comic Sans MS"/>
            </a:endParaRPr>
          </a:p>
          <a:p>
            <a:pPr marL="321882" indent="-310942">
              <a:spcBef>
                <a:spcPts val="1174"/>
              </a:spcBef>
              <a:buClr>
                <a:srgbClr val="FF0000"/>
              </a:buClr>
              <a:buChar char="•"/>
              <a:tabLst>
                <a:tab pos="321882" algn="l"/>
                <a:tab pos="322458" algn="l"/>
              </a:tabLst>
            </a:pPr>
            <a:r>
              <a:rPr sz="1814" spc="-5" dirty="0">
                <a:solidFill>
                  <a:srgbClr val="008000"/>
                </a:solidFill>
                <a:latin typeface="Comic Sans MS"/>
                <a:cs typeface="Comic Sans MS"/>
              </a:rPr>
              <a:t>Fill in </a:t>
            </a:r>
            <a:r>
              <a:rPr sz="1814" spc="-5" dirty="0">
                <a:solidFill>
                  <a:srgbClr val="3333CC"/>
                </a:solidFill>
                <a:latin typeface="Comic Sans MS"/>
                <a:cs typeface="Comic Sans MS"/>
              </a:rPr>
              <a:t>the </a:t>
            </a:r>
            <a:r>
              <a:rPr sz="1814" spc="-9" dirty="0">
                <a:solidFill>
                  <a:srgbClr val="3333CC"/>
                </a:solidFill>
                <a:latin typeface="Comic Sans MS"/>
                <a:cs typeface="Comic Sans MS"/>
              </a:rPr>
              <a:t>missing </a:t>
            </a:r>
            <a:r>
              <a:rPr sz="1814" spc="-5" dirty="0">
                <a:solidFill>
                  <a:srgbClr val="3333CC"/>
                </a:solidFill>
                <a:latin typeface="Comic Sans MS"/>
                <a:cs typeface="Comic Sans MS"/>
              </a:rPr>
              <a:t>value</a:t>
            </a:r>
            <a:r>
              <a:rPr sz="1814" spc="68" dirty="0">
                <a:solidFill>
                  <a:srgbClr val="3333CC"/>
                </a:solidFill>
                <a:latin typeface="Comic Sans MS"/>
                <a:cs typeface="Comic Sans MS"/>
              </a:rPr>
              <a:t> </a:t>
            </a:r>
            <a:r>
              <a:rPr sz="1814" spc="-9" dirty="0">
                <a:solidFill>
                  <a:srgbClr val="3333CC"/>
                </a:solidFill>
                <a:latin typeface="Comic Sans MS"/>
                <a:cs typeface="Comic Sans MS"/>
              </a:rPr>
              <a:t>manually</a:t>
            </a:r>
            <a:endParaRPr sz="1814">
              <a:latin typeface="Comic Sans MS"/>
              <a:cs typeface="Comic Sans MS"/>
            </a:endParaRPr>
          </a:p>
          <a:p>
            <a:pPr marL="746835" lvl="1" indent="-321882">
              <a:spcBef>
                <a:spcPts val="1981"/>
              </a:spcBef>
              <a:buClr>
                <a:srgbClr val="FF0000"/>
              </a:buClr>
              <a:buChar char="•"/>
              <a:tabLst>
                <a:tab pos="746835" algn="l"/>
                <a:tab pos="747412" algn="l"/>
              </a:tabLst>
            </a:pPr>
            <a:r>
              <a:rPr sz="1632" spc="-5" dirty="0">
                <a:solidFill>
                  <a:srgbClr val="3333CC"/>
                </a:solidFill>
                <a:latin typeface="Comic Sans MS"/>
                <a:cs typeface="Comic Sans MS"/>
              </a:rPr>
              <a:t>tedious </a:t>
            </a:r>
            <a:r>
              <a:rPr sz="1632" dirty="0">
                <a:solidFill>
                  <a:srgbClr val="3333CC"/>
                </a:solidFill>
                <a:latin typeface="Comic Sans MS"/>
                <a:cs typeface="Comic Sans MS"/>
              </a:rPr>
              <a:t>+ </a:t>
            </a:r>
            <a:r>
              <a:rPr sz="1632" spc="-5" dirty="0">
                <a:solidFill>
                  <a:srgbClr val="3333CC"/>
                </a:solidFill>
                <a:latin typeface="Comic Sans MS"/>
                <a:cs typeface="Comic Sans MS"/>
              </a:rPr>
              <a:t>infeasible?</a:t>
            </a:r>
            <a:endParaRPr sz="1632">
              <a:latin typeface="Comic Sans MS"/>
              <a:cs typeface="Comic Sans M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07687" y="588029"/>
            <a:ext cx="9535557" cy="688156"/>
          </a:xfrm>
          <a:prstGeom prst="rect">
            <a:avLst/>
          </a:prstGeom>
        </p:spPr>
        <p:txBody>
          <a:bodyPr vert="horz" wrap="square" lIns="0" tIns="10941" rIns="0" bIns="0" rtlCol="0" anchor="ctr">
            <a:spAutoFit/>
          </a:bodyPr>
          <a:lstStyle/>
          <a:p>
            <a:pPr marL="42611">
              <a:lnSpc>
                <a:spcPct val="100000"/>
              </a:lnSpc>
              <a:spcBef>
                <a:spcPts val="86"/>
              </a:spcBef>
            </a:pPr>
            <a:r>
              <a:rPr spc="-5" dirty="0"/>
              <a:t>How to </a:t>
            </a:r>
            <a:r>
              <a:rPr spc="-9" dirty="0"/>
              <a:t>Handle </a:t>
            </a:r>
            <a:r>
              <a:rPr spc="-5" dirty="0"/>
              <a:t>Missing</a:t>
            </a:r>
            <a:r>
              <a:rPr spc="50" dirty="0"/>
              <a:t> </a:t>
            </a:r>
            <a:r>
              <a:rPr spc="-5" dirty="0"/>
              <a:t>Data?</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chemeClr val="tx1"/>
                </a:solidFill>
                <a:latin typeface="Comic Sans MS"/>
                <a:ea typeface="+mn-ea"/>
                <a:cs typeface="Comic Sans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220"/>
              </a:spcBef>
            </a:pPr>
            <a:fld id="{81D60167-4931-47E6-BA6A-407CBD079E47}" type="slidenum">
              <a:rPr lang="de-DE" smtClean="0"/>
              <a:pPr marL="38100">
                <a:spcBef>
                  <a:spcPts val="220"/>
                </a:spcBef>
              </a:pPr>
              <a:t>75</a:t>
            </a:fld>
            <a:endParaRPr dirty="0"/>
          </a:p>
        </p:txBody>
      </p:sp>
      <p:sp>
        <p:nvSpPr>
          <p:cNvPr id="3" name="object 3"/>
          <p:cNvSpPr txBox="1"/>
          <p:nvPr/>
        </p:nvSpPr>
        <p:spPr>
          <a:xfrm>
            <a:off x="2434841" y="1884538"/>
            <a:ext cx="6902914" cy="3818437"/>
          </a:xfrm>
          <a:prstGeom prst="rect">
            <a:avLst/>
          </a:prstGeom>
        </p:spPr>
        <p:txBody>
          <a:bodyPr vert="horz" wrap="square" lIns="0" tIns="10941" rIns="0" bIns="0" rtlCol="0">
            <a:spAutoFit/>
          </a:bodyPr>
          <a:lstStyle/>
          <a:p>
            <a:pPr marL="321882" indent="-310942">
              <a:spcBef>
                <a:spcPts val="86"/>
              </a:spcBef>
              <a:buClr>
                <a:srgbClr val="FF0000"/>
              </a:buClr>
              <a:buChar char="•"/>
              <a:tabLst>
                <a:tab pos="321882" algn="l"/>
                <a:tab pos="322458" algn="l"/>
              </a:tabLst>
            </a:pPr>
            <a:r>
              <a:rPr sz="1814" spc="-5" dirty="0">
                <a:solidFill>
                  <a:srgbClr val="3333CC"/>
                </a:solidFill>
                <a:latin typeface="Comic Sans MS"/>
                <a:cs typeface="Comic Sans MS"/>
              </a:rPr>
              <a:t>Use a </a:t>
            </a:r>
            <a:r>
              <a:rPr sz="1814" spc="-5" dirty="0">
                <a:solidFill>
                  <a:srgbClr val="008000"/>
                </a:solidFill>
                <a:latin typeface="Comic Sans MS"/>
                <a:cs typeface="Comic Sans MS"/>
              </a:rPr>
              <a:t>global </a:t>
            </a:r>
            <a:r>
              <a:rPr sz="1814" spc="-9" dirty="0">
                <a:solidFill>
                  <a:srgbClr val="008000"/>
                </a:solidFill>
                <a:latin typeface="Comic Sans MS"/>
                <a:cs typeface="Comic Sans MS"/>
              </a:rPr>
              <a:t>constant </a:t>
            </a:r>
            <a:r>
              <a:rPr sz="1814" spc="-5" dirty="0">
                <a:solidFill>
                  <a:srgbClr val="3333CC"/>
                </a:solidFill>
                <a:latin typeface="Comic Sans MS"/>
                <a:cs typeface="Comic Sans MS"/>
              </a:rPr>
              <a:t>to fill in the </a:t>
            </a:r>
            <a:r>
              <a:rPr sz="1814" spc="-9" dirty="0">
                <a:solidFill>
                  <a:srgbClr val="3333CC"/>
                </a:solidFill>
                <a:latin typeface="Comic Sans MS"/>
                <a:cs typeface="Comic Sans MS"/>
              </a:rPr>
              <a:t>missing</a:t>
            </a:r>
            <a:r>
              <a:rPr sz="1814" spc="91" dirty="0">
                <a:solidFill>
                  <a:srgbClr val="3333CC"/>
                </a:solidFill>
                <a:latin typeface="Comic Sans MS"/>
                <a:cs typeface="Comic Sans MS"/>
              </a:rPr>
              <a:t> </a:t>
            </a:r>
            <a:r>
              <a:rPr sz="1814" spc="-9" dirty="0">
                <a:solidFill>
                  <a:srgbClr val="3333CC"/>
                </a:solidFill>
                <a:latin typeface="Comic Sans MS"/>
                <a:cs typeface="Comic Sans MS"/>
              </a:rPr>
              <a:t>value</a:t>
            </a:r>
            <a:endParaRPr sz="1814">
              <a:latin typeface="Comic Sans MS"/>
              <a:cs typeface="Comic Sans MS"/>
            </a:endParaRPr>
          </a:p>
          <a:p>
            <a:pPr marL="746835" lvl="1" indent="-321882">
              <a:spcBef>
                <a:spcPts val="1986"/>
              </a:spcBef>
              <a:buClr>
                <a:srgbClr val="FF0000"/>
              </a:buClr>
              <a:buChar char="•"/>
              <a:tabLst>
                <a:tab pos="746835" algn="l"/>
                <a:tab pos="747412" algn="l"/>
                <a:tab pos="2394251" algn="l"/>
              </a:tabLst>
            </a:pPr>
            <a:r>
              <a:rPr sz="1632" spc="-5" dirty="0">
                <a:solidFill>
                  <a:srgbClr val="3333CC"/>
                </a:solidFill>
                <a:latin typeface="Comic Sans MS"/>
                <a:cs typeface="Comic Sans MS"/>
              </a:rPr>
              <a:t>e.g.,</a:t>
            </a:r>
            <a:r>
              <a:rPr sz="1632" spc="27" dirty="0">
                <a:solidFill>
                  <a:srgbClr val="3333CC"/>
                </a:solidFill>
                <a:latin typeface="Comic Sans MS"/>
                <a:cs typeface="Comic Sans MS"/>
              </a:rPr>
              <a:t> </a:t>
            </a:r>
            <a:r>
              <a:rPr sz="1632" spc="-5" dirty="0">
                <a:solidFill>
                  <a:srgbClr val="3333CC"/>
                </a:solidFill>
                <a:latin typeface="Comic Sans MS"/>
                <a:cs typeface="Comic Sans MS"/>
              </a:rPr>
              <a:t>“unknown”.	(May create </a:t>
            </a:r>
            <a:r>
              <a:rPr sz="1632" dirty="0">
                <a:solidFill>
                  <a:srgbClr val="3333CC"/>
                </a:solidFill>
                <a:latin typeface="Comic Sans MS"/>
                <a:cs typeface="Comic Sans MS"/>
              </a:rPr>
              <a:t>a </a:t>
            </a:r>
            <a:r>
              <a:rPr sz="1632" spc="-5" dirty="0">
                <a:solidFill>
                  <a:srgbClr val="3333CC"/>
                </a:solidFill>
                <a:latin typeface="Comic Sans MS"/>
                <a:cs typeface="Comic Sans MS"/>
              </a:rPr>
              <a:t>new class!)</a:t>
            </a:r>
            <a:endParaRPr sz="1632">
              <a:latin typeface="Comic Sans MS"/>
              <a:cs typeface="Comic Sans MS"/>
            </a:endParaRPr>
          </a:p>
          <a:p>
            <a:pPr lvl="1">
              <a:lnSpc>
                <a:spcPct val="100000"/>
              </a:lnSpc>
              <a:buClr>
                <a:srgbClr val="FF0000"/>
              </a:buClr>
              <a:buFont typeface="Comic Sans MS"/>
              <a:buChar char="•"/>
            </a:pPr>
            <a:endParaRPr sz="2947">
              <a:latin typeface="Comic Sans MS"/>
              <a:cs typeface="Comic Sans MS"/>
            </a:endParaRPr>
          </a:p>
          <a:p>
            <a:pPr marL="321882" indent="-310942">
              <a:buClr>
                <a:srgbClr val="FF0000"/>
              </a:buClr>
              <a:buChar char="•"/>
              <a:tabLst>
                <a:tab pos="321882" algn="l"/>
                <a:tab pos="322458" algn="l"/>
              </a:tabLst>
            </a:pPr>
            <a:r>
              <a:rPr sz="1814" spc="-5" dirty="0">
                <a:solidFill>
                  <a:srgbClr val="3333CC"/>
                </a:solidFill>
                <a:latin typeface="Comic Sans MS"/>
                <a:cs typeface="Comic Sans MS"/>
              </a:rPr>
              <a:t>Use the </a:t>
            </a:r>
            <a:r>
              <a:rPr sz="1814" spc="-5" dirty="0">
                <a:solidFill>
                  <a:srgbClr val="008000"/>
                </a:solidFill>
                <a:latin typeface="Comic Sans MS"/>
                <a:cs typeface="Comic Sans MS"/>
              </a:rPr>
              <a:t>attribute mean </a:t>
            </a:r>
            <a:r>
              <a:rPr sz="1814" spc="-5" dirty="0">
                <a:solidFill>
                  <a:srgbClr val="3333CC"/>
                </a:solidFill>
                <a:latin typeface="Comic Sans MS"/>
                <a:cs typeface="Comic Sans MS"/>
              </a:rPr>
              <a:t>to fill in the </a:t>
            </a:r>
            <a:r>
              <a:rPr sz="1814" spc="-9" dirty="0">
                <a:solidFill>
                  <a:srgbClr val="3333CC"/>
                </a:solidFill>
                <a:latin typeface="Comic Sans MS"/>
                <a:cs typeface="Comic Sans MS"/>
              </a:rPr>
              <a:t>missing</a:t>
            </a:r>
            <a:r>
              <a:rPr sz="1814" spc="82" dirty="0">
                <a:solidFill>
                  <a:srgbClr val="3333CC"/>
                </a:solidFill>
                <a:latin typeface="Comic Sans MS"/>
                <a:cs typeface="Comic Sans MS"/>
              </a:rPr>
              <a:t> </a:t>
            </a:r>
            <a:r>
              <a:rPr sz="1814" spc="-9" dirty="0">
                <a:solidFill>
                  <a:srgbClr val="3333CC"/>
                </a:solidFill>
                <a:latin typeface="Comic Sans MS"/>
                <a:cs typeface="Comic Sans MS"/>
              </a:rPr>
              <a:t>value</a:t>
            </a:r>
            <a:endParaRPr sz="1814">
              <a:latin typeface="Comic Sans MS"/>
              <a:cs typeface="Comic Sans MS"/>
            </a:endParaRPr>
          </a:p>
          <a:p>
            <a:pPr marL="685223" lvl="1" indent="-259694">
              <a:spcBef>
                <a:spcPts val="1986"/>
              </a:spcBef>
              <a:buClr>
                <a:srgbClr val="FF0000"/>
              </a:buClr>
              <a:buChar char="•"/>
              <a:tabLst>
                <a:tab pos="684648" algn="l"/>
                <a:tab pos="685223" algn="l"/>
              </a:tabLst>
            </a:pPr>
            <a:r>
              <a:rPr sz="1632" spc="-5" dirty="0">
                <a:solidFill>
                  <a:srgbClr val="3333CC"/>
                </a:solidFill>
                <a:latin typeface="Comic Sans MS"/>
                <a:cs typeface="Comic Sans MS"/>
              </a:rPr>
              <a:t>It will do the least harm to the mean of existing</a:t>
            </a:r>
            <a:r>
              <a:rPr sz="1632" spc="36" dirty="0">
                <a:solidFill>
                  <a:srgbClr val="3333CC"/>
                </a:solidFill>
                <a:latin typeface="Comic Sans MS"/>
                <a:cs typeface="Comic Sans MS"/>
              </a:rPr>
              <a:t> </a:t>
            </a:r>
            <a:r>
              <a:rPr sz="1632" spc="-5" dirty="0">
                <a:solidFill>
                  <a:srgbClr val="3333CC"/>
                </a:solidFill>
                <a:latin typeface="Comic Sans MS"/>
                <a:cs typeface="Comic Sans MS"/>
              </a:rPr>
              <a:t>data</a:t>
            </a:r>
            <a:endParaRPr sz="1632">
              <a:latin typeface="Comic Sans MS"/>
              <a:cs typeface="Comic Sans MS"/>
            </a:endParaRPr>
          </a:p>
          <a:p>
            <a:pPr marL="685223" lvl="1" indent="-259694">
              <a:spcBef>
                <a:spcPts val="979"/>
              </a:spcBef>
              <a:buClr>
                <a:srgbClr val="FF0000"/>
              </a:buClr>
              <a:buChar char="•"/>
              <a:tabLst>
                <a:tab pos="684648" algn="l"/>
                <a:tab pos="685223" algn="l"/>
              </a:tabLst>
            </a:pPr>
            <a:r>
              <a:rPr sz="1632" spc="-5" dirty="0">
                <a:solidFill>
                  <a:srgbClr val="3333CC"/>
                </a:solidFill>
                <a:latin typeface="Comic Sans MS"/>
                <a:cs typeface="Comic Sans MS"/>
              </a:rPr>
              <a:t>If the mean is to be unbiased</a:t>
            </a:r>
            <a:endParaRPr sz="1632">
              <a:latin typeface="Comic Sans MS"/>
              <a:cs typeface="Comic Sans MS"/>
            </a:endParaRPr>
          </a:p>
          <a:p>
            <a:pPr marL="685223" lvl="1" indent="-259694">
              <a:spcBef>
                <a:spcPts val="979"/>
              </a:spcBef>
              <a:buClr>
                <a:srgbClr val="FF0000"/>
              </a:buClr>
              <a:buChar char="•"/>
              <a:tabLst>
                <a:tab pos="684648" algn="l"/>
                <a:tab pos="685223" algn="l"/>
              </a:tabLst>
            </a:pPr>
            <a:r>
              <a:rPr sz="1632" spc="-5" dirty="0">
                <a:solidFill>
                  <a:srgbClr val="3333CC"/>
                </a:solidFill>
                <a:latin typeface="Comic Sans MS"/>
                <a:cs typeface="Comic Sans MS"/>
              </a:rPr>
              <a:t>What if the standard deviation is to be</a:t>
            </a:r>
            <a:r>
              <a:rPr sz="1632" spc="18" dirty="0">
                <a:solidFill>
                  <a:srgbClr val="3333CC"/>
                </a:solidFill>
                <a:latin typeface="Comic Sans MS"/>
                <a:cs typeface="Comic Sans MS"/>
              </a:rPr>
              <a:t> </a:t>
            </a:r>
            <a:r>
              <a:rPr sz="1632" spc="-5" dirty="0">
                <a:solidFill>
                  <a:srgbClr val="3333CC"/>
                </a:solidFill>
                <a:latin typeface="Comic Sans MS"/>
                <a:cs typeface="Comic Sans MS"/>
              </a:rPr>
              <a:t>unbiased?</a:t>
            </a:r>
            <a:endParaRPr sz="1632">
              <a:latin typeface="Comic Sans MS"/>
              <a:cs typeface="Comic Sans MS"/>
            </a:endParaRPr>
          </a:p>
          <a:p>
            <a:pPr lvl="1">
              <a:spcBef>
                <a:spcPts val="36"/>
              </a:spcBef>
              <a:buClr>
                <a:srgbClr val="FF0000"/>
              </a:buClr>
              <a:buFont typeface="Comic Sans MS"/>
              <a:buChar char="•"/>
            </a:pPr>
            <a:endParaRPr sz="2766">
              <a:latin typeface="Comic Sans MS"/>
              <a:cs typeface="Comic Sans MS"/>
            </a:endParaRPr>
          </a:p>
          <a:p>
            <a:pPr marL="321882" marR="4607" indent="-310942">
              <a:lnSpc>
                <a:spcPct val="110000"/>
              </a:lnSpc>
              <a:buClr>
                <a:srgbClr val="FF0000"/>
              </a:buClr>
              <a:buChar char="•"/>
              <a:tabLst>
                <a:tab pos="321882" algn="l"/>
                <a:tab pos="322458" algn="l"/>
              </a:tabLst>
            </a:pPr>
            <a:r>
              <a:rPr sz="1814" spc="-5" dirty="0">
                <a:solidFill>
                  <a:srgbClr val="3333CC"/>
                </a:solidFill>
                <a:latin typeface="Comic Sans MS"/>
                <a:cs typeface="Comic Sans MS"/>
              </a:rPr>
              <a:t>Use the </a:t>
            </a:r>
            <a:r>
              <a:rPr sz="1814" spc="-9" dirty="0">
                <a:solidFill>
                  <a:srgbClr val="3333CC"/>
                </a:solidFill>
                <a:latin typeface="Comic Sans MS"/>
                <a:cs typeface="Comic Sans MS"/>
              </a:rPr>
              <a:t>attribute </a:t>
            </a:r>
            <a:r>
              <a:rPr sz="1814" spc="-5" dirty="0">
                <a:solidFill>
                  <a:srgbClr val="008000"/>
                </a:solidFill>
                <a:latin typeface="Comic Sans MS"/>
                <a:cs typeface="Comic Sans MS"/>
              </a:rPr>
              <a:t>mean </a:t>
            </a:r>
            <a:r>
              <a:rPr sz="1814" spc="-5" dirty="0">
                <a:solidFill>
                  <a:srgbClr val="3333CC"/>
                </a:solidFill>
                <a:latin typeface="Comic Sans MS"/>
                <a:cs typeface="Comic Sans MS"/>
              </a:rPr>
              <a:t>for all </a:t>
            </a:r>
            <a:r>
              <a:rPr sz="1814" spc="-9" dirty="0">
                <a:solidFill>
                  <a:srgbClr val="3333CC"/>
                </a:solidFill>
                <a:latin typeface="Comic Sans MS"/>
                <a:cs typeface="Comic Sans MS"/>
              </a:rPr>
              <a:t>samples belonging </a:t>
            </a:r>
            <a:r>
              <a:rPr sz="1814" spc="-5" dirty="0">
                <a:solidFill>
                  <a:srgbClr val="3333CC"/>
                </a:solidFill>
                <a:latin typeface="Comic Sans MS"/>
                <a:cs typeface="Comic Sans MS"/>
              </a:rPr>
              <a:t>to the </a:t>
            </a:r>
            <a:r>
              <a:rPr sz="1814" spc="-9" dirty="0">
                <a:solidFill>
                  <a:srgbClr val="008000"/>
                </a:solidFill>
                <a:latin typeface="Comic Sans MS"/>
                <a:cs typeface="Comic Sans MS"/>
              </a:rPr>
              <a:t>same  </a:t>
            </a:r>
            <a:r>
              <a:rPr sz="1814" spc="-5" dirty="0">
                <a:solidFill>
                  <a:srgbClr val="008000"/>
                </a:solidFill>
                <a:latin typeface="Comic Sans MS"/>
                <a:cs typeface="Comic Sans MS"/>
              </a:rPr>
              <a:t>class </a:t>
            </a:r>
            <a:r>
              <a:rPr sz="1814" spc="-5" dirty="0">
                <a:solidFill>
                  <a:srgbClr val="3333CC"/>
                </a:solidFill>
                <a:latin typeface="Comic Sans MS"/>
                <a:cs typeface="Comic Sans MS"/>
              </a:rPr>
              <a:t>to fill in the </a:t>
            </a:r>
            <a:r>
              <a:rPr sz="1814" spc="-9" dirty="0">
                <a:solidFill>
                  <a:srgbClr val="3333CC"/>
                </a:solidFill>
                <a:latin typeface="Comic Sans MS"/>
                <a:cs typeface="Comic Sans MS"/>
              </a:rPr>
              <a:t>missing</a:t>
            </a:r>
            <a:r>
              <a:rPr sz="1814" spc="54" dirty="0">
                <a:solidFill>
                  <a:srgbClr val="3333CC"/>
                </a:solidFill>
                <a:latin typeface="Comic Sans MS"/>
                <a:cs typeface="Comic Sans MS"/>
              </a:rPr>
              <a:t> </a:t>
            </a:r>
            <a:r>
              <a:rPr sz="1814" spc="-9" dirty="0">
                <a:solidFill>
                  <a:srgbClr val="3333CC"/>
                </a:solidFill>
                <a:latin typeface="Comic Sans MS"/>
                <a:cs typeface="Comic Sans MS"/>
              </a:rPr>
              <a:t>value</a:t>
            </a:r>
            <a:endParaRPr sz="1814">
              <a:latin typeface="Comic Sans MS"/>
              <a:cs typeface="Comic Sans MS"/>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07687" y="588029"/>
            <a:ext cx="9535557" cy="688156"/>
          </a:xfrm>
          <a:prstGeom prst="rect">
            <a:avLst/>
          </a:prstGeom>
        </p:spPr>
        <p:txBody>
          <a:bodyPr vert="horz" wrap="square" lIns="0" tIns="10941" rIns="0" bIns="0" rtlCol="0" anchor="ctr">
            <a:spAutoFit/>
          </a:bodyPr>
          <a:lstStyle/>
          <a:p>
            <a:pPr marL="42611">
              <a:lnSpc>
                <a:spcPct val="100000"/>
              </a:lnSpc>
              <a:spcBef>
                <a:spcPts val="86"/>
              </a:spcBef>
            </a:pPr>
            <a:r>
              <a:rPr spc="-5" dirty="0"/>
              <a:t>How to </a:t>
            </a:r>
            <a:r>
              <a:rPr spc="-9" dirty="0"/>
              <a:t>Handle </a:t>
            </a:r>
            <a:r>
              <a:rPr spc="-5" dirty="0"/>
              <a:t>Missing</a:t>
            </a:r>
            <a:r>
              <a:rPr spc="50" dirty="0"/>
              <a:t> </a:t>
            </a:r>
            <a:r>
              <a:rPr spc="-5" dirty="0"/>
              <a:t>Data?</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chemeClr val="tx1"/>
                </a:solidFill>
                <a:latin typeface="Comic Sans MS"/>
                <a:ea typeface="+mn-ea"/>
                <a:cs typeface="Comic Sans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220"/>
              </a:spcBef>
            </a:pPr>
            <a:fld id="{81D60167-4931-47E6-BA6A-407CBD079E47}" type="slidenum">
              <a:rPr lang="de-DE" smtClean="0"/>
              <a:pPr marL="38100">
                <a:spcBef>
                  <a:spcPts val="220"/>
                </a:spcBef>
              </a:pPr>
              <a:t>76</a:t>
            </a:fld>
            <a:endParaRPr dirty="0"/>
          </a:p>
        </p:txBody>
      </p:sp>
      <p:sp>
        <p:nvSpPr>
          <p:cNvPr id="3" name="object 3"/>
          <p:cNvSpPr txBox="1"/>
          <p:nvPr/>
        </p:nvSpPr>
        <p:spPr>
          <a:xfrm>
            <a:off x="2434841" y="1884539"/>
            <a:ext cx="6730168" cy="3352796"/>
          </a:xfrm>
          <a:prstGeom prst="rect">
            <a:avLst/>
          </a:prstGeom>
        </p:spPr>
        <p:txBody>
          <a:bodyPr vert="horz" wrap="square" lIns="0" tIns="10941" rIns="0" bIns="0" rtlCol="0">
            <a:spAutoFit/>
          </a:bodyPr>
          <a:lstStyle/>
          <a:p>
            <a:pPr marL="321882" indent="-310942">
              <a:spcBef>
                <a:spcPts val="86"/>
              </a:spcBef>
              <a:buClr>
                <a:srgbClr val="FF0000"/>
              </a:buClr>
              <a:buChar char="•"/>
              <a:tabLst>
                <a:tab pos="321882" algn="l"/>
                <a:tab pos="322458" algn="l"/>
              </a:tabLst>
            </a:pPr>
            <a:r>
              <a:rPr sz="1814" spc="-5" dirty="0">
                <a:solidFill>
                  <a:srgbClr val="3333CC"/>
                </a:solidFill>
                <a:latin typeface="Comic Sans MS"/>
                <a:cs typeface="Comic Sans MS"/>
              </a:rPr>
              <a:t>Use the </a:t>
            </a:r>
            <a:r>
              <a:rPr sz="1814" spc="-5" dirty="0">
                <a:solidFill>
                  <a:srgbClr val="008000"/>
                </a:solidFill>
                <a:latin typeface="Comic Sans MS"/>
                <a:cs typeface="Comic Sans MS"/>
              </a:rPr>
              <a:t>most probable value </a:t>
            </a:r>
            <a:r>
              <a:rPr sz="1814" spc="-5" dirty="0">
                <a:solidFill>
                  <a:srgbClr val="3333CC"/>
                </a:solidFill>
                <a:latin typeface="Comic Sans MS"/>
                <a:cs typeface="Comic Sans MS"/>
              </a:rPr>
              <a:t>to fill in the </a:t>
            </a:r>
            <a:r>
              <a:rPr sz="1814" spc="-9" dirty="0">
                <a:solidFill>
                  <a:srgbClr val="3333CC"/>
                </a:solidFill>
                <a:latin typeface="Comic Sans MS"/>
                <a:cs typeface="Comic Sans MS"/>
              </a:rPr>
              <a:t>missing</a:t>
            </a:r>
            <a:r>
              <a:rPr sz="1814" spc="113" dirty="0">
                <a:solidFill>
                  <a:srgbClr val="3333CC"/>
                </a:solidFill>
                <a:latin typeface="Comic Sans MS"/>
                <a:cs typeface="Comic Sans MS"/>
              </a:rPr>
              <a:t> </a:t>
            </a:r>
            <a:r>
              <a:rPr sz="1814" spc="-9" dirty="0">
                <a:solidFill>
                  <a:srgbClr val="3333CC"/>
                </a:solidFill>
                <a:latin typeface="Comic Sans MS"/>
                <a:cs typeface="Comic Sans MS"/>
              </a:rPr>
              <a:t>value</a:t>
            </a:r>
            <a:endParaRPr sz="1814">
              <a:latin typeface="Comic Sans MS"/>
              <a:cs typeface="Comic Sans MS"/>
            </a:endParaRPr>
          </a:p>
          <a:p>
            <a:pPr marL="685223" lvl="1" indent="-259694">
              <a:spcBef>
                <a:spcPts val="1986"/>
              </a:spcBef>
              <a:buClr>
                <a:srgbClr val="FF0000"/>
              </a:buClr>
              <a:buChar char="•"/>
              <a:tabLst>
                <a:tab pos="684648" algn="l"/>
                <a:tab pos="685223" algn="l"/>
              </a:tabLst>
            </a:pPr>
            <a:r>
              <a:rPr sz="1632" spc="-5" dirty="0">
                <a:solidFill>
                  <a:srgbClr val="3333CC"/>
                </a:solidFill>
                <a:latin typeface="Comic Sans MS"/>
                <a:cs typeface="Comic Sans MS"/>
              </a:rPr>
              <a:t>Inference-based such as Bayesian formula or decision</a:t>
            </a:r>
            <a:r>
              <a:rPr sz="1632" spc="18" dirty="0">
                <a:solidFill>
                  <a:srgbClr val="3333CC"/>
                </a:solidFill>
                <a:latin typeface="Comic Sans MS"/>
                <a:cs typeface="Comic Sans MS"/>
              </a:rPr>
              <a:t> </a:t>
            </a:r>
            <a:r>
              <a:rPr sz="1632" spc="-5" dirty="0">
                <a:solidFill>
                  <a:srgbClr val="3333CC"/>
                </a:solidFill>
                <a:latin typeface="Comic Sans MS"/>
                <a:cs typeface="Comic Sans MS"/>
              </a:rPr>
              <a:t>tree</a:t>
            </a:r>
            <a:endParaRPr sz="1632">
              <a:latin typeface="Comic Sans MS"/>
              <a:cs typeface="Comic Sans MS"/>
            </a:endParaRPr>
          </a:p>
          <a:p>
            <a:pPr lvl="1">
              <a:spcBef>
                <a:spcPts val="50"/>
              </a:spcBef>
              <a:buClr>
                <a:srgbClr val="FF0000"/>
              </a:buClr>
              <a:buFont typeface="Comic Sans MS"/>
              <a:buChar char="•"/>
            </a:pPr>
            <a:endParaRPr sz="2539">
              <a:latin typeface="Comic Sans MS"/>
              <a:cs typeface="Comic Sans MS"/>
            </a:endParaRPr>
          </a:p>
          <a:p>
            <a:pPr marL="685223" lvl="1" indent="-259694">
              <a:buClr>
                <a:srgbClr val="FF0000"/>
              </a:buClr>
              <a:buChar char="•"/>
              <a:tabLst>
                <a:tab pos="684648" algn="l"/>
                <a:tab pos="685223" algn="l"/>
              </a:tabLst>
            </a:pPr>
            <a:r>
              <a:rPr sz="1632" spc="-5" dirty="0">
                <a:solidFill>
                  <a:srgbClr val="3333CC"/>
                </a:solidFill>
                <a:latin typeface="Comic Sans MS"/>
                <a:cs typeface="Comic Sans MS"/>
              </a:rPr>
              <a:t>Identify relationships among</a:t>
            </a:r>
            <a:r>
              <a:rPr sz="1632" spc="-9" dirty="0">
                <a:solidFill>
                  <a:srgbClr val="3333CC"/>
                </a:solidFill>
                <a:latin typeface="Comic Sans MS"/>
                <a:cs typeface="Comic Sans MS"/>
              </a:rPr>
              <a:t> </a:t>
            </a:r>
            <a:r>
              <a:rPr sz="1632" spc="-5" dirty="0">
                <a:solidFill>
                  <a:srgbClr val="3333CC"/>
                </a:solidFill>
                <a:latin typeface="Comic Sans MS"/>
                <a:cs typeface="Comic Sans MS"/>
              </a:rPr>
              <a:t>variables</a:t>
            </a:r>
            <a:endParaRPr sz="1632">
              <a:latin typeface="Comic Sans MS"/>
              <a:cs typeface="Comic Sans MS"/>
            </a:endParaRPr>
          </a:p>
          <a:p>
            <a:pPr marL="1047413" lvl="2" indent="-207870">
              <a:spcBef>
                <a:spcPts val="893"/>
              </a:spcBef>
              <a:buClr>
                <a:srgbClr val="FF0000"/>
              </a:buClr>
              <a:buSzPct val="87500"/>
              <a:buChar char="•"/>
              <a:tabLst>
                <a:tab pos="1047413" algn="l"/>
                <a:tab pos="1047989" algn="l"/>
              </a:tabLst>
            </a:pPr>
            <a:r>
              <a:rPr sz="1451" dirty="0">
                <a:solidFill>
                  <a:srgbClr val="3333CC"/>
                </a:solidFill>
                <a:latin typeface="Comic Sans MS"/>
                <a:cs typeface="Comic Sans MS"/>
              </a:rPr>
              <a:t>Linear </a:t>
            </a:r>
            <a:r>
              <a:rPr sz="1451" spc="-5" dirty="0">
                <a:solidFill>
                  <a:srgbClr val="3333CC"/>
                </a:solidFill>
                <a:latin typeface="Comic Sans MS"/>
                <a:cs typeface="Comic Sans MS"/>
              </a:rPr>
              <a:t>regression, </a:t>
            </a:r>
            <a:r>
              <a:rPr sz="1451" dirty="0">
                <a:solidFill>
                  <a:srgbClr val="3333CC"/>
                </a:solidFill>
                <a:latin typeface="Comic Sans MS"/>
                <a:cs typeface="Comic Sans MS"/>
              </a:rPr>
              <a:t>Multiple linear </a:t>
            </a:r>
            <a:r>
              <a:rPr sz="1451" spc="-5" dirty="0">
                <a:solidFill>
                  <a:srgbClr val="3333CC"/>
                </a:solidFill>
                <a:latin typeface="Comic Sans MS"/>
                <a:cs typeface="Comic Sans MS"/>
              </a:rPr>
              <a:t>regression, </a:t>
            </a:r>
            <a:r>
              <a:rPr sz="1451" dirty="0">
                <a:solidFill>
                  <a:srgbClr val="3333CC"/>
                </a:solidFill>
                <a:latin typeface="Comic Sans MS"/>
                <a:cs typeface="Comic Sans MS"/>
              </a:rPr>
              <a:t>Nonlinear</a:t>
            </a:r>
            <a:r>
              <a:rPr sz="1451" spc="-73" dirty="0">
                <a:solidFill>
                  <a:srgbClr val="3333CC"/>
                </a:solidFill>
                <a:latin typeface="Comic Sans MS"/>
                <a:cs typeface="Comic Sans MS"/>
              </a:rPr>
              <a:t> </a:t>
            </a:r>
            <a:r>
              <a:rPr sz="1451" spc="-5" dirty="0">
                <a:solidFill>
                  <a:srgbClr val="3333CC"/>
                </a:solidFill>
                <a:latin typeface="Comic Sans MS"/>
                <a:cs typeface="Comic Sans MS"/>
              </a:rPr>
              <a:t>regression</a:t>
            </a:r>
            <a:endParaRPr sz="1451">
              <a:latin typeface="Comic Sans MS"/>
              <a:cs typeface="Comic Sans MS"/>
            </a:endParaRPr>
          </a:p>
          <a:p>
            <a:pPr lvl="2">
              <a:spcBef>
                <a:spcPts val="32"/>
              </a:spcBef>
              <a:buClr>
                <a:srgbClr val="FF0000"/>
              </a:buClr>
              <a:buFont typeface="Comic Sans MS"/>
              <a:buChar char="•"/>
            </a:pPr>
            <a:endParaRPr sz="2539">
              <a:latin typeface="Comic Sans MS"/>
              <a:cs typeface="Comic Sans MS"/>
            </a:endParaRPr>
          </a:p>
          <a:p>
            <a:pPr marL="685223" lvl="1" indent="-259694">
              <a:buClr>
                <a:srgbClr val="FF0000"/>
              </a:buClr>
              <a:buChar char="•"/>
              <a:tabLst>
                <a:tab pos="684648" algn="l"/>
                <a:tab pos="685223" algn="l"/>
              </a:tabLst>
            </a:pPr>
            <a:r>
              <a:rPr sz="1632" spc="-5" dirty="0">
                <a:solidFill>
                  <a:srgbClr val="3333CC"/>
                </a:solidFill>
                <a:latin typeface="Comic Sans MS"/>
                <a:cs typeface="Comic Sans MS"/>
              </a:rPr>
              <a:t>Nearest-Neighbour</a:t>
            </a:r>
            <a:r>
              <a:rPr sz="1632" dirty="0">
                <a:solidFill>
                  <a:srgbClr val="3333CC"/>
                </a:solidFill>
                <a:latin typeface="Comic Sans MS"/>
                <a:cs typeface="Comic Sans MS"/>
              </a:rPr>
              <a:t> </a:t>
            </a:r>
            <a:r>
              <a:rPr sz="1632" spc="-5" dirty="0">
                <a:solidFill>
                  <a:srgbClr val="3333CC"/>
                </a:solidFill>
                <a:latin typeface="Comic Sans MS"/>
                <a:cs typeface="Comic Sans MS"/>
              </a:rPr>
              <a:t>estimator</a:t>
            </a:r>
            <a:endParaRPr sz="1632">
              <a:latin typeface="Comic Sans MS"/>
              <a:cs typeface="Comic Sans MS"/>
            </a:endParaRPr>
          </a:p>
          <a:p>
            <a:pPr marL="1047413" marR="112285" lvl="2" indent="-207294">
              <a:lnSpc>
                <a:spcPct val="110000"/>
              </a:lnSpc>
              <a:spcBef>
                <a:spcPts val="721"/>
              </a:spcBef>
              <a:buClr>
                <a:srgbClr val="FF0000"/>
              </a:buClr>
              <a:buSzPct val="87500"/>
              <a:buChar char="•"/>
              <a:tabLst>
                <a:tab pos="1047413" algn="l"/>
                <a:tab pos="1047989" algn="l"/>
              </a:tabLst>
            </a:pPr>
            <a:r>
              <a:rPr sz="1451" dirty="0">
                <a:solidFill>
                  <a:srgbClr val="3333CC"/>
                </a:solidFill>
                <a:latin typeface="Comic Sans MS"/>
                <a:cs typeface="Comic Sans MS"/>
              </a:rPr>
              <a:t>Finding </a:t>
            </a:r>
            <a:r>
              <a:rPr sz="1451" spc="-5" dirty="0">
                <a:solidFill>
                  <a:srgbClr val="3333CC"/>
                </a:solidFill>
                <a:latin typeface="Comic Sans MS"/>
                <a:cs typeface="Comic Sans MS"/>
              </a:rPr>
              <a:t>the </a:t>
            </a:r>
            <a:r>
              <a:rPr sz="1451" dirty="0">
                <a:solidFill>
                  <a:srgbClr val="3333CC"/>
                </a:solidFill>
                <a:latin typeface="Comic Sans MS"/>
                <a:cs typeface="Comic Sans MS"/>
              </a:rPr>
              <a:t>k </a:t>
            </a:r>
            <a:r>
              <a:rPr sz="1451" spc="-5" dirty="0">
                <a:solidFill>
                  <a:srgbClr val="3333CC"/>
                </a:solidFill>
                <a:latin typeface="Comic Sans MS"/>
                <a:cs typeface="Comic Sans MS"/>
              </a:rPr>
              <a:t>neighbours nearest to the </a:t>
            </a:r>
            <a:r>
              <a:rPr sz="1451" dirty="0">
                <a:solidFill>
                  <a:srgbClr val="3333CC"/>
                </a:solidFill>
                <a:latin typeface="Comic Sans MS"/>
                <a:cs typeface="Comic Sans MS"/>
              </a:rPr>
              <a:t>point and </a:t>
            </a:r>
            <a:r>
              <a:rPr sz="1451" spc="-5" dirty="0">
                <a:solidFill>
                  <a:srgbClr val="3333CC"/>
                </a:solidFill>
                <a:latin typeface="Comic Sans MS"/>
                <a:cs typeface="Comic Sans MS"/>
              </a:rPr>
              <a:t>fill in the </a:t>
            </a:r>
            <a:r>
              <a:rPr sz="1451" dirty="0">
                <a:solidFill>
                  <a:srgbClr val="3333CC"/>
                </a:solidFill>
                <a:latin typeface="Comic Sans MS"/>
                <a:cs typeface="Comic Sans MS"/>
              </a:rPr>
              <a:t>most  </a:t>
            </a:r>
            <a:r>
              <a:rPr sz="1451" spc="-5" dirty="0">
                <a:solidFill>
                  <a:srgbClr val="3333CC"/>
                </a:solidFill>
                <a:latin typeface="Comic Sans MS"/>
                <a:cs typeface="Comic Sans MS"/>
              </a:rPr>
              <a:t>frequent value </a:t>
            </a:r>
            <a:r>
              <a:rPr sz="1451" dirty="0">
                <a:solidFill>
                  <a:srgbClr val="3333CC"/>
                </a:solidFill>
                <a:latin typeface="Comic Sans MS"/>
                <a:cs typeface="Comic Sans MS"/>
              </a:rPr>
              <a:t>or </a:t>
            </a:r>
            <a:r>
              <a:rPr sz="1451" spc="-5" dirty="0">
                <a:solidFill>
                  <a:srgbClr val="3333CC"/>
                </a:solidFill>
                <a:latin typeface="Comic Sans MS"/>
                <a:cs typeface="Comic Sans MS"/>
              </a:rPr>
              <a:t>the </a:t>
            </a:r>
            <a:r>
              <a:rPr sz="1451" dirty="0">
                <a:solidFill>
                  <a:srgbClr val="3333CC"/>
                </a:solidFill>
                <a:latin typeface="Comic Sans MS"/>
                <a:cs typeface="Comic Sans MS"/>
              </a:rPr>
              <a:t>average</a:t>
            </a:r>
            <a:r>
              <a:rPr sz="1451" spc="-18" dirty="0">
                <a:solidFill>
                  <a:srgbClr val="3333CC"/>
                </a:solidFill>
                <a:latin typeface="Comic Sans MS"/>
                <a:cs typeface="Comic Sans MS"/>
              </a:rPr>
              <a:t> </a:t>
            </a:r>
            <a:r>
              <a:rPr sz="1451" spc="-5" dirty="0">
                <a:solidFill>
                  <a:srgbClr val="3333CC"/>
                </a:solidFill>
                <a:latin typeface="Comic Sans MS"/>
                <a:cs typeface="Comic Sans MS"/>
              </a:rPr>
              <a:t>value</a:t>
            </a:r>
            <a:endParaRPr sz="1451">
              <a:latin typeface="Comic Sans MS"/>
              <a:cs typeface="Comic Sans MS"/>
            </a:endParaRPr>
          </a:p>
          <a:p>
            <a:pPr marL="1047413" lvl="2" indent="-207870">
              <a:spcBef>
                <a:spcPts val="871"/>
              </a:spcBef>
              <a:buClr>
                <a:srgbClr val="FF0000"/>
              </a:buClr>
              <a:buSzPct val="87500"/>
              <a:buChar char="•"/>
              <a:tabLst>
                <a:tab pos="1047413" algn="l"/>
                <a:tab pos="1047989" algn="l"/>
              </a:tabLst>
            </a:pPr>
            <a:r>
              <a:rPr sz="1451" dirty="0">
                <a:solidFill>
                  <a:srgbClr val="3333CC"/>
                </a:solidFill>
                <a:latin typeface="Comic Sans MS"/>
                <a:cs typeface="Comic Sans MS"/>
              </a:rPr>
              <a:t>Finding </a:t>
            </a:r>
            <a:r>
              <a:rPr sz="1451" spc="-5" dirty="0">
                <a:solidFill>
                  <a:srgbClr val="3333CC"/>
                </a:solidFill>
                <a:latin typeface="Comic Sans MS"/>
                <a:cs typeface="Comic Sans MS"/>
              </a:rPr>
              <a:t>neighbours in </a:t>
            </a:r>
            <a:r>
              <a:rPr sz="1451" dirty="0">
                <a:solidFill>
                  <a:srgbClr val="3333CC"/>
                </a:solidFill>
                <a:latin typeface="Comic Sans MS"/>
                <a:cs typeface="Comic Sans MS"/>
              </a:rPr>
              <a:t>a large </a:t>
            </a:r>
            <a:r>
              <a:rPr sz="1451" spc="-5" dirty="0">
                <a:solidFill>
                  <a:srgbClr val="3333CC"/>
                </a:solidFill>
                <a:latin typeface="Comic Sans MS"/>
                <a:cs typeface="Comic Sans MS"/>
              </a:rPr>
              <a:t>dataset </a:t>
            </a:r>
            <a:r>
              <a:rPr sz="1451" dirty="0">
                <a:solidFill>
                  <a:srgbClr val="3333CC"/>
                </a:solidFill>
                <a:latin typeface="Comic Sans MS"/>
                <a:cs typeface="Comic Sans MS"/>
              </a:rPr>
              <a:t>may </a:t>
            </a:r>
            <a:r>
              <a:rPr sz="1451" spc="-5" dirty="0">
                <a:solidFill>
                  <a:srgbClr val="3333CC"/>
                </a:solidFill>
                <a:latin typeface="Comic Sans MS"/>
                <a:cs typeface="Comic Sans MS"/>
              </a:rPr>
              <a:t>be</a:t>
            </a:r>
            <a:r>
              <a:rPr sz="1451" spc="-45" dirty="0">
                <a:solidFill>
                  <a:srgbClr val="3333CC"/>
                </a:solidFill>
                <a:latin typeface="Comic Sans MS"/>
                <a:cs typeface="Comic Sans MS"/>
              </a:rPr>
              <a:t> </a:t>
            </a:r>
            <a:r>
              <a:rPr sz="1451" dirty="0">
                <a:solidFill>
                  <a:srgbClr val="3333CC"/>
                </a:solidFill>
                <a:latin typeface="Comic Sans MS"/>
                <a:cs typeface="Comic Sans MS"/>
              </a:rPr>
              <a:t>slow</a:t>
            </a:r>
            <a:endParaRPr sz="1451">
              <a:latin typeface="Comic Sans MS"/>
              <a:cs typeface="Comic Sans MS"/>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090896" y="2076403"/>
            <a:ext cx="3637330" cy="3637330"/>
          </a:xfrm>
          <a:prstGeom prst="rect">
            <a:avLst/>
          </a:prstGeom>
          <a:blipFill>
            <a:blip r:embed="rId2" cstate="print"/>
            <a:stretch>
              <a:fillRect/>
            </a:stretch>
          </a:blipFill>
        </p:spPr>
        <p:txBody>
          <a:bodyPr wrap="square" lIns="0" tIns="0" rIns="0" bIns="0" rtlCol="0"/>
          <a:lstStyle/>
          <a:p>
            <a:endParaRPr sz="1632"/>
          </a:p>
        </p:txBody>
      </p:sp>
      <p:sp>
        <p:nvSpPr>
          <p:cNvPr id="3" name="object 3"/>
          <p:cNvSpPr txBox="1">
            <a:spLocks noGrp="1"/>
          </p:cNvSpPr>
          <p:nvPr>
            <p:ph type="title"/>
          </p:nvPr>
        </p:nvSpPr>
        <p:spPr>
          <a:xfrm>
            <a:off x="4364743" y="858784"/>
            <a:ext cx="3490613" cy="457645"/>
          </a:xfrm>
          <a:prstGeom prst="rect">
            <a:avLst/>
          </a:prstGeom>
        </p:spPr>
        <p:txBody>
          <a:bodyPr vert="horz" wrap="square" lIns="0" tIns="10941" rIns="0" bIns="0" rtlCol="0" anchor="ctr">
            <a:spAutoFit/>
          </a:bodyPr>
          <a:lstStyle/>
          <a:p>
            <a:pPr marL="11516">
              <a:lnSpc>
                <a:spcPct val="100000"/>
              </a:lnSpc>
              <a:spcBef>
                <a:spcPts val="86"/>
              </a:spcBef>
            </a:pPr>
            <a:r>
              <a:rPr spc="-9" dirty="0"/>
              <a:t>Nearest-Neighbour</a:t>
            </a:r>
          </a:p>
        </p:txBody>
      </p:sp>
      <p:sp>
        <p:nvSpPr>
          <p:cNvPr id="4" name="object 4"/>
          <p:cNvSpPr txBox="1">
            <a:spLocks noGrp="1"/>
          </p:cNvSpPr>
          <p:nvPr>
            <p:ph type="sldNum" sz="quarter" idx="7"/>
          </p:nvPr>
        </p:nvSpPr>
        <p:spPr>
          <a:xfrm>
            <a:off x="9055708" y="5832992"/>
            <a:ext cx="2487537" cy="193002"/>
          </a:xfrm>
          <a:prstGeom prst="rect">
            <a:avLst/>
          </a:prstGeom>
        </p:spPr>
        <p:txBody>
          <a:bodyPr vert="horz" wrap="square" lIns="0" tIns="25336" rIns="0" bIns="0" rtlCol="0" anchor="ctr">
            <a:spAutoFit/>
          </a:bodyPr>
          <a:lstStyle/>
          <a:p>
            <a:pPr marL="34549">
              <a:spcBef>
                <a:spcPts val="199"/>
              </a:spcBef>
            </a:pPr>
            <a:fld id="{81D60167-4931-47E6-BA6A-407CBD079E47}" type="slidenum">
              <a:rPr dirty="0"/>
              <a:pPr marL="34549">
                <a:spcBef>
                  <a:spcPts val="199"/>
                </a:spcBef>
              </a:pPr>
              <a:t>77</a:t>
            </a:fld>
            <a:endParaRPr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07687" y="588029"/>
            <a:ext cx="9535557" cy="688156"/>
          </a:xfrm>
          <a:prstGeom prst="rect">
            <a:avLst/>
          </a:prstGeom>
        </p:spPr>
        <p:txBody>
          <a:bodyPr vert="horz" wrap="square" lIns="0" tIns="10941" rIns="0" bIns="0" rtlCol="0" anchor="ctr">
            <a:spAutoFit/>
          </a:bodyPr>
          <a:lstStyle/>
          <a:p>
            <a:pPr marL="42611">
              <a:lnSpc>
                <a:spcPct val="100000"/>
              </a:lnSpc>
              <a:spcBef>
                <a:spcPts val="86"/>
              </a:spcBef>
            </a:pPr>
            <a:r>
              <a:rPr spc="-5" dirty="0"/>
              <a:t>How to </a:t>
            </a:r>
            <a:r>
              <a:rPr spc="-9" dirty="0"/>
              <a:t>Handle </a:t>
            </a:r>
            <a:r>
              <a:rPr spc="-5" dirty="0"/>
              <a:t>Missing</a:t>
            </a:r>
            <a:r>
              <a:rPr spc="50" dirty="0"/>
              <a:t> </a:t>
            </a:r>
            <a:r>
              <a:rPr spc="-5" dirty="0"/>
              <a:t>Data?</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chemeClr val="tx1"/>
                </a:solidFill>
                <a:latin typeface="Comic Sans MS"/>
                <a:ea typeface="+mn-ea"/>
                <a:cs typeface="Comic Sans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220"/>
              </a:spcBef>
            </a:pPr>
            <a:fld id="{81D60167-4931-47E6-BA6A-407CBD079E47}" type="slidenum">
              <a:rPr lang="de-DE" smtClean="0"/>
              <a:pPr marL="38100">
                <a:spcBef>
                  <a:spcPts val="220"/>
                </a:spcBef>
              </a:pPr>
              <a:t>78</a:t>
            </a:fld>
            <a:endParaRPr dirty="0"/>
          </a:p>
        </p:txBody>
      </p:sp>
      <p:sp>
        <p:nvSpPr>
          <p:cNvPr id="3" name="object 3"/>
          <p:cNvSpPr txBox="1"/>
          <p:nvPr/>
        </p:nvSpPr>
        <p:spPr>
          <a:xfrm>
            <a:off x="2434841" y="1856628"/>
            <a:ext cx="7207522" cy="2768986"/>
          </a:xfrm>
          <a:prstGeom prst="rect">
            <a:avLst/>
          </a:prstGeom>
        </p:spPr>
        <p:txBody>
          <a:bodyPr vert="horz" wrap="square" lIns="0" tIns="11516" rIns="0" bIns="0" rtlCol="0">
            <a:spAutoFit/>
          </a:bodyPr>
          <a:lstStyle/>
          <a:p>
            <a:pPr marL="321882" marR="66219" indent="-310942">
              <a:lnSpc>
                <a:spcPct val="110000"/>
              </a:lnSpc>
              <a:spcBef>
                <a:spcPts val="91"/>
              </a:spcBef>
              <a:buClr>
                <a:srgbClr val="FF0000"/>
              </a:buClr>
              <a:buChar char="•"/>
              <a:tabLst>
                <a:tab pos="321882" algn="l"/>
                <a:tab pos="322458" algn="l"/>
              </a:tabLst>
            </a:pPr>
            <a:r>
              <a:rPr sz="1814" spc="-5" dirty="0">
                <a:solidFill>
                  <a:srgbClr val="3333CC"/>
                </a:solidFill>
                <a:latin typeface="Comic Sans MS"/>
                <a:cs typeface="Comic Sans MS"/>
              </a:rPr>
              <a:t>Note that, it is as </a:t>
            </a:r>
            <a:r>
              <a:rPr sz="1814" spc="-9" dirty="0">
                <a:solidFill>
                  <a:srgbClr val="3333CC"/>
                </a:solidFill>
                <a:latin typeface="Comic Sans MS"/>
                <a:cs typeface="Comic Sans MS"/>
              </a:rPr>
              <a:t>important </a:t>
            </a:r>
            <a:r>
              <a:rPr sz="1814" spc="-5" dirty="0">
                <a:solidFill>
                  <a:srgbClr val="3333CC"/>
                </a:solidFill>
                <a:latin typeface="Comic Sans MS"/>
                <a:cs typeface="Comic Sans MS"/>
              </a:rPr>
              <a:t>to </a:t>
            </a:r>
            <a:r>
              <a:rPr sz="1814" spc="-5" dirty="0">
                <a:solidFill>
                  <a:srgbClr val="008000"/>
                </a:solidFill>
                <a:latin typeface="Comic Sans MS"/>
                <a:cs typeface="Comic Sans MS"/>
              </a:rPr>
              <a:t>avoid adding bias </a:t>
            </a:r>
            <a:r>
              <a:rPr sz="1814" spc="-5" dirty="0">
                <a:solidFill>
                  <a:srgbClr val="3333CC"/>
                </a:solidFill>
                <a:latin typeface="Comic Sans MS"/>
                <a:cs typeface="Comic Sans MS"/>
              </a:rPr>
              <a:t>and </a:t>
            </a:r>
            <a:r>
              <a:rPr sz="1814" spc="-9" dirty="0">
                <a:solidFill>
                  <a:srgbClr val="3333CC"/>
                </a:solidFill>
                <a:latin typeface="Comic Sans MS"/>
                <a:cs typeface="Comic Sans MS"/>
              </a:rPr>
              <a:t>distortion  </a:t>
            </a:r>
            <a:r>
              <a:rPr sz="1814" spc="-5" dirty="0">
                <a:solidFill>
                  <a:srgbClr val="3333CC"/>
                </a:solidFill>
                <a:latin typeface="Comic Sans MS"/>
                <a:cs typeface="Comic Sans MS"/>
              </a:rPr>
              <a:t>to the data as it is to make the </a:t>
            </a:r>
            <a:r>
              <a:rPr sz="1814" spc="-9" dirty="0">
                <a:solidFill>
                  <a:srgbClr val="3333CC"/>
                </a:solidFill>
                <a:latin typeface="Comic Sans MS"/>
                <a:cs typeface="Comic Sans MS"/>
              </a:rPr>
              <a:t>information</a:t>
            </a:r>
            <a:r>
              <a:rPr sz="1814" spc="86" dirty="0">
                <a:solidFill>
                  <a:srgbClr val="3333CC"/>
                </a:solidFill>
                <a:latin typeface="Comic Sans MS"/>
                <a:cs typeface="Comic Sans MS"/>
              </a:rPr>
              <a:t> </a:t>
            </a:r>
            <a:r>
              <a:rPr sz="1814" spc="-5" dirty="0">
                <a:solidFill>
                  <a:srgbClr val="3333CC"/>
                </a:solidFill>
                <a:latin typeface="Comic Sans MS"/>
                <a:cs typeface="Comic Sans MS"/>
              </a:rPr>
              <a:t>available.</a:t>
            </a:r>
            <a:endParaRPr sz="1814">
              <a:latin typeface="Comic Sans MS"/>
              <a:cs typeface="Comic Sans MS"/>
            </a:endParaRPr>
          </a:p>
          <a:p>
            <a:pPr marL="685223" lvl="1" indent="-259694">
              <a:spcBef>
                <a:spcPts val="1981"/>
              </a:spcBef>
              <a:buClr>
                <a:srgbClr val="FF0000"/>
              </a:buClr>
              <a:buChar char="•"/>
              <a:tabLst>
                <a:tab pos="684648" algn="l"/>
                <a:tab pos="685223" algn="l"/>
              </a:tabLst>
            </a:pPr>
            <a:r>
              <a:rPr sz="1632" spc="-5" dirty="0">
                <a:solidFill>
                  <a:srgbClr val="3333CC"/>
                </a:solidFill>
                <a:latin typeface="Comic Sans MS"/>
                <a:cs typeface="Comic Sans MS"/>
              </a:rPr>
              <a:t>bias is added when </a:t>
            </a:r>
            <a:r>
              <a:rPr sz="1632" dirty="0">
                <a:solidFill>
                  <a:srgbClr val="3333CC"/>
                </a:solidFill>
                <a:latin typeface="Comic Sans MS"/>
                <a:cs typeface="Comic Sans MS"/>
              </a:rPr>
              <a:t>a </a:t>
            </a:r>
            <a:r>
              <a:rPr sz="1632" spc="-5" dirty="0">
                <a:solidFill>
                  <a:srgbClr val="3333CC"/>
                </a:solidFill>
                <a:latin typeface="Comic Sans MS"/>
                <a:cs typeface="Comic Sans MS"/>
              </a:rPr>
              <a:t>wrong value is filled-in</a:t>
            </a:r>
            <a:endParaRPr sz="1632">
              <a:latin typeface="Comic Sans MS"/>
              <a:cs typeface="Comic Sans MS"/>
            </a:endParaRPr>
          </a:p>
          <a:p>
            <a:pPr lvl="1">
              <a:spcBef>
                <a:spcPts val="41"/>
              </a:spcBef>
              <a:buClr>
                <a:srgbClr val="FF0000"/>
              </a:buClr>
              <a:buFont typeface="Comic Sans MS"/>
              <a:buChar char="•"/>
            </a:pPr>
            <a:endParaRPr sz="2766">
              <a:latin typeface="Comic Sans MS"/>
              <a:cs typeface="Comic Sans MS"/>
            </a:endParaRPr>
          </a:p>
          <a:p>
            <a:pPr marL="321882" marR="4607" indent="-310942">
              <a:lnSpc>
                <a:spcPct val="110000"/>
              </a:lnSpc>
              <a:buClr>
                <a:srgbClr val="FF0000"/>
              </a:buClr>
              <a:buChar char="•"/>
              <a:tabLst>
                <a:tab pos="321882" algn="l"/>
                <a:tab pos="322458" algn="l"/>
              </a:tabLst>
            </a:pPr>
            <a:r>
              <a:rPr sz="1814" spc="-5" dirty="0">
                <a:solidFill>
                  <a:srgbClr val="3333CC"/>
                </a:solidFill>
                <a:latin typeface="Comic Sans MS"/>
                <a:cs typeface="Comic Sans MS"/>
              </a:rPr>
              <a:t>No </a:t>
            </a:r>
            <a:r>
              <a:rPr sz="1814" spc="-9" dirty="0">
                <a:solidFill>
                  <a:srgbClr val="3333CC"/>
                </a:solidFill>
                <a:latin typeface="Comic Sans MS"/>
                <a:cs typeface="Comic Sans MS"/>
              </a:rPr>
              <a:t>matter </a:t>
            </a:r>
            <a:r>
              <a:rPr sz="1814" spc="-5" dirty="0">
                <a:solidFill>
                  <a:srgbClr val="3333CC"/>
                </a:solidFill>
                <a:latin typeface="Comic Sans MS"/>
                <a:cs typeface="Comic Sans MS"/>
              </a:rPr>
              <a:t>what </a:t>
            </a:r>
            <a:r>
              <a:rPr sz="1814" spc="-9" dirty="0">
                <a:solidFill>
                  <a:srgbClr val="3333CC"/>
                </a:solidFill>
                <a:latin typeface="Comic Sans MS"/>
                <a:cs typeface="Comic Sans MS"/>
              </a:rPr>
              <a:t>techniques </a:t>
            </a:r>
            <a:r>
              <a:rPr sz="1814" spc="-5" dirty="0">
                <a:solidFill>
                  <a:srgbClr val="3333CC"/>
                </a:solidFill>
                <a:latin typeface="Comic Sans MS"/>
                <a:cs typeface="Comic Sans MS"/>
              </a:rPr>
              <a:t>you use to conquer the problem, </a:t>
            </a:r>
            <a:r>
              <a:rPr sz="1814" spc="-9" dirty="0">
                <a:solidFill>
                  <a:srgbClr val="3333CC"/>
                </a:solidFill>
                <a:latin typeface="Comic Sans MS"/>
                <a:cs typeface="Comic Sans MS"/>
              </a:rPr>
              <a:t>it  </a:t>
            </a:r>
            <a:r>
              <a:rPr sz="1814" spc="-5" dirty="0">
                <a:solidFill>
                  <a:srgbClr val="3333CC"/>
                </a:solidFill>
                <a:latin typeface="Comic Sans MS"/>
                <a:cs typeface="Comic Sans MS"/>
              </a:rPr>
              <a:t>comes at a price. </a:t>
            </a:r>
            <a:r>
              <a:rPr sz="1814" spc="-5" dirty="0">
                <a:solidFill>
                  <a:srgbClr val="008000"/>
                </a:solidFill>
                <a:latin typeface="Comic Sans MS"/>
                <a:cs typeface="Comic Sans MS"/>
              </a:rPr>
              <a:t>The more </a:t>
            </a:r>
            <a:r>
              <a:rPr sz="1814" spc="-9" dirty="0">
                <a:solidFill>
                  <a:srgbClr val="008000"/>
                </a:solidFill>
                <a:latin typeface="Comic Sans MS"/>
                <a:cs typeface="Comic Sans MS"/>
              </a:rPr>
              <a:t>guessing </a:t>
            </a:r>
            <a:r>
              <a:rPr sz="1814" spc="-5" dirty="0">
                <a:solidFill>
                  <a:srgbClr val="3333CC"/>
                </a:solidFill>
                <a:latin typeface="Comic Sans MS"/>
                <a:cs typeface="Comic Sans MS"/>
              </a:rPr>
              <a:t>you have to do, </a:t>
            </a:r>
            <a:r>
              <a:rPr sz="1814" spc="-5" dirty="0">
                <a:solidFill>
                  <a:srgbClr val="008000"/>
                </a:solidFill>
                <a:latin typeface="Comic Sans MS"/>
                <a:cs typeface="Comic Sans MS"/>
              </a:rPr>
              <a:t>the </a:t>
            </a:r>
            <a:r>
              <a:rPr sz="1814" spc="-9" dirty="0">
                <a:solidFill>
                  <a:srgbClr val="008000"/>
                </a:solidFill>
                <a:latin typeface="Comic Sans MS"/>
                <a:cs typeface="Comic Sans MS"/>
              </a:rPr>
              <a:t>further  </a:t>
            </a:r>
            <a:r>
              <a:rPr sz="1814" spc="-5" dirty="0">
                <a:solidFill>
                  <a:srgbClr val="008000"/>
                </a:solidFill>
                <a:latin typeface="Comic Sans MS"/>
                <a:cs typeface="Comic Sans MS"/>
              </a:rPr>
              <a:t>away from the real data </a:t>
            </a:r>
            <a:r>
              <a:rPr sz="1814" spc="-5" dirty="0">
                <a:solidFill>
                  <a:srgbClr val="3333CC"/>
                </a:solidFill>
                <a:latin typeface="Comic Sans MS"/>
                <a:cs typeface="Comic Sans MS"/>
              </a:rPr>
              <a:t>the </a:t>
            </a:r>
            <a:r>
              <a:rPr sz="1814" spc="-9" dirty="0">
                <a:solidFill>
                  <a:srgbClr val="3333CC"/>
                </a:solidFill>
                <a:latin typeface="Comic Sans MS"/>
                <a:cs typeface="Comic Sans MS"/>
              </a:rPr>
              <a:t>database becomes. </a:t>
            </a:r>
            <a:r>
              <a:rPr sz="1814" spc="-5" dirty="0">
                <a:solidFill>
                  <a:srgbClr val="3333CC"/>
                </a:solidFill>
                <a:latin typeface="Comic Sans MS"/>
                <a:cs typeface="Comic Sans MS"/>
              </a:rPr>
              <a:t>Thus, in turn, </a:t>
            </a:r>
            <a:r>
              <a:rPr sz="1814" spc="-9" dirty="0">
                <a:solidFill>
                  <a:srgbClr val="3333CC"/>
                </a:solidFill>
                <a:latin typeface="Comic Sans MS"/>
                <a:cs typeface="Comic Sans MS"/>
              </a:rPr>
              <a:t>it  </a:t>
            </a:r>
            <a:r>
              <a:rPr sz="1814" spc="-5" dirty="0">
                <a:solidFill>
                  <a:srgbClr val="3333CC"/>
                </a:solidFill>
                <a:latin typeface="Comic Sans MS"/>
                <a:cs typeface="Comic Sans MS"/>
              </a:rPr>
              <a:t>can affect the accuracy and </a:t>
            </a:r>
            <a:r>
              <a:rPr sz="1814" spc="-9" dirty="0">
                <a:solidFill>
                  <a:srgbClr val="3333CC"/>
                </a:solidFill>
                <a:latin typeface="Comic Sans MS"/>
                <a:cs typeface="Comic Sans MS"/>
              </a:rPr>
              <a:t>validation </a:t>
            </a:r>
            <a:r>
              <a:rPr sz="1814" spc="-5" dirty="0">
                <a:solidFill>
                  <a:srgbClr val="3333CC"/>
                </a:solidFill>
                <a:latin typeface="Comic Sans MS"/>
                <a:cs typeface="Comic Sans MS"/>
              </a:rPr>
              <a:t>of the </a:t>
            </a:r>
            <a:r>
              <a:rPr sz="1814" spc="-9" dirty="0">
                <a:solidFill>
                  <a:srgbClr val="3333CC"/>
                </a:solidFill>
                <a:latin typeface="Comic Sans MS"/>
                <a:cs typeface="Comic Sans MS"/>
              </a:rPr>
              <a:t>mining</a:t>
            </a:r>
            <a:r>
              <a:rPr sz="1814" spc="150" dirty="0">
                <a:solidFill>
                  <a:srgbClr val="3333CC"/>
                </a:solidFill>
                <a:latin typeface="Comic Sans MS"/>
                <a:cs typeface="Comic Sans MS"/>
              </a:rPr>
              <a:t> </a:t>
            </a:r>
            <a:r>
              <a:rPr sz="1814" spc="-9" dirty="0">
                <a:solidFill>
                  <a:srgbClr val="3333CC"/>
                </a:solidFill>
                <a:latin typeface="Comic Sans MS"/>
                <a:cs typeface="Comic Sans MS"/>
              </a:rPr>
              <a:t>results.</a:t>
            </a:r>
            <a:endParaRPr sz="1814">
              <a:latin typeface="Comic Sans MS"/>
              <a:cs typeface="Comic Sans MS"/>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65504" y="4132841"/>
            <a:ext cx="6066824" cy="569795"/>
          </a:xfrm>
          <a:prstGeom prst="rect">
            <a:avLst/>
          </a:prstGeom>
        </p:spPr>
        <p:txBody>
          <a:bodyPr vert="horz" wrap="square" lIns="0" tIns="11516" rIns="0" bIns="0" rtlCol="0" anchor="ctr">
            <a:spAutoFit/>
          </a:bodyPr>
          <a:lstStyle/>
          <a:p>
            <a:pPr marL="11516">
              <a:lnSpc>
                <a:spcPct val="100000"/>
              </a:lnSpc>
              <a:spcBef>
                <a:spcPts val="91"/>
              </a:spcBef>
            </a:pPr>
            <a:r>
              <a:rPr sz="3627" spc="-5" dirty="0"/>
              <a:t>HANDLING</a:t>
            </a:r>
            <a:r>
              <a:rPr sz="3627" spc="-50" dirty="0"/>
              <a:t> </a:t>
            </a:r>
            <a:r>
              <a:rPr sz="3627" spc="-5" dirty="0"/>
              <a:t>REDUNDANCY</a:t>
            </a:r>
            <a:endParaRPr sz="3627"/>
          </a:p>
        </p:txBody>
      </p:sp>
      <p:sp>
        <p:nvSpPr>
          <p:cNvPr id="3" name="object 3"/>
          <p:cNvSpPr txBox="1">
            <a:spLocks noGrp="1"/>
          </p:cNvSpPr>
          <p:nvPr>
            <p:ph type="sldNum" sz="quarter" idx="7"/>
          </p:nvPr>
        </p:nvSpPr>
        <p:spPr>
          <a:xfrm>
            <a:off x="9055708" y="5832992"/>
            <a:ext cx="2487537" cy="193002"/>
          </a:xfrm>
          <a:prstGeom prst="rect">
            <a:avLst/>
          </a:prstGeom>
        </p:spPr>
        <p:txBody>
          <a:bodyPr vert="horz" wrap="square" lIns="0" tIns="25336" rIns="0" bIns="0" rtlCol="0" anchor="ctr">
            <a:spAutoFit/>
          </a:bodyPr>
          <a:lstStyle/>
          <a:p>
            <a:pPr marL="34549">
              <a:spcBef>
                <a:spcPts val="199"/>
              </a:spcBef>
            </a:pPr>
            <a:fld id="{81D60167-4931-47E6-BA6A-407CBD079E47}" type="slidenum">
              <a:rPr dirty="0"/>
              <a:pPr marL="34549">
                <a:spcBef>
                  <a:spcPts val="199"/>
                </a:spcBef>
              </a:pPr>
              <a:t>79</a:t>
            </a:fld>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Rekurrentes</a:t>
            </a:r>
            <a:r>
              <a:rPr lang="de-DE" dirty="0"/>
              <a:t> Neuronales Netz - RNN</a:t>
            </a:r>
            <a:br>
              <a:rPr lang="de-DE" dirty="0"/>
            </a:br>
            <a:r>
              <a:rPr lang="de-DE" sz="2000" dirty="0"/>
              <a:t>LSTM – Der Zellzustand</a:t>
            </a:r>
          </a:p>
        </p:txBody>
      </p:sp>
      <p:sp>
        <p:nvSpPr>
          <p:cNvPr id="5" name="Foliennummernplatzhalter 4"/>
          <p:cNvSpPr>
            <a:spLocks noGrp="1"/>
          </p:cNvSpPr>
          <p:nvPr>
            <p:ph type="sldNum" sz="quarter" idx="12"/>
          </p:nvPr>
        </p:nvSpPr>
        <p:spPr/>
        <p:txBody>
          <a:bodyPr/>
          <a:lstStyle/>
          <a:p>
            <a:fld id="{0625EBFC-0345-4FA4-A801-51797D94B198}" type="slidenum">
              <a:rPr lang="de-DE" smtClean="0"/>
              <a:t>8</a:t>
            </a:fld>
            <a:endParaRPr lang="de-DE" dirty="0"/>
          </a:p>
        </p:txBody>
      </p:sp>
      <mc:AlternateContent xmlns:mc="http://schemas.openxmlformats.org/markup-compatibility/2006" xmlns:a14="http://schemas.microsoft.com/office/drawing/2010/main">
        <mc:Choice Requires="a14">
          <p:sp>
            <p:nvSpPr>
              <p:cNvPr id="15" name="Rechteck 14"/>
              <p:cNvSpPr/>
              <p:nvPr/>
            </p:nvSpPr>
            <p:spPr>
              <a:xfrm>
                <a:off x="5982932" y="1452408"/>
                <a:ext cx="5703322" cy="3416320"/>
              </a:xfrm>
              <a:prstGeom prst="rect">
                <a:avLst/>
              </a:prstGeom>
            </p:spPr>
            <p:txBody>
              <a:bodyPr wrap="square">
                <a:spAutoFit/>
              </a:bodyPr>
              <a:lstStyle/>
              <a:p>
                <a:pPr marL="342900" indent="-342900">
                  <a:buFont typeface="Wingdings" panose="05000000000000000000" pitchFamily="2" charset="2"/>
                  <a:buChar char="§"/>
                </a:pPr>
                <a:r>
                  <a:rPr lang="de-DE" dirty="0" err="1"/>
                  <a:t>Cell</a:t>
                </a:r>
                <a:r>
                  <a:rPr lang="de-DE" dirty="0"/>
                  <a:t> </a:t>
                </a:r>
                <a:r>
                  <a:rPr lang="de-DE" dirty="0" err="1"/>
                  <a:t>condition</a:t>
                </a:r>
                <a:r>
                  <a:rPr lang="de-DE" dirty="0"/>
                  <a:t> </a:t>
                </a:r>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rPr>
                          <m:t>𝐶</m:t>
                        </m:r>
                      </m:e>
                      <m:sub>
                        <m:r>
                          <a:rPr lang="de-DE" i="1">
                            <a:latin typeface="Cambria Math" panose="02040503050406030204" pitchFamily="18" charset="0"/>
                          </a:rPr>
                          <m:t>𝑇</m:t>
                        </m:r>
                      </m:sub>
                    </m:sSub>
                  </m:oMath>
                </a14:m>
                <a:endParaRPr lang="de-DE" dirty="0"/>
              </a:p>
              <a:p>
                <a:pPr marL="796613" lvl="1" indent="-342900">
                  <a:buFont typeface="Symbol" panose="05050102010706020507" pitchFamily="18" charset="2"/>
                  <a:buChar char="-"/>
                </a:pPr>
                <a:r>
                  <a:rPr lang="en-US" dirty="0"/>
                  <a:t>Conveyor belt for information
Extends through the full chain
Add/remove information through two linear operations
</a:t>
                </a:r>
                <a:endParaRPr lang="de-DE" dirty="0"/>
              </a:p>
              <a:p>
                <a:pPr marL="739463" lvl="1" indent="-285750">
                  <a:buFont typeface="Wingdings" panose="05000000000000000000" pitchFamily="2" charset="2"/>
                  <a:buChar char="§"/>
                </a:pPr>
                <a:endParaRPr lang="de-DE" dirty="0"/>
              </a:p>
              <a:p>
                <a:pPr algn="l"/>
                <a:br>
                  <a:rPr lang="de-DE" dirty="0"/>
                </a:br>
                <a:endParaRPr lang="de-DE" dirty="0"/>
              </a:p>
              <a:p>
                <a:pPr algn="l"/>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p:txBody>
          </p:sp>
        </mc:Choice>
        <mc:Fallback xmlns="">
          <p:sp>
            <p:nvSpPr>
              <p:cNvPr id="15" name="Rechteck 14"/>
              <p:cNvSpPr>
                <a:spLocks noRot="1" noChangeAspect="1" noMove="1" noResize="1" noEditPoints="1" noAdjustHandles="1" noChangeArrowheads="1" noChangeShapeType="1" noTextEdit="1"/>
              </p:cNvSpPr>
              <p:nvPr/>
            </p:nvSpPr>
            <p:spPr>
              <a:xfrm>
                <a:off x="5982932" y="1452408"/>
                <a:ext cx="5703322" cy="3416320"/>
              </a:xfrm>
              <a:prstGeom prst="rect">
                <a:avLst/>
              </a:prstGeom>
              <a:blipFill>
                <a:blip r:embed="rId3"/>
                <a:stretch>
                  <a:fillRect l="-641" t="-891"/>
                </a:stretch>
              </a:blipFill>
            </p:spPr>
            <p:txBody>
              <a:bodyPr/>
              <a:lstStyle/>
              <a:p>
                <a:r>
                  <a:rPr lang="de-DE">
                    <a:noFill/>
                  </a:rPr>
                  <a:t> </a:t>
                </a:r>
              </a:p>
            </p:txBody>
          </p:sp>
        </mc:Fallback>
      </mc:AlternateContent>
      <p:pic>
        <p:nvPicPr>
          <p:cNvPr id="16" name="Grafik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353" y="2198351"/>
            <a:ext cx="4627334" cy="3032997"/>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9313" y="482364"/>
            <a:ext cx="7361265" cy="1365265"/>
          </a:xfrm>
          <a:prstGeom prst="rect">
            <a:avLst/>
          </a:prstGeom>
        </p:spPr>
        <p:txBody>
          <a:bodyPr vert="horz" wrap="square" lIns="0" tIns="10941" rIns="0" bIns="0" rtlCol="0" anchor="ctr">
            <a:spAutoFit/>
          </a:bodyPr>
          <a:lstStyle/>
          <a:p>
            <a:pPr marL="11516">
              <a:lnSpc>
                <a:spcPct val="100000"/>
              </a:lnSpc>
              <a:spcBef>
                <a:spcPts val="86"/>
              </a:spcBef>
            </a:pPr>
            <a:r>
              <a:rPr spc="-9" dirty="0"/>
              <a:t>Handling Redundancy </a:t>
            </a:r>
            <a:r>
              <a:rPr spc="-5" dirty="0"/>
              <a:t>in Data</a:t>
            </a:r>
            <a:r>
              <a:rPr spc="82" dirty="0"/>
              <a:t> </a:t>
            </a:r>
            <a:r>
              <a:rPr spc="-9" dirty="0"/>
              <a:t>Integration</a:t>
            </a:r>
          </a:p>
        </p:txBody>
      </p:sp>
      <p:sp>
        <p:nvSpPr>
          <p:cNvPr id="38" name="object 38"/>
          <p:cNvSpPr txBox="1">
            <a:spLocks noGrp="1"/>
          </p:cNvSpPr>
          <p:nvPr>
            <p:ph type="sldNum" sz="quarter" idx="12"/>
          </p:nvPr>
        </p:nvSpPr>
        <p:spPr>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chemeClr val="tx1"/>
                </a:solidFill>
                <a:latin typeface="Comic Sans MS"/>
                <a:ea typeface="+mn-ea"/>
                <a:cs typeface="Comic Sans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220"/>
              </a:spcBef>
            </a:pPr>
            <a:fld id="{81D60167-4931-47E6-BA6A-407CBD079E47}" type="slidenum">
              <a:rPr lang="de-DE" smtClean="0"/>
              <a:pPr marL="38100">
                <a:spcBef>
                  <a:spcPts val="220"/>
                </a:spcBef>
              </a:pPr>
              <a:t>80</a:t>
            </a:fld>
            <a:endParaRPr dirty="0"/>
          </a:p>
        </p:txBody>
      </p:sp>
      <p:sp>
        <p:nvSpPr>
          <p:cNvPr id="3" name="object 3"/>
          <p:cNvSpPr txBox="1"/>
          <p:nvPr/>
        </p:nvSpPr>
        <p:spPr>
          <a:xfrm>
            <a:off x="2286275" y="1884539"/>
            <a:ext cx="7402149" cy="3001034"/>
          </a:xfrm>
          <a:prstGeom prst="rect">
            <a:avLst/>
          </a:prstGeom>
        </p:spPr>
        <p:txBody>
          <a:bodyPr vert="horz" wrap="square" lIns="0" tIns="10941" rIns="0" bIns="0" rtlCol="0">
            <a:spAutoFit/>
          </a:bodyPr>
          <a:lstStyle/>
          <a:p>
            <a:pPr marL="322458" indent="-311518">
              <a:spcBef>
                <a:spcPts val="86"/>
              </a:spcBef>
              <a:buClr>
                <a:srgbClr val="FF0000"/>
              </a:buClr>
              <a:buChar char="•"/>
              <a:tabLst>
                <a:tab pos="321882" algn="l"/>
                <a:tab pos="323034" algn="l"/>
              </a:tabLst>
            </a:pPr>
            <a:r>
              <a:rPr sz="1814" spc="-9" dirty="0">
                <a:solidFill>
                  <a:srgbClr val="3333CC"/>
                </a:solidFill>
                <a:latin typeface="Comic Sans MS"/>
                <a:cs typeface="Comic Sans MS"/>
              </a:rPr>
              <a:t>Redundant </a:t>
            </a:r>
            <a:r>
              <a:rPr sz="1814" spc="-5" dirty="0">
                <a:solidFill>
                  <a:srgbClr val="3333CC"/>
                </a:solidFill>
                <a:latin typeface="Comic Sans MS"/>
                <a:cs typeface="Comic Sans MS"/>
              </a:rPr>
              <a:t>data occur often when </a:t>
            </a:r>
            <a:r>
              <a:rPr sz="1814" spc="-9" dirty="0">
                <a:solidFill>
                  <a:srgbClr val="3333CC"/>
                </a:solidFill>
                <a:latin typeface="Comic Sans MS"/>
                <a:cs typeface="Comic Sans MS"/>
              </a:rPr>
              <a:t>integrating</a:t>
            </a:r>
            <a:r>
              <a:rPr sz="1814" spc="100" dirty="0">
                <a:solidFill>
                  <a:srgbClr val="3333CC"/>
                </a:solidFill>
                <a:latin typeface="Comic Sans MS"/>
                <a:cs typeface="Comic Sans MS"/>
              </a:rPr>
              <a:t> </a:t>
            </a:r>
            <a:r>
              <a:rPr sz="1814" spc="-9" dirty="0">
                <a:solidFill>
                  <a:srgbClr val="3333CC"/>
                </a:solidFill>
                <a:latin typeface="Comic Sans MS"/>
                <a:cs typeface="Comic Sans MS"/>
              </a:rPr>
              <a:t>databases</a:t>
            </a:r>
            <a:endParaRPr sz="1814">
              <a:latin typeface="Comic Sans MS"/>
              <a:cs typeface="Comic Sans MS"/>
            </a:endParaRPr>
          </a:p>
          <a:p>
            <a:pPr marL="685223" lvl="1" indent="-259694">
              <a:spcBef>
                <a:spcPts val="1986"/>
              </a:spcBef>
              <a:buClr>
                <a:srgbClr val="FF0000"/>
              </a:buClr>
              <a:buChar char="•"/>
              <a:tabLst>
                <a:tab pos="684648" algn="l"/>
                <a:tab pos="685799" algn="l"/>
              </a:tabLst>
            </a:pPr>
            <a:r>
              <a:rPr sz="1632" spc="-5" dirty="0">
                <a:solidFill>
                  <a:srgbClr val="3333CC"/>
                </a:solidFill>
                <a:latin typeface="Comic Sans MS"/>
                <a:cs typeface="Comic Sans MS"/>
              </a:rPr>
              <a:t>The </a:t>
            </a:r>
            <a:r>
              <a:rPr sz="1632" spc="-5" dirty="0">
                <a:solidFill>
                  <a:srgbClr val="008000"/>
                </a:solidFill>
                <a:latin typeface="Comic Sans MS"/>
                <a:cs typeface="Comic Sans MS"/>
              </a:rPr>
              <a:t>same attribute may have different names </a:t>
            </a:r>
            <a:r>
              <a:rPr sz="1632" spc="-5" dirty="0">
                <a:solidFill>
                  <a:srgbClr val="3333CC"/>
                </a:solidFill>
                <a:latin typeface="Comic Sans MS"/>
                <a:cs typeface="Comic Sans MS"/>
              </a:rPr>
              <a:t>in different</a:t>
            </a:r>
            <a:r>
              <a:rPr sz="1632" spc="68" dirty="0">
                <a:solidFill>
                  <a:srgbClr val="3333CC"/>
                </a:solidFill>
                <a:latin typeface="Comic Sans MS"/>
                <a:cs typeface="Comic Sans MS"/>
              </a:rPr>
              <a:t> </a:t>
            </a:r>
            <a:r>
              <a:rPr sz="1632" spc="-5" dirty="0">
                <a:solidFill>
                  <a:srgbClr val="3333CC"/>
                </a:solidFill>
                <a:latin typeface="Comic Sans MS"/>
                <a:cs typeface="Comic Sans MS"/>
              </a:rPr>
              <a:t>databases</a:t>
            </a:r>
            <a:endParaRPr sz="1632">
              <a:latin typeface="Comic Sans MS"/>
              <a:cs typeface="Comic Sans MS"/>
            </a:endParaRPr>
          </a:p>
          <a:p>
            <a:pPr marL="685223" marR="270059" lvl="1" indent="-259118">
              <a:lnSpc>
                <a:spcPct val="107000"/>
              </a:lnSpc>
              <a:spcBef>
                <a:spcPts val="839"/>
              </a:spcBef>
              <a:buClr>
                <a:srgbClr val="FF0000"/>
              </a:buClr>
              <a:buChar char="•"/>
              <a:tabLst>
                <a:tab pos="684648" algn="l"/>
                <a:tab pos="685799" algn="l"/>
                <a:tab pos="6107702" algn="l"/>
              </a:tabLst>
            </a:pPr>
            <a:r>
              <a:rPr sz="1632" spc="-5" dirty="0">
                <a:solidFill>
                  <a:srgbClr val="008000"/>
                </a:solidFill>
                <a:latin typeface="Comic Sans MS"/>
                <a:cs typeface="Comic Sans MS"/>
              </a:rPr>
              <a:t>False predictors </a:t>
            </a:r>
            <a:r>
              <a:rPr sz="1632" spc="-5" dirty="0">
                <a:solidFill>
                  <a:srgbClr val="3333CC"/>
                </a:solidFill>
                <a:latin typeface="Comic Sans MS"/>
                <a:cs typeface="Comic Sans MS"/>
              </a:rPr>
              <a:t>are fields correlated to target behavior, which  describe events that happen at the same time</a:t>
            </a:r>
            <a:r>
              <a:rPr sz="1632" spc="136" dirty="0">
                <a:solidFill>
                  <a:srgbClr val="3333CC"/>
                </a:solidFill>
                <a:latin typeface="Comic Sans MS"/>
                <a:cs typeface="Comic Sans MS"/>
              </a:rPr>
              <a:t> </a:t>
            </a:r>
            <a:r>
              <a:rPr sz="1632" spc="-5" dirty="0">
                <a:solidFill>
                  <a:srgbClr val="3333CC"/>
                </a:solidFill>
                <a:latin typeface="Comic Sans MS"/>
                <a:cs typeface="Comic Sans MS"/>
              </a:rPr>
              <a:t>or</a:t>
            </a:r>
            <a:r>
              <a:rPr sz="1632" spc="5" dirty="0">
                <a:solidFill>
                  <a:srgbClr val="3333CC"/>
                </a:solidFill>
                <a:latin typeface="Comic Sans MS"/>
                <a:cs typeface="Comic Sans MS"/>
              </a:rPr>
              <a:t> </a:t>
            </a:r>
            <a:r>
              <a:rPr sz="1723" i="1" spc="-50" dirty="0">
                <a:solidFill>
                  <a:srgbClr val="3333CC"/>
                </a:solidFill>
                <a:latin typeface="Comic Sans MS"/>
                <a:cs typeface="Comic Sans MS"/>
              </a:rPr>
              <a:t>after	</a:t>
            </a:r>
            <a:r>
              <a:rPr sz="1632" spc="-5" dirty="0">
                <a:solidFill>
                  <a:srgbClr val="3333CC"/>
                </a:solidFill>
                <a:latin typeface="Comic Sans MS"/>
                <a:cs typeface="Comic Sans MS"/>
              </a:rPr>
              <a:t>the</a:t>
            </a:r>
            <a:r>
              <a:rPr sz="1632" spc="-63" dirty="0">
                <a:solidFill>
                  <a:srgbClr val="3333CC"/>
                </a:solidFill>
                <a:latin typeface="Comic Sans MS"/>
                <a:cs typeface="Comic Sans MS"/>
              </a:rPr>
              <a:t> </a:t>
            </a:r>
            <a:r>
              <a:rPr sz="1632" spc="-5" dirty="0">
                <a:solidFill>
                  <a:srgbClr val="3333CC"/>
                </a:solidFill>
                <a:latin typeface="Comic Sans MS"/>
                <a:cs typeface="Comic Sans MS"/>
              </a:rPr>
              <a:t>target  behavior</a:t>
            </a:r>
            <a:endParaRPr sz="1632">
              <a:latin typeface="Comic Sans MS"/>
              <a:cs typeface="Comic Sans MS"/>
            </a:endParaRPr>
          </a:p>
          <a:p>
            <a:pPr marL="1047413" lvl="2" indent="-207870">
              <a:spcBef>
                <a:spcPts val="893"/>
              </a:spcBef>
              <a:buClr>
                <a:srgbClr val="FF0000"/>
              </a:buClr>
              <a:buSzPct val="87500"/>
              <a:buChar char="•"/>
              <a:tabLst>
                <a:tab pos="1047413" algn="l"/>
                <a:tab pos="1047989" algn="l"/>
              </a:tabLst>
            </a:pPr>
            <a:r>
              <a:rPr sz="1451" dirty="0">
                <a:solidFill>
                  <a:srgbClr val="3333CC"/>
                </a:solidFill>
                <a:latin typeface="Comic Sans MS"/>
                <a:cs typeface="Comic Sans MS"/>
              </a:rPr>
              <a:t>Example: </a:t>
            </a:r>
            <a:r>
              <a:rPr sz="1451" spc="-5" dirty="0">
                <a:solidFill>
                  <a:srgbClr val="3333CC"/>
                </a:solidFill>
                <a:latin typeface="Comic Sans MS"/>
                <a:cs typeface="Comic Sans MS"/>
              </a:rPr>
              <a:t>Service </a:t>
            </a:r>
            <a:r>
              <a:rPr sz="1451" dirty="0">
                <a:solidFill>
                  <a:srgbClr val="3333CC"/>
                </a:solidFill>
                <a:latin typeface="Comic Sans MS"/>
                <a:cs typeface="Comic Sans MS"/>
              </a:rPr>
              <a:t>cancellation </a:t>
            </a:r>
            <a:r>
              <a:rPr sz="1451" spc="-5" dirty="0">
                <a:solidFill>
                  <a:srgbClr val="3333CC"/>
                </a:solidFill>
                <a:latin typeface="Comic Sans MS"/>
                <a:cs typeface="Comic Sans MS"/>
              </a:rPr>
              <a:t>date is </a:t>
            </a:r>
            <a:r>
              <a:rPr sz="1451" dirty="0">
                <a:solidFill>
                  <a:srgbClr val="3333CC"/>
                </a:solidFill>
                <a:latin typeface="Comic Sans MS"/>
                <a:cs typeface="Comic Sans MS"/>
              </a:rPr>
              <a:t>a leaker </a:t>
            </a:r>
            <a:r>
              <a:rPr sz="1451" spc="-5" dirty="0">
                <a:solidFill>
                  <a:srgbClr val="3333CC"/>
                </a:solidFill>
                <a:latin typeface="Comic Sans MS"/>
                <a:cs typeface="Comic Sans MS"/>
              </a:rPr>
              <a:t>when </a:t>
            </a:r>
            <a:r>
              <a:rPr sz="1451" dirty="0">
                <a:solidFill>
                  <a:srgbClr val="3333CC"/>
                </a:solidFill>
                <a:latin typeface="Comic Sans MS"/>
                <a:cs typeface="Comic Sans MS"/>
              </a:rPr>
              <a:t>predicting</a:t>
            </a:r>
            <a:r>
              <a:rPr sz="1451" spc="-73" dirty="0">
                <a:solidFill>
                  <a:srgbClr val="3333CC"/>
                </a:solidFill>
                <a:latin typeface="Comic Sans MS"/>
                <a:cs typeface="Comic Sans MS"/>
              </a:rPr>
              <a:t> </a:t>
            </a:r>
            <a:r>
              <a:rPr sz="1451" dirty="0">
                <a:solidFill>
                  <a:srgbClr val="3333CC"/>
                </a:solidFill>
                <a:latin typeface="Comic Sans MS"/>
                <a:cs typeface="Comic Sans MS"/>
              </a:rPr>
              <a:t>attriters</a:t>
            </a:r>
            <a:endParaRPr sz="1451">
              <a:latin typeface="Comic Sans MS"/>
              <a:cs typeface="Comic Sans MS"/>
            </a:endParaRPr>
          </a:p>
          <a:p>
            <a:pPr lvl="2">
              <a:spcBef>
                <a:spcPts val="36"/>
              </a:spcBef>
              <a:buClr>
                <a:srgbClr val="FF0000"/>
              </a:buClr>
              <a:buFont typeface="Comic Sans MS"/>
              <a:buChar char="•"/>
            </a:pPr>
            <a:endParaRPr sz="2630">
              <a:latin typeface="Comic Sans MS"/>
              <a:cs typeface="Comic Sans MS"/>
            </a:endParaRPr>
          </a:p>
          <a:p>
            <a:pPr marL="685223" marR="427833" lvl="1" indent="-259694">
              <a:lnSpc>
                <a:spcPct val="110000"/>
              </a:lnSpc>
              <a:buClr>
                <a:srgbClr val="FF0000"/>
              </a:buClr>
              <a:buChar char="•"/>
              <a:tabLst>
                <a:tab pos="684648" algn="l"/>
                <a:tab pos="685799" algn="l"/>
              </a:tabLst>
            </a:pPr>
            <a:r>
              <a:rPr sz="1632" spc="-5" dirty="0">
                <a:solidFill>
                  <a:srgbClr val="3333CC"/>
                </a:solidFill>
                <a:latin typeface="Comic Sans MS"/>
                <a:cs typeface="Comic Sans MS"/>
              </a:rPr>
              <a:t>One attribute may be </a:t>
            </a:r>
            <a:r>
              <a:rPr sz="1632" dirty="0">
                <a:solidFill>
                  <a:srgbClr val="3333CC"/>
                </a:solidFill>
                <a:latin typeface="Comic Sans MS"/>
                <a:cs typeface="Comic Sans MS"/>
              </a:rPr>
              <a:t>a </a:t>
            </a:r>
            <a:r>
              <a:rPr sz="1632" spc="-5" dirty="0">
                <a:solidFill>
                  <a:srgbClr val="3333CC"/>
                </a:solidFill>
                <a:latin typeface="Comic Sans MS"/>
                <a:cs typeface="Comic Sans MS"/>
              </a:rPr>
              <a:t>“derived” attribute in another table, e.g.,  annual</a:t>
            </a:r>
            <a:r>
              <a:rPr sz="1632" spc="-18" dirty="0">
                <a:solidFill>
                  <a:srgbClr val="3333CC"/>
                </a:solidFill>
                <a:latin typeface="Comic Sans MS"/>
                <a:cs typeface="Comic Sans MS"/>
              </a:rPr>
              <a:t> </a:t>
            </a:r>
            <a:r>
              <a:rPr sz="1632" spc="-5" dirty="0">
                <a:solidFill>
                  <a:srgbClr val="3333CC"/>
                </a:solidFill>
                <a:latin typeface="Comic Sans MS"/>
                <a:cs typeface="Comic Sans MS"/>
              </a:rPr>
              <a:t>revenue</a:t>
            </a:r>
            <a:endParaRPr sz="1632">
              <a:latin typeface="Comic Sans MS"/>
              <a:cs typeface="Comic Sans MS"/>
            </a:endParaRPr>
          </a:p>
        </p:txBody>
      </p:sp>
      <p:sp>
        <p:nvSpPr>
          <p:cNvPr id="4" name="object 4"/>
          <p:cNvSpPr txBox="1"/>
          <p:nvPr/>
        </p:nvSpPr>
        <p:spPr>
          <a:xfrm>
            <a:off x="2700870" y="5007877"/>
            <a:ext cx="4132650" cy="591531"/>
          </a:xfrm>
          <a:prstGeom prst="rect">
            <a:avLst/>
          </a:prstGeom>
        </p:spPr>
        <p:txBody>
          <a:bodyPr vert="horz" wrap="square" lIns="0" tIns="11516" rIns="0" bIns="0" rtlCol="0">
            <a:spAutoFit/>
          </a:bodyPr>
          <a:lstStyle/>
          <a:p>
            <a:pPr marL="270634" marR="4607" indent="-259694">
              <a:lnSpc>
                <a:spcPct val="120000"/>
              </a:lnSpc>
              <a:spcBef>
                <a:spcPts val="91"/>
              </a:spcBef>
              <a:buClr>
                <a:srgbClr val="FF0000"/>
              </a:buClr>
              <a:buChar char="•"/>
              <a:tabLst>
                <a:tab pos="270059" algn="l"/>
                <a:tab pos="271210" algn="l"/>
              </a:tabLst>
            </a:pPr>
            <a:r>
              <a:rPr sz="1632" spc="-5" dirty="0">
                <a:solidFill>
                  <a:srgbClr val="3333CC"/>
                </a:solidFill>
                <a:latin typeface="Comic Sans MS"/>
                <a:cs typeface="Comic Sans MS"/>
              </a:rPr>
              <a:t>For numerical attributes, redundancy  may be detected by correlation</a:t>
            </a:r>
            <a:r>
              <a:rPr sz="1632" spc="18" dirty="0">
                <a:solidFill>
                  <a:srgbClr val="3333CC"/>
                </a:solidFill>
                <a:latin typeface="Comic Sans MS"/>
                <a:cs typeface="Comic Sans MS"/>
              </a:rPr>
              <a:t> </a:t>
            </a:r>
            <a:r>
              <a:rPr sz="1632" spc="-5" dirty="0">
                <a:solidFill>
                  <a:srgbClr val="3333CC"/>
                </a:solidFill>
                <a:latin typeface="Comic Sans MS"/>
                <a:cs typeface="Comic Sans MS"/>
              </a:rPr>
              <a:t>analysis</a:t>
            </a:r>
            <a:endParaRPr sz="1632">
              <a:latin typeface="Comic Sans MS"/>
              <a:cs typeface="Comic Sans MS"/>
            </a:endParaRPr>
          </a:p>
        </p:txBody>
      </p:sp>
      <p:grpSp>
        <p:nvGrpSpPr>
          <p:cNvPr id="5" name="object 5"/>
          <p:cNvGrpSpPr/>
          <p:nvPr/>
        </p:nvGrpSpPr>
        <p:grpSpPr>
          <a:xfrm>
            <a:off x="6980572" y="5065591"/>
            <a:ext cx="3097904" cy="694437"/>
            <a:chOff x="6322186" y="5586221"/>
            <a:chExt cx="3416300" cy="765810"/>
          </a:xfrm>
        </p:grpSpPr>
        <p:sp>
          <p:nvSpPr>
            <p:cNvPr id="6" name="object 6"/>
            <p:cNvSpPr/>
            <p:nvPr/>
          </p:nvSpPr>
          <p:spPr>
            <a:xfrm>
              <a:off x="6322186" y="5586221"/>
              <a:ext cx="3416300" cy="765810"/>
            </a:xfrm>
            <a:custGeom>
              <a:avLst/>
              <a:gdLst/>
              <a:ahLst/>
              <a:cxnLst/>
              <a:rect l="l" t="t" r="r" b="b"/>
              <a:pathLst>
                <a:path w="3416300" h="765810">
                  <a:moveTo>
                    <a:pt x="3416045" y="765810"/>
                  </a:moveTo>
                  <a:lnTo>
                    <a:pt x="3416045" y="0"/>
                  </a:lnTo>
                  <a:lnTo>
                    <a:pt x="0" y="0"/>
                  </a:lnTo>
                  <a:lnTo>
                    <a:pt x="0" y="765810"/>
                  </a:lnTo>
                  <a:lnTo>
                    <a:pt x="3416045" y="765810"/>
                  </a:lnTo>
                  <a:close/>
                </a:path>
              </a:pathLst>
            </a:custGeom>
            <a:solidFill>
              <a:srgbClr val="EAEAEA"/>
            </a:solidFill>
          </p:spPr>
          <p:txBody>
            <a:bodyPr wrap="square" lIns="0" tIns="0" rIns="0" bIns="0" rtlCol="0"/>
            <a:lstStyle/>
            <a:p>
              <a:endParaRPr sz="1632"/>
            </a:p>
          </p:txBody>
        </p:sp>
        <p:sp>
          <p:nvSpPr>
            <p:cNvPr id="7" name="object 7"/>
            <p:cNvSpPr/>
            <p:nvPr/>
          </p:nvSpPr>
          <p:spPr>
            <a:xfrm>
              <a:off x="7872869" y="5722619"/>
              <a:ext cx="59055" cy="0"/>
            </a:xfrm>
            <a:custGeom>
              <a:avLst/>
              <a:gdLst/>
              <a:ahLst/>
              <a:cxnLst/>
              <a:rect l="l" t="t" r="r" b="b"/>
              <a:pathLst>
                <a:path w="59054">
                  <a:moveTo>
                    <a:pt x="0" y="0"/>
                  </a:moveTo>
                  <a:lnTo>
                    <a:pt x="58674" y="0"/>
                  </a:lnTo>
                </a:path>
              </a:pathLst>
            </a:custGeom>
            <a:ln w="5473">
              <a:solidFill>
                <a:srgbClr val="000000"/>
              </a:solidFill>
            </a:ln>
          </p:spPr>
          <p:txBody>
            <a:bodyPr wrap="square" lIns="0" tIns="0" rIns="0" bIns="0" rtlCol="0"/>
            <a:lstStyle/>
            <a:p>
              <a:endParaRPr sz="1632"/>
            </a:p>
          </p:txBody>
        </p:sp>
        <p:sp>
          <p:nvSpPr>
            <p:cNvPr id="8" name="object 8"/>
            <p:cNvSpPr/>
            <p:nvPr/>
          </p:nvSpPr>
          <p:spPr>
            <a:xfrm>
              <a:off x="8342248" y="5722619"/>
              <a:ext cx="59055" cy="0"/>
            </a:xfrm>
            <a:custGeom>
              <a:avLst/>
              <a:gdLst/>
              <a:ahLst/>
              <a:cxnLst/>
              <a:rect l="l" t="t" r="r" b="b"/>
              <a:pathLst>
                <a:path w="59054">
                  <a:moveTo>
                    <a:pt x="0" y="0"/>
                  </a:moveTo>
                  <a:lnTo>
                    <a:pt x="58674" y="0"/>
                  </a:lnTo>
                </a:path>
              </a:pathLst>
            </a:custGeom>
            <a:ln w="5473">
              <a:solidFill>
                <a:srgbClr val="000000"/>
              </a:solidFill>
            </a:ln>
          </p:spPr>
          <p:txBody>
            <a:bodyPr wrap="square" lIns="0" tIns="0" rIns="0" bIns="0" rtlCol="0"/>
            <a:lstStyle/>
            <a:p>
              <a:endParaRPr sz="1632"/>
            </a:p>
          </p:txBody>
        </p:sp>
        <p:sp>
          <p:nvSpPr>
            <p:cNvPr id="9" name="object 9"/>
            <p:cNvSpPr/>
            <p:nvPr/>
          </p:nvSpPr>
          <p:spPr>
            <a:xfrm>
              <a:off x="7544447" y="6101333"/>
              <a:ext cx="59055" cy="0"/>
            </a:xfrm>
            <a:custGeom>
              <a:avLst/>
              <a:gdLst/>
              <a:ahLst/>
              <a:cxnLst/>
              <a:rect l="l" t="t" r="r" b="b"/>
              <a:pathLst>
                <a:path w="59054">
                  <a:moveTo>
                    <a:pt x="0" y="0"/>
                  </a:moveTo>
                  <a:lnTo>
                    <a:pt x="58674" y="0"/>
                  </a:lnTo>
                </a:path>
              </a:pathLst>
            </a:custGeom>
            <a:ln w="5473">
              <a:solidFill>
                <a:srgbClr val="000000"/>
              </a:solidFill>
            </a:ln>
          </p:spPr>
          <p:txBody>
            <a:bodyPr wrap="square" lIns="0" tIns="0" rIns="0" bIns="0" rtlCol="0"/>
            <a:lstStyle/>
            <a:p>
              <a:endParaRPr sz="1632"/>
            </a:p>
          </p:txBody>
        </p:sp>
        <p:sp>
          <p:nvSpPr>
            <p:cNvPr id="10" name="object 10"/>
            <p:cNvSpPr/>
            <p:nvPr/>
          </p:nvSpPr>
          <p:spPr>
            <a:xfrm>
              <a:off x="6655193" y="6182105"/>
              <a:ext cx="17145" cy="10160"/>
            </a:xfrm>
            <a:custGeom>
              <a:avLst/>
              <a:gdLst/>
              <a:ahLst/>
              <a:cxnLst/>
              <a:rect l="l" t="t" r="r" b="b"/>
              <a:pathLst>
                <a:path w="17145" h="10160">
                  <a:moveTo>
                    <a:pt x="0" y="9905"/>
                  </a:moveTo>
                  <a:lnTo>
                    <a:pt x="16764" y="0"/>
                  </a:lnTo>
                </a:path>
              </a:pathLst>
            </a:custGeom>
            <a:ln w="5473">
              <a:solidFill>
                <a:srgbClr val="000000"/>
              </a:solidFill>
            </a:ln>
          </p:spPr>
          <p:txBody>
            <a:bodyPr wrap="square" lIns="0" tIns="0" rIns="0" bIns="0" rtlCol="0"/>
            <a:lstStyle/>
            <a:p>
              <a:endParaRPr sz="1632"/>
            </a:p>
          </p:txBody>
        </p:sp>
        <p:sp>
          <p:nvSpPr>
            <p:cNvPr id="11" name="object 11"/>
            <p:cNvSpPr/>
            <p:nvPr/>
          </p:nvSpPr>
          <p:spPr>
            <a:xfrm>
              <a:off x="6671957" y="6185153"/>
              <a:ext cx="25400" cy="129539"/>
            </a:xfrm>
            <a:custGeom>
              <a:avLst/>
              <a:gdLst/>
              <a:ahLst/>
              <a:cxnLst/>
              <a:rect l="l" t="t" r="r" b="b"/>
              <a:pathLst>
                <a:path w="25400" h="129539">
                  <a:moveTo>
                    <a:pt x="0" y="0"/>
                  </a:moveTo>
                  <a:lnTo>
                    <a:pt x="25146" y="129539"/>
                  </a:lnTo>
                </a:path>
              </a:pathLst>
            </a:custGeom>
            <a:ln w="10947">
              <a:solidFill>
                <a:srgbClr val="000000"/>
              </a:solidFill>
            </a:ln>
          </p:spPr>
          <p:txBody>
            <a:bodyPr wrap="square" lIns="0" tIns="0" rIns="0" bIns="0" rtlCol="0"/>
            <a:lstStyle/>
            <a:p>
              <a:endParaRPr sz="1632"/>
            </a:p>
          </p:txBody>
        </p:sp>
        <p:sp>
          <p:nvSpPr>
            <p:cNvPr id="12" name="object 12"/>
            <p:cNvSpPr/>
            <p:nvPr/>
          </p:nvSpPr>
          <p:spPr>
            <a:xfrm>
              <a:off x="6699376" y="5966459"/>
              <a:ext cx="1012825" cy="348615"/>
            </a:xfrm>
            <a:custGeom>
              <a:avLst/>
              <a:gdLst/>
              <a:ahLst/>
              <a:cxnLst/>
              <a:rect l="l" t="t" r="r" b="b"/>
              <a:pathLst>
                <a:path w="1012825" h="348614">
                  <a:moveTo>
                    <a:pt x="0" y="348234"/>
                  </a:moveTo>
                  <a:lnTo>
                    <a:pt x="32765" y="0"/>
                  </a:lnTo>
                  <a:lnTo>
                    <a:pt x="1012697" y="0"/>
                  </a:lnTo>
                </a:path>
              </a:pathLst>
            </a:custGeom>
            <a:ln w="5473">
              <a:solidFill>
                <a:srgbClr val="000000"/>
              </a:solidFill>
            </a:ln>
          </p:spPr>
          <p:txBody>
            <a:bodyPr wrap="square" lIns="0" tIns="0" rIns="0" bIns="0" rtlCol="0"/>
            <a:lstStyle/>
            <a:p>
              <a:endParaRPr sz="1632"/>
            </a:p>
          </p:txBody>
        </p:sp>
        <p:sp>
          <p:nvSpPr>
            <p:cNvPr id="13" name="object 13"/>
            <p:cNvSpPr/>
            <p:nvPr/>
          </p:nvSpPr>
          <p:spPr>
            <a:xfrm>
              <a:off x="8690495" y="6101333"/>
              <a:ext cx="59055" cy="0"/>
            </a:xfrm>
            <a:custGeom>
              <a:avLst/>
              <a:gdLst/>
              <a:ahLst/>
              <a:cxnLst/>
              <a:rect l="l" t="t" r="r" b="b"/>
              <a:pathLst>
                <a:path w="59054">
                  <a:moveTo>
                    <a:pt x="0" y="0"/>
                  </a:moveTo>
                  <a:lnTo>
                    <a:pt x="58674" y="0"/>
                  </a:lnTo>
                </a:path>
              </a:pathLst>
            </a:custGeom>
            <a:ln w="5473">
              <a:solidFill>
                <a:srgbClr val="000000"/>
              </a:solidFill>
            </a:ln>
          </p:spPr>
          <p:txBody>
            <a:bodyPr wrap="square" lIns="0" tIns="0" rIns="0" bIns="0" rtlCol="0"/>
            <a:lstStyle/>
            <a:p>
              <a:endParaRPr sz="1632"/>
            </a:p>
          </p:txBody>
        </p:sp>
        <p:sp>
          <p:nvSpPr>
            <p:cNvPr id="14" name="object 14"/>
            <p:cNvSpPr/>
            <p:nvPr/>
          </p:nvSpPr>
          <p:spPr>
            <a:xfrm>
              <a:off x="7788275" y="6182105"/>
              <a:ext cx="17145" cy="10160"/>
            </a:xfrm>
            <a:custGeom>
              <a:avLst/>
              <a:gdLst/>
              <a:ahLst/>
              <a:cxnLst/>
              <a:rect l="l" t="t" r="r" b="b"/>
              <a:pathLst>
                <a:path w="17145" h="10160">
                  <a:moveTo>
                    <a:pt x="0" y="9905"/>
                  </a:moveTo>
                  <a:lnTo>
                    <a:pt x="16764" y="0"/>
                  </a:lnTo>
                </a:path>
              </a:pathLst>
            </a:custGeom>
            <a:ln w="5473">
              <a:solidFill>
                <a:srgbClr val="000000"/>
              </a:solidFill>
            </a:ln>
          </p:spPr>
          <p:txBody>
            <a:bodyPr wrap="square" lIns="0" tIns="0" rIns="0" bIns="0" rtlCol="0"/>
            <a:lstStyle/>
            <a:p>
              <a:endParaRPr sz="1632"/>
            </a:p>
          </p:txBody>
        </p:sp>
        <p:sp>
          <p:nvSpPr>
            <p:cNvPr id="15" name="object 15"/>
            <p:cNvSpPr/>
            <p:nvPr/>
          </p:nvSpPr>
          <p:spPr>
            <a:xfrm>
              <a:off x="7805038" y="6185153"/>
              <a:ext cx="25400" cy="129539"/>
            </a:xfrm>
            <a:custGeom>
              <a:avLst/>
              <a:gdLst/>
              <a:ahLst/>
              <a:cxnLst/>
              <a:rect l="l" t="t" r="r" b="b"/>
              <a:pathLst>
                <a:path w="25400" h="129539">
                  <a:moveTo>
                    <a:pt x="0" y="0"/>
                  </a:moveTo>
                  <a:lnTo>
                    <a:pt x="25146" y="129539"/>
                  </a:lnTo>
                </a:path>
              </a:pathLst>
            </a:custGeom>
            <a:ln w="10947">
              <a:solidFill>
                <a:srgbClr val="000000"/>
              </a:solidFill>
            </a:ln>
          </p:spPr>
          <p:txBody>
            <a:bodyPr wrap="square" lIns="0" tIns="0" rIns="0" bIns="0" rtlCol="0"/>
            <a:lstStyle/>
            <a:p>
              <a:endParaRPr sz="1632"/>
            </a:p>
          </p:txBody>
        </p:sp>
        <p:sp>
          <p:nvSpPr>
            <p:cNvPr id="16" name="object 16"/>
            <p:cNvSpPr/>
            <p:nvPr/>
          </p:nvSpPr>
          <p:spPr>
            <a:xfrm>
              <a:off x="7832470" y="5966459"/>
              <a:ext cx="1026160" cy="348615"/>
            </a:xfrm>
            <a:custGeom>
              <a:avLst/>
              <a:gdLst/>
              <a:ahLst/>
              <a:cxnLst/>
              <a:rect l="l" t="t" r="r" b="b"/>
              <a:pathLst>
                <a:path w="1026159" h="348614">
                  <a:moveTo>
                    <a:pt x="0" y="348234"/>
                  </a:moveTo>
                  <a:lnTo>
                    <a:pt x="32765" y="0"/>
                  </a:lnTo>
                  <a:lnTo>
                    <a:pt x="1025652" y="0"/>
                  </a:lnTo>
                </a:path>
              </a:pathLst>
            </a:custGeom>
            <a:ln w="5473">
              <a:solidFill>
                <a:srgbClr val="000000"/>
              </a:solidFill>
            </a:ln>
          </p:spPr>
          <p:txBody>
            <a:bodyPr wrap="square" lIns="0" tIns="0" rIns="0" bIns="0" rtlCol="0"/>
            <a:lstStyle/>
            <a:p>
              <a:endParaRPr sz="1632"/>
            </a:p>
          </p:txBody>
        </p:sp>
        <p:sp>
          <p:nvSpPr>
            <p:cNvPr id="17" name="object 17"/>
            <p:cNvSpPr/>
            <p:nvPr/>
          </p:nvSpPr>
          <p:spPr>
            <a:xfrm>
              <a:off x="6640702" y="5947409"/>
              <a:ext cx="2228850" cy="0"/>
            </a:xfrm>
            <a:custGeom>
              <a:avLst/>
              <a:gdLst/>
              <a:ahLst/>
              <a:cxnLst/>
              <a:rect l="l" t="t" r="r" b="b"/>
              <a:pathLst>
                <a:path w="2228850">
                  <a:moveTo>
                    <a:pt x="0" y="0"/>
                  </a:moveTo>
                  <a:lnTo>
                    <a:pt x="2228850" y="0"/>
                  </a:lnTo>
                </a:path>
              </a:pathLst>
            </a:custGeom>
            <a:ln w="5473">
              <a:solidFill>
                <a:srgbClr val="000000"/>
              </a:solidFill>
            </a:ln>
          </p:spPr>
          <p:txBody>
            <a:bodyPr wrap="square" lIns="0" tIns="0" rIns="0" bIns="0" rtlCol="0"/>
            <a:lstStyle/>
            <a:p>
              <a:endParaRPr sz="1632"/>
            </a:p>
          </p:txBody>
        </p:sp>
      </p:grpSp>
      <p:sp>
        <p:nvSpPr>
          <p:cNvPr id="18" name="object 18"/>
          <p:cNvSpPr txBox="1"/>
          <p:nvPr/>
        </p:nvSpPr>
        <p:spPr>
          <a:xfrm>
            <a:off x="9226953" y="5463483"/>
            <a:ext cx="46641" cy="95369"/>
          </a:xfrm>
          <a:prstGeom prst="rect">
            <a:avLst/>
          </a:prstGeom>
        </p:spPr>
        <p:txBody>
          <a:bodyPr vert="horz" wrap="square" lIns="0" tIns="11516" rIns="0" bIns="0" rtlCol="0">
            <a:spAutoFit/>
          </a:bodyPr>
          <a:lstStyle/>
          <a:p>
            <a:pPr>
              <a:spcBef>
                <a:spcPts val="91"/>
              </a:spcBef>
            </a:pPr>
            <a:r>
              <a:rPr sz="544" dirty="0">
                <a:latin typeface="Times New Roman"/>
                <a:cs typeface="Times New Roman"/>
              </a:rPr>
              <a:t>2</a:t>
            </a:r>
            <a:endParaRPr sz="544">
              <a:latin typeface="Times New Roman"/>
              <a:cs typeface="Times New Roman"/>
            </a:endParaRPr>
          </a:p>
        </p:txBody>
      </p:sp>
      <p:sp>
        <p:nvSpPr>
          <p:cNvPr id="19" name="object 19"/>
          <p:cNvSpPr txBox="1"/>
          <p:nvPr/>
        </p:nvSpPr>
        <p:spPr>
          <a:xfrm>
            <a:off x="8187713" y="5463483"/>
            <a:ext cx="46641" cy="95369"/>
          </a:xfrm>
          <a:prstGeom prst="rect">
            <a:avLst/>
          </a:prstGeom>
        </p:spPr>
        <p:txBody>
          <a:bodyPr vert="horz" wrap="square" lIns="0" tIns="11516" rIns="0" bIns="0" rtlCol="0">
            <a:spAutoFit/>
          </a:bodyPr>
          <a:lstStyle/>
          <a:p>
            <a:pPr>
              <a:spcBef>
                <a:spcPts val="91"/>
              </a:spcBef>
            </a:pPr>
            <a:r>
              <a:rPr sz="544" dirty="0">
                <a:latin typeface="Times New Roman"/>
                <a:cs typeface="Times New Roman"/>
              </a:rPr>
              <a:t>2</a:t>
            </a:r>
            <a:endParaRPr sz="544">
              <a:latin typeface="Times New Roman"/>
              <a:cs typeface="Times New Roman"/>
            </a:endParaRPr>
          </a:p>
        </p:txBody>
      </p:sp>
      <p:sp>
        <p:nvSpPr>
          <p:cNvPr id="20" name="object 20"/>
          <p:cNvSpPr txBox="1"/>
          <p:nvPr/>
        </p:nvSpPr>
        <p:spPr>
          <a:xfrm>
            <a:off x="9765934" y="5371581"/>
            <a:ext cx="92707" cy="95369"/>
          </a:xfrm>
          <a:prstGeom prst="rect">
            <a:avLst/>
          </a:prstGeom>
        </p:spPr>
        <p:txBody>
          <a:bodyPr vert="horz" wrap="square" lIns="0" tIns="11516" rIns="0" bIns="0" rtlCol="0">
            <a:spAutoFit/>
          </a:bodyPr>
          <a:lstStyle/>
          <a:p>
            <a:pPr>
              <a:spcBef>
                <a:spcPts val="91"/>
              </a:spcBef>
            </a:pPr>
            <a:r>
              <a:rPr sz="544" i="1" dirty="0">
                <a:latin typeface="Times New Roman"/>
                <a:cs typeface="Times New Roman"/>
              </a:rPr>
              <a:t>XY</a:t>
            </a:r>
            <a:endParaRPr sz="544">
              <a:latin typeface="Times New Roman"/>
              <a:cs typeface="Times New Roman"/>
            </a:endParaRPr>
          </a:p>
        </p:txBody>
      </p:sp>
      <p:sp>
        <p:nvSpPr>
          <p:cNvPr id="21" name="object 21"/>
          <p:cNvSpPr txBox="1"/>
          <p:nvPr/>
        </p:nvSpPr>
        <p:spPr>
          <a:xfrm>
            <a:off x="8748804" y="5404748"/>
            <a:ext cx="58158" cy="95369"/>
          </a:xfrm>
          <a:prstGeom prst="rect">
            <a:avLst/>
          </a:prstGeom>
        </p:spPr>
        <p:txBody>
          <a:bodyPr vert="horz" wrap="square" lIns="0" tIns="11516" rIns="0" bIns="0" rtlCol="0">
            <a:spAutoFit/>
          </a:bodyPr>
          <a:lstStyle/>
          <a:p>
            <a:pPr>
              <a:spcBef>
                <a:spcPts val="91"/>
              </a:spcBef>
            </a:pPr>
            <a:r>
              <a:rPr sz="544" i="1" dirty="0">
                <a:latin typeface="Times New Roman"/>
                <a:cs typeface="Times New Roman"/>
              </a:rPr>
              <a:t>N</a:t>
            </a:r>
            <a:endParaRPr sz="544">
              <a:latin typeface="Times New Roman"/>
              <a:cs typeface="Times New Roman"/>
            </a:endParaRPr>
          </a:p>
        </p:txBody>
      </p:sp>
      <p:sp>
        <p:nvSpPr>
          <p:cNvPr id="22" name="object 22"/>
          <p:cNvSpPr txBox="1"/>
          <p:nvPr/>
        </p:nvSpPr>
        <p:spPr>
          <a:xfrm>
            <a:off x="8709409" y="5446261"/>
            <a:ext cx="295971" cy="293757"/>
          </a:xfrm>
          <a:prstGeom prst="rect">
            <a:avLst/>
          </a:prstGeom>
        </p:spPr>
        <p:txBody>
          <a:bodyPr vert="horz" wrap="square" lIns="0" tIns="11516" rIns="0" bIns="0" rtlCol="0">
            <a:spAutoFit/>
          </a:bodyPr>
          <a:lstStyle/>
          <a:p>
            <a:pPr>
              <a:lnSpc>
                <a:spcPts val="1605"/>
              </a:lnSpc>
              <a:spcBef>
                <a:spcPts val="91"/>
              </a:spcBef>
              <a:tabLst>
                <a:tab pos="249329" algn="l"/>
              </a:tabLst>
            </a:pPr>
            <a:r>
              <a:rPr sz="1406" dirty="0">
                <a:latin typeface="Symbol"/>
                <a:cs typeface="Symbol"/>
              </a:rPr>
              <a:t></a:t>
            </a:r>
            <a:r>
              <a:rPr sz="1406" dirty="0">
                <a:latin typeface="Times New Roman"/>
                <a:cs typeface="Times New Roman"/>
              </a:rPr>
              <a:t>	</a:t>
            </a:r>
            <a:r>
              <a:rPr sz="544" i="1" dirty="0">
                <a:latin typeface="Times New Roman"/>
                <a:cs typeface="Times New Roman"/>
              </a:rPr>
              <a:t>n</a:t>
            </a:r>
            <a:endParaRPr sz="544">
              <a:latin typeface="Times New Roman"/>
              <a:cs typeface="Times New Roman"/>
            </a:endParaRPr>
          </a:p>
          <a:p>
            <a:pPr marL="12092">
              <a:lnSpc>
                <a:spcPts val="571"/>
              </a:lnSpc>
            </a:pPr>
            <a:r>
              <a:rPr sz="544" i="1" spc="5" dirty="0">
                <a:latin typeface="Times New Roman"/>
                <a:cs typeface="Times New Roman"/>
              </a:rPr>
              <a:t>n</a:t>
            </a:r>
            <a:r>
              <a:rPr sz="544" spc="5" dirty="0">
                <a:latin typeface="Symbol"/>
                <a:cs typeface="Symbol"/>
              </a:rPr>
              <a:t></a:t>
            </a:r>
            <a:r>
              <a:rPr sz="544" spc="5" dirty="0">
                <a:latin typeface="Times New Roman"/>
                <a:cs typeface="Times New Roman"/>
              </a:rPr>
              <a:t>1</a:t>
            </a:r>
            <a:endParaRPr sz="544">
              <a:latin typeface="Times New Roman"/>
              <a:cs typeface="Times New Roman"/>
            </a:endParaRPr>
          </a:p>
        </p:txBody>
      </p:sp>
      <p:sp>
        <p:nvSpPr>
          <p:cNvPr id="23" name="object 23"/>
          <p:cNvSpPr txBox="1"/>
          <p:nvPr/>
        </p:nvSpPr>
        <p:spPr>
          <a:xfrm>
            <a:off x="7720621" y="5404748"/>
            <a:ext cx="58158" cy="95369"/>
          </a:xfrm>
          <a:prstGeom prst="rect">
            <a:avLst/>
          </a:prstGeom>
        </p:spPr>
        <p:txBody>
          <a:bodyPr vert="horz" wrap="square" lIns="0" tIns="11516" rIns="0" bIns="0" rtlCol="0">
            <a:spAutoFit/>
          </a:bodyPr>
          <a:lstStyle/>
          <a:p>
            <a:pPr>
              <a:spcBef>
                <a:spcPts val="91"/>
              </a:spcBef>
            </a:pPr>
            <a:r>
              <a:rPr sz="544" i="1" dirty="0">
                <a:latin typeface="Times New Roman"/>
                <a:cs typeface="Times New Roman"/>
              </a:rPr>
              <a:t>N</a:t>
            </a:r>
            <a:endParaRPr sz="544">
              <a:latin typeface="Times New Roman"/>
              <a:cs typeface="Times New Roman"/>
            </a:endParaRPr>
          </a:p>
        </p:txBody>
      </p:sp>
      <p:sp>
        <p:nvSpPr>
          <p:cNvPr id="24" name="object 24"/>
          <p:cNvSpPr txBox="1"/>
          <p:nvPr/>
        </p:nvSpPr>
        <p:spPr>
          <a:xfrm>
            <a:off x="7681911" y="5446261"/>
            <a:ext cx="287909" cy="293757"/>
          </a:xfrm>
          <a:prstGeom prst="rect">
            <a:avLst/>
          </a:prstGeom>
        </p:spPr>
        <p:txBody>
          <a:bodyPr vert="horz" wrap="square" lIns="0" tIns="11516" rIns="0" bIns="0" rtlCol="0">
            <a:spAutoFit/>
          </a:bodyPr>
          <a:lstStyle/>
          <a:p>
            <a:pPr>
              <a:lnSpc>
                <a:spcPts val="1605"/>
              </a:lnSpc>
              <a:spcBef>
                <a:spcPts val="91"/>
              </a:spcBef>
            </a:pPr>
            <a:r>
              <a:rPr sz="1406" dirty="0">
                <a:latin typeface="Symbol"/>
                <a:cs typeface="Symbol"/>
              </a:rPr>
              <a:t></a:t>
            </a:r>
            <a:r>
              <a:rPr sz="1406" spc="109" dirty="0">
                <a:latin typeface="Times New Roman"/>
                <a:cs typeface="Times New Roman"/>
              </a:rPr>
              <a:t> </a:t>
            </a:r>
            <a:r>
              <a:rPr sz="544" i="1" dirty="0">
                <a:latin typeface="Times New Roman"/>
                <a:cs typeface="Times New Roman"/>
              </a:rPr>
              <a:t>n</a:t>
            </a:r>
            <a:endParaRPr sz="544">
              <a:latin typeface="Times New Roman"/>
              <a:cs typeface="Times New Roman"/>
            </a:endParaRPr>
          </a:p>
          <a:p>
            <a:pPr marL="12092">
              <a:lnSpc>
                <a:spcPts val="571"/>
              </a:lnSpc>
            </a:pPr>
            <a:r>
              <a:rPr sz="544" i="1" dirty="0">
                <a:latin typeface="Times New Roman"/>
                <a:cs typeface="Times New Roman"/>
              </a:rPr>
              <a:t>n</a:t>
            </a:r>
            <a:r>
              <a:rPr sz="544" dirty="0">
                <a:latin typeface="Symbol"/>
                <a:cs typeface="Symbol"/>
              </a:rPr>
              <a:t></a:t>
            </a:r>
            <a:r>
              <a:rPr sz="544" dirty="0">
                <a:latin typeface="Times New Roman"/>
                <a:cs typeface="Times New Roman"/>
              </a:rPr>
              <a:t>1</a:t>
            </a:r>
            <a:endParaRPr sz="544">
              <a:latin typeface="Times New Roman"/>
              <a:cs typeface="Times New Roman"/>
            </a:endParaRPr>
          </a:p>
        </p:txBody>
      </p:sp>
      <p:sp>
        <p:nvSpPr>
          <p:cNvPr id="25" name="object 25"/>
          <p:cNvSpPr txBox="1"/>
          <p:nvPr/>
        </p:nvSpPr>
        <p:spPr>
          <a:xfrm>
            <a:off x="8018430" y="5061335"/>
            <a:ext cx="58158" cy="95369"/>
          </a:xfrm>
          <a:prstGeom prst="rect">
            <a:avLst/>
          </a:prstGeom>
        </p:spPr>
        <p:txBody>
          <a:bodyPr vert="horz" wrap="square" lIns="0" tIns="11516" rIns="0" bIns="0" rtlCol="0">
            <a:spAutoFit/>
          </a:bodyPr>
          <a:lstStyle/>
          <a:p>
            <a:pPr>
              <a:spcBef>
                <a:spcPts val="91"/>
              </a:spcBef>
            </a:pPr>
            <a:r>
              <a:rPr sz="544" i="1" dirty="0">
                <a:latin typeface="Times New Roman"/>
                <a:cs typeface="Times New Roman"/>
              </a:rPr>
              <a:t>N</a:t>
            </a:r>
            <a:endParaRPr sz="544">
              <a:latin typeface="Times New Roman"/>
              <a:cs typeface="Times New Roman"/>
            </a:endParaRPr>
          </a:p>
        </p:txBody>
      </p:sp>
      <p:sp>
        <p:nvSpPr>
          <p:cNvPr id="26" name="object 26"/>
          <p:cNvSpPr txBox="1"/>
          <p:nvPr/>
        </p:nvSpPr>
        <p:spPr>
          <a:xfrm>
            <a:off x="8220886" y="5211972"/>
            <a:ext cx="468716" cy="95369"/>
          </a:xfrm>
          <a:prstGeom prst="rect">
            <a:avLst/>
          </a:prstGeom>
        </p:spPr>
        <p:txBody>
          <a:bodyPr vert="horz" wrap="square" lIns="0" tIns="11516" rIns="0" bIns="0" rtlCol="0">
            <a:spAutoFit/>
          </a:bodyPr>
          <a:lstStyle/>
          <a:p>
            <a:pPr>
              <a:spcBef>
                <a:spcPts val="91"/>
              </a:spcBef>
              <a:tabLst>
                <a:tab pos="422075" algn="l"/>
              </a:tabLst>
            </a:pPr>
            <a:r>
              <a:rPr sz="544" i="1" dirty="0">
                <a:latin typeface="Times New Roman"/>
                <a:cs typeface="Times New Roman"/>
              </a:rPr>
              <a:t>n	n</a:t>
            </a:r>
            <a:endParaRPr sz="544">
              <a:latin typeface="Times New Roman"/>
              <a:cs typeface="Times New Roman"/>
            </a:endParaRPr>
          </a:p>
        </p:txBody>
      </p:sp>
      <p:sp>
        <p:nvSpPr>
          <p:cNvPr id="27" name="object 27"/>
          <p:cNvSpPr txBox="1"/>
          <p:nvPr/>
        </p:nvSpPr>
        <p:spPr>
          <a:xfrm>
            <a:off x="7042072" y="5371589"/>
            <a:ext cx="92707" cy="95369"/>
          </a:xfrm>
          <a:prstGeom prst="rect">
            <a:avLst/>
          </a:prstGeom>
        </p:spPr>
        <p:txBody>
          <a:bodyPr vert="horz" wrap="square" lIns="0" tIns="11516" rIns="0" bIns="0" rtlCol="0">
            <a:spAutoFit/>
          </a:bodyPr>
          <a:lstStyle/>
          <a:p>
            <a:pPr>
              <a:spcBef>
                <a:spcPts val="91"/>
              </a:spcBef>
            </a:pPr>
            <a:r>
              <a:rPr sz="544" i="1" dirty="0">
                <a:latin typeface="Times New Roman"/>
                <a:cs typeface="Times New Roman"/>
              </a:rPr>
              <a:t>XY</a:t>
            </a:r>
            <a:endParaRPr sz="544">
              <a:latin typeface="Times New Roman"/>
              <a:cs typeface="Times New Roman"/>
            </a:endParaRPr>
          </a:p>
        </p:txBody>
      </p:sp>
      <p:sp>
        <p:nvSpPr>
          <p:cNvPr id="28" name="object 28"/>
          <p:cNvSpPr txBox="1"/>
          <p:nvPr/>
        </p:nvSpPr>
        <p:spPr>
          <a:xfrm>
            <a:off x="9441160" y="5254137"/>
            <a:ext cx="642038" cy="201758"/>
          </a:xfrm>
          <a:prstGeom prst="rect">
            <a:avLst/>
          </a:prstGeom>
        </p:spPr>
        <p:txBody>
          <a:bodyPr vert="horz" wrap="square" lIns="0" tIns="13244" rIns="0" bIns="0" rtlCol="0">
            <a:spAutoFit/>
          </a:bodyPr>
          <a:lstStyle/>
          <a:p>
            <a:pPr>
              <a:spcBef>
                <a:spcPts val="104"/>
              </a:spcBef>
              <a:tabLst>
                <a:tab pos="454320" algn="l"/>
              </a:tabLst>
            </a:pPr>
            <a:r>
              <a:rPr sz="1224" spc="-5" dirty="0">
                <a:latin typeface="Symbol"/>
                <a:cs typeface="Symbol"/>
              </a:rPr>
              <a:t></a:t>
            </a:r>
            <a:r>
              <a:rPr sz="907" spc="-5" dirty="0">
                <a:latin typeface="Symbol"/>
                <a:cs typeface="Symbol"/>
              </a:rPr>
              <a:t></a:t>
            </a:r>
            <a:r>
              <a:rPr sz="907" spc="-5" dirty="0">
                <a:latin typeface="Times New Roman"/>
                <a:cs typeface="Times New Roman"/>
              </a:rPr>
              <a:t>1</a:t>
            </a:r>
            <a:r>
              <a:rPr sz="907" spc="-103" dirty="0">
                <a:latin typeface="Times New Roman"/>
                <a:cs typeface="Times New Roman"/>
              </a:rPr>
              <a:t> </a:t>
            </a:r>
            <a:r>
              <a:rPr sz="907" spc="14" dirty="0">
                <a:latin typeface="Symbol"/>
                <a:cs typeface="Symbol"/>
              </a:rPr>
              <a:t></a:t>
            </a:r>
            <a:r>
              <a:rPr sz="907" dirty="0">
                <a:latin typeface="Times New Roman"/>
                <a:cs typeface="Times New Roman"/>
              </a:rPr>
              <a:t> </a:t>
            </a:r>
            <a:r>
              <a:rPr sz="907" i="1" spc="9" dirty="0">
                <a:latin typeface="Times New Roman"/>
                <a:cs typeface="Times New Roman"/>
              </a:rPr>
              <a:t>r	</a:t>
            </a:r>
            <a:r>
              <a:rPr sz="907" spc="14" dirty="0">
                <a:latin typeface="Symbol"/>
                <a:cs typeface="Symbol"/>
              </a:rPr>
              <a:t></a:t>
            </a:r>
            <a:r>
              <a:rPr sz="907" spc="-145" dirty="0">
                <a:latin typeface="Times New Roman"/>
                <a:cs typeface="Times New Roman"/>
              </a:rPr>
              <a:t> </a:t>
            </a:r>
            <a:r>
              <a:rPr sz="907" spc="-63" dirty="0">
                <a:latin typeface="Times New Roman"/>
                <a:cs typeface="Times New Roman"/>
              </a:rPr>
              <a:t>1</a:t>
            </a:r>
            <a:r>
              <a:rPr sz="1224" spc="-63" dirty="0">
                <a:latin typeface="Symbol"/>
                <a:cs typeface="Symbol"/>
              </a:rPr>
              <a:t></a:t>
            </a:r>
            <a:endParaRPr sz="1224">
              <a:latin typeface="Symbol"/>
              <a:cs typeface="Symbol"/>
            </a:endParaRPr>
          </a:p>
        </p:txBody>
      </p:sp>
      <p:sp>
        <p:nvSpPr>
          <p:cNvPr id="29" name="object 29"/>
          <p:cNvSpPr txBox="1"/>
          <p:nvPr/>
        </p:nvSpPr>
        <p:spPr>
          <a:xfrm>
            <a:off x="9027958" y="5437932"/>
            <a:ext cx="213629" cy="201758"/>
          </a:xfrm>
          <a:prstGeom prst="rect">
            <a:avLst/>
          </a:prstGeom>
        </p:spPr>
        <p:txBody>
          <a:bodyPr vert="horz" wrap="square" lIns="0" tIns="13244" rIns="0" bIns="0" rtlCol="0">
            <a:spAutoFit/>
          </a:bodyPr>
          <a:lstStyle/>
          <a:p>
            <a:pPr marL="97889" indent="-98465">
              <a:spcBef>
                <a:spcPts val="104"/>
              </a:spcBef>
              <a:buFont typeface="Symbol"/>
              <a:buChar char=""/>
              <a:tabLst>
                <a:tab pos="98465" algn="l"/>
              </a:tabLst>
            </a:pPr>
            <a:r>
              <a:rPr sz="907" i="1" spc="14" dirty="0">
                <a:latin typeface="Times New Roman"/>
                <a:cs typeface="Times New Roman"/>
              </a:rPr>
              <a:t>y</a:t>
            </a:r>
            <a:r>
              <a:rPr sz="907" i="1" spc="-185" dirty="0">
                <a:latin typeface="Times New Roman"/>
                <a:cs typeface="Times New Roman"/>
              </a:rPr>
              <a:t> </a:t>
            </a:r>
            <a:r>
              <a:rPr sz="1224" spc="-95" dirty="0">
                <a:latin typeface="Symbol"/>
                <a:cs typeface="Symbol"/>
              </a:rPr>
              <a:t></a:t>
            </a:r>
            <a:endParaRPr sz="1224">
              <a:latin typeface="Symbol"/>
              <a:cs typeface="Symbol"/>
            </a:endParaRPr>
          </a:p>
        </p:txBody>
      </p:sp>
      <p:sp>
        <p:nvSpPr>
          <p:cNvPr id="30" name="object 30"/>
          <p:cNvSpPr txBox="1"/>
          <p:nvPr/>
        </p:nvSpPr>
        <p:spPr>
          <a:xfrm>
            <a:off x="8665189" y="5437932"/>
            <a:ext cx="301729" cy="201758"/>
          </a:xfrm>
          <a:prstGeom prst="rect">
            <a:avLst/>
          </a:prstGeom>
        </p:spPr>
        <p:txBody>
          <a:bodyPr vert="horz" wrap="square" lIns="0" tIns="13244" rIns="0" bIns="0" rtlCol="0">
            <a:spAutoFit/>
          </a:bodyPr>
          <a:lstStyle/>
          <a:p>
            <a:pPr>
              <a:spcBef>
                <a:spcPts val="104"/>
              </a:spcBef>
              <a:tabLst>
                <a:tab pos="187717" algn="l"/>
              </a:tabLst>
            </a:pPr>
            <a:r>
              <a:rPr sz="907" spc="5" dirty="0">
                <a:latin typeface="Symbol"/>
                <a:cs typeface="Symbol"/>
              </a:rPr>
              <a:t></a:t>
            </a:r>
            <a:r>
              <a:rPr sz="907" spc="5" dirty="0">
                <a:latin typeface="Times New Roman"/>
                <a:cs typeface="Times New Roman"/>
              </a:rPr>
              <a:t>	</a:t>
            </a:r>
            <a:r>
              <a:rPr sz="1224" spc="-23" dirty="0">
                <a:latin typeface="Symbol"/>
                <a:cs typeface="Symbol"/>
              </a:rPr>
              <a:t></a:t>
            </a:r>
            <a:r>
              <a:rPr sz="907" i="1" spc="14" dirty="0">
                <a:latin typeface="Times New Roman"/>
                <a:cs typeface="Times New Roman"/>
              </a:rPr>
              <a:t>y</a:t>
            </a:r>
            <a:endParaRPr sz="907">
              <a:latin typeface="Times New Roman"/>
              <a:cs typeface="Times New Roman"/>
            </a:endParaRPr>
          </a:p>
        </p:txBody>
      </p:sp>
      <p:sp>
        <p:nvSpPr>
          <p:cNvPr id="31" name="object 31"/>
          <p:cNvSpPr txBox="1"/>
          <p:nvPr/>
        </p:nvSpPr>
        <p:spPr>
          <a:xfrm>
            <a:off x="8389497" y="5381230"/>
            <a:ext cx="272362" cy="342039"/>
          </a:xfrm>
          <a:prstGeom prst="rect">
            <a:avLst/>
          </a:prstGeom>
        </p:spPr>
        <p:txBody>
          <a:bodyPr vert="horz" wrap="square" lIns="0" tIns="36852" rIns="0" bIns="0" rtlCol="0">
            <a:spAutoFit/>
          </a:bodyPr>
          <a:lstStyle/>
          <a:p>
            <a:pPr>
              <a:spcBef>
                <a:spcPts val="290"/>
              </a:spcBef>
            </a:pPr>
            <a:r>
              <a:rPr sz="907" u="sng" spc="5" dirty="0">
                <a:uFill>
                  <a:solidFill>
                    <a:srgbClr val="000000"/>
                  </a:solidFill>
                </a:uFill>
                <a:latin typeface="Times New Roman"/>
                <a:cs typeface="Times New Roman"/>
              </a:rPr>
              <a:t>  </a:t>
            </a:r>
            <a:r>
              <a:rPr sz="907" u="sng" spc="82" dirty="0">
                <a:uFill>
                  <a:solidFill>
                    <a:srgbClr val="000000"/>
                  </a:solidFill>
                </a:uFill>
                <a:latin typeface="Times New Roman"/>
                <a:cs typeface="Times New Roman"/>
              </a:rPr>
              <a:t> </a:t>
            </a:r>
            <a:r>
              <a:rPr sz="907" u="sng" spc="14" dirty="0">
                <a:uFill>
                  <a:solidFill>
                    <a:srgbClr val="000000"/>
                  </a:solidFill>
                </a:uFill>
                <a:latin typeface="Times New Roman"/>
                <a:cs typeface="Times New Roman"/>
              </a:rPr>
              <a:t>1</a:t>
            </a:r>
            <a:r>
              <a:rPr sz="907" u="sng" spc="95" dirty="0">
                <a:uFill>
                  <a:solidFill>
                    <a:srgbClr val="000000"/>
                  </a:solidFill>
                </a:uFill>
                <a:latin typeface="Times New Roman"/>
                <a:cs typeface="Times New Roman"/>
              </a:rPr>
              <a:t> </a:t>
            </a:r>
            <a:endParaRPr sz="907">
              <a:latin typeface="Times New Roman"/>
              <a:cs typeface="Times New Roman"/>
            </a:endParaRPr>
          </a:p>
          <a:p>
            <a:pPr marL="13243">
              <a:spcBef>
                <a:spcPts val="208"/>
              </a:spcBef>
            </a:pPr>
            <a:r>
              <a:rPr sz="907" i="1" spc="18" dirty="0">
                <a:latin typeface="Times New Roman"/>
                <a:cs typeface="Times New Roman"/>
              </a:rPr>
              <a:t>N</a:t>
            </a:r>
            <a:r>
              <a:rPr sz="907" i="1" spc="-27" dirty="0">
                <a:latin typeface="Times New Roman"/>
                <a:cs typeface="Times New Roman"/>
              </a:rPr>
              <a:t> </a:t>
            </a:r>
            <a:r>
              <a:rPr sz="907" spc="45" dirty="0">
                <a:latin typeface="Symbol"/>
                <a:cs typeface="Symbol"/>
              </a:rPr>
              <a:t></a:t>
            </a:r>
            <a:r>
              <a:rPr sz="907" spc="45" dirty="0">
                <a:latin typeface="Times New Roman"/>
                <a:cs typeface="Times New Roman"/>
              </a:rPr>
              <a:t>1</a:t>
            </a:r>
            <a:endParaRPr sz="907">
              <a:latin typeface="Times New Roman"/>
              <a:cs typeface="Times New Roman"/>
            </a:endParaRPr>
          </a:p>
        </p:txBody>
      </p:sp>
      <p:sp>
        <p:nvSpPr>
          <p:cNvPr id="32" name="object 32"/>
          <p:cNvSpPr txBox="1"/>
          <p:nvPr/>
        </p:nvSpPr>
        <p:spPr>
          <a:xfrm>
            <a:off x="7637705" y="5437932"/>
            <a:ext cx="663919" cy="201758"/>
          </a:xfrm>
          <a:prstGeom prst="rect">
            <a:avLst/>
          </a:prstGeom>
        </p:spPr>
        <p:txBody>
          <a:bodyPr vert="horz" wrap="square" lIns="0" tIns="13244" rIns="0" bIns="0" rtlCol="0">
            <a:spAutoFit/>
          </a:bodyPr>
          <a:lstStyle/>
          <a:p>
            <a:pPr>
              <a:spcBef>
                <a:spcPts val="104"/>
              </a:spcBef>
              <a:tabLst>
                <a:tab pos="187717" algn="l"/>
              </a:tabLst>
            </a:pPr>
            <a:r>
              <a:rPr sz="907" spc="5" dirty="0">
                <a:latin typeface="Symbol"/>
                <a:cs typeface="Symbol"/>
              </a:rPr>
              <a:t></a:t>
            </a:r>
            <a:r>
              <a:rPr sz="907" spc="5" dirty="0">
                <a:latin typeface="Times New Roman"/>
                <a:cs typeface="Times New Roman"/>
              </a:rPr>
              <a:t>	</a:t>
            </a:r>
            <a:r>
              <a:rPr sz="1224" spc="-27" dirty="0">
                <a:latin typeface="Symbol"/>
                <a:cs typeface="Symbol"/>
              </a:rPr>
              <a:t></a:t>
            </a:r>
            <a:r>
              <a:rPr sz="907" i="1" spc="-27" dirty="0">
                <a:latin typeface="Times New Roman"/>
                <a:cs typeface="Times New Roman"/>
              </a:rPr>
              <a:t>x </a:t>
            </a:r>
            <a:r>
              <a:rPr sz="907" spc="14" dirty="0">
                <a:latin typeface="Symbol"/>
                <a:cs typeface="Symbol"/>
              </a:rPr>
              <a:t></a:t>
            </a:r>
            <a:r>
              <a:rPr sz="907" spc="14" dirty="0">
                <a:latin typeface="Times New Roman"/>
                <a:cs typeface="Times New Roman"/>
              </a:rPr>
              <a:t> </a:t>
            </a:r>
            <a:r>
              <a:rPr sz="907" i="1" spc="14" dirty="0">
                <a:latin typeface="Times New Roman"/>
                <a:cs typeface="Times New Roman"/>
              </a:rPr>
              <a:t>x </a:t>
            </a:r>
            <a:r>
              <a:rPr sz="1224" spc="-95" dirty="0">
                <a:latin typeface="Symbol"/>
                <a:cs typeface="Symbol"/>
              </a:rPr>
              <a:t></a:t>
            </a:r>
            <a:r>
              <a:rPr sz="1224" spc="-54" dirty="0">
                <a:latin typeface="Times New Roman"/>
                <a:cs typeface="Times New Roman"/>
              </a:rPr>
              <a:t> </a:t>
            </a:r>
            <a:r>
              <a:rPr sz="907" spc="5" dirty="0">
                <a:latin typeface="Symbol"/>
                <a:cs typeface="Symbol"/>
              </a:rPr>
              <a:t></a:t>
            </a:r>
            <a:endParaRPr sz="907">
              <a:latin typeface="Symbol"/>
              <a:cs typeface="Symbol"/>
            </a:endParaRPr>
          </a:p>
        </p:txBody>
      </p:sp>
      <p:sp>
        <p:nvSpPr>
          <p:cNvPr id="33" name="object 33"/>
          <p:cNvSpPr txBox="1"/>
          <p:nvPr/>
        </p:nvSpPr>
        <p:spPr>
          <a:xfrm>
            <a:off x="7361995" y="5381230"/>
            <a:ext cx="272362" cy="342039"/>
          </a:xfrm>
          <a:prstGeom prst="rect">
            <a:avLst/>
          </a:prstGeom>
        </p:spPr>
        <p:txBody>
          <a:bodyPr vert="horz" wrap="square" lIns="0" tIns="36852" rIns="0" bIns="0" rtlCol="0">
            <a:spAutoFit/>
          </a:bodyPr>
          <a:lstStyle/>
          <a:p>
            <a:pPr>
              <a:spcBef>
                <a:spcPts val="290"/>
              </a:spcBef>
            </a:pPr>
            <a:r>
              <a:rPr sz="907" u="sng" spc="5" dirty="0">
                <a:uFill>
                  <a:solidFill>
                    <a:srgbClr val="000000"/>
                  </a:solidFill>
                </a:uFill>
                <a:latin typeface="Times New Roman"/>
                <a:cs typeface="Times New Roman"/>
              </a:rPr>
              <a:t>  </a:t>
            </a:r>
            <a:r>
              <a:rPr sz="907" u="sng" spc="82" dirty="0">
                <a:uFill>
                  <a:solidFill>
                    <a:srgbClr val="000000"/>
                  </a:solidFill>
                </a:uFill>
                <a:latin typeface="Times New Roman"/>
                <a:cs typeface="Times New Roman"/>
              </a:rPr>
              <a:t> </a:t>
            </a:r>
            <a:r>
              <a:rPr sz="907" u="sng" spc="14" dirty="0">
                <a:uFill>
                  <a:solidFill>
                    <a:srgbClr val="000000"/>
                  </a:solidFill>
                </a:uFill>
                <a:latin typeface="Times New Roman"/>
                <a:cs typeface="Times New Roman"/>
              </a:rPr>
              <a:t>1</a:t>
            </a:r>
            <a:r>
              <a:rPr sz="907" u="sng" spc="95" dirty="0">
                <a:uFill>
                  <a:solidFill>
                    <a:srgbClr val="000000"/>
                  </a:solidFill>
                </a:uFill>
                <a:latin typeface="Times New Roman"/>
                <a:cs typeface="Times New Roman"/>
              </a:rPr>
              <a:t> </a:t>
            </a:r>
            <a:endParaRPr sz="907">
              <a:latin typeface="Times New Roman"/>
              <a:cs typeface="Times New Roman"/>
            </a:endParaRPr>
          </a:p>
          <a:p>
            <a:pPr marL="13243">
              <a:spcBef>
                <a:spcPts val="208"/>
              </a:spcBef>
            </a:pPr>
            <a:r>
              <a:rPr sz="907" i="1" spc="18" dirty="0">
                <a:latin typeface="Times New Roman"/>
                <a:cs typeface="Times New Roman"/>
              </a:rPr>
              <a:t>N</a:t>
            </a:r>
            <a:r>
              <a:rPr sz="907" i="1" spc="-27" dirty="0">
                <a:latin typeface="Times New Roman"/>
                <a:cs typeface="Times New Roman"/>
              </a:rPr>
              <a:t> </a:t>
            </a:r>
            <a:r>
              <a:rPr sz="907" spc="45" dirty="0">
                <a:latin typeface="Symbol"/>
                <a:cs typeface="Symbol"/>
              </a:rPr>
              <a:t></a:t>
            </a:r>
            <a:r>
              <a:rPr sz="907" spc="45" dirty="0">
                <a:latin typeface="Times New Roman"/>
                <a:cs typeface="Times New Roman"/>
              </a:rPr>
              <a:t>1</a:t>
            </a:r>
            <a:endParaRPr sz="907">
              <a:latin typeface="Times New Roman"/>
              <a:cs typeface="Times New Roman"/>
            </a:endParaRPr>
          </a:p>
        </p:txBody>
      </p:sp>
      <p:sp>
        <p:nvSpPr>
          <p:cNvPr id="34" name="object 34"/>
          <p:cNvSpPr txBox="1"/>
          <p:nvPr/>
        </p:nvSpPr>
        <p:spPr>
          <a:xfrm>
            <a:off x="7636787" y="5073127"/>
            <a:ext cx="1312866" cy="227906"/>
          </a:xfrm>
          <a:prstGeom prst="rect">
            <a:avLst/>
          </a:prstGeom>
        </p:spPr>
        <p:txBody>
          <a:bodyPr vert="horz" wrap="square" lIns="0" tIns="11516" rIns="0" bIns="0" rtlCol="0">
            <a:spAutoFit/>
          </a:bodyPr>
          <a:lstStyle/>
          <a:p>
            <a:pPr marL="23033">
              <a:spcBef>
                <a:spcPts val="91"/>
              </a:spcBef>
            </a:pPr>
            <a:r>
              <a:rPr sz="1360" u="sng" spc="6" baseline="36111" dirty="0">
                <a:uFill>
                  <a:solidFill>
                    <a:srgbClr val="000000"/>
                  </a:solidFill>
                </a:uFill>
                <a:latin typeface="Times New Roman"/>
                <a:cs typeface="Times New Roman"/>
              </a:rPr>
              <a:t>  </a:t>
            </a:r>
            <a:r>
              <a:rPr sz="1360" u="sng" spc="115" baseline="36111" dirty="0">
                <a:uFill>
                  <a:solidFill>
                    <a:srgbClr val="000000"/>
                  </a:solidFill>
                </a:uFill>
                <a:latin typeface="Times New Roman"/>
                <a:cs typeface="Times New Roman"/>
              </a:rPr>
              <a:t> </a:t>
            </a:r>
            <a:r>
              <a:rPr sz="1360" u="sng" spc="20" baseline="36111" dirty="0">
                <a:uFill>
                  <a:solidFill>
                    <a:srgbClr val="000000"/>
                  </a:solidFill>
                </a:uFill>
                <a:latin typeface="Times New Roman"/>
                <a:cs typeface="Times New Roman"/>
              </a:rPr>
              <a:t>1</a:t>
            </a:r>
            <a:r>
              <a:rPr sz="1360" spc="20" baseline="36111" dirty="0">
                <a:latin typeface="Times New Roman"/>
                <a:cs typeface="Times New Roman"/>
              </a:rPr>
              <a:t> </a:t>
            </a:r>
            <a:r>
              <a:rPr sz="907" spc="5" dirty="0">
                <a:latin typeface="Symbol"/>
                <a:cs typeface="Symbol"/>
              </a:rPr>
              <a:t></a:t>
            </a:r>
            <a:r>
              <a:rPr sz="907" spc="5" dirty="0">
                <a:latin typeface="Times New Roman"/>
                <a:cs typeface="Times New Roman"/>
              </a:rPr>
              <a:t> </a:t>
            </a:r>
            <a:r>
              <a:rPr sz="2108" spc="34" baseline="-8960" dirty="0">
                <a:latin typeface="Symbol"/>
                <a:cs typeface="Symbol"/>
              </a:rPr>
              <a:t></a:t>
            </a:r>
            <a:r>
              <a:rPr sz="1224" spc="23" dirty="0">
                <a:latin typeface="Symbol"/>
                <a:cs typeface="Symbol"/>
              </a:rPr>
              <a:t></a:t>
            </a:r>
            <a:r>
              <a:rPr sz="907" i="1" spc="23" dirty="0">
                <a:latin typeface="Times New Roman"/>
                <a:cs typeface="Times New Roman"/>
              </a:rPr>
              <a:t>x </a:t>
            </a:r>
            <a:r>
              <a:rPr sz="907" spc="14" dirty="0">
                <a:latin typeface="Symbol"/>
                <a:cs typeface="Symbol"/>
              </a:rPr>
              <a:t></a:t>
            </a:r>
            <a:r>
              <a:rPr sz="907" spc="14" dirty="0">
                <a:latin typeface="Times New Roman"/>
                <a:cs typeface="Times New Roman"/>
              </a:rPr>
              <a:t> </a:t>
            </a:r>
            <a:r>
              <a:rPr sz="907" i="1" spc="14" dirty="0">
                <a:latin typeface="Times New Roman"/>
                <a:cs typeface="Times New Roman"/>
              </a:rPr>
              <a:t>x </a:t>
            </a:r>
            <a:r>
              <a:rPr sz="1224" spc="-32" dirty="0">
                <a:latin typeface="Symbol"/>
                <a:cs typeface="Symbol"/>
              </a:rPr>
              <a:t></a:t>
            </a:r>
            <a:r>
              <a:rPr sz="907" spc="-32" dirty="0">
                <a:latin typeface="Symbol"/>
                <a:cs typeface="Symbol"/>
              </a:rPr>
              <a:t></a:t>
            </a:r>
            <a:r>
              <a:rPr sz="907" spc="-32" dirty="0">
                <a:latin typeface="Times New Roman"/>
                <a:cs typeface="Times New Roman"/>
              </a:rPr>
              <a:t> </a:t>
            </a:r>
            <a:r>
              <a:rPr sz="1224" spc="-5" dirty="0">
                <a:latin typeface="Symbol"/>
                <a:cs typeface="Symbol"/>
              </a:rPr>
              <a:t></a:t>
            </a:r>
            <a:r>
              <a:rPr sz="907" i="1" spc="-5" dirty="0">
                <a:latin typeface="Times New Roman"/>
                <a:cs typeface="Times New Roman"/>
              </a:rPr>
              <a:t>y </a:t>
            </a:r>
            <a:r>
              <a:rPr sz="907" spc="14" dirty="0">
                <a:latin typeface="Symbol"/>
                <a:cs typeface="Symbol"/>
              </a:rPr>
              <a:t></a:t>
            </a:r>
            <a:r>
              <a:rPr sz="907" spc="14" dirty="0">
                <a:latin typeface="Times New Roman"/>
                <a:cs typeface="Times New Roman"/>
              </a:rPr>
              <a:t> </a:t>
            </a:r>
            <a:r>
              <a:rPr sz="907" i="1" spc="14" dirty="0">
                <a:latin typeface="Times New Roman"/>
                <a:cs typeface="Times New Roman"/>
              </a:rPr>
              <a:t>y</a:t>
            </a:r>
            <a:r>
              <a:rPr sz="907" i="1" spc="-159" dirty="0">
                <a:latin typeface="Times New Roman"/>
                <a:cs typeface="Times New Roman"/>
              </a:rPr>
              <a:t> </a:t>
            </a:r>
            <a:r>
              <a:rPr sz="1224" spc="-95" dirty="0">
                <a:latin typeface="Symbol"/>
                <a:cs typeface="Symbol"/>
              </a:rPr>
              <a:t></a:t>
            </a:r>
            <a:endParaRPr sz="1224">
              <a:latin typeface="Symbol"/>
              <a:cs typeface="Symbol"/>
            </a:endParaRPr>
          </a:p>
        </p:txBody>
      </p:sp>
      <p:sp>
        <p:nvSpPr>
          <p:cNvPr id="35" name="object 35"/>
          <p:cNvSpPr txBox="1"/>
          <p:nvPr/>
        </p:nvSpPr>
        <p:spPr>
          <a:xfrm>
            <a:off x="7650578" y="5223863"/>
            <a:ext cx="485991" cy="154707"/>
          </a:xfrm>
          <a:prstGeom prst="rect">
            <a:avLst/>
          </a:prstGeom>
        </p:spPr>
        <p:txBody>
          <a:bodyPr vert="horz" wrap="square" lIns="0" tIns="14971" rIns="0" bIns="0" rtlCol="0">
            <a:spAutoFit/>
          </a:bodyPr>
          <a:lstStyle/>
          <a:p>
            <a:pPr marL="23033">
              <a:spcBef>
                <a:spcPts val="118"/>
              </a:spcBef>
            </a:pPr>
            <a:r>
              <a:rPr sz="907" i="1" spc="18" dirty="0">
                <a:latin typeface="Times New Roman"/>
                <a:cs typeface="Times New Roman"/>
              </a:rPr>
              <a:t>N </a:t>
            </a:r>
            <a:r>
              <a:rPr sz="907" spc="45" dirty="0">
                <a:latin typeface="Symbol"/>
                <a:cs typeface="Symbol"/>
              </a:rPr>
              <a:t></a:t>
            </a:r>
            <a:r>
              <a:rPr sz="907" spc="45" dirty="0">
                <a:latin typeface="Times New Roman"/>
                <a:cs typeface="Times New Roman"/>
              </a:rPr>
              <a:t>1</a:t>
            </a:r>
            <a:r>
              <a:rPr sz="907" spc="299" dirty="0">
                <a:latin typeface="Times New Roman"/>
                <a:cs typeface="Times New Roman"/>
              </a:rPr>
              <a:t> </a:t>
            </a:r>
            <a:r>
              <a:rPr sz="816" i="1" baseline="-18518" dirty="0">
                <a:latin typeface="Times New Roman"/>
                <a:cs typeface="Times New Roman"/>
              </a:rPr>
              <a:t>n</a:t>
            </a:r>
            <a:r>
              <a:rPr sz="816" baseline="-18518" dirty="0">
                <a:latin typeface="Symbol"/>
                <a:cs typeface="Symbol"/>
              </a:rPr>
              <a:t></a:t>
            </a:r>
            <a:r>
              <a:rPr sz="816" baseline="-18518" dirty="0">
                <a:latin typeface="Times New Roman"/>
                <a:cs typeface="Times New Roman"/>
              </a:rPr>
              <a:t>1</a:t>
            </a:r>
            <a:endParaRPr sz="816" baseline="-18518">
              <a:latin typeface="Times New Roman"/>
              <a:cs typeface="Times New Roman"/>
            </a:endParaRPr>
          </a:p>
        </p:txBody>
      </p:sp>
      <p:sp>
        <p:nvSpPr>
          <p:cNvPr id="36" name="object 36"/>
          <p:cNvSpPr txBox="1"/>
          <p:nvPr/>
        </p:nvSpPr>
        <p:spPr>
          <a:xfrm>
            <a:off x="6998525" y="5292267"/>
            <a:ext cx="252209" cy="154707"/>
          </a:xfrm>
          <a:prstGeom prst="rect">
            <a:avLst/>
          </a:prstGeom>
        </p:spPr>
        <p:txBody>
          <a:bodyPr vert="horz" wrap="square" lIns="0" tIns="14971" rIns="0" bIns="0" rtlCol="0">
            <a:spAutoFit/>
          </a:bodyPr>
          <a:lstStyle/>
          <a:p>
            <a:pPr>
              <a:spcBef>
                <a:spcPts val="118"/>
              </a:spcBef>
              <a:tabLst>
                <a:tab pos="174473" algn="l"/>
              </a:tabLst>
            </a:pPr>
            <a:r>
              <a:rPr sz="907" i="1" spc="9" dirty="0">
                <a:latin typeface="Times New Roman"/>
                <a:cs typeface="Times New Roman"/>
              </a:rPr>
              <a:t>r	</a:t>
            </a:r>
            <a:r>
              <a:rPr sz="907" spc="14" dirty="0">
                <a:latin typeface="Symbol"/>
                <a:cs typeface="Symbol"/>
              </a:rPr>
              <a:t></a:t>
            </a:r>
            <a:endParaRPr sz="907">
              <a:latin typeface="Symbol"/>
              <a:cs typeface="Symbol"/>
            </a:endParaRPr>
          </a:p>
        </p:txBody>
      </p:sp>
      <p:sp>
        <p:nvSpPr>
          <p:cNvPr id="37" name="object 37"/>
          <p:cNvSpPr/>
          <p:nvPr/>
        </p:nvSpPr>
        <p:spPr>
          <a:xfrm>
            <a:off x="6971601" y="5057300"/>
            <a:ext cx="3115179" cy="711136"/>
          </a:xfrm>
          <a:custGeom>
            <a:avLst/>
            <a:gdLst/>
            <a:ahLst/>
            <a:cxnLst/>
            <a:rect l="l" t="t" r="r" b="b"/>
            <a:pathLst>
              <a:path w="3435350" h="784225">
                <a:moveTo>
                  <a:pt x="3435095" y="784098"/>
                </a:moveTo>
                <a:lnTo>
                  <a:pt x="3435095" y="0"/>
                </a:lnTo>
                <a:lnTo>
                  <a:pt x="0" y="0"/>
                </a:lnTo>
                <a:lnTo>
                  <a:pt x="0" y="784098"/>
                </a:lnTo>
                <a:lnTo>
                  <a:pt x="4572" y="784098"/>
                </a:lnTo>
                <a:lnTo>
                  <a:pt x="4572" y="9144"/>
                </a:lnTo>
                <a:lnTo>
                  <a:pt x="9893" y="4572"/>
                </a:lnTo>
                <a:lnTo>
                  <a:pt x="9893" y="9144"/>
                </a:lnTo>
                <a:lnTo>
                  <a:pt x="3425951" y="9144"/>
                </a:lnTo>
                <a:lnTo>
                  <a:pt x="3425951" y="4571"/>
                </a:lnTo>
                <a:lnTo>
                  <a:pt x="3430523" y="9144"/>
                </a:lnTo>
                <a:lnTo>
                  <a:pt x="3430523" y="784098"/>
                </a:lnTo>
                <a:lnTo>
                  <a:pt x="3435095" y="784098"/>
                </a:lnTo>
                <a:close/>
              </a:path>
              <a:path w="3435350" h="784225">
                <a:moveTo>
                  <a:pt x="9893" y="9144"/>
                </a:moveTo>
                <a:lnTo>
                  <a:pt x="9893" y="4572"/>
                </a:lnTo>
                <a:lnTo>
                  <a:pt x="4572" y="9144"/>
                </a:lnTo>
                <a:lnTo>
                  <a:pt x="9893" y="9144"/>
                </a:lnTo>
                <a:close/>
              </a:path>
              <a:path w="3435350" h="784225">
                <a:moveTo>
                  <a:pt x="9893" y="774954"/>
                </a:moveTo>
                <a:lnTo>
                  <a:pt x="9893" y="9144"/>
                </a:lnTo>
                <a:lnTo>
                  <a:pt x="4572" y="9144"/>
                </a:lnTo>
                <a:lnTo>
                  <a:pt x="4572" y="774954"/>
                </a:lnTo>
                <a:lnTo>
                  <a:pt x="9893" y="774954"/>
                </a:lnTo>
                <a:close/>
              </a:path>
              <a:path w="3435350" h="784225">
                <a:moveTo>
                  <a:pt x="3430523" y="774954"/>
                </a:moveTo>
                <a:lnTo>
                  <a:pt x="4572" y="774954"/>
                </a:lnTo>
                <a:lnTo>
                  <a:pt x="9893" y="779526"/>
                </a:lnTo>
                <a:lnTo>
                  <a:pt x="9893" y="784098"/>
                </a:lnTo>
                <a:lnTo>
                  <a:pt x="3425951" y="784098"/>
                </a:lnTo>
                <a:lnTo>
                  <a:pt x="3425951" y="779526"/>
                </a:lnTo>
                <a:lnTo>
                  <a:pt x="3430523" y="774954"/>
                </a:lnTo>
                <a:close/>
              </a:path>
              <a:path w="3435350" h="784225">
                <a:moveTo>
                  <a:pt x="9893" y="784098"/>
                </a:moveTo>
                <a:lnTo>
                  <a:pt x="9893" y="779526"/>
                </a:lnTo>
                <a:lnTo>
                  <a:pt x="4572" y="774954"/>
                </a:lnTo>
                <a:lnTo>
                  <a:pt x="4572" y="784098"/>
                </a:lnTo>
                <a:lnTo>
                  <a:pt x="9893" y="784098"/>
                </a:lnTo>
                <a:close/>
              </a:path>
              <a:path w="3435350" h="784225">
                <a:moveTo>
                  <a:pt x="3430523" y="9144"/>
                </a:moveTo>
                <a:lnTo>
                  <a:pt x="3425951" y="4571"/>
                </a:lnTo>
                <a:lnTo>
                  <a:pt x="3425951" y="9144"/>
                </a:lnTo>
                <a:lnTo>
                  <a:pt x="3430523" y="9144"/>
                </a:lnTo>
                <a:close/>
              </a:path>
              <a:path w="3435350" h="784225">
                <a:moveTo>
                  <a:pt x="3430523" y="774954"/>
                </a:moveTo>
                <a:lnTo>
                  <a:pt x="3430523" y="9144"/>
                </a:lnTo>
                <a:lnTo>
                  <a:pt x="3425951" y="9144"/>
                </a:lnTo>
                <a:lnTo>
                  <a:pt x="3425951" y="774954"/>
                </a:lnTo>
                <a:lnTo>
                  <a:pt x="3430523" y="774954"/>
                </a:lnTo>
                <a:close/>
              </a:path>
              <a:path w="3435350" h="784225">
                <a:moveTo>
                  <a:pt x="3430523" y="784098"/>
                </a:moveTo>
                <a:lnTo>
                  <a:pt x="3430523" y="774954"/>
                </a:lnTo>
                <a:lnTo>
                  <a:pt x="3425951" y="779526"/>
                </a:lnTo>
                <a:lnTo>
                  <a:pt x="3425951" y="784098"/>
                </a:lnTo>
                <a:lnTo>
                  <a:pt x="3430523" y="784098"/>
                </a:lnTo>
                <a:close/>
              </a:path>
            </a:pathLst>
          </a:custGeom>
          <a:solidFill>
            <a:srgbClr val="000000"/>
          </a:solidFill>
        </p:spPr>
        <p:txBody>
          <a:bodyPr wrap="square" lIns="0" tIns="0" rIns="0" bIns="0" rtlCol="0"/>
          <a:lstStyle/>
          <a:p>
            <a:endParaRPr sz="1632"/>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7510" y="858784"/>
            <a:ext cx="2763929" cy="457645"/>
          </a:xfrm>
          <a:prstGeom prst="rect">
            <a:avLst/>
          </a:prstGeom>
        </p:spPr>
        <p:txBody>
          <a:bodyPr vert="horz" wrap="square" lIns="0" tIns="10941" rIns="0" bIns="0" rtlCol="0" anchor="ctr">
            <a:spAutoFit/>
          </a:bodyPr>
          <a:lstStyle/>
          <a:p>
            <a:pPr marL="11516">
              <a:lnSpc>
                <a:spcPct val="100000"/>
              </a:lnSpc>
              <a:spcBef>
                <a:spcPts val="86"/>
              </a:spcBef>
            </a:pPr>
            <a:r>
              <a:rPr spc="-9" dirty="0"/>
              <a:t>Scatter</a:t>
            </a:r>
            <a:r>
              <a:rPr spc="-23" dirty="0"/>
              <a:t> </a:t>
            </a:r>
            <a:r>
              <a:rPr spc="-5" dirty="0"/>
              <a:t>Matrix</a:t>
            </a:r>
          </a:p>
        </p:txBody>
      </p:sp>
      <p:sp>
        <p:nvSpPr>
          <p:cNvPr id="6" name="object 6"/>
          <p:cNvSpPr txBox="1">
            <a:spLocks noGrp="1"/>
          </p:cNvSpPr>
          <p:nvPr>
            <p:ph type="sldNum" sz="quarter" idx="7"/>
          </p:nvPr>
        </p:nvSpPr>
        <p:spPr>
          <a:xfrm>
            <a:off x="9055708" y="5832992"/>
            <a:ext cx="2487537" cy="193002"/>
          </a:xfrm>
          <a:prstGeom prst="rect">
            <a:avLst/>
          </a:prstGeom>
        </p:spPr>
        <p:txBody>
          <a:bodyPr vert="horz" wrap="square" lIns="0" tIns="25336" rIns="0" bIns="0" rtlCol="0" anchor="ctr">
            <a:spAutoFit/>
          </a:bodyPr>
          <a:lstStyle/>
          <a:p>
            <a:pPr marL="34549">
              <a:spcBef>
                <a:spcPts val="199"/>
              </a:spcBef>
            </a:pPr>
            <a:fld id="{81D60167-4931-47E6-BA6A-407CBD079E47}" type="slidenum">
              <a:rPr dirty="0"/>
              <a:pPr marL="34549">
                <a:spcBef>
                  <a:spcPts val="199"/>
                </a:spcBef>
              </a:pPr>
              <a:t>81</a:t>
            </a:fld>
            <a:endParaRPr dirty="0"/>
          </a:p>
        </p:txBody>
      </p:sp>
      <p:grpSp>
        <p:nvGrpSpPr>
          <p:cNvPr id="3" name="object 3"/>
          <p:cNvGrpSpPr/>
          <p:nvPr/>
        </p:nvGrpSpPr>
        <p:grpSpPr>
          <a:xfrm>
            <a:off x="3104863" y="1556091"/>
            <a:ext cx="5797342" cy="4629582"/>
            <a:chOff x="2048141" y="1716023"/>
            <a:chExt cx="6393180" cy="5105400"/>
          </a:xfrm>
        </p:grpSpPr>
        <p:sp>
          <p:nvSpPr>
            <p:cNvPr id="4" name="object 4"/>
            <p:cNvSpPr/>
            <p:nvPr/>
          </p:nvSpPr>
          <p:spPr>
            <a:xfrm>
              <a:off x="2054237" y="1719833"/>
              <a:ext cx="6380988" cy="5097017"/>
            </a:xfrm>
            <a:prstGeom prst="rect">
              <a:avLst/>
            </a:prstGeom>
            <a:blipFill>
              <a:blip r:embed="rId2" cstate="print"/>
              <a:stretch>
                <a:fillRect/>
              </a:stretch>
            </a:blipFill>
          </p:spPr>
          <p:txBody>
            <a:bodyPr wrap="square" lIns="0" tIns="0" rIns="0" bIns="0" rtlCol="0"/>
            <a:lstStyle/>
            <a:p>
              <a:endParaRPr sz="1632"/>
            </a:p>
          </p:txBody>
        </p:sp>
        <p:sp>
          <p:nvSpPr>
            <p:cNvPr id="5" name="object 5"/>
            <p:cNvSpPr/>
            <p:nvPr/>
          </p:nvSpPr>
          <p:spPr>
            <a:xfrm>
              <a:off x="2048141" y="1716023"/>
              <a:ext cx="6393180" cy="5105400"/>
            </a:xfrm>
            <a:custGeom>
              <a:avLst/>
              <a:gdLst/>
              <a:ahLst/>
              <a:cxnLst/>
              <a:rect l="l" t="t" r="r" b="b"/>
              <a:pathLst>
                <a:path w="6393180" h="5105400">
                  <a:moveTo>
                    <a:pt x="6393180" y="5105400"/>
                  </a:moveTo>
                  <a:lnTo>
                    <a:pt x="6393180" y="0"/>
                  </a:lnTo>
                  <a:lnTo>
                    <a:pt x="0" y="0"/>
                  </a:lnTo>
                  <a:lnTo>
                    <a:pt x="0" y="5105400"/>
                  </a:lnTo>
                  <a:lnTo>
                    <a:pt x="5334" y="5105400"/>
                  </a:lnTo>
                  <a:lnTo>
                    <a:pt x="5334" y="9906"/>
                  </a:lnTo>
                  <a:lnTo>
                    <a:pt x="9905" y="4572"/>
                  </a:lnTo>
                  <a:lnTo>
                    <a:pt x="9905" y="9906"/>
                  </a:lnTo>
                  <a:lnTo>
                    <a:pt x="6383274" y="9905"/>
                  </a:lnTo>
                  <a:lnTo>
                    <a:pt x="6383274" y="4571"/>
                  </a:lnTo>
                  <a:lnTo>
                    <a:pt x="6388595" y="9905"/>
                  </a:lnTo>
                  <a:lnTo>
                    <a:pt x="6388595" y="5105400"/>
                  </a:lnTo>
                  <a:lnTo>
                    <a:pt x="6393180" y="5105400"/>
                  </a:lnTo>
                  <a:close/>
                </a:path>
                <a:path w="6393180" h="5105400">
                  <a:moveTo>
                    <a:pt x="9905" y="9906"/>
                  </a:moveTo>
                  <a:lnTo>
                    <a:pt x="9905" y="4572"/>
                  </a:lnTo>
                  <a:lnTo>
                    <a:pt x="5334" y="9906"/>
                  </a:lnTo>
                  <a:lnTo>
                    <a:pt x="9905" y="9906"/>
                  </a:lnTo>
                  <a:close/>
                </a:path>
                <a:path w="6393180" h="5105400">
                  <a:moveTo>
                    <a:pt x="9905" y="5096256"/>
                  </a:moveTo>
                  <a:lnTo>
                    <a:pt x="9905" y="9906"/>
                  </a:lnTo>
                  <a:lnTo>
                    <a:pt x="5334" y="9906"/>
                  </a:lnTo>
                  <a:lnTo>
                    <a:pt x="5334" y="5096256"/>
                  </a:lnTo>
                  <a:lnTo>
                    <a:pt x="9905" y="5096256"/>
                  </a:lnTo>
                  <a:close/>
                </a:path>
                <a:path w="6393180" h="5105400">
                  <a:moveTo>
                    <a:pt x="6388595" y="5096256"/>
                  </a:moveTo>
                  <a:lnTo>
                    <a:pt x="5334" y="5096256"/>
                  </a:lnTo>
                  <a:lnTo>
                    <a:pt x="9905" y="5100827"/>
                  </a:lnTo>
                  <a:lnTo>
                    <a:pt x="9905" y="5105400"/>
                  </a:lnTo>
                  <a:lnTo>
                    <a:pt x="6383274" y="5105400"/>
                  </a:lnTo>
                  <a:lnTo>
                    <a:pt x="6383274" y="5100828"/>
                  </a:lnTo>
                  <a:lnTo>
                    <a:pt x="6388595" y="5096256"/>
                  </a:lnTo>
                  <a:close/>
                </a:path>
                <a:path w="6393180" h="5105400">
                  <a:moveTo>
                    <a:pt x="9905" y="5105400"/>
                  </a:moveTo>
                  <a:lnTo>
                    <a:pt x="9905" y="5100827"/>
                  </a:lnTo>
                  <a:lnTo>
                    <a:pt x="5334" y="5096256"/>
                  </a:lnTo>
                  <a:lnTo>
                    <a:pt x="5334" y="5105400"/>
                  </a:lnTo>
                  <a:lnTo>
                    <a:pt x="9905" y="5105400"/>
                  </a:lnTo>
                  <a:close/>
                </a:path>
                <a:path w="6393180" h="5105400">
                  <a:moveTo>
                    <a:pt x="6388595" y="9905"/>
                  </a:moveTo>
                  <a:lnTo>
                    <a:pt x="6383274" y="4571"/>
                  </a:lnTo>
                  <a:lnTo>
                    <a:pt x="6383274" y="9905"/>
                  </a:lnTo>
                  <a:lnTo>
                    <a:pt x="6388595" y="9905"/>
                  </a:lnTo>
                  <a:close/>
                </a:path>
                <a:path w="6393180" h="5105400">
                  <a:moveTo>
                    <a:pt x="6388595" y="5096256"/>
                  </a:moveTo>
                  <a:lnTo>
                    <a:pt x="6388595" y="9905"/>
                  </a:lnTo>
                  <a:lnTo>
                    <a:pt x="6383274" y="9905"/>
                  </a:lnTo>
                  <a:lnTo>
                    <a:pt x="6383274" y="5096256"/>
                  </a:lnTo>
                  <a:lnTo>
                    <a:pt x="6388595" y="5096256"/>
                  </a:lnTo>
                  <a:close/>
                </a:path>
                <a:path w="6393180" h="5105400">
                  <a:moveTo>
                    <a:pt x="6388595" y="5105400"/>
                  </a:moveTo>
                  <a:lnTo>
                    <a:pt x="6388595" y="5096256"/>
                  </a:lnTo>
                  <a:lnTo>
                    <a:pt x="6383274" y="5100828"/>
                  </a:lnTo>
                  <a:lnTo>
                    <a:pt x="6383274" y="5105400"/>
                  </a:lnTo>
                  <a:lnTo>
                    <a:pt x="6388595" y="5105400"/>
                  </a:lnTo>
                  <a:close/>
                </a:path>
              </a:pathLst>
            </a:custGeom>
            <a:solidFill>
              <a:srgbClr val="333399"/>
            </a:solidFill>
          </p:spPr>
          <p:txBody>
            <a:bodyPr wrap="square" lIns="0" tIns="0" rIns="0" bIns="0" rtlCol="0"/>
            <a:lstStyle/>
            <a:p>
              <a:endParaRPr sz="1632"/>
            </a:p>
          </p:txBody>
        </p:sp>
      </p:gr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93144" y="3897287"/>
            <a:ext cx="6013274" cy="1593665"/>
          </a:xfrm>
          <a:prstGeom prst="rect">
            <a:avLst/>
          </a:prstGeom>
        </p:spPr>
        <p:txBody>
          <a:bodyPr vert="horz" wrap="square" lIns="0" tIns="11516" rIns="0" bIns="0" rtlCol="0" anchor="ctr">
            <a:spAutoFit/>
          </a:bodyPr>
          <a:lstStyle/>
          <a:p>
            <a:pPr marL="11516" marR="4607">
              <a:lnSpc>
                <a:spcPct val="150000"/>
              </a:lnSpc>
              <a:spcBef>
                <a:spcPts val="91"/>
              </a:spcBef>
            </a:pPr>
            <a:r>
              <a:rPr sz="3627" spc="-5" dirty="0"/>
              <a:t>SAMPLING AND  </a:t>
            </a:r>
            <a:r>
              <a:rPr sz="3627" dirty="0"/>
              <a:t>UNBALANCED</a:t>
            </a:r>
            <a:r>
              <a:rPr sz="3627" spc="-68" dirty="0"/>
              <a:t> </a:t>
            </a:r>
            <a:r>
              <a:rPr sz="3627" dirty="0"/>
              <a:t>DATASETS</a:t>
            </a:r>
            <a:endParaRPr sz="3627"/>
          </a:p>
        </p:txBody>
      </p:sp>
      <p:sp>
        <p:nvSpPr>
          <p:cNvPr id="3" name="object 3"/>
          <p:cNvSpPr txBox="1">
            <a:spLocks noGrp="1"/>
          </p:cNvSpPr>
          <p:nvPr>
            <p:ph type="sldNum" sz="quarter" idx="7"/>
          </p:nvPr>
        </p:nvSpPr>
        <p:spPr>
          <a:xfrm>
            <a:off x="9055708" y="5832992"/>
            <a:ext cx="2487537" cy="193002"/>
          </a:xfrm>
          <a:prstGeom prst="rect">
            <a:avLst/>
          </a:prstGeom>
        </p:spPr>
        <p:txBody>
          <a:bodyPr vert="horz" wrap="square" lIns="0" tIns="25336" rIns="0" bIns="0" rtlCol="0" anchor="ctr">
            <a:spAutoFit/>
          </a:bodyPr>
          <a:lstStyle/>
          <a:p>
            <a:pPr marL="34549">
              <a:spcBef>
                <a:spcPts val="199"/>
              </a:spcBef>
            </a:pPr>
            <a:fld id="{81D60167-4931-47E6-BA6A-407CBD079E47}" type="slidenum">
              <a:rPr dirty="0"/>
              <a:pPr marL="34549">
                <a:spcBef>
                  <a:spcPts val="199"/>
                </a:spcBef>
              </a:pPr>
              <a:t>82</a:t>
            </a:fld>
            <a:endParaRPr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0737" y="404974"/>
            <a:ext cx="1557589" cy="1365265"/>
          </a:xfrm>
          <a:prstGeom prst="rect">
            <a:avLst/>
          </a:prstGeom>
        </p:spPr>
        <p:txBody>
          <a:bodyPr vert="horz" wrap="square" lIns="0" tIns="10941" rIns="0" bIns="0" rtlCol="0" anchor="ctr">
            <a:spAutoFit/>
          </a:bodyPr>
          <a:lstStyle/>
          <a:p>
            <a:pPr marL="11516">
              <a:lnSpc>
                <a:spcPct val="100000"/>
              </a:lnSpc>
              <a:spcBef>
                <a:spcPts val="86"/>
              </a:spcBef>
            </a:pPr>
            <a:r>
              <a:rPr spc="-9" dirty="0"/>
              <a:t>Sampling</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chemeClr val="tx1"/>
                </a:solidFill>
                <a:latin typeface="Comic Sans MS"/>
                <a:ea typeface="+mn-ea"/>
                <a:cs typeface="Comic Sans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220"/>
              </a:spcBef>
            </a:pPr>
            <a:fld id="{81D60167-4931-47E6-BA6A-407CBD079E47}" type="slidenum">
              <a:rPr lang="de-DE" smtClean="0"/>
              <a:pPr marL="38100">
                <a:spcBef>
                  <a:spcPts val="220"/>
                </a:spcBef>
              </a:pPr>
              <a:t>83</a:t>
            </a:fld>
            <a:endParaRPr dirty="0"/>
          </a:p>
        </p:txBody>
      </p:sp>
      <p:sp>
        <p:nvSpPr>
          <p:cNvPr id="3" name="object 3"/>
          <p:cNvSpPr txBox="1"/>
          <p:nvPr/>
        </p:nvSpPr>
        <p:spPr>
          <a:xfrm>
            <a:off x="2434841" y="1572906"/>
            <a:ext cx="7217311" cy="4182066"/>
          </a:xfrm>
          <a:prstGeom prst="rect">
            <a:avLst/>
          </a:prstGeom>
        </p:spPr>
        <p:txBody>
          <a:bodyPr vert="horz" wrap="square" lIns="0" tIns="11516" rIns="0" bIns="0" rtlCol="0">
            <a:spAutoFit/>
          </a:bodyPr>
          <a:lstStyle/>
          <a:p>
            <a:pPr marL="322458" marR="4607" indent="-310942">
              <a:lnSpc>
                <a:spcPct val="110000"/>
              </a:lnSpc>
              <a:spcBef>
                <a:spcPts val="91"/>
              </a:spcBef>
              <a:buClr>
                <a:srgbClr val="FF0000"/>
              </a:buClr>
              <a:buChar char="•"/>
              <a:tabLst>
                <a:tab pos="321882" algn="l"/>
                <a:tab pos="322458" algn="l"/>
              </a:tabLst>
            </a:pPr>
            <a:r>
              <a:rPr sz="2176" dirty="0">
                <a:solidFill>
                  <a:srgbClr val="3333CC"/>
                </a:solidFill>
                <a:latin typeface="Comic Sans MS"/>
                <a:cs typeface="Comic Sans MS"/>
              </a:rPr>
              <a:t>The cost </a:t>
            </a:r>
            <a:r>
              <a:rPr sz="2176" spc="-5" dirty="0">
                <a:solidFill>
                  <a:srgbClr val="3333CC"/>
                </a:solidFill>
                <a:latin typeface="Comic Sans MS"/>
                <a:cs typeface="Comic Sans MS"/>
              </a:rPr>
              <a:t>of </a:t>
            </a:r>
            <a:r>
              <a:rPr sz="2176" dirty="0">
                <a:solidFill>
                  <a:srgbClr val="3333CC"/>
                </a:solidFill>
                <a:latin typeface="Comic Sans MS"/>
                <a:cs typeface="Comic Sans MS"/>
              </a:rPr>
              <a:t>sampling </a:t>
            </a:r>
            <a:r>
              <a:rPr sz="2176" spc="-5" dirty="0">
                <a:solidFill>
                  <a:srgbClr val="3333CC"/>
                </a:solidFill>
                <a:latin typeface="Comic Sans MS"/>
                <a:cs typeface="Comic Sans MS"/>
              </a:rPr>
              <a:t>is </a:t>
            </a:r>
            <a:r>
              <a:rPr sz="2176" dirty="0">
                <a:solidFill>
                  <a:srgbClr val="3333CC"/>
                </a:solidFill>
                <a:latin typeface="Comic Sans MS"/>
                <a:cs typeface="Comic Sans MS"/>
              </a:rPr>
              <a:t>proportional </a:t>
            </a:r>
            <a:r>
              <a:rPr sz="2176" spc="-5" dirty="0">
                <a:solidFill>
                  <a:srgbClr val="3333CC"/>
                </a:solidFill>
                <a:latin typeface="Comic Sans MS"/>
                <a:cs typeface="Comic Sans MS"/>
              </a:rPr>
              <a:t>to the </a:t>
            </a:r>
            <a:r>
              <a:rPr sz="2176" dirty="0">
                <a:solidFill>
                  <a:srgbClr val="3333CC"/>
                </a:solidFill>
                <a:latin typeface="Comic Sans MS"/>
                <a:cs typeface="Comic Sans MS"/>
              </a:rPr>
              <a:t>sample  size and </a:t>
            </a:r>
            <a:r>
              <a:rPr sz="2176" spc="-5" dirty="0">
                <a:solidFill>
                  <a:srgbClr val="3333CC"/>
                </a:solidFill>
                <a:latin typeface="Comic Sans MS"/>
                <a:cs typeface="Comic Sans MS"/>
              </a:rPr>
              <a:t>not to the </a:t>
            </a:r>
            <a:r>
              <a:rPr sz="2176" dirty="0">
                <a:solidFill>
                  <a:srgbClr val="3333CC"/>
                </a:solidFill>
                <a:latin typeface="Comic Sans MS"/>
                <a:cs typeface="Comic Sans MS"/>
              </a:rPr>
              <a:t>original </a:t>
            </a:r>
            <a:r>
              <a:rPr sz="2176" spc="-5" dirty="0">
                <a:solidFill>
                  <a:srgbClr val="3333CC"/>
                </a:solidFill>
                <a:latin typeface="Comic Sans MS"/>
                <a:cs typeface="Comic Sans MS"/>
              </a:rPr>
              <a:t>dataset </a:t>
            </a:r>
            <a:r>
              <a:rPr sz="2176" dirty="0">
                <a:solidFill>
                  <a:srgbClr val="3333CC"/>
                </a:solidFill>
                <a:latin typeface="Comic Sans MS"/>
                <a:cs typeface="Comic Sans MS"/>
              </a:rPr>
              <a:t>size, </a:t>
            </a:r>
            <a:r>
              <a:rPr sz="2176" spc="-5" dirty="0">
                <a:solidFill>
                  <a:srgbClr val="3333CC"/>
                </a:solidFill>
                <a:latin typeface="Comic Sans MS"/>
                <a:cs typeface="Comic Sans MS"/>
              </a:rPr>
              <a:t>therefore, </a:t>
            </a:r>
            <a:r>
              <a:rPr sz="2176" dirty="0">
                <a:solidFill>
                  <a:srgbClr val="3333CC"/>
                </a:solidFill>
                <a:latin typeface="Comic Sans MS"/>
                <a:cs typeface="Comic Sans MS"/>
              </a:rPr>
              <a:t>a  mining algorithm’s complexity </a:t>
            </a:r>
            <a:r>
              <a:rPr sz="2176" spc="-5" dirty="0">
                <a:solidFill>
                  <a:srgbClr val="3333CC"/>
                </a:solidFill>
                <a:latin typeface="Comic Sans MS"/>
                <a:cs typeface="Comic Sans MS"/>
              </a:rPr>
              <a:t>is </a:t>
            </a:r>
            <a:r>
              <a:rPr sz="2176" dirty="0">
                <a:solidFill>
                  <a:srgbClr val="3333CC"/>
                </a:solidFill>
                <a:latin typeface="Comic Sans MS"/>
                <a:cs typeface="Comic Sans MS"/>
              </a:rPr>
              <a:t>potentially</a:t>
            </a:r>
            <a:r>
              <a:rPr sz="2176" spc="-73" dirty="0">
                <a:solidFill>
                  <a:srgbClr val="3333CC"/>
                </a:solidFill>
                <a:latin typeface="Comic Sans MS"/>
                <a:cs typeface="Comic Sans MS"/>
              </a:rPr>
              <a:t> </a:t>
            </a:r>
            <a:r>
              <a:rPr sz="2176" dirty="0">
                <a:solidFill>
                  <a:srgbClr val="3333CC"/>
                </a:solidFill>
                <a:latin typeface="Comic Sans MS"/>
                <a:cs typeface="Comic Sans MS"/>
              </a:rPr>
              <a:t>sub-linear  </a:t>
            </a:r>
            <a:r>
              <a:rPr sz="2176" spc="-5" dirty="0">
                <a:solidFill>
                  <a:srgbClr val="3333CC"/>
                </a:solidFill>
                <a:latin typeface="Comic Sans MS"/>
                <a:cs typeface="Comic Sans MS"/>
              </a:rPr>
              <a:t>to the size of the</a:t>
            </a:r>
            <a:r>
              <a:rPr sz="2176" spc="-36" dirty="0">
                <a:solidFill>
                  <a:srgbClr val="3333CC"/>
                </a:solidFill>
                <a:latin typeface="Comic Sans MS"/>
                <a:cs typeface="Comic Sans MS"/>
              </a:rPr>
              <a:t> </a:t>
            </a:r>
            <a:r>
              <a:rPr sz="2176" spc="-5" dirty="0">
                <a:solidFill>
                  <a:srgbClr val="3333CC"/>
                </a:solidFill>
                <a:latin typeface="Comic Sans MS"/>
                <a:cs typeface="Comic Sans MS"/>
              </a:rPr>
              <a:t>data</a:t>
            </a:r>
            <a:endParaRPr sz="2176">
              <a:latin typeface="Comic Sans MS"/>
              <a:cs typeface="Comic Sans MS"/>
            </a:endParaRPr>
          </a:p>
          <a:p>
            <a:pPr marL="322458" indent="-310942">
              <a:spcBef>
                <a:spcPts val="2612"/>
              </a:spcBef>
              <a:buClr>
                <a:srgbClr val="FF0000"/>
              </a:buClr>
              <a:buChar char="•"/>
              <a:tabLst>
                <a:tab pos="321882" algn="l"/>
                <a:tab pos="322458" algn="l"/>
              </a:tabLst>
            </a:pPr>
            <a:r>
              <a:rPr sz="2176" dirty="0">
                <a:solidFill>
                  <a:srgbClr val="3333CC"/>
                </a:solidFill>
                <a:latin typeface="Comic Sans MS"/>
                <a:cs typeface="Comic Sans MS"/>
              </a:rPr>
              <a:t>Choose a </a:t>
            </a:r>
            <a:r>
              <a:rPr sz="2176" spc="-5" dirty="0">
                <a:solidFill>
                  <a:srgbClr val="008000"/>
                </a:solidFill>
                <a:latin typeface="Comic Sans MS"/>
                <a:cs typeface="Comic Sans MS"/>
              </a:rPr>
              <a:t>representative </a:t>
            </a:r>
            <a:r>
              <a:rPr sz="2176" dirty="0">
                <a:solidFill>
                  <a:srgbClr val="008000"/>
                </a:solidFill>
                <a:latin typeface="Comic Sans MS"/>
                <a:cs typeface="Comic Sans MS"/>
              </a:rPr>
              <a:t>subset </a:t>
            </a:r>
            <a:r>
              <a:rPr sz="2176" spc="-5" dirty="0">
                <a:solidFill>
                  <a:srgbClr val="3333CC"/>
                </a:solidFill>
                <a:latin typeface="Comic Sans MS"/>
                <a:cs typeface="Comic Sans MS"/>
              </a:rPr>
              <a:t>of the</a:t>
            </a:r>
            <a:r>
              <a:rPr sz="2176" spc="-68" dirty="0">
                <a:solidFill>
                  <a:srgbClr val="3333CC"/>
                </a:solidFill>
                <a:latin typeface="Comic Sans MS"/>
                <a:cs typeface="Comic Sans MS"/>
              </a:rPr>
              <a:t> </a:t>
            </a:r>
            <a:r>
              <a:rPr sz="2176" spc="-5" dirty="0">
                <a:solidFill>
                  <a:srgbClr val="3333CC"/>
                </a:solidFill>
                <a:latin typeface="Comic Sans MS"/>
                <a:cs typeface="Comic Sans MS"/>
              </a:rPr>
              <a:t>data</a:t>
            </a:r>
            <a:endParaRPr sz="2176">
              <a:latin typeface="Comic Sans MS"/>
              <a:cs typeface="Comic Sans MS"/>
            </a:endParaRPr>
          </a:p>
          <a:p>
            <a:pPr marL="684648" lvl="1" indent="-259694">
              <a:spcBef>
                <a:spcPts val="2308"/>
              </a:spcBef>
              <a:buClr>
                <a:srgbClr val="FF0000"/>
              </a:buClr>
              <a:buChar char="•"/>
              <a:tabLst>
                <a:tab pos="684648" algn="l"/>
                <a:tab pos="685223" algn="l"/>
              </a:tabLst>
            </a:pPr>
            <a:r>
              <a:rPr sz="1814" spc="-9" dirty="0">
                <a:solidFill>
                  <a:srgbClr val="3333CC"/>
                </a:solidFill>
                <a:latin typeface="Comic Sans MS"/>
                <a:cs typeface="Comic Sans MS"/>
              </a:rPr>
              <a:t>Simple random </a:t>
            </a:r>
            <a:r>
              <a:rPr sz="1814" spc="-5" dirty="0">
                <a:solidFill>
                  <a:srgbClr val="3333CC"/>
                </a:solidFill>
                <a:latin typeface="Comic Sans MS"/>
                <a:cs typeface="Comic Sans MS"/>
              </a:rPr>
              <a:t>sampling </a:t>
            </a:r>
            <a:r>
              <a:rPr sz="1814" spc="-9" dirty="0">
                <a:solidFill>
                  <a:srgbClr val="3333CC"/>
                </a:solidFill>
                <a:latin typeface="Comic Sans MS"/>
                <a:cs typeface="Comic Sans MS"/>
              </a:rPr>
              <a:t>(SRS) </a:t>
            </a:r>
            <a:r>
              <a:rPr sz="1814" spc="-5" dirty="0">
                <a:solidFill>
                  <a:srgbClr val="3333CC"/>
                </a:solidFill>
                <a:latin typeface="Comic Sans MS"/>
                <a:cs typeface="Comic Sans MS"/>
              </a:rPr>
              <a:t>(with or </a:t>
            </a:r>
            <a:r>
              <a:rPr sz="1814" spc="-9" dirty="0">
                <a:solidFill>
                  <a:srgbClr val="3333CC"/>
                </a:solidFill>
                <a:latin typeface="Comic Sans MS"/>
                <a:cs typeface="Comic Sans MS"/>
              </a:rPr>
              <a:t>without</a:t>
            </a:r>
            <a:r>
              <a:rPr sz="1814" spc="159" dirty="0">
                <a:solidFill>
                  <a:srgbClr val="3333CC"/>
                </a:solidFill>
                <a:latin typeface="Comic Sans MS"/>
                <a:cs typeface="Comic Sans MS"/>
              </a:rPr>
              <a:t> </a:t>
            </a:r>
            <a:r>
              <a:rPr sz="1814" spc="-9" dirty="0">
                <a:solidFill>
                  <a:srgbClr val="3333CC"/>
                </a:solidFill>
                <a:latin typeface="Comic Sans MS"/>
                <a:cs typeface="Comic Sans MS"/>
              </a:rPr>
              <a:t>reposition)</a:t>
            </a:r>
            <a:endParaRPr sz="1814">
              <a:latin typeface="Comic Sans MS"/>
              <a:cs typeface="Comic Sans MS"/>
            </a:endParaRPr>
          </a:p>
          <a:p>
            <a:pPr marL="684648" lvl="1" indent="-259694">
              <a:spcBef>
                <a:spcPts val="1088"/>
              </a:spcBef>
              <a:buClr>
                <a:srgbClr val="FF0000"/>
              </a:buClr>
              <a:buChar char="•"/>
              <a:tabLst>
                <a:tab pos="684648" algn="l"/>
                <a:tab pos="685223" algn="l"/>
              </a:tabLst>
            </a:pPr>
            <a:r>
              <a:rPr sz="1814" spc="-9" dirty="0">
                <a:solidFill>
                  <a:srgbClr val="3333CC"/>
                </a:solidFill>
                <a:latin typeface="Comic Sans MS"/>
                <a:cs typeface="Comic Sans MS"/>
              </a:rPr>
              <a:t>Stratified</a:t>
            </a:r>
            <a:r>
              <a:rPr sz="1814" spc="5" dirty="0">
                <a:solidFill>
                  <a:srgbClr val="3333CC"/>
                </a:solidFill>
                <a:latin typeface="Comic Sans MS"/>
                <a:cs typeface="Comic Sans MS"/>
              </a:rPr>
              <a:t> </a:t>
            </a:r>
            <a:r>
              <a:rPr sz="1814" spc="-5" dirty="0">
                <a:solidFill>
                  <a:srgbClr val="3333CC"/>
                </a:solidFill>
                <a:latin typeface="Comic Sans MS"/>
                <a:cs typeface="Comic Sans MS"/>
              </a:rPr>
              <a:t>sampling:</a:t>
            </a:r>
            <a:endParaRPr sz="1814">
              <a:latin typeface="Comic Sans MS"/>
              <a:cs typeface="Comic Sans MS"/>
            </a:endParaRPr>
          </a:p>
          <a:p>
            <a:pPr marL="1047413" marR="75432" lvl="2" indent="-207294">
              <a:lnSpc>
                <a:spcPct val="110000"/>
              </a:lnSpc>
              <a:spcBef>
                <a:spcPts val="807"/>
              </a:spcBef>
              <a:buClr>
                <a:srgbClr val="FF0000"/>
              </a:buClr>
              <a:buSzPct val="88888"/>
              <a:buChar char="•"/>
              <a:tabLst>
                <a:tab pos="1047413" algn="l"/>
                <a:tab pos="1047989" algn="l"/>
              </a:tabLst>
            </a:pPr>
            <a:r>
              <a:rPr sz="1632" spc="-5" dirty="0">
                <a:solidFill>
                  <a:srgbClr val="3333CC"/>
                </a:solidFill>
                <a:latin typeface="Comic Sans MS"/>
                <a:cs typeface="Comic Sans MS"/>
              </a:rPr>
              <a:t>Approximate the percentage of </a:t>
            </a:r>
            <a:r>
              <a:rPr sz="1632" dirty="0">
                <a:solidFill>
                  <a:srgbClr val="3333CC"/>
                </a:solidFill>
                <a:latin typeface="Comic Sans MS"/>
                <a:cs typeface="Comic Sans MS"/>
              </a:rPr>
              <a:t>each </a:t>
            </a:r>
            <a:r>
              <a:rPr sz="1632" spc="-5" dirty="0">
                <a:solidFill>
                  <a:srgbClr val="3333CC"/>
                </a:solidFill>
                <a:latin typeface="Comic Sans MS"/>
                <a:cs typeface="Comic Sans MS"/>
              </a:rPr>
              <a:t>class (or subpopulation of  interest) in the overall</a:t>
            </a:r>
            <a:r>
              <a:rPr sz="1632" spc="-14" dirty="0">
                <a:solidFill>
                  <a:srgbClr val="3333CC"/>
                </a:solidFill>
                <a:latin typeface="Comic Sans MS"/>
                <a:cs typeface="Comic Sans MS"/>
              </a:rPr>
              <a:t> </a:t>
            </a:r>
            <a:r>
              <a:rPr sz="1632" spc="-5" dirty="0">
                <a:solidFill>
                  <a:srgbClr val="3333CC"/>
                </a:solidFill>
                <a:latin typeface="Comic Sans MS"/>
                <a:cs typeface="Comic Sans MS"/>
              </a:rPr>
              <a:t>database</a:t>
            </a:r>
            <a:endParaRPr sz="1632">
              <a:latin typeface="Comic Sans MS"/>
              <a:cs typeface="Comic Sans MS"/>
            </a:endParaRPr>
          </a:p>
          <a:p>
            <a:pPr marL="1047413" lvl="2" indent="-207870">
              <a:spcBef>
                <a:spcPts val="979"/>
              </a:spcBef>
              <a:buClr>
                <a:srgbClr val="FF0000"/>
              </a:buClr>
              <a:buSzPct val="88888"/>
              <a:buChar char="•"/>
              <a:tabLst>
                <a:tab pos="1047413" algn="l"/>
                <a:tab pos="1047989" algn="l"/>
              </a:tabLst>
            </a:pPr>
            <a:r>
              <a:rPr sz="1632" spc="-5" dirty="0">
                <a:solidFill>
                  <a:srgbClr val="3333CC"/>
                </a:solidFill>
                <a:latin typeface="Comic Sans MS"/>
                <a:cs typeface="Comic Sans MS"/>
              </a:rPr>
              <a:t>Used in conjunction with skewed</a:t>
            </a:r>
            <a:r>
              <a:rPr sz="1632" spc="9" dirty="0">
                <a:solidFill>
                  <a:srgbClr val="3333CC"/>
                </a:solidFill>
                <a:latin typeface="Comic Sans MS"/>
                <a:cs typeface="Comic Sans MS"/>
              </a:rPr>
              <a:t> </a:t>
            </a:r>
            <a:r>
              <a:rPr sz="1632" spc="-5" dirty="0">
                <a:solidFill>
                  <a:srgbClr val="3333CC"/>
                </a:solidFill>
                <a:latin typeface="Comic Sans MS"/>
                <a:cs typeface="Comic Sans MS"/>
              </a:rPr>
              <a:t>data</a:t>
            </a:r>
            <a:endParaRPr sz="1632">
              <a:latin typeface="Comic Sans MS"/>
              <a:cs typeface="Comic Sans MS"/>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94412" y="404974"/>
            <a:ext cx="5637840" cy="1365265"/>
          </a:xfrm>
          <a:prstGeom prst="rect">
            <a:avLst/>
          </a:prstGeom>
        </p:spPr>
        <p:txBody>
          <a:bodyPr vert="horz" wrap="square" lIns="0" tIns="10941" rIns="0" bIns="0" rtlCol="0" anchor="ctr">
            <a:spAutoFit/>
          </a:bodyPr>
          <a:lstStyle/>
          <a:p>
            <a:pPr marL="11516">
              <a:lnSpc>
                <a:spcPct val="100000"/>
              </a:lnSpc>
              <a:spcBef>
                <a:spcPts val="86"/>
              </a:spcBef>
            </a:pPr>
            <a:r>
              <a:rPr spc="-5" dirty="0"/>
              <a:t>Unbalanced Target</a:t>
            </a:r>
            <a:r>
              <a:rPr spc="32" dirty="0"/>
              <a:t> </a:t>
            </a:r>
            <a:r>
              <a:rPr spc="-5" dirty="0"/>
              <a:t>Distribution</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chemeClr val="tx1"/>
                </a:solidFill>
                <a:latin typeface="Comic Sans MS"/>
                <a:ea typeface="+mn-ea"/>
                <a:cs typeface="Comic Sans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220"/>
              </a:spcBef>
            </a:pPr>
            <a:fld id="{81D60167-4931-47E6-BA6A-407CBD079E47}" type="slidenum">
              <a:rPr lang="de-DE" smtClean="0"/>
              <a:pPr marL="38100">
                <a:spcBef>
                  <a:spcPts val="220"/>
                </a:spcBef>
              </a:pPr>
              <a:t>84</a:t>
            </a:fld>
            <a:endParaRPr dirty="0"/>
          </a:p>
        </p:txBody>
      </p:sp>
      <p:sp>
        <p:nvSpPr>
          <p:cNvPr id="3" name="object 3"/>
          <p:cNvSpPr txBox="1"/>
          <p:nvPr/>
        </p:nvSpPr>
        <p:spPr>
          <a:xfrm>
            <a:off x="2434841" y="1884538"/>
            <a:ext cx="6464139" cy="3416211"/>
          </a:xfrm>
          <a:prstGeom prst="rect">
            <a:avLst/>
          </a:prstGeom>
        </p:spPr>
        <p:txBody>
          <a:bodyPr vert="horz" wrap="square" lIns="0" tIns="10941" rIns="0" bIns="0" rtlCol="0">
            <a:spAutoFit/>
          </a:bodyPr>
          <a:lstStyle/>
          <a:p>
            <a:pPr marL="321882" indent="-310942">
              <a:spcBef>
                <a:spcPts val="86"/>
              </a:spcBef>
              <a:buClr>
                <a:srgbClr val="FF0000"/>
              </a:buClr>
              <a:buChar char="•"/>
              <a:tabLst>
                <a:tab pos="321882" algn="l"/>
                <a:tab pos="322458" algn="l"/>
              </a:tabLst>
            </a:pPr>
            <a:r>
              <a:rPr sz="1814" spc="-9" dirty="0">
                <a:solidFill>
                  <a:srgbClr val="3333CC"/>
                </a:solidFill>
                <a:latin typeface="Comic Sans MS"/>
                <a:cs typeface="Comic Sans MS"/>
              </a:rPr>
              <a:t>Sometimes, </a:t>
            </a:r>
            <a:r>
              <a:rPr sz="1814" spc="-5" dirty="0">
                <a:solidFill>
                  <a:srgbClr val="3333CC"/>
                </a:solidFill>
                <a:latin typeface="Comic Sans MS"/>
                <a:cs typeface="Comic Sans MS"/>
              </a:rPr>
              <a:t>classes have very </a:t>
            </a:r>
            <a:r>
              <a:rPr sz="1814" spc="-9" dirty="0">
                <a:solidFill>
                  <a:srgbClr val="3333CC"/>
                </a:solidFill>
                <a:latin typeface="Comic Sans MS"/>
                <a:cs typeface="Comic Sans MS"/>
              </a:rPr>
              <a:t>unequal</a:t>
            </a:r>
            <a:r>
              <a:rPr sz="1814" spc="113" dirty="0">
                <a:solidFill>
                  <a:srgbClr val="3333CC"/>
                </a:solidFill>
                <a:latin typeface="Comic Sans MS"/>
                <a:cs typeface="Comic Sans MS"/>
              </a:rPr>
              <a:t> </a:t>
            </a:r>
            <a:r>
              <a:rPr sz="1814" spc="-9" dirty="0">
                <a:solidFill>
                  <a:srgbClr val="3333CC"/>
                </a:solidFill>
                <a:latin typeface="Comic Sans MS"/>
                <a:cs typeface="Comic Sans MS"/>
              </a:rPr>
              <a:t>frequency</a:t>
            </a:r>
            <a:endParaRPr sz="1814">
              <a:latin typeface="Comic Sans MS"/>
              <a:cs typeface="Comic Sans MS"/>
            </a:endParaRPr>
          </a:p>
          <a:p>
            <a:pPr>
              <a:spcBef>
                <a:spcPts val="50"/>
              </a:spcBef>
              <a:buClr>
                <a:srgbClr val="FF0000"/>
              </a:buClr>
              <a:buFont typeface="Comic Sans MS"/>
              <a:buChar char="•"/>
            </a:pPr>
            <a:endParaRPr sz="1995">
              <a:latin typeface="Comic Sans MS"/>
              <a:cs typeface="Comic Sans MS"/>
            </a:endParaRPr>
          </a:p>
          <a:p>
            <a:pPr marL="685223" lvl="1" indent="-259694">
              <a:spcBef>
                <a:spcPts val="5"/>
              </a:spcBef>
              <a:buClr>
                <a:srgbClr val="FF0000"/>
              </a:buClr>
              <a:buChar char="•"/>
              <a:tabLst>
                <a:tab pos="684648" algn="l"/>
                <a:tab pos="685223" algn="l"/>
              </a:tabLst>
            </a:pPr>
            <a:r>
              <a:rPr sz="1632" spc="-5" dirty="0">
                <a:solidFill>
                  <a:srgbClr val="3333CC"/>
                </a:solidFill>
                <a:latin typeface="Comic Sans MS"/>
                <a:cs typeface="Comic Sans MS"/>
              </a:rPr>
              <a:t>Attrition prediction: 97% stay, </a:t>
            </a:r>
            <a:r>
              <a:rPr sz="1632" dirty="0">
                <a:solidFill>
                  <a:srgbClr val="3333CC"/>
                </a:solidFill>
                <a:latin typeface="Comic Sans MS"/>
                <a:cs typeface="Comic Sans MS"/>
              </a:rPr>
              <a:t>3% </a:t>
            </a:r>
            <a:r>
              <a:rPr sz="1632" spc="-5" dirty="0">
                <a:solidFill>
                  <a:srgbClr val="3333CC"/>
                </a:solidFill>
                <a:latin typeface="Comic Sans MS"/>
                <a:cs typeface="Comic Sans MS"/>
              </a:rPr>
              <a:t>attrite (in </a:t>
            </a:r>
            <a:r>
              <a:rPr sz="1632" dirty="0">
                <a:solidFill>
                  <a:srgbClr val="3333CC"/>
                </a:solidFill>
                <a:latin typeface="Comic Sans MS"/>
                <a:cs typeface="Comic Sans MS"/>
              </a:rPr>
              <a:t>a</a:t>
            </a:r>
            <a:r>
              <a:rPr sz="1632" spc="18" dirty="0">
                <a:solidFill>
                  <a:srgbClr val="3333CC"/>
                </a:solidFill>
                <a:latin typeface="Comic Sans MS"/>
                <a:cs typeface="Comic Sans MS"/>
              </a:rPr>
              <a:t> </a:t>
            </a:r>
            <a:r>
              <a:rPr sz="1632" spc="-5" dirty="0">
                <a:solidFill>
                  <a:srgbClr val="3333CC"/>
                </a:solidFill>
                <a:latin typeface="Comic Sans MS"/>
                <a:cs typeface="Comic Sans MS"/>
              </a:rPr>
              <a:t>month)</a:t>
            </a:r>
            <a:endParaRPr sz="1632">
              <a:latin typeface="Comic Sans MS"/>
              <a:cs typeface="Comic Sans MS"/>
            </a:endParaRPr>
          </a:p>
          <a:p>
            <a:pPr marL="685223" lvl="1" indent="-259694">
              <a:spcBef>
                <a:spcPts val="1826"/>
              </a:spcBef>
              <a:buClr>
                <a:srgbClr val="FF0000"/>
              </a:buClr>
              <a:buChar char="•"/>
              <a:tabLst>
                <a:tab pos="684648" algn="l"/>
                <a:tab pos="685223" algn="l"/>
              </a:tabLst>
            </a:pPr>
            <a:r>
              <a:rPr sz="1632" spc="-5" dirty="0">
                <a:solidFill>
                  <a:srgbClr val="3333CC"/>
                </a:solidFill>
                <a:latin typeface="Comic Sans MS"/>
                <a:cs typeface="Comic Sans MS"/>
              </a:rPr>
              <a:t>medical diagnosis: 90% healthy, 10%</a:t>
            </a:r>
            <a:r>
              <a:rPr sz="1632" dirty="0">
                <a:solidFill>
                  <a:srgbClr val="3333CC"/>
                </a:solidFill>
                <a:latin typeface="Comic Sans MS"/>
                <a:cs typeface="Comic Sans MS"/>
              </a:rPr>
              <a:t> </a:t>
            </a:r>
            <a:r>
              <a:rPr sz="1632" spc="-5" dirty="0">
                <a:solidFill>
                  <a:srgbClr val="3333CC"/>
                </a:solidFill>
                <a:latin typeface="Comic Sans MS"/>
                <a:cs typeface="Comic Sans MS"/>
              </a:rPr>
              <a:t>disease</a:t>
            </a:r>
            <a:endParaRPr sz="1632">
              <a:latin typeface="Comic Sans MS"/>
              <a:cs typeface="Comic Sans MS"/>
            </a:endParaRPr>
          </a:p>
          <a:p>
            <a:pPr marL="685223" lvl="1" indent="-259694">
              <a:spcBef>
                <a:spcPts val="1826"/>
              </a:spcBef>
              <a:buClr>
                <a:srgbClr val="FF0000"/>
              </a:buClr>
              <a:buChar char="•"/>
              <a:tabLst>
                <a:tab pos="684648" algn="l"/>
                <a:tab pos="685223" algn="l"/>
              </a:tabLst>
            </a:pPr>
            <a:r>
              <a:rPr sz="1632" spc="-5" dirty="0">
                <a:solidFill>
                  <a:srgbClr val="3333CC"/>
                </a:solidFill>
                <a:latin typeface="Comic Sans MS"/>
                <a:cs typeface="Comic Sans MS"/>
              </a:rPr>
              <a:t>eCommerce: 99% don’t buy, </a:t>
            </a:r>
            <a:r>
              <a:rPr sz="1632" dirty="0">
                <a:solidFill>
                  <a:srgbClr val="3333CC"/>
                </a:solidFill>
                <a:latin typeface="Comic Sans MS"/>
                <a:cs typeface="Comic Sans MS"/>
              </a:rPr>
              <a:t>1%</a:t>
            </a:r>
            <a:r>
              <a:rPr sz="1632" spc="23" dirty="0">
                <a:solidFill>
                  <a:srgbClr val="3333CC"/>
                </a:solidFill>
                <a:latin typeface="Comic Sans MS"/>
                <a:cs typeface="Comic Sans MS"/>
              </a:rPr>
              <a:t> </a:t>
            </a:r>
            <a:r>
              <a:rPr sz="1632" spc="-5" dirty="0">
                <a:solidFill>
                  <a:srgbClr val="3333CC"/>
                </a:solidFill>
                <a:latin typeface="Comic Sans MS"/>
                <a:cs typeface="Comic Sans MS"/>
              </a:rPr>
              <a:t>buy</a:t>
            </a:r>
            <a:endParaRPr sz="1632">
              <a:latin typeface="Comic Sans MS"/>
              <a:cs typeface="Comic Sans MS"/>
            </a:endParaRPr>
          </a:p>
          <a:p>
            <a:pPr marL="685223" lvl="1" indent="-259694">
              <a:spcBef>
                <a:spcPts val="1826"/>
              </a:spcBef>
              <a:buClr>
                <a:srgbClr val="FF0000"/>
              </a:buClr>
              <a:buChar char="•"/>
              <a:tabLst>
                <a:tab pos="684648" algn="l"/>
                <a:tab pos="685223" algn="l"/>
              </a:tabLst>
            </a:pPr>
            <a:r>
              <a:rPr sz="1632" spc="-5" dirty="0">
                <a:solidFill>
                  <a:srgbClr val="3333CC"/>
                </a:solidFill>
                <a:latin typeface="Comic Sans MS"/>
                <a:cs typeface="Comic Sans MS"/>
              </a:rPr>
              <a:t>Security: &gt;99.99% of Americans are not</a:t>
            </a:r>
            <a:r>
              <a:rPr sz="1632" spc="9" dirty="0">
                <a:solidFill>
                  <a:srgbClr val="3333CC"/>
                </a:solidFill>
                <a:latin typeface="Comic Sans MS"/>
                <a:cs typeface="Comic Sans MS"/>
              </a:rPr>
              <a:t> </a:t>
            </a:r>
            <a:r>
              <a:rPr sz="1632" spc="-5" dirty="0">
                <a:solidFill>
                  <a:srgbClr val="3333CC"/>
                </a:solidFill>
                <a:latin typeface="Comic Sans MS"/>
                <a:cs typeface="Comic Sans MS"/>
              </a:rPr>
              <a:t>terrorists</a:t>
            </a:r>
            <a:endParaRPr sz="1632">
              <a:latin typeface="Comic Sans MS"/>
              <a:cs typeface="Comic Sans MS"/>
            </a:endParaRPr>
          </a:p>
          <a:p>
            <a:pPr marL="321882" indent="-310942">
              <a:spcBef>
                <a:spcPts val="1826"/>
              </a:spcBef>
              <a:buClr>
                <a:srgbClr val="FF0000"/>
              </a:buClr>
              <a:buChar char="•"/>
              <a:tabLst>
                <a:tab pos="321882" algn="l"/>
                <a:tab pos="322458" algn="l"/>
              </a:tabLst>
            </a:pPr>
            <a:r>
              <a:rPr sz="1814" spc="-9" dirty="0">
                <a:solidFill>
                  <a:srgbClr val="3333CC"/>
                </a:solidFill>
                <a:latin typeface="Comic Sans MS"/>
                <a:cs typeface="Comic Sans MS"/>
              </a:rPr>
              <a:t>Similar situation </a:t>
            </a:r>
            <a:r>
              <a:rPr sz="1814" spc="-5" dirty="0">
                <a:solidFill>
                  <a:srgbClr val="3333CC"/>
                </a:solidFill>
                <a:latin typeface="Comic Sans MS"/>
                <a:cs typeface="Comic Sans MS"/>
              </a:rPr>
              <a:t>with </a:t>
            </a:r>
            <a:r>
              <a:rPr sz="1814" spc="-9" dirty="0">
                <a:solidFill>
                  <a:srgbClr val="3333CC"/>
                </a:solidFill>
                <a:latin typeface="Comic Sans MS"/>
                <a:cs typeface="Comic Sans MS"/>
              </a:rPr>
              <a:t>multiple</a:t>
            </a:r>
            <a:r>
              <a:rPr sz="1814" spc="59" dirty="0">
                <a:solidFill>
                  <a:srgbClr val="3333CC"/>
                </a:solidFill>
                <a:latin typeface="Comic Sans MS"/>
                <a:cs typeface="Comic Sans MS"/>
              </a:rPr>
              <a:t> </a:t>
            </a:r>
            <a:r>
              <a:rPr sz="1814" spc="-9" dirty="0">
                <a:solidFill>
                  <a:srgbClr val="3333CC"/>
                </a:solidFill>
                <a:latin typeface="Comic Sans MS"/>
                <a:cs typeface="Comic Sans MS"/>
              </a:rPr>
              <a:t>classes</a:t>
            </a:r>
            <a:endParaRPr sz="1814">
              <a:latin typeface="Comic Sans MS"/>
              <a:cs typeface="Comic Sans MS"/>
            </a:endParaRPr>
          </a:p>
          <a:p>
            <a:pPr>
              <a:spcBef>
                <a:spcPts val="50"/>
              </a:spcBef>
              <a:buClr>
                <a:srgbClr val="FF0000"/>
              </a:buClr>
              <a:buFont typeface="Comic Sans MS"/>
              <a:buChar char="•"/>
            </a:pPr>
            <a:endParaRPr sz="1995">
              <a:latin typeface="Comic Sans MS"/>
              <a:cs typeface="Comic Sans MS"/>
            </a:endParaRPr>
          </a:p>
          <a:p>
            <a:pPr marL="321882" indent="-310942">
              <a:buClr>
                <a:srgbClr val="FF0000"/>
              </a:buClr>
              <a:buChar char="•"/>
              <a:tabLst>
                <a:tab pos="321882" algn="l"/>
                <a:tab pos="322458" algn="l"/>
              </a:tabLst>
            </a:pPr>
            <a:r>
              <a:rPr sz="1814" spc="-9" dirty="0">
                <a:solidFill>
                  <a:srgbClr val="3333CC"/>
                </a:solidFill>
                <a:latin typeface="Comic Sans MS"/>
                <a:cs typeface="Comic Sans MS"/>
              </a:rPr>
              <a:t>Majority </a:t>
            </a:r>
            <a:r>
              <a:rPr sz="1814" spc="-5" dirty="0">
                <a:solidFill>
                  <a:srgbClr val="3333CC"/>
                </a:solidFill>
                <a:latin typeface="Comic Sans MS"/>
                <a:cs typeface="Comic Sans MS"/>
              </a:rPr>
              <a:t>class classifier can be 97% correct, but</a:t>
            </a:r>
            <a:r>
              <a:rPr sz="1814" spc="172" dirty="0">
                <a:solidFill>
                  <a:srgbClr val="3333CC"/>
                </a:solidFill>
                <a:latin typeface="Comic Sans MS"/>
                <a:cs typeface="Comic Sans MS"/>
              </a:rPr>
              <a:t> </a:t>
            </a:r>
            <a:r>
              <a:rPr sz="1814" spc="-9" dirty="0">
                <a:solidFill>
                  <a:srgbClr val="3333CC"/>
                </a:solidFill>
                <a:latin typeface="Comic Sans MS"/>
                <a:cs typeface="Comic Sans MS"/>
              </a:rPr>
              <a:t>useless</a:t>
            </a:r>
            <a:endParaRPr sz="1814">
              <a:latin typeface="Comic Sans MS"/>
              <a:cs typeface="Comic Sans MS"/>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70499" y="404974"/>
            <a:ext cx="4681406" cy="1365265"/>
          </a:xfrm>
          <a:prstGeom prst="rect">
            <a:avLst/>
          </a:prstGeom>
        </p:spPr>
        <p:txBody>
          <a:bodyPr vert="horz" wrap="square" lIns="0" tIns="10941" rIns="0" bIns="0" rtlCol="0" anchor="ctr">
            <a:spAutoFit/>
          </a:bodyPr>
          <a:lstStyle/>
          <a:p>
            <a:pPr marL="11516">
              <a:lnSpc>
                <a:spcPct val="100000"/>
              </a:lnSpc>
              <a:spcBef>
                <a:spcPts val="86"/>
              </a:spcBef>
            </a:pPr>
            <a:r>
              <a:rPr spc="-9" dirty="0"/>
              <a:t>Handling </a:t>
            </a:r>
            <a:r>
              <a:rPr spc="-5" dirty="0"/>
              <a:t>Unbalanced</a:t>
            </a:r>
            <a:r>
              <a:rPr spc="18" dirty="0"/>
              <a:t> </a:t>
            </a:r>
            <a:r>
              <a:rPr spc="-5" dirty="0"/>
              <a:t>Data</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chemeClr val="tx1"/>
                </a:solidFill>
                <a:latin typeface="Comic Sans MS"/>
                <a:ea typeface="+mn-ea"/>
                <a:cs typeface="Comic Sans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220"/>
              </a:spcBef>
            </a:pPr>
            <a:fld id="{81D60167-4931-47E6-BA6A-407CBD079E47}" type="slidenum">
              <a:rPr lang="de-DE" smtClean="0"/>
              <a:pPr marL="38100">
                <a:spcBef>
                  <a:spcPts val="220"/>
                </a:spcBef>
              </a:pPr>
              <a:t>85</a:t>
            </a:fld>
            <a:endParaRPr dirty="0"/>
          </a:p>
        </p:txBody>
      </p:sp>
      <p:sp>
        <p:nvSpPr>
          <p:cNvPr id="3" name="object 3"/>
          <p:cNvSpPr txBox="1"/>
          <p:nvPr/>
        </p:nvSpPr>
        <p:spPr>
          <a:xfrm>
            <a:off x="2434841" y="1628184"/>
            <a:ext cx="7270285" cy="3824464"/>
          </a:xfrm>
          <a:prstGeom prst="rect">
            <a:avLst/>
          </a:prstGeom>
        </p:spPr>
        <p:txBody>
          <a:bodyPr vert="horz" wrap="square" lIns="0" tIns="10941" rIns="0" bIns="0" rtlCol="0">
            <a:spAutoFit/>
          </a:bodyPr>
          <a:lstStyle/>
          <a:p>
            <a:pPr marL="495203" indent="-483687">
              <a:spcBef>
                <a:spcPts val="86"/>
              </a:spcBef>
              <a:buClr>
                <a:srgbClr val="FF0000"/>
              </a:buClr>
              <a:buChar char="•"/>
              <a:tabLst>
                <a:tab pos="494628" algn="l"/>
                <a:tab pos="495203" algn="l"/>
              </a:tabLst>
            </a:pPr>
            <a:r>
              <a:rPr sz="1814" spc="-5" dirty="0">
                <a:solidFill>
                  <a:srgbClr val="3333CC"/>
                </a:solidFill>
                <a:latin typeface="Comic Sans MS"/>
                <a:cs typeface="Comic Sans MS"/>
              </a:rPr>
              <a:t>With two classes: let positive </a:t>
            </a:r>
            <a:r>
              <a:rPr sz="1814" spc="-9" dirty="0">
                <a:solidFill>
                  <a:srgbClr val="3333CC"/>
                </a:solidFill>
                <a:latin typeface="Comic Sans MS"/>
                <a:cs typeface="Comic Sans MS"/>
              </a:rPr>
              <a:t>targets </a:t>
            </a:r>
            <a:r>
              <a:rPr sz="1814" spc="-5" dirty="0">
                <a:solidFill>
                  <a:srgbClr val="3333CC"/>
                </a:solidFill>
                <a:latin typeface="Comic Sans MS"/>
                <a:cs typeface="Comic Sans MS"/>
              </a:rPr>
              <a:t>be a</a:t>
            </a:r>
            <a:r>
              <a:rPr sz="1814" spc="109" dirty="0">
                <a:solidFill>
                  <a:srgbClr val="3333CC"/>
                </a:solidFill>
                <a:latin typeface="Comic Sans MS"/>
                <a:cs typeface="Comic Sans MS"/>
              </a:rPr>
              <a:t> </a:t>
            </a:r>
            <a:r>
              <a:rPr sz="1814" spc="-9" dirty="0">
                <a:solidFill>
                  <a:srgbClr val="3333CC"/>
                </a:solidFill>
                <a:latin typeface="Comic Sans MS"/>
                <a:cs typeface="Comic Sans MS"/>
              </a:rPr>
              <a:t>minority</a:t>
            </a:r>
            <a:endParaRPr sz="1814">
              <a:latin typeface="Comic Sans MS"/>
              <a:cs typeface="Comic Sans MS"/>
            </a:endParaRPr>
          </a:p>
          <a:p>
            <a:pPr marL="495203" indent="-483687">
              <a:spcBef>
                <a:spcPts val="2176"/>
              </a:spcBef>
              <a:buClr>
                <a:srgbClr val="FF0000"/>
              </a:buClr>
              <a:buChar char="•"/>
              <a:tabLst>
                <a:tab pos="494628" algn="l"/>
                <a:tab pos="495203" algn="l"/>
              </a:tabLst>
            </a:pPr>
            <a:r>
              <a:rPr sz="1814" spc="-9" dirty="0">
                <a:latin typeface="Comic Sans MS"/>
                <a:cs typeface="Comic Sans MS"/>
              </a:rPr>
              <a:t>Separate </a:t>
            </a:r>
            <a:r>
              <a:rPr sz="1814" spc="-5" dirty="0">
                <a:latin typeface="Comic Sans MS"/>
                <a:cs typeface="Comic Sans MS"/>
              </a:rPr>
              <a:t>raw held-aside set </a:t>
            </a:r>
            <a:r>
              <a:rPr sz="1814" spc="-9" dirty="0">
                <a:latin typeface="Comic Sans MS"/>
                <a:cs typeface="Comic Sans MS"/>
              </a:rPr>
              <a:t>(e.g. </a:t>
            </a:r>
            <a:r>
              <a:rPr sz="1814" spc="-5" dirty="0">
                <a:latin typeface="Comic Sans MS"/>
                <a:cs typeface="Comic Sans MS"/>
              </a:rPr>
              <a:t>30% of data) and raw</a:t>
            </a:r>
            <a:r>
              <a:rPr sz="1814" spc="190" dirty="0">
                <a:latin typeface="Comic Sans MS"/>
                <a:cs typeface="Comic Sans MS"/>
              </a:rPr>
              <a:t> </a:t>
            </a:r>
            <a:r>
              <a:rPr sz="1814" spc="-9" dirty="0">
                <a:latin typeface="Comic Sans MS"/>
                <a:cs typeface="Comic Sans MS"/>
              </a:rPr>
              <a:t>train</a:t>
            </a:r>
            <a:endParaRPr sz="1814">
              <a:latin typeface="Comic Sans MS"/>
              <a:cs typeface="Comic Sans MS"/>
            </a:endParaRPr>
          </a:p>
          <a:p>
            <a:pPr marL="735320" lvl="1" indent="-415164">
              <a:spcBef>
                <a:spcPts val="1986"/>
              </a:spcBef>
              <a:buClr>
                <a:srgbClr val="FF0000"/>
              </a:buClr>
              <a:buChar char="•"/>
              <a:tabLst>
                <a:tab pos="735320" algn="l"/>
                <a:tab pos="735895" algn="l"/>
              </a:tabLst>
            </a:pPr>
            <a:r>
              <a:rPr sz="1632" spc="-5" dirty="0">
                <a:latin typeface="Comic Sans MS"/>
                <a:cs typeface="Comic Sans MS"/>
              </a:rPr>
              <a:t>put aside raw held-aside and don’t use it till the final</a:t>
            </a:r>
            <a:r>
              <a:rPr sz="1632" spc="41" dirty="0">
                <a:latin typeface="Comic Sans MS"/>
                <a:cs typeface="Comic Sans MS"/>
              </a:rPr>
              <a:t> </a:t>
            </a:r>
            <a:r>
              <a:rPr sz="1632" spc="-5" dirty="0">
                <a:latin typeface="Comic Sans MS"/>
                <a:cs typeface="Comic Sans MS"/>
              </a:rPr>
              <a:t>model</a:t>
            </a:r>
            <a:endParaRPr sz="1632">
              <a:latin typeface="Comic Sans MS"/>
              <a:cs typeface="Comic Sans MS"/>
            </a:endParaRPr>
          </a:p>
          <a:p>
            <a:pPr marL="494628" marR="487142" indent="-483687">
              <a:lnSpc>
                <a:spcPct val="110000"/>
              </a:lnSpc>
              <a:spcBef>
                <a:spcPts val="952"/>
              </a:spcBef>
              <a:buClr>
                <a:srgbClr val="FF0000"/>
              </a:buClr>
              <a:buChar char="•"/>
              <a:tabLst>
                <a:tab pos="494628" algn="l"/>
                <a:tab pos="495203" algn="l"/>
                <a:tab pos="4208654" algn="l"/>
              </a:tabLst>
            </a:pPr>
            <a:r>
              <a:rPr sz="1814" spc="-9" dirty="0">
                <a:latin typeface="Comic Sans MS"/>
                <a:cs typeface="Comic Sans MS"/>
              </a:rPr>
              <a:t>Select remaining</a:t>
            </a:r>
            <a:r>
              <a:rPr sz="1814" spc="95" dirty="0">
                <a:latin typeface="Comic Sans MS"/>
                <a:cs typeface="Comic Sans MS"/>
              </a:rPr>
              <a:t> </a:t>
            </a:r>
            <a:r>
              <a:rPr sz="1814" spc="-5" dirty="0">
                <a:latin typeface="Comic Sans MS"/>
                <a:cs typeface="Comic Sans MS"/>
              </a:rPr>
              <a:t>positive</a:t>
            </a:r>
            <a:r>
              <a:rPr sz="1814" spc="50" dirty="0">
                <a:latin typeface="Comic Sans MS"/>
                <a:cs typeface="Comic Sans MS"/>
              </a:rPr>
              <a:t> </a:t>
            </a:r>
            <a:r>
              <a:rPr sz="1814" spc="-9" dirty="0">
                <a:latin typeface="Comic Sans MS"/>
                <a:cs typeface="Comic Sans MS"/>
              </a:rPr>
              <a:t>targets	</a:t>
            </a:r>
            <a:r>
              <a:rPr sz="1814" spc="-5" dirty="0">
                <a:latin typeface="Comic Sans MS"/>
                <a:cs typeface="Comic Sans MS"/>
              </a:rPr>
              <a:t>(e.g. 70% of all </a:t>
            </a:r>
            <a:r>
              <a:rPr sz="1814" spc="-9" dirty="0">
                <a:latin typeface="Comic Sans MS"/>
                <a:cs typeface="Comic Sans MS"/>
              </a:rPr>
              <a:t>targets)  </a:t>
            </a:r>
            <a:r>
              <a:rPr sz="1814" spc="-5" dirty="0">
                <a:latin typeface="Comic Sans MS"/>
                <a:cs typeface="Comic Sans MS"/>
              </a:rPr>
              <a:t>from raw</a:t>
            </a:r>
            <a:r>
              <a:rPr sz="1814" dirty="0">
                <a:latin typeface="Comic Sans MS"/>
                <a:cs typeface="Comic Sans MS"/>
              </a:rPr>
              <a:t> </a:t>
            </a:r>
            <a:r>
              <a:rPr sz="1814" spc="-9" dirty="0">
                <a:latin typeface="Comic Sans MS"/>
                <a:cs typeface="Comic Sans MS"/>
              </a:rPr>
              <a:t>train</a:t>
            </a:r>
            <a:endParaRPr sz="1814">
              <a:latin typeface="Comic Sans MS"/>
              <a:cs typeface="Comic Sans MS"/>
            </a:endParaRPr>
          </a:p>
          <a:p>
            <a:pPr marL="494628" marR="4607" indent="-483687">
              <a:lnSpc>
                <a:spcPct val="110000"/>
              </a:lnSpc>
              <a:spcBef>
                <a:spcPts val="1959"/>
              </a:spcBef>
              <a:buClr>
                <a:srgbClr val="FF0000"/>
              </a:buClr>
              <a:buChar char="•"/>
              <a:tabLst>
                <a:tab pos="494628" algn="l"/>
                <a:tab pos="495203" algn="l"/>
              </a:tabLst>
            </a:pPr>
            <a:r>
              <a:rPr sz="1814" spc="-5" dirty="0">
                <a:latin typeface="Comic Sans MS"/>
                <a:cs typeface="Comic Sans MS"/>
              </a:rPr>
              <a:t>Join with equal </a:t>
            </a:r>
            <a:r>
              <a:rPr sz="1814" spc="-9" dirty="0">
                <a:latin typeface="Comic Sans MS"/>
                <a:cs typeface="Comic Sans MS"/>
              </a:rPr>
              <a:t>number </a:t>
            </a:r>
            <a:r>
              <a:rPr sz="1814" spc="-5" dirty="0">
                <a:latin typeface="Comic Sans MS"/>
                <a:cs typeface="Comic Sans MS"/>
              </a:rPr>
              <a:t>of </a:t>
            </a:r>
            <a:r>
              <a:rPr sz="1814" spc="-9" dirty="0">
                <a:latin typeface="Comic Sans MS"/>
                <a:cs typeface="Comic Sans MS"/>
              </a:rPr>
              <a:t>negative targets </a:t>
            </a:r>
            <a:r>
              <a:rPr sz="1814" spc="-5" dirty="0">
                <a:latin typeface="Comic Sans MS"/>
                <a:cs typeface="Comic Sans MS"/>
              </a:rPr>
              <a:t>from raw train, and  </a:t>
            </a:r>
            <a:r>
              <a:rPr sz="1814" spc="-9" dirty="0">
                <a:latin typeface="Comic Sans MS"/>
                <a:cs typeface="Comic Sans MS"/>
              </a:rPr>
              <a:t>randomly </a:t>
            </a:r>
            <a:r>
              <a:rPr sz="1814" spc="-5" dirty="0">
                <a:latin typeface="Comic Sans MS"/>
                <a:cs typeface="Comic Sans MS"/>
              </a:rPr>
              <a:t>sort</a:t>
            </a:r>
            <a:r>
              <a:rPr sz="1814" spc="14" dirty="0">
                <a:latin typeface="Comic Sans MS"/>
                <a:cs typeface="Comic Sans MS"/>
              </a:rPr>
              <a:t> </a:t>
            </a:r>
            <a:r>
              <a:rPr sz="1814" spc="-9" dirty="0">
                <a:latin typeface="Comic Sans MS"/>
                <a:cs typeface="Comic Sans MS"/>
              </a:rPr>
              <a:t>it</a:t>
            </a:r>
            <a:endParaRPr sz="1814">
              <a:latin typeface="Comic Sans MS"/>
              <a:cs typeface="Comic Sans MS"/>
            </a:endParaRPr>
          </a:p>
          <a:p>
            <a:pPr marL="494628" marR="529753" indent="-483687">
              <a:lnSpc>
                <a:spcPct val="110000"/>
              </a:lnSpc>
              <a:spcBef>
                <a:spcPts val="1959"/>
              </a:spcBef>
              <a:buClr>
                <a:srgbClr val="FF0000"/>
              </a:buClr>
              <a:buChar char="•"/>
              <a:tabLst>
                <a:tab pos="494628" algn="l"/>
                <a:tab pos="495203" algn="l"/>
              </a:tabLst>
            </a:pPr>
            <a:r>
              <a:rPr sz="1814" spc="-9" dirty="0">
                <a:latin typeface="Comic Sans MS"/>
                <a:cs typeface="Comic Sans MS"/>
              </a:rPr>
              <a:t>Separate randomized balanced </a:t>
            </a:r>
            <a:r>
              <a:rPr sz="1814" spc="-5" dirty="0">
                <a:latin typeface="Comic Sans MS"/>
                <a:cs typeface="Comic Sans MS"/>
              </a:rPr>
              <a:t>set into </a:t>
            </a:r>
            <a:r>
              <a:rPr sz="1814" spc="-9" dirty="0">
                <a:latin typeface="Comic Sans MS"/>
                <a:cs typeface="Comic Sans MS"/>
              </a:rPr>
              <a:t>balanced </a:t>
            </a:r>
            <a:r>
              <a:rPr sz="1814" spc="-5" dirty="0">
                <a:latin typeface="Comic Sans MS"/>
                <a:cs typeface="Comic Sans MS"/>
              </a:rPr>
              <a:t>train and  </a:t>
            </a:r>
            <a:r>
              <a:rPr sz="1814" spc="-9" dirty="0">
                <a:latin typeface="Comic Sans MS"/>
                <a:cs typeface="Comic Sans MS"/>
              </a:rPr>
              <a:t>balanced</a:t>
            </a:r>
            <a:r>
              <a:rPr sz="1814" spc="18" dirty="0">
                <a:latin typeface="Comic Sans MS"/>
                <a:cs typeface="Comic Sans MS"/>
              </a:rPr>
              <a:t> </a:t>
            </a:r>
            <a:r>
              <a:rPr sz="1814" spc="-9" dirty="0">
                <a:latin typeface="Comic Sans MS"/>
                <a:cs typeface="Comic Sans MS"/>
              </a:rPr>
              <a:t>test</a:t>
            </a:r>
            <a:endParaRPr sz="1814">
              <a:latin typeface="Comic Sans MS"/>
              <a:cs typeface="Comic Sans MS"/>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890905" y="1674250"/>
            <a:ext cx="2357977" cy="1252981"/>
            <a:chOff x="5120525" y="1846326"/>
            <a:chExt cx="2600325" cy="1381760"/>
          </a:xfrm>
        </p:grpSpPr>
        <p:sp>
          <p:nvSpPr>
            <p:cNvPr id="3" name="object 3"/>
            <p:cNvSpPr/>
            <p:nvPr/>
          </p:nvSpPr>
          <p:spPr>
            <a:xfrm>
              <a:off x="5125097" y="1850898"/>
              <a:ext cx="2590799" cy="1371600"/>
            </a:xfrm>
            <a:prstGeom prst="rect">
              <a:avLst/>
            </a:prstGeom>
            <a:blipFill>
              <a:blip r:embed="rId2" cstate="print"/>
              <a:stretch>
                <a:fillRect/>
              </a:stretch>
            </a:blipFill>
          </p:spPr>
          <p:txBody>
            <a:bodyPr wrap="square" lIns="0" tIns="0" rIns="0" bIns="0" rtlCol="0"/>
            <a:lstStyle/>
            <a:p>
              <a:endParaRPr sz="1632"/>
            </a:p>
          </p:txBody>
        </p:sp>
        <p:sp>
          <p:nvSpPr>
            <p:cNvPr id="4" name="object 4"/>
            <p:cNvSpPr/>
            <p:nvPr/>
          </p:nvSpPr>
          <p:spPr>
            <a:xfrm>
              <a:off x="5120525" y="1846326"/>
              <a:ext cx="2600325" cy="1381760"/>
            </a:xfrm>
            <a:custGeom>
              <a:avLst/>
              <a:gdLst/>
              <a:ahLst/>
              <a:cxnLst/>
              <a:rect l="l" t="t" r="r" b="b"/>
              <a:pathLst>
                <a:path w="2600325" h="1381760">
                  <a:moveTo>
                    <a:pt x="2599943" y="1381505"/>
                  </a:moveTo>
                  <a:lnTo>
                    <a:pt x="2599943" y="0"/>
                  </a:lnTo>
                  <a:lnTo>
                    <a:pt x="0" y="0"/>
                  </a:lnTo>
                  <a:lnTo>
                    <a:pt x="0" y="1381505"/>
                  </a:lnTo>
                  <a:lnTo>
                    <a:pt x="4572" y="1381505"/>
                  </a:lnTo>
                  <a:lnTo>
                    <a:pt x="4572" y="9905"/>
                  </a:lnTo>
                  <a:lnTo>
                    <a:pt x="9144" y="4571"/>
                  </a:lnTo>
                  <a:lnTo>
                    <a:pt x="9144" y="9905"/>
                  </a:lnTo>
                  <a:lnTo>
                    <a:pt x="2590787" y="9905"/>
                  </a:lnTo>
                  <a:lnTo>
                    <a:pt x="2590787" y="4571"/>
                  </a:lnTo>
                  <a:lnTo>
                    <a:pt x="2595372" y="9905"/>
                  </a:lnTo>
                  <a:lnTo>
                    <a:pt x="2595372" y="1381505"/>
                  </a:lnTo>
                  <a:lnTo>
                    <a:pt x="2599943" y="1381505"/>
                  </a:lnTo>
                  <a:close/>
                </a:path>
                <a:path w="2600325" h="1381760">
                  <a:moveTo>
                    <a:pt x="9144" y="9905"/>
                  </a:moveTo>
                  <a:lnTo>
                    <a:pt x="9144" y="4571"/>
                  </a:lnTo>
                  <a:lnTo>
                    <a:pt x="4572" y="9905"/>
                  </a:lnTo>
                  <a:lnTo>
                    <a:pt x="9144" y="9905"/>
                  </a:lnTo>
                  <a:close/>
                </a:path>
                <a:path w="2600325" h="1381760">
                  <a:moveTo>
                    <a:pt x="9144" y="1371599"/>
                  </a:moveTo>
                  <a:lnTo>
                    <a:pt x="9144" y="9905"/>
                  </a:lnTo>
                  <a:lnTo>
                    <a:pt x="4572" y="9905"/>
                  </a:lnTo>
                  <a:lnTo>
                    <a:pt x="4572" y="1371599"/>
                  </a:lnTo>
                  <a:lnTo>
                    <a:pt x="9144" y="1371599"/>
                  </a:lnTo>
                  <a:close/>
                </a:path>
                <a:path w="2600325" h="1381760">
                  <a:moveTo>
                    <a:pt x="2595372" y="1371599"/>
                  </a:moveTo>
                  <a:lnTo>
                    <a:pt x="4572" y="1371599"/>
                  </a:lnTo>
                  <a:lnTo>
                    <a:pt x="9144" y="1376171"/>
                  </a:lnTo>
                  <a:lnTo>
                    <a:pt x="9144" y="1381505"/>
                  </a:lnTo>
                  <a:lnTo>
                    <a:pt x="2590787" y="1381505"/>
                  </a:lnTo>
                  <a:lnTo>
                    <a:pt x="2590787" y="1376171"/>
                  </a:lnTo>
                  <a:lnTo>
                    <a:pt x="2595372" y="1371599"/>
                  </a:lnTo>
                  <a:close/>
                </a:path>
                <a:path w="2600325" h="1381760">
                  <a:moveTo>
                    <a:pt x="9144" y="1381505"/>
                  </a:moveTo>
                  <a:lnTo>
                    <a:pt x="9144" y="1376171"/>
                  </a:lnTo>
                  <a:lnTo>
                    <a:pt x="4572" y="1371599"/>
                  </a:lnTo>
                  <a:lnTo>
                    <a:pt x="4572" y="1381505"/>
                  </a:lnTo>
                  <a:lnTo>
                    <a:pt x="9144" y="1381505"/>
                  </a:lnTo>
                  <a:close/>
                </a:path>
                <a:path w="2600325" h="1381760">
                  <a:moveTo>
                    <a:pt x="2595372" y="9905"/>
                  </a:moveTo>
                  <a:lnTo>
                    <a:pt x="2590787" y="4571"/>
                  </a:lnTo>
                  <a:lnTo>
                    <a:pt x="2590787" y="9905"/>
                  </a:lnTo>
                  <a:lnTo>
                    <a:pt x="2595372" y="9905"/>
                  </a:lnTo>
                  <a:close/>
                </a:path>
                <a:path w="2600325" h="1381760">
                  <a:moveTo>
                    <a:pt x="2595372" y="1371599"/>
                  </a:moveTo>
                  <a:lnTo>
                    <a:pt x="2595372" y="9905"/>
                  </a:lnTo>
                  <a:lnTo>
                    <a:pt x="2590787" y="9905"/>
                  </a:lnTo>
                  <a:lnTo>
                    <a:pt x="2590787" y="1371599"/>
                  </a:lnTo>
                  <a:lnTo>
                    <a:pt x="2595372" y="1371599"/>
                  </a:lnTo>
                  <a:close/>
                </a:path>
                <a:path w="2600325" h="1381760">
                  <a:moveTo>
                    <a:pt x="2595372" y="1381505"/>
                  </a:moveTo>
                  <a:lnTo>
                    <a:pt x="2595372" y="1371599"/>
                  </a:lnTo>
                  <a:lnTo>
                    <a:pt x="2590787" y="1376171"/>
                  </a:lnTo>
                  <a:lnTo>
                    <a:pt x="2590787" y="1381505"/>
                  </a:lnTo>
                  <a:lnTo>
                    <a:pt x="2595372" y="1381505"/>
                  </a:lnTo>
                  <a:close/>
                </a:path>
              </a:pathLst>
            </a:custGeom>
            <a:solidFill>
              <a:srgbClr val="000000"/>
            </a:solidFill>
          </p:spPr>
          <p:txBody>
            <a:bodyPr wrap="square" lIns="0" tIns="0" rIns="0" bIns="0" rtlCol="0"/>
            <a:lstStyle/>
            <a:p>
              <a:endParaRPr sz="1632"/>
            </a:p>
          </p:txBody>
        </p:sp>
      </p:grpSp>
      <p:sp>
        <p:nvSpPr>
          <p:cNvPr id="5" name="object 5"/>
          <p:cNvSpPr txBox="1"/>
          <p:nvPr/>
        </p:nvSpPr>
        <p:spPr>
          <a:xfrm>
            <a:off x="6346481" y="2104962"/>
            <a:ext cx="1444153" cy="346464"/>
          </a:xfrm>
          <a:prstGeom prst="rect">
            <a:avLst/>
          </a:prstGeom>
        </p:spPr>
        <p:txBody>
          <a:bodyPr vert="horz" wrap="square" lIns="0" tIns="11516" rIns="0" bIns="0" rtlCol="0">
            <a:spAutoFit/>
          </a:bodyPr>
          <a:lstStyle/>
          <a:p>
            <a:pPr marL="11516">
              <a:spcBef>
                <a:spcPts val="91"/>
              </a:spcBef>
            </a:pPr>
            <a:r>
              <a:rPr sz="2176" spc="-100" dirty="0">
                <a:latin typeface="Trebuchet MS"/>
                <a:cs typeface="Trebuchet MS"/>
              </a:rPr>
              <a:t>Balanced</a:t>
            </a:r>
            <a:r>
              <a:rPr sz="2176" spc="-227" dirty="0">
                <a:latin typeface="Trebuchet MS"/>
                <a:cs typeface="Trebuchet MS"/>
              </a:rPr>
              <a:t> </a:t>
            </a:r>
            <a:r>
              <a:rPr sz="2176" spc="-100" dirty="0">
                <a:latin typeface="Trebuchet MS"/>
                <a:cs typeface="Trebuchet MS"/>
              </a:rPr>
              <a:t>set</a:t>
            </a:r>
            <a:endParaRPr sz="2176">
              <a:latin typeface="Trebuchet MS"/>
              <a:cs typeface="Trebuchet MS"/>
            </a:endParaRPr>
          </a:p>
        </p:txBody>
      </p:sp>
      <p:grpSp>
        <p:nvGrpSpPr>
          <p:cNvPr id="6" name="object 6"/>
          <p:cNvGrpSpPr/>
          <p:nvPr/>
        </p:nvGrpSpPr>
        <p:grpSpPr>
          <a:xfrm>
            <a:off x="2428392" y="1969300"/>
            <a:ext cx="3357598" cy="2914218"/>
            <a:chOff x="1302143" y="2171700"/>
            <a:chExt cx="3702685" cy="3213735"/>
          </a:xfrm>
        </p:grpSpPr>
        <p:sp>
          <p:nvSpPr>
            <p:cNvPr id="7" name="object 7"/>
            <p:cNvSpPr/>
            <p:nvPr/>
          </p:nvSpPr>
          <p:spPr>
            <a:xfrm>
              <a:off x="4115447" y="2346960"/>
              <a:ext cx="889635" cy="497840"/>
            </a:xfrm>
            <a:custGeom>
              <a:avLst/>
              <a:gdLst/>
              <a:ahLst/>
              <a:cxnLst/>
              <a:rect l="l" t="t" r="r" b="b"/>
              <a:pathLst>
                <a:path w="889635" h="497839">
                  <a:moveTo>
                    <a:pt x="566928" y="124206"/>
                  </a:moveTo>
                  <a:lnTo>
                    <a:pt x="0" y="124206"/>
                  </a:lnTo>
                  <a:lnTo>
                    <a:pt x="0" y="373380"/>
                  </a:lnTo>
                  <a:lnTo>
                    <a:pt x="19050" y="373380"/>
                  </a:lnTo>
                  <a:lnTo>
                    <a:pt x="19050" y="162306"/>
                  </a:lnTo>
                  <a:lnTo>
                    <a:pt x="38100" y="143256"/>
                  </a:lnTo>
                  <a:lnTo>
                    <a:pt x="38100" y="162306"/>
                  </a:lnTo>
                  <a:lnTo>
                    <a:pt x="547877" y="162306"/>
                  </a:lnTo>
                  <a:lnTo>
                    <a:pt x="547877" y="143256"/>
                  </a:lnTo>
                  <a:lnTo>
                    <a:pt x="566928" y="124206"/>
                  </a:lnTo>
                  <a:close/>
                </a:path>
                <a:path w="889635" h="497839">
                  <a:moveTo>
                    <a:pt x="38100" y="162306"/>
                  </a:moveTo>
                  <a:lnTo>
                    <a:pt x="38100" y="143256"/>
                  </a:lnTo>
                  <a:lnTo>
                    <a:pt x="19050" y="162306"/>
                  </a:lnTo>
                  <a:lnTo>
                    <a:pt x="38100" y="162306"/>
                  </a:lnTo>
                  <a:close/>
                </a:path>
                <a:path w="889635" h="497839">
                  <a:moveTo>
                    <a:pt x="38100" y="335280"/>
                  </a:moveTo>
                  <a:lnTo>
                    <a:pt x="38100" y="162306"/>
                  </a:lnTo>
                  <a:lnTo>
                    <a:pt x="19050" y="162306"/>
                  </a:lnTo>
                  <a:lnTo>
                    <a:pt x="19050" y="335280"/>
                  </a:lnTo>
                  <a:lnTo>
                    <a:pt x="38100" y="335280"/>
                  </a:lnTo>
                  <a:close/>
                </a:path>
                <a:path w="889635" h="497839">
                  <a:moveTo>
                    <a:pt x="585978" y="422086"/>
                  </a:moveTo>
                  <a:lnTo>
                    <a:pt x="585978" y="335280"/>
                  </a:lnTo>
                  <a:lnTo>
                    <a:pt x="19050" y="335280"/>
                  </a:lnTo>
                  <a:lnTo>
                    <a:pt x="38100" y="354330"/>
                  </a:lnTo>
                  <a:lnTo>
                    <a:pt x="38100" y="373380"/>
                  </a:lnTo>
                  <a:lnTo>
                    <a:pt x="547877" y="373380"/>
                  </a:lnTo>
                  <a:lnTo>
                    <a:pt x="547877" y="354330"/>
                  </a:lnTo>
                  <a:lnTo>
                    <a:pt x="566928" y="373380"/>
                  </a:lnTo>
                  <a:lnTo>
                    <a:pt x="566928" y="435936"/>
                  </a:lnTo>
                  <a:lnTo>
                    <a:pt x="585978" y="422086"/>
                  </a:lnTo>
                  <a:close/>
                </a:path>
                <a:path w="889635" h="497839">
                  <a:moveTo>
                    <a:pt x="38100" y="373380"/>
                  </a:moveTo>
                  <a:lnTo>
                    <a:pt x="38100" y="354330"/>
                  </a:lnTo>
                  <a:lnTo>
                    <a:pt x="19050" y="335280"/>
                  </a:lnTo>
                  <a:lnTo>
                    <a:pt x="19050" y="373380"/>
                  </a:lnTo>
                  <a:lnTo>
                    <a:pt x="38100" y="373380"/>
                  </a:lnTo>
                  <a:close/>
                </a:path>
                <a:path w="889635" h="497839">
                  <a:moveTo>
                    <a:pt x="889254" y="248412"/>
                  </a:moveTo>
                  <a:lnTo>
                    <a:pt x="547877" y="0"/>
                  </a:lnTo>
                  <a:lnTo>
                    <a:pt x="547877" y="124206"/>
                  </a:lnTo>
                  <a:lnTo>
                    <a:pt x="555498" y="124206"/>
                  </a:lnTo>
                  <a:lnTo>
                    <a:pt x="555498" y="53340"/>
                  </a:lnTo>
                  <a:lnTo>
                    <a:pt x="585978" y="37338"/>
                  </a:lnTo>
                  <a:lnTo>
                    <a:pt x="585978" y="75500"/>
                  </a:lnTo>
                  <a:lnTo>
                    <a:pt x="824334" y="248793"/>
                  </a:lnTo>
                  <a:lnTo>
                    <a:pt x="845819" y="233172"/>
                  </a:lnTo>
                  <a:lnTo>
                    <a:pt x="845819" y="280114"/>
                  </a:lnTo>
                  <a:lnTo>
                    <a:pt x="889254" y="248412"/>
                  </a:lnTo>
                  <a:close/>
                </a:path>
                <a:path w="889635" h="497839">
                  <a:moveTo>
                    <a:pt x="566928" y="162306"/>
                  </a:moveTo>
                  <a:lnTo>
                    <a:pt x="566928" y="124206"/>
                  </a:lnTo>
                  <a:lnTo>
                    <a:pt x="547877" y="143256"/>
                  </a:lnTo>
                  <a:lnTo>
                    <a:pt x="547877" y="162306"/>
                  </a:lnTo>
                  <a:lnTo>
                    <a:pt x="566928" y="162306"/>
                  </a:lnTo>
                  <a:close/>
                </a:path>
                <a:path w="889635" h="497839">
                  <a:moveTo>
                    <a:pt x="566928" y="373380"/>
                  </a:moveTo>
                  <a:lnTo>
                    <a:pt x="547877" y="354330"/>
                  </a:lnTo>
                  <a:lnTo>
                    <a:pt x="547877" y="373380"/>
                  </a:lnTo>
                  <a:lnTo>
                    <a:pt x="566928" y="373380"/>
                  </a:lnTo>
                  <a:close/>
                </a:path>
                <a:path w="889635" h="497839">
                  <a:moveTo>
                    <a:pt x="566928" y="435936"/>
                  </a:moveTo>
                  <a:lnTo>
                    <a:pt x="566928" y="373380"/>
                  </a:lnTo>
                  <a:lnTo>
                    <a:pt x="547877" y="373380"/>
                  </a:lnTo>
                  <a:lnTo>
                    <a:pt x="547877" y="497586"/>
                  </a:lnTo>
                  <a:lnTo>
                    <a:pt x="555498" y="492024"/>
                  </a:lnTo>
                  <a:lnTo>
                    <a:pt x="555498" y="444246"/>
                  </a:lnTo>
                  <a:lnTo>
                    <a:pt x="566928" y="435936"/>
                  </a:lnTo>
                  <a:close/>
                </a:path>
                <a:path w="889635" h="497839">
                  <a:moveTo>
                    <a:pt x="585978" y="75500"/>
                  </a:moveTo>
                  <a:lnTo>
                    <a:pt x="585978" y="37338"/>
                  </a:lnTo>
                  <a:lnTo>
                    <a:pt x="555498" y="53340"/>
                  </a:lnTo>
                  <a:lnTo>
                    <a:pt x="585978" y="75500"/>
                  </a:lnTo>
                  <a:close/>
                </a:path>
                <a:path w="889635" h="497839">
                  <a:moveTo>
                    <a:pt x="585978" y="162306"/>
                  </a:moveTo>
                  <a:lnTo>
                    <a:pt x="585978" y="75500"/>
                  </a:lnTo>
                  <a:lnTo>
                    <a:pt x="555498" y="53340"/>
                  </a:lnTo>
                  <a:lnTo>
                    <a:pt x="555498" y="124206"/>
                  </a:lnTo>
                  <a:lnTo>
                    <a:pt x="566928" y="124206"/>
                  </a:lnTo>
                  <a:lnTo>
                    <a:pt x="566928" y="162306"/>
                  </a:lnTo>
                  <a:lnTo>
                    <a:pt x="585978" y="162306"/>
                  </a:lnTo>
                  <a:close/>
                </a:path>
                <a:path w="889635" h="497839">
                  <a:moveTo>
                    <a:pt x="845819" y="280114"/>
                  </a:moveTo>
                  <a:lnTo>
                    <a:pt x="845819" y="264414"/>
                  </a:lnTo>
                  <a:lnTo>
                    <a:pt x="824334" y="248793"/>
                  </a:lnTo>
                  <a:lnTo>
                    <a:pt x="555498" y="444246"/>
                  </a:lnTo>
                  <a:lnTo>
                    <a:pt x="585978" y="459486"/>
                  </a:lnTo>
                  <a:lnTo>
                    <a:pt x="585978" y="469776"/>
                  </a:lnTo>
                  <a:lnTo>
                    <a:pt x="845819" y="280114"/>
                  </a:lnTo>
                  <a:close/>
                </a:path>
                <a:path w="889635" h="497839">
                  <a:moveTo>
                    <a:pt x="585978" y="469776"/>
                  </a:moveTo>
                  <a:lnTo>
                    <a:pt x="585978" y="459486"/>
                  </a:lnTo>
                  <a:lnTo>
                    <a:pt x="555498" y="444246"/>
                  </a:lnTo>
                  <a:lnTo>
                    <a:pt x="555498" y="492024"/>
                  </a:lnTo>
                  <a:lnTo>
                    <a:pt x="585978" y="469776"/>
                  </a:lnTo>
                  <a:close/>
                </a:path>
                <a:path w="889635" h="497839">
                  <a:moveTo>
                    <a:pt x="845819" y="264414"/>
                  </a:moveTo>
                  <a:lnTo>
                    <a:pt x="845819" y="233172"/>
                  </a:lnTo>
                  <a:lnTo>
                    <a:pt x="824334" y="248793"/>
                  </a:lnTo>
                  <a:lnTo>
                    <a:pt x="845819" y="264414"/>
                  </a:lnTo>
                  <a:close/>
                </a:path>
              </a:pathLst>
            </a:custGeom>
            <a:solidFill>
              <a:srgbClr val="20AC6F"/>
            </a:solidFill>
          </p:spPr>
          <p:txBody>
            <a:bodyPr wrap="square" lIns="0" tIns="0" rIns="0" bIns="0" rtlCol="0"/>
            <a:lstStyle/>
            <a:p>
              <a:endParaRPr sz="1632"/>
            </a:p>
          </p:txBody>
        </p:sp>
        <p:sp>
          <p:nvSpPr>
            <p:cNvPr id="8" name="object 8"/>
            <p:cNvSpPr/>
            <p:nvPr/>
          </p:nvSpPr>
          <p:spPr>
            <a:xfrm>
              <a:off x="1302143" y="2171712"/>
              <a:ext cx="2604135" cy="3213735"/>
            </a:xfrm>
            <a:custGeom>
              <a:avLst/>
              <a:gdLst/>
              <a:ahLst/>
              <a:cxnLst/>
              <a:rect l="l" t="t" r="r" b="b"/>
              <a:pathLst>
                <a:path w="2604135" h="3213735">
                  <a:moveTo>
                    <a:pt x="2603754" y="0"/>
                  </a:moveTo>
                  <a:lnTo>
                    <a:pt x="2590800" y="0"/>
                  </a:lnTo>
                  <a:lnTo>
                    <a:pt x="2590800" y="12954"/>
                  </a:lnTo>
                  <a:lnTo>
                    <a:pt x="2590800" y="3200400"/>
                  </a:lnTo>
                  <a:lnTo>
                    <a:pt x="2221230" y="3200400"/>
                  </a:lnTo>
                  <a:lnTo>
                    <a:pt x="2221230" y="12954"/>
                  </a:lnTo>
                  <a:lnTo>
                    <a:pt x="2590800" y="12954"/>
                  </a:lnTo>
                  <a:lnTo>
                    <a:pt x="2590800" y="0"/>
                  </a:lnTo>
                  <a:lnTo>
                    <a:pt x="2211324" y="0"/>
                  </a:lnTo>
                  <a:lnTo>
                    <a:pt x="2211324" y="12954"/>
                  </a:lnTo>
                  <a:lnTo>
                    <a:pt x="2211324" y="3200400"/>
                  </a:lnTo>
                  <a:lnTo>
                    <a:pt x="12954" y="3200400"/>
                  </a:lnTo>
                  <a:lnTo>
                    <a:pt x="12954" y="12954"/>
                  </a:lnTo>
                  <a:lnTo>
                    <a:pt x="2211324" y="12954"/>
                  </a:lnTo>
                  <a:lnTo>
                    <a:pt x="2211324" y="0"/>
                  </a:lnTo>
                  <a:lnTo>
                    <a:pt x="0" y="0"/>
                  </a:lnTo>
                  <a:lnTo>
                    <a:pt x="0" y="3213354"/>
                  </a:lnTo>
                  <a:lnTo>
                    <a:pt x="6096" y="3213354"/>
                  </a:lnTo>
                  <a:lnTo>
                    <a:pt x="12954" y="3213354"/>
                  </a:lnTo>
                  <a:lnTo>
                    <a:pt x="2590800" y="3213354"/>
                  </a:lnTo>
                  <a:lnTo>
                    <a:pt x="2596896" y="3213354"/>
                  </a:lnTo>
                  <a:lnTo>
                    <a:pt x="2603754" y="3213354"/>
                  </a:lnTo>
                  <a:lnTo>
                    <a:pt x="2603754" y="0"/>
                  </a:lnTo>
                  <a:close/>
                </a:path>
              </a:pathLst>
            </a:custGeom>
            <a:solidFill>
              <a:srgbClr val="000000"/>
            </a:solidFill>
          </p:spPr>
          <p:txBody>
            <a:bodyPr wrap="square" lIns="0" tIns="0" rIns="0" bIns="0" rtlCol="0"/>
            <a:lstStyle/>
            <a:p>
              <a:endParaRPr sz="1632"/>
            </a:p>
          </p:txBody>
        </p:sp>
      </p:grpSp>
      <p:sp>
        <p:nvSpPr>
          <p:cNvPr id="9" name="object 9"/>
          <p:cNvSpPr txBox="1">
            <a:spLocks noGrp="1"/>
          </p:cNvSpPr>
          <p:nvPr>
            <p:ph type="title"/>
          </p:nvPr>
        </p:nvSpPr>
        <p:spPr>
          <a:xfrm>
            <a:off x="3543856" y="404974"/>
            <a:ext cx="5130544" cy="1365265"/>
          </a:xfrm>
          <a:prstGeom prst="rect">
            <a:avLst/>
          </a:prstGeom>
        </p:spPr>
        <p:txBody>
          <a:bodyPr vert="horz" wrap="square" lIns="0" tIns="10941" rIns="0" bIns="0" rtlCol="0" anchor="ctr">
            <a:spAutoFit/>
          </a:bodyPr>
          <a:lstStyle/>
          <a:p>
            <a:pPr marL="11516">
              <a:lnSpc>
                <a:spcPct val="100000"/>
              </a:lnSpc>
              <a:spcBef>
                <a:spcPts val="86"/>
              </a:spcBef>
            </a:pPr>
            <a:r>
              <a:rPr spc="-9" dirty="0"/>
              <a:t>Building Balanced </a:t>
            </a:r>
            <a:r>
              <a:rPr spc="-5" dirty="0"/>
              <a:t>Train</a:t>
            </a:r>
            <a:r>
              <a:rPr spc="27" dirty="0"/>
              <a:t> </a:t>
            </a:r>
            <a:r>
              <a:rPr spc="-9" dirty="0"/>
              <a:t>Sets</a:t>
            </a:r>
          </a:p>
        </p:txBody>
      </p:sp>
      <p:sp>
        <p:nvSpPr>
          <p:cNvPr id="45" name="object 45"/>
          <p:cNvSpPr txBox="1">
            <a:spLocks noGrp="1"/>
          </p:cNvSpPr>
          <p:nvPr>
            <p:ph type="sldNum" sz="quarter" idx="12"/>
          </p:nvPr>
        </p:nvSpPr>
        <p:spPr>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chemeClr val="tx1"/>
                </a:solidFill>
                <a:latin typeface="Comic Sans MS"/>
                <a:ea typeface="+mn-ea"/>
                <a:cs typeface="Comic Sans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220"/>
              </a:spcBef>
            </a:pPr>
            <a:fld id="{81D60167-4931-47E6-BA6A-407CBD079E47}" type="slidenum">
              <a:rPr lang="de-DE" smtClean="0"/>
              <a:pPr marL="38100">
                <a:spcBef>
                  <a:spcPts val="220"/>
                </a:spcBef>
              </a:pPr>
              <a:t>86</a:t>
            </a:fld>
            <a:endParaRPr dirty="0"/>
          </a:p>
        </p:txBody>
      </p:sp>
      <p:sp>
        <p:nvSpPr>
          <p:cNvPr id="10" name="object 10"/>
          <p:cNvSpPr txBox="1"/>
          <p:nvPr/>
        </p:nvSpPr>
        <p:spPr>
          <a:xfrm>
            <a:off x="4509159" y="1991641"/>
            <a:ext cx="157198" cy="1016262"/>
          </a:xfrm>
          <a:prstGeom prst="rect">
            <a:avLst/>
          </a:prstGeom>
        </p:spPr>
        <p:txBody>
          <a:bodyPr vert="horz" wrap="square" lIns="0" tIns="11516" rIns="0" bIns="0" rtlCol="0">
            <a:spAutoFit/>
          </a:bodyPr>
          <a:lstStyle/>
          <a:p>
            <a:pPr marL="11516">
              <a:spcBef>
                <a:spcPts val="91"/>
              </a:spcBef>
            </a:pPr>
            <a:r>
              <a:rPr sz="1632" spc="-136" dirty="0">
                <a:latin typeface="Trebuchet MS"/>
                <a:cs typeface="Trebuchet MS"/>
              </a:rPr>
              <a:t>Y</a:t>
            </a:r>
            <a:endParaRPr sz="1632">
              <a:latin typeface="Trebuchet MS"/>
              <a:cs typeface="Trebuchet MS"/>
            </a:endParaRPr>
          </a:p>
          <a:p>
            <a:pPr marL="11516"/>
            <a:r>
              <a:rPr sz="1632" spc="-190" dirty="0">
                <a:latin typeface="Trebuchet MS"/>
                <a:cs typeface="Trebuchet MS"/>
              </a:rPr>
              <a:t>..</a:t>
            </a:r>
            <a:endParaRPr sz="1632">
              <a:latin typeface="Trebuchet MS"/>
              <a:cs typeface="Trebuchet MS"/>
            </a:endParaRPr>
          </a:p>
          <a:p>
            <a:pPr marL="11516" marR="4607"/>
            <a:r>
              <a:rPr sz="1632" spc="-190" dirty="0">
                <a:latin typeface="Trebuchet MS"/>
                <a:cs typeface="Trebuchet MS"/>
              </a:rPr>
              <a:t>..  </a:t>
            </a:r>
            <a:r>
              <a:rPr sz="1632" spc="9" dirty="0">
                <a:latin typeface="Trebuchet MS"/>
                <a:cs typeface="Trebuchet MS"/>
              </a:rPr>
              <a:t>N</a:t>
            </a:r>
            <a:endParaRPr sz="1632">
              <a:latin typeface="Trebuchet MS"/>
              <a:cs typeface="Trebuchet MS"/>
            </a:endParaRPr>
          </a:p>
        </p:txBody>
      </p:sp>
      <p:sp>
        <p:nvSpPr>
          <p:cNvPr id="11" name="object 11"/>
          <p:cNvSpPr txBox="1"/>
          <p:nvPr/>
        </p:nvSpPr>
        <p:spPr>
          <a:xfrm>
            <a:off x="4509159" y="2986655"/>
            <a:ext cx="157198" cy="1769738"/>
          </a:xfrm>
          <a:prstGeom prst="rect">
            <a:avLst/>
          </a:prstGeom>
        </p:spPr>
        <p:txBody>
          <a:bodyPr vert="horz" wrap="square" lIns="0" tIns="11516" rIns="0" bIns="0" rtlCol="0">
            <a:spAutoFit/>
          </a:bodyPr>
          <a:lstStyle/>
          <a:p>
            <a:pPr marL="11516" marR="4607" algn="just">
              <a:spcBef>
                <a:spcPts val="91"/>
              </a:spcBef>
            </a:pPr>
            <a:r>
              <a:rPr sz="1632" spc="5" dirty="0">
                <a:latin typeface="Trebuchet MS"/>
                <a:cs typeface="Trebuchet MS"/>
              </a:rPr>
              <a:t>N  N  N</a:t>
            </a:r>
            <a:endParaRPr sz="1632">
              <a:latin typeface="Trebuchet MS"/>
              <a:cs typeface="Trebuchet MS"/>
            </a:endParaRPr>
          </a:p>
          <a:p>
            <a:pPr marL="11516" marR="4607" algn="just"/>
            <a:r>
              <a:rPr sz="1632" spc="-190" dirty="0">
                <a:latin typeface="Trebuchet MS"/>
                <a:cs typeface="Trebuchet MS"/>
              </a:rPr>
              <a:t>..  </a:t>
            </a:r>
            <a:r>
              <a:rPr sz="1632" spc="-136" dirty="0">
                <a:latin typeface="Trebuchet MS"/>
                <a:cs typeface="Trebuchet MS"/>
              </a:rPr>
              <a:t>Y  </a:t>
            </a:r>
            <a:r>
              <a:rPr sz="1632" spc="9" dirty="0">
                <a:latin typeface="Trebuchet MS"/>
                <a:cs typeface="Trebuchet MS"/>
              </a:rPr>
              <a:t>N</a:t>
            </a:r>
            <a:endParaRPr sz="1632">
              <a:latin typeface="Trebuchet MS"/>
              <a:cs typeface="Trebuchet MS"/>
            </a:endParaRPr>
          </a:p>
          <a:p>
            <a:pPr marL="11516"/>
            <a:r>
              <a:rPr sz="1632" spc="-190" dirty="0">
                <a:latin typeface="Trebuchet MS"/>
                <a:cs typeface="Trebuchet MS"/>
              </a:rPr>
              <a:t>..</a:t>
            </a:r>
            <a:endParaRPr sz="1632">
              <a:latin typeface="Trebuchet MS"/>
              <a:cs typeface="Trebuchet MS"/>
            </a:endParaRPr>
          </a:p>
        </p:txBody>
      </p:sp>
      <p:grpSp>
        <p:nvGrpSpPr>
          <p:cNvPr id="12" name="object 12"/>
          <p:cNvGrpSpPr/>
          <p:nvPr/>
        </p:nvGrpSpPr>
        <p:grpSpPr>
          <a:xfrm>
            <a:off x="2429774" y="3974530"/>
            <a:ext cx="2371221" cy="907490"/>
            <a:chOff x="1303667" y="4383023"/>
            <a:chExt cx="2614930" cy="1000760"/>
          </a:xfrm>
        </p:grpSpPr>
        <p:sp>
          <p:nvSpPr>
            <p:cNvPr id="13" name="object 13"/>
            <p:cNvSpPr/>
            <p:nvPr/>
          </p:nvSpPr>
          <p:spPr>
            <a:xfrm>
              <a:off x="1308239" y="4387595"/>
              <a:ext cx="2605277" cy="990600"/>
            </a:xfrm>
            <a:prstGeom prst="rect">
              <a:avLst/>
            </a:prstGeom>
            <a:blipFill>
              <a:blip r:embed="rId3" cstate="print"/>
              <a:stretch>
                <a:fillRect/>
              </a:stretch>
            </a:blipFill>
          </p:spPr>
          <p:txBody>
            <a:bodyPr wrap="square" lIns="0" tIns="0" rIns="0" bIns="0" rtlCol="0"/>
            <a:lstStyle/>
            <a:p>
              <a:endParaRPr sz="1632"/>
            </a:p>
          </p:txBody>
        </p:sp>
        <p:sp>
          <p:nvSpPr>
            <p:cNvPr id="14" name="object 14"/>
            <p:cNvSpPr/>
            <p:nvPr/>
          </p:nvSpPr>
          <p:spPr>
            <a:xfrm>
              <a:off x="1303667" y="4383023"/>
              <a:ext cx="2614930" cy="1000760"/>
            </a:xfrm>
            <a:custGeom>
              <a:avLst/>
              <a:gdLst/>
              <a:ahLst/>
              <a:cxnLst/>
              <a:rect l="l" t="t" r="r" b="b"/>
              <a:pathLst>
                <a:path w="2614929" h="1000760">
                  <a:moveTo>
                    <a:pt x="2614422" y="1000505"/>
                  </a:moveTo>
                  <a:lnTo>
                    <a:pt x="2614422" y="0"/>
                  </a:lnTo>
                  <a:lnTo>
                    <a:pt x="0" y="0"/>
                  </a:lnTo>
                  <a:lnTo>
                    <a:pt x="0" y="1000505"/>
                  </a:lnTo>
                  <a:lnTo>
                    <a:pt x="4571" y="1000505"/>
                  </a:lnTo>
                  <a:lnTo>
                    <a:pt x="4571" y="9905"/>
                  </a:lnTo>
                  <a:lnTo>
                    <a:pt x="9905" y="4572"/>
                  </a:lnTo>
                  <a:lnTo>
                    <a:pt x="9905" y="9905"/>
                  </a:lnTo>
                  <a:lnTo>
                    <a:pt x="2605277" y="9905"/>
                  </a:lnTo>
                  <a:lnTo>
                    <a:pt x="2605277" y="4571"/>
                  </a:lnTo>
                  <a:lnTo>
                    <a:pt x="2609850" y="9905"/>
                  </a:lnTo>
                  <a:lnTo>
                    <a:pt x="2609850" y="1000505"/>
                  </a:lnTo>
                  <a:lnTo>
                    <a:pt x="2614422" y="1000505"/>
                  </a:lnTo>
                  <a:close/>
                </a:path>
                <a:path w="2614929" h="1000760">
                  <a:moveTo>
                    <a:pt x="9905" y="9905"/>
                  </a:moveTo>
                  <a:lnTo>
                    <a:pt x="9905" y="4572"/>
                  </a:lnTo>
                  <a:lnTo>
                    <a:pt x="4571" y="9905"/>
                  </a:lnTo>
                  <a:lnTo>
                    <a:pt x="9905" y="9905"/>
                  </a:lnTo>
                  <a:close/>
                </a:path>
                <a:path w="2614929" h="1000760">
                  <a:moveTo>
                    <a:pt x="9906" y="990600"/>
                  </a:moveTo>
                  <a:lnTo>
                    <a:pt x="9905" y="9905"/>
                  </a:lnTo>
                  <a:lnTo>
                    <a:pt x="4571" y="9905"/>
                  </a:lnTo>
                  <a:lnTo>
                    <a:pt x="4572" y="990600"/>
                  </a:lnTo>
                  <a:lnTo>
                    <a:pt x="9906" y="990600"/>
                  </a:lnTo>
                  <a:close/>
                </a:path>
                <a:path w="2614929" h="1000760">
                  <a:moveTo>
                    <a:pt x="2609850" y="990600"/>
                  </a:moveTo>
                  <a:lnTo>
                    <a:pt x="4572" y="990600"/>
                  </a:lnTo>
                  <a:lnTo>
                    <a:pt x="9906" y="995172"/>
                  </a:lnTo>
                  <a:lnTo>
                    <a:pt x="9906" y="1000505"/>
                  </a:lnTo>
                  <a:lnTo>
                    <a:pt x="2605277" y="1000505"/>
                  </a:lnTo>
                  <a:lnTo>
                    <a:pt x="2605277" y="995172"/>
                  </a:lnTo>
                  <a:lnTo>
                    <a:pt x="2609850" y="990600"/>
                  </a:lnTo>
                  <a:close/>
                </a:path>
                <a:path w="2614929" h="1000760">
                  <a:moveTo>
                    <a:pt x="9906" y="1000505"/>
                  </a:moveTo>
                  <a:lnTo>
                    <a:pt x="9906" y="995172"/>
                  </a:lnTo>
                  <a:lnTo>
                    <a:pt x="4572" y="990600"/>
                  </a:lnTo>
                  <a:lnTo>
                    <a:pt x="4571" y="1000505"/>
                  </a:lnTo>
                  <a:lnTo>
                    <a:pt x="9906" y="1000505"/>
                  </a:lnTo>
                  <a:close/>
                </a:path>
                <a:path w="2614929" h="1000760">
                  <a:moveTo>
                    <a:pt x="2609850" y="9905"/>
                  </a:moveTo>
                  <a:lnTo>
                    <a:pt x="2605277" y="4571"/>
                  </a:lnTo>
                  <a:lnTo>
                    <a:pt x="2605277" y="9905"/>
                  </a:lnTo>
                  <a:lnTo>
                    <a:pt x="2609850" y="9905"/>
                  </a:lnTo>
                  <a:close/>
                </a:path>
                <a:path w="2614929" h="1000760">
                  <a:moveTo>
                    <a:pt x="2609850" y="990600"/>
                  </a:moveTo>
                  <a:lnTo>
                    <a:pt x="2609850" y="9905"/>
                  </a:lnTo>
                  <a:lnTo>
                    <a:pt x="2605277" y="9905"/>
                  </a:lnTo>
                  <a:lnTo>
                    <a:pt x="2605277" y="990600"/>
                  </a:lnTo>
                  <a:lnTo>
                    <a:pt x="2609850" y="990600"/>
                  </a:lnTo>
                  <a:close/>
                </a:path>
                <a:path w="2614929" h="1000760">
                  <a:moveTo>
                    <a:pt x="2609850" y="1000505"/>
                  </a:moveTo>
                  <a:lnTo>
                    <a:pt x="2609850" y="990600"/>
                  </a:lnTo>
                  <a:lnTo>
                    <a:pt x="2605277" y="995172"/>
                  </a:lnTo>
                  <a:lnTo>
                    <a:pt x="2605277" y="1000505"/>
                  </a:lnTo>
                  <a:lnTo>
                    <a:pt x="2609850" y="1000505"/>
                  </a:lnTo>
                  <a:close/>
                </a:path>
              </a:pathLst>
            </a:custGeom>
            <a:solidFill>
              <a:srgbClr val="000000"/>
            </a:solidFill>
          </p:spPr>
          <p:txBody>
            <a:bodyPr wrap="square" lIns="0" tIns="0" rIns="0" bIns="0" rtlCol="0"/>
            <a:lstStyle/>
            <a:p>
              <a:endParaRPr sz="1632"/>
            </a:p>
          </p:txBody>
        </p:sp>
      </p:grpSp>
      <p:sp>
        <p:nvSpPr>
          <p:cNvPr id="15" name="object 15"/>
          <p:cNvSpPr txBox="1"/>
          <p:nvPr/>
        </p:nvSpPr>
        <p:spPr>
          <a:xfrm>
            <a:off x="3074679" y="4232498"/>
            <a:ext cx="1081387" cy="346464"/>
          </a:xfrm>
          <a:prstGeom prst="rect">
            <a:avLst/>
          </a:prstGeom>
        </p:spPr>
        <p:txBody>
          <a:bodyPr vert="horz" wrap="square" lIns="0" tIns="11516" rIns="0" bIns="0" rtlCol="0">
            <a:spAutoFit/>
          </a:bodyPr>
          <a:lstStyle/>
          <a:p>
            <a:pPr marL="11516">
              <a:spcBef>
                <a:spcPts val="91"/>
              </a:spcBef>
            </a:pPr>
            <a:r>
              <a:rPr sz="2176" spc="-95" dirty="0">
                <a:latin typeface="Trebuchet MS"/>
                <a:cs typeface="Trebuchet MS"/>
              </a:rPr>
              <a:t>Raw</a:t>
            </a:r>
            <a:r>
              <a:rPr sz="2176" spc="-227" dirty="0">
                <a:latin typeface="Trebuchet MS"/>
                <a:cs typeface="Trebuchet MS"/>
              </a:rPr>
              <a:t> </a:t>
            </a:r>
            <a:r>
              <a:rPr sz="2176" spc="-100" dirty="0">
                <a:latin typeface="Trebuchet MS"/>
                <a:cs typeface="Trebuchet MS"/>
              </a:rPr>
              <a:t>Held</a:t>
            </a:r>
            <a:endParaRPr sz="2176">
              <a:latin typeface="Trebuchet MS"/>
              <a:cs typeface="Trebuchet MS"/>
            </a:endParaRPr>
          </a:p>
        </p:txBody>
      </p:sp>
      <p:grpSp>
        <p:nvGrpSpPr>
          <p:cNvPr id="16" name="object 16"/>
          <p:cNvGrpSpPr/>
          <p:nvPr/>
        </p:nvGrpSpPr>
        <p:grpSpPr>
          <a:xfrm>
            <a:off x="2429774" y="1970681"/>
            <a:ext cx="2358553" cy="631097"/>
            <a:chOff x="1303667" y="2173223"/>
            <a:chExt cx="2600960" cy="695960"/>
          </a:xfrm>
        </p:grpSpPr>
        <p:sp>
          <p:nvSpPr>
            <p:cNvPr id="17" name="object 17"/>
            <p:cNvSpPr/>
            <p:nvPr/>
          </p:nvSpPr>
          <p:spPr>
            <a:xfrm>
              <a:off x="1308239" y="2177795"/>
              <a:ext cx="2590799" cy="685800"/>
            </a:xfrm>
            <a:prstGeom prst="rect">
              <a:avLst/>
            </a:prstGeom>
            <a:blipFill>
              <a:blip r:embed="rId4" cstate="print"/>
              <a:stretch>
                <a:fillRect/>
              </a:stretch>
            </a:blipFill>
          </p:spPr>
          <p:txBody>
            <a:bodyPr wrap="square" lIns="0" tIns="0" rIns="0" bIns="0" rtlCol="0"/>
            <a:lstStyle/>
            <a:p>
              <a:endParaRPr sz="1632"/>
            </a:p>
          </p:txBody>
        </p:sp>
        <p:sp>
          <p:nvSpPr>
            <p:cNvPr id="18" name="object 18"/>
            <p:cNvSpPr/>
            <p:nvPr/>
          </p:nvSpPr>
          <p:spPr>
            <a:xfrm>
              <a:off x="1303667" y="2173223"/>
              <a:ext cx="2600960" cy="695960"/>
            </a:xfrm>
            <a:custGeom>
              <a:avLst/>
              <a:gdLst/>
              <a:ahLst/>
              <a:cxnLst/>
              <a:rect l="l" t="t" r="r" b="b"/>
              <a:pathLst>
                <a:path w="2600960" h="695960">
                  <a:moveTo>
                    <a:pt x="2600705" y="695705"/>
                  </a:moveTo>
                  <a:lnTo>
                    <a:pt x="2600705" y="0"/>
                  </a:lnTo>
                  <a:lnTo>
                    <a:pt x="0" y="0"/>
                  </a:lnTo>
                  <a:lnTo>
                    <a:pt x="0" y="695706"/>
                  </a:lnTo>
                  <a:lnTo>
                    <a:pt x="4571" y="695706"/>
                  </a:lnTo>
                  <a:lnTo>
                    <a:pt x="4571" y="9906"/>
                  </a:lnTo>
                  <a:lnTo>
                    <a:pt x="9906" y="4571"/>
                  </a:lnTo>
                  <a:lnTo>
                    <a:pt x="9905" y="9906"/>
                  </a:lnTo>
                  <a:lnTo>
                    <a:pt x="2590800" y="9905"/>
                  </a:lnTo>
                  <a:lnTo>
                    <a:pt x="2590800" y="4571"/>
                  </a:lnTo>
                  <a:lnTo>
                    <a:pt x="2595372" y="9905"/>
                  </a:lnTo>
                  <a:lnTo>
                    <a:pt x="2595372" y="695705"/>
                  </a:lnTo>
                  <a:lnTo>
                    <a:pt x="2600705" y="695705"/>
                  </a:lnTo>
                  <a:close/>
                </a:path>
                <a:path w="2600960" h="695960">
                  <a:moveTo>
                    <a:pt x="9906" y="9906"/>
                  </a:moveTo>
                  <a:lnTo>
                    <a:pt x="9906" y="4571"/>
                  </a:lnTo>
                  <a:lnTo>
                    <a:pt x="4571" y="9906"/>
                  </a:lnTo>
                  <a:lnTo>
                    <a:pt x="9906" y="9906"/>
                  </a:lnTo>
                  <a:close/>
                </a:path>
                <a:path w="2600960" h="695960">
                  <a:moveTo>
                    <a:pt x="9906" y="685800"/>
                  </a:moveTo>
                  <a:lnTo>
                    <a:pt x="9906" y="9906"/>
                  </a:lnTo>
                  <a:lnTo>
                    <a:pt x="4571" y="9906"/>
                  </a:lnTo>
                  <a:lnTo>
                    <a:pt x="4571" y="685800"/>
                  </a:lnTo>
                  <a:lnTo>
                    <a:pt x="9906" y="685800"/>
                  </a:lnTo>
                  <a:close/>
                </a:path>
                <a:path w="2600960" h="695960">
                  <a:moveTo>
                    <a:pt x="2595372" y="685799"/>
                  </a:moveTo>
                  <a:lnTo>
                    <a:pt x="4571" y="685800"/>
                  </a:lnTo>
                  <a:lnTo>
                    <a:pt x="9906" y="690371"/>
                  </a:lnTo>
                  <a:lnTo>
                    <a:pt x="9905" y="695706"/>
                  </a:lnTo>
                  <a:lnTo>
                    <a:pt x="2590800" y="695705"/>
                  </a:lnTo>
                  <a:lnTo>
                    <a:pt x="2590800" y="690371"/>
                  </a:lnTo>
                  <a:lnTo>
                    <a:pt x="2595372" y="685799"/>
                  </a:lnTo>
                  <a:close/>
                </a:path>
                <a:path w="2600960" h="695960">
                  <a:moveTo>
                    <a:pt x="9905" y="695706"/>
                  </a:moveTo>
                  <a:lnTo>
                    <a:pt x="9906" y="690371"/>
                  </a:lnTo>
                  <a:lnTo>
                    <a:pt x="4571" y="685800"/>
                  </a:lnTo>
                  <a:lnTo>
                    <a:pt x="4571" y="695706"/>
                  </a:lnTo>
                  <a:lnTo>
                    <a:pt x="9905" y="695706"/>
                  </a:lnTo>
                  <a:close/>
                </a:path>
                <a:path w="2600960" h="695960">
                  <a:moveTo>
                    <a:pt x="2595372" y="9905"/>
                  </a:moveTo>
                  <a:lnTo>
                    <a:pt x="2590800" y="4571"/>
                  </a:lnTo>
                  <a:lnTo>
                    <a:pt x="2590800" y="9905"/>
                  </a:lnTo>
                  <a:lnTo>
                    <a:pt x="2595372" y="9905"/>
                  </a:lnTo>
                  <a:close/>
                </a:path>
                <a:path w="2600960" h="695960">
                  <a:moveTo>
                    <a:pt x="2595372" y="685799"/>
                  </a:moveTo>
                  <a:lnTo>
                    <a:pt x="2595372" y="9905"/>
                  </a:lnTo>
                  <a:lnTo>
                    <a:pt x="2590800" y="9905"/>
                  </a:lnTo>
                  <a:lnTo>
                    <a:pt x="2590800" y="685799"/>
                  </a:lnTo>
                  <a:lnTo>
                    <a:pt x="2595372" y="685799"/>
                  </a:lnTo>
                  <a:close/>
                </a:path>
                <a:path w="2600960" h="695960">
                  <a:moveTo>
                    <a:pt x="2595372" y="695705"/>
                  </a:moveTo>
                  <a:lnTo>
                    <a:pt x="2595372" y="685799"/>
                  </a:lnTo>
                  <a:lnTo>
                    <a:pt x="2590800" y="690371"/>
                  </a:lnTo>
                  <a:lnTo>
                    <a:pt x="2590800" y="695705"/>
                  </a:lnTo>
                  <a:lnTo>
                    <a:pt x="2595372" y="695705"/>
                  </a:lnTo>
                  <a:close/>
                </a:path>
              </a:pathLst>
            </a:custGeom>
            <a:solidFill>
              <a:srgbClr val="000000"/>
            </a:solidFill>
          </p:spPr>
          <p:txBody>
            <a:bodyPr wrap="square" lIns="0" tIns="0" rIns="0" bIns="0" rtlCol="0"/>
            <a:lstStyle/>
            <a:p>
              <a:endParaRPr sz="1632"/>
            </a:p>
          </p:txBody>
        </p:sp>
      </p:grpSp>
      <p:sp>
        <p:nvSpPr>
          <p:cNvPr id="19" name="object 19"/>
          <p:cNvSpPr txBox="1"/>
          <p:nvPr/>
        </p:nvSpPr>
        <p:spPr>
          <a:xfrm>
            <a:off x="3195612" y="2090451"/>
            <a:ext cx="825724" cy="346464"/>
          </a:xfrm>
          <a:prstGeom prst="rect">
            <a:avLst/>
          </a:prstGeom>
        </p:spPr>
        <p:txBody>
          <a:bodyPr vert="horz" wrap="square" lIns="0" tIns="11516" rIns="0" bIns="0" rtlCol="0">
            <a:spAutoFit/>
          </a:bodyPr>
          <a:lstStyle/>
          <a:p>
            <a:pPr marL="11516">
              <a:spcBef>
                <a:spcPts val="91"/>
              </a:spcBef>
            </a:pPr>
            <a:r>
              <a:rPr sz="2176" spc="-336" dirty="0">
                <a:latin typeface="Trebuchet MS"/>
                <a:cs typeface="Trebuchet MS"/>
              </a:rPr>
              <a:t>T</a:t>
            </a:r>
            <a:r>
              <a:rPr sz="2176" spc="-145" dirty="0">
                <a:latin typeface="Trebuchet MS"/>
                <a:cs typeface="Trebuchet MS"/>
              </a:rPr>
              <a:t>a</a:t>
            </a:r>
            <a:r>
              <a:rPr sz="2176" spc="-127" dirty="0">
                <a:latin typeface="Trebuchet MS"/>
                <a:cs typeface="Trebuchet MS"/>
              </a:rPr>
              <a:t>r</a:t>
            </a:r>
            <a:r>
              <a:rPr sz="2176" spc="-86" dirty="0">
                <a:latin typeface="Trebuchet MS"/>
                <a:cs typeface="Trebuchet MS"/>
              </a:rPr>
              <a:t>g</a:t>
            </a:r>
            <a:r>
              <a:rPr sz="2176" spc="-118" dirty="0">
                <a:latin typeface="Trebuchet MS"/>
                <a:cs typeface="Trebuchet MS"/>
              </a:rPr>
              <a:t>e</a:t>
            </a:r>
            <a:r>
              <a:rPr sz="2176" spc="-136" dirty="0">
                <a:latin typeface="Trebuchet MS"/>
                <a:cs typeface="Trebuchet MS"/>
              </a:rPr>
              <a:t>t</a:t>
            </a:r>
            <a:r>
              <a:rPr sz="2176" spc="-32" dirty="0">
                <a:latin typeface="Trebuchet MS"/>
                <a:cs typeface="Trebuchet MS"/>
              </a:rPr>
              <a:t>s</a:t>
            </a:r>
            <a:endParaRPr sz="2176">
              <a:latin typeface="Trebuchet MS"/>
              <a:cs typeface="Trebuchet MS"/>
            </a:endParaRPr>
          </a:p>
        </p:txBody>
      </p:sp>
      <p:grpSp>
        <p:nvGrpSpPr>
          <p:cNvPr id="20" name="object 20"/>
          <p:cNvGrpSpPr/>
          <p:nvPr/>
        </p:nvGrpSpPr>
        <p:grpSpPr>
          <a:xfrm>
            <a:off x="2429774" y="2592565"/>
            <a:ext cx="2358553" cy="631097"/>
            <a:chOff x="1303667" y="2859023"/>
            <a:chExt cx="2600960" cy="695960"/>
          </a:xfrm>
        </p:grpSpPr>
        <p:sp>
          <p:nvSpPr>
            <p:cNvPr id="21" name="object 21"/>
            <p:cNvSpPr/>
            <p:nvPr/>
          </p:nvSpPr>
          <p:spPr>
            <a:xfrm>
              <a:off x="1308239" y="2863595"/>
              <a:ext cx="2590799" cy="685800"/>
            </a:xfrm>
            <a:prstGeom prst="rect">
              <a:avLst/>
            </a:prstGeom>
            <a:blipFill>
              <a:blip r:embed="rId5" cstate="print"/>
              <a:stretch>
                <a:fillRect/>
              </a:stretch>
            </a:blipFill>
          </p:spPr>
          <p:txBody>
            <a:bodyPr wrap="square" lIns="0" tIns="0" rIns="0" bIns="0" rtlCol="0"/>
            <a:lstStyle/>
            <a:p>
              <a:endParaRPr sz="1632"/>
            </a:p>
          </p:txBody>
        </p:sp>
        <p:sp>
          <p:nvSpPr>
            <p:cNvPr id="22" name="object 22"/>
            <p:cNvSpPr/>
            <p:nvPr/>
          </p:nvSpPr>
          <p:spPr>
            <a:xfrm>
              <a:off x="1303667" y="2859023"/>
              <a:ext cx="2600960" cy="695960"/>
            </a:xfrm>
            <a:custGeom>
              <a:avLst/>
              <a:gdLst/>
              <a:ahLst/>
              <a:cxnLst/>
              <a:rect l="l" t="t" r="r" b="b"/>
              <a:pathLst>
                <a:path w="2600960" h="695960">
                  <a:moveTo>
                    <a:pt x="2600705" y="695706"/>
                  </a:moveTo>
                  <a:lnTo>
                    <a:pt x="2600705" y="0"/>
                  </a:lnTo>
                  <a:lnTo>
                    <a:pt x="0" y="0"/>
                  </a:lnTo>
                  <a:lnTo>
                    <a:pt x="0" y="695706"/>
                  </a:lnTo>
                  <a:lnTo>
                    <a:pt x="4571" y="695706"/>
                  </a:lnTo>
                  <a:lnTo>
                    <a:pt x="4571" y="9906"/>
                  </a:lnTo>
                  <a:lnTo>
                    <a:pt x="9905" y="4572"/>
                  </a:lnTo>
                  <a:lnTo>
                    <a:pt x="9905" y="9906"/>
                  </a:lnTo>
                  <a:lnTo>
                    <a:pt x="2590800" y="9906"/>
                  </a:lnTo>
                  <a:lnTo>
                    <a:pt x="2590800" y="4572"/>
                  </a:lnTo>
                  <a:lnTo>
                    <a:pt x="2595372" y="9906"/>
                  </a:lnTo>
                  <a:lnTo>
                    <a:pt x="2595372" y="695706"/>
                  </a:lnTo>
                  <a:lnTo>
                    <a:pt x="2600705" y="695706"/>
                  </a:lnTo>
                  <a:close/>
                </a:path>
                <a:path w="2600960" h="695960">
                  <a:moveTo>
                    <a:pt x="9905" y="9906"/>
                  </a:moveTo>
                  <a:lnTo>
                    <a:pt x="9905" y="4572"/>
                  </a:lnTo>
                  <a:lnTo>
                    <a:pt x="4571" y="9906"/>
                  </a:lnTo>
                  <a:lnTo>
                    <a:pt x="9905" y="9906"/>
                  </a:lnTo>
                  <a:close/>
                </a:path>
                <a:path w="2600960" h="695960">
                  <a:moveTo>
                    <a:pt x="9905" y="685800"/>
                  </a:moveTo>
                  <a:lnTo>
                    <a:pt x="9905" y="9906"/>
                  </a:lnTo>
                  <a:lnTo>
                    <a:pt x="4571" y="9906"/>
                  </a:lnTo>
                  <a:lnTo>
                    <a:pt x="4571" y="685800"/>
                  </a:lnTo>
                  <a:lnTo>
                    <a:pt x="9905" y="685800"/>
                  </a:lnTo>
                  <a:close/>
                </a:path>
                <a:path w="2600960" h="695960">
                  <a:moveTo>
                    <a:pt x="2595372" y="685800"/>
                  </a:moveTo>
                  <a:lnTo>
                    <a:pt x="4571" y="685800"/>
                  </a:lnTo>
                  <a:lnTo>
                    <a:pt x="9905" y="690372"/>
                  </a:lnTo>
                  <a:lnTo>
                    <a:pt x="9905" y="695706"/>
                  </a:lnTo>
                  <a:lnTo>
                    <a:pt x="2590800" y="695706"/>
                  </a:lnTo>
                  <a:lnTo>
                    <a:pt x="2590800" y="690372"/>
                  </a:lnTo>
                  <a:lnTo>
                    <a:pt x="2595372" y="685800"/>
                  </a:lnTo>
                  <a:close/>
                </a:path>
                <a:path w="2600960" h="695960">
                  <a:moveTo>
                    <a:pt x="9905" y="695706"/>
                  </a:moveTo>
                  <a:lnTo>
                    <a:pt x="9905" y="690372"/>
                  </a:lnTo>
                  <a:lnTo>
                    <a:pt x="4571" y="685800"/>
                  </a:lnTo>
                  <a:lnTo>
                    <a:pt x="4571" y="695706"/>
                  </a:lnTo>
                  <a:lnTo>
                    <a:pt x="9905" y="695706"/>
                  </a:lnTo>
                  <a:close/>
                </a:path>
                <a:path w="2600960" h="695960">
                  <a:moveTo>
                    <a:pt x="2595372" y="9906"/>
                  </a:moveTo>
                  <a:lnTo>
                    <a:pt x="2590800" y="4572"/>
                  </a:lnTo>
                  <a:lnTo>
                    <a:pt x="2590800" y="9906"/>
                  </a:lnTo>
                  <a:lnTo>
                    <a:pt x="2595372" y="9906"/>
                  </a:lnTo>
                  <a:close/>
                </a:path>
                <a:path w="2600960" h="695960">
                  <a:moveTo>
                    <a:pt x="2595372" y="685800"/>
                  </a:moveTo>
                  <a:lnTo>
                    <a:pt x="2595372" y="9906"/>
                  </a:lnTo>
                  <a:lnTo>
                    <a:pt x="2590800" y="9906"/>
                  </a:lnTo>
                  <a:lnTo>
                    <a:pt x="2590800" y="685800"/>
                  </a:lnTo>
                  <a:lnTo>
                    <a:pt x="2595372" y="685800"/>
                  </a:lnTo>
                  <a:close/>
                </a:path>
                <a:path w="2600960" h="695960">
                  <a:moveTo>
                    <a:pt x="2595372" y="695706"/>
                  </a:moveTo>
                  <a:lnTo>
                    <a:pt x="2595372" y="685800"/>
                  </a:lnTo>
                  <a:lnTo>
                    <a:pt x="2590800" y="690372"/>
                  </a:lnTo>
                  <a:lnTo>
                    <a:pt x="2590800" y="695706"/>
                  </a:lnTo>
                  <a:lnTo>
                    <a:pt x="2595372" y="695706"/>
                  </a:lnTo>
                  <a:close/>
                </a:path>
              </a:pathLst>
            </a:custGeom>
            <a:solidFill>
              <a:srgbClr val="000000"/>
            </a:solidFill>
          </p:spPr>
          <p:txBody>
            <a:bodyPr wrap="square" lIns="0" tIns="0" rIns="0" bIns="0" rtlCol="0"/>
            <a:lstStyle/>
            <a:p>
              <a:endParaRPr sz="1632"/>
            </a:p>
          </p:txBody>
        </p:sp>
      </p:grpSp>
      <p:sp>
        <p:nvSpPr>
          <p:cNvPr id="23" name="object 23"/>
          <p:cNvSpPr txBox="1"/>
          <p:nvPr/>
        </p:nvSpPr>
        <p:spPr>
          <a:xfrm>
            <a:off x="2919208" y="2712335"/>
            <a:ext cx="1379661" cy="346464"/>
          </a:xfrm>
          <a:prstGeom prst="rect">
            <a:avLst/>
          </a:prstGeom>
        </p:spPr>
        <p:txBody>
          <a:bodyPr vert="horz" wrap="square" lIns="0" tIns="11516" rIns="0" bIns="0" rtlCol="0">
            <a:spAutoFit/>
          </a:bodyPr>
          <a:lstStyle/>
          <a:p>
            <a:pPr marL="11516">
              <a:spcBef>
                <a:spcPts val="91"/>
              </a:spcBef>
            </a:pPr>
            <a:r>
              <a:rPr sz="2176" spc="-109" dirty="0">
                <a:latin typeface="Trebuchet MS"/>
                <a:cs typeface="Trebuchet MS"/>
              </a:rPr>
              <a:t>Non‐Targets</a:t>
            </a:r>
            <a:endParaRPr sz="2176">
              <a:latin typeface="Trebuchet MS"/>
              <a:cs typeface="Trebuchet MS"/>
            </a:endParaRPr>
          </a:p>
        </p:txBody>
      </p:sp>
      <p:grpSp>
        <p:nvGrpSpPr>
          <p:cNvPr id="24" name="object 24"/>
          <p:cNvGrpSpPr/>
          <p:nvPr/>
        </p:nvGrpSpPr>
        <p:grpSpPr>
          <a:xfrm>
            <a:off x="5946874" y="3744433"/>
            <a:ext cx="2357977" cy="1233404"/>
            <a:chOff x="5182247" y="4129278"/>
            <a:chExt cx="2600325" cy="1360170"/>
          </a:xfrm>
        </p:grpSpPr>
        <p:sp>
          <p:nvSpPr>
            <p:cNvPr id="25" name="object 25"/>
            <p:cNvSpPr/>
            <p:nvPr/>
          </p:nvSpPr>
          <p:spPr>
            <a:xfrm>
              <a:off x="5186819" y="4133850"/>
              <a:ext cx="2590800" cy="882650"/>
            </a:xfrm>
            <a:custGeom>
              <a:avLst/>
              <a:gdLst/>
              <a:ahLst/>
              <a:cxnLst/>
              <a:rect l="l" t="t" r="r" b="b"/>
              <a:pathLst>
                <a:path w="2590800" h="882650">
                  <a:moveTo>
                    <a:pt x="2590800" y="882396"/>
                  </a:moveTo>
                  <a:lnTo>
                    <a:pt x="2590800" y="0"/>
                  </a:lnTo>
                  <a:lnTo>
                    <a:pt x="0" y="0"/>
                  </a:lnTo>
                  <a:lnTo>
                    <a:pt x="0" y="882396"/>
                  </a:lnTo>
                  <a:lnTo>
                    <a:pt x="2590800" y="882396"/>
                  </a:lnTo>
                  <a:close/>
                </a:path>
              </a:pathLst>
            </a:custGeom>
            <a:solidFill>
              <a:srgbClr val="FFCC00"/>
            </a:solidFill>
          </p:spPr>
          <p:txBody>
            <a:bodyPr wrap="square" lIns="0" tIns="0" rIns="0" bIns="0" rtlCol="0"/>
            <a:lstStyle/>
            <a:p>
              <a:endParaRPr sz="1632"/>
            </a:p>
          </p:txBody>
        </p:sp>
        <p:sp>
          <p:nvSpPr>
            <p:cNvPr id="26" name="object 26"/>
            <p:cNvSpPr/>
            <p:nvPr/>
          </p:nvSpPr>
          <p:spPr>
            <a:xfrm>
              <a:off x="5182247" y="4129278"/>
              <a:ext cx="2600325" cy="892810"/>
            </a:xfrm>
            <a:custGeom>
              <a:avLst/>
              <a:gdLst/>
              <a:ahLst/>
              <a:cxnLst/>
              <a:rect l="l" t="t" r="r" b="b"/>
              <a:pathLst>
                <a:path w="2600325" h="892810">
                  <a:moveTo>
                    <a:pt x="2599943" y="892301"/>
                  </a:moveTo>
                  <a:lnTo>
                    <a:pt x="2599943" y="0"/>
                  </a:lnTo>
                  <a:lnTo>
                    <a:pt x="0" y="0"/>
                  </a:lnTo>
                  <a:lnTo>
                    <a:pt x="0" y="892302"/>
                  </a:lnTo>
                  <a:lnTo>
                    <a:pt x="4572" y="892302"/>
                  </a:lnTo>
                  <a:lnTo>
                    <a:pt x="4572" y="9144"/>
                  </a:lnTo>
                  <a:lnTo>
                    <a:pt x="9144" y="4572"/>
                  </a:lnTo>
                  <a:lnTo>
                    <a:pt x="9144" y="9144"/>
                  </a:lnTo>
                  <a:lnTo>
                    <a:pt x="2590800" y="9144"/>
                  </a:lnTo>
                  <a:lnTo>
                    <a:pt x="2590800" y="4572"/>
                  </a:lnTo>
                  <a:lnTo>
                    <a:pt x="2595371" y="9144"/>
                  </a:lnTo>
                  <a:lnTo>
                    <a:pt x="2595371" y="892301"/>
                  </a:lnTo>
                  <a:lnTo>
                    <a:pt x="2599943" y="892301"/>
                  </a:lnTo>
                  <a:close/>
                </a:path>
                <a:path w="2600325" h="892810">
                  <a:moveTo>
                    <a:pt x="9144" y="9144"/>
                  </a:moveTo>
                  <a:lnTo>
                    <a:pt x="9144" y="4572"/>
                  </a:lnTo>
                  <a:lnTo>
                    <a:pt x="4572" y="9144"/>
                  </a:lnTo>
                  <a:lnTo>
                    <a:pt x="9144" y="9144"/>
                  </a:lnTo>
                  <a:close/>
                </a:path>
                <a:path w="2600325" h="892810">
                  <a:moveTo>
                    <a:pt x="9144" y="882396"/>
                  </a:moveTo>
                  <a:lnTo>
                    <a:pt x="9144" y="9144"/>
                  </a:lnTo>
                  <a:lnTo>
                    <a:pt x="4572" y="9144"/>
                  </a:lnTo>
                  <a:lnTo>
                    <a:pt x="4572" y="882396"/>
                  </a:lnTo>
                  <a:lnTo>
                    <a:pt x="9144" y="882396"/>
                  </a:lnTo>
                  <a:close/>
                </a:path>
                <a:path w="2600325" h="892810">
                  <a:moveTo>
                    <a:pt x="2595371" y="882396"/>
                  </a:moveTo>
                  <a:lnTo>
                    <a:pt x="4572" y="882396"/>
                  </a:lnTo>
                  <a:lnTo>
                    <a:pt x="9144" y="886968"/>
                  </a:lnTo>
                  <a:lnTo>
                    <a:pt x="9144" y="892302"/>
                  </a:lnTo>
                  <a:lnTo>
                    <a:pt x="2590800" y="892301"/>
                  </a:lnTo>
                  <a:lnTo>
                    <a:pt x="2590800" y="886968"/>
                  </a:lnTo>
                  <a:lnTo>
                    <a:pt x="2595371" y="882396"/>
                  </a:lnTo>
                  <a:close/>
                </a:path>
                <a:path w="2600325" h="892810">
                  <a:moveTo>
                    <a:pt x="9144" y="892302"/>
                  </a:moveTo>
                  <a:lnTo>
                    <a:pt x="9144" y="886968"/>
                  </a:lnTo>
                  <a:lnTo>
                    <a:pt x="4572" y="882396"/>
                  </a:lnTo>
                  <a:lnTo>
                    <a:pt x="4572" y="892302"/>
                  </a:lnTo>
                  <a:lnTo>
                    <a:pt x="9144" y="892302"/>
                  </a:lnTo>
                  <a:close/>
                </a:path>
                <a:path w="2600325" h="892810">
                  <a:moveTo>
                    <a:pt x="2595371" y="9144"/>
                  </a:moveTo>
                  <a:lnTo>
                    <a:pt x="2590800" y="4572"/>
                  </a:lnTo>
                  <a:lnTo>
                    <a:pt x="2590800" y="9144"/>
                  </a:lnTo>
                  <a:lnTo>
                    <a:pt x="2595371" y="9144"/>
                  </a:lnTo>
                  <a:close/>
                </a:path>
                <a:path w="2600325" h="892810">
                  <a:moveTo>
                    <a:pt x="2595371" y="882396"/>
                  </a:moveTo>
                  <a:lnTo>
                    <a:pt x="2595371" y="9144"/>
                  </a:lnTo>
                  <a:lnTo>
                    <a:pt x="2590800" y="9144"/>
                  </a:lnTo>
                  <a:lnTo>
                    <a:pt x="2590800" y="882396"/>
                  </a:lnTo>
                  <a:lnTo>
                    <a:pt x="2595371" y="882396"/>
                  </a:lnTo>
                  <a:close/>
                </a:path>
                <a:path w="2600325" h="892810">
                  <a:moveTo>
                    <a:pt x="2595371" y="892301"/>
                  </a:moveTo>
                  <a:lnTo>
                    <a:pt x="2595371" y="882396"/>
                  </a:lnTo>
                  <a:lnTo>
                    <a:pt x="2590800" y="886968"/>
                  </a:lnTo>
                  <a:lnTo>
                    <a:pt x="2590800" y="892301"/>
                  </a:lnTo>
                  <a:lnTo>
                    <a:pt x="2595371" y="892301"/>
                  </a:lnTo>
                  <a:close/>
                </a:path>
              </a:pathLst>
            </a:custGeom>
            <a:solidFill>
              <a:srgbClr val="000000"/>
            </a:solidFill>
          </p:spPr>
          <p:txBody>
            <a:bodyPr wrap="square" lIns="0" tIns="0" rIns="0" bIns="0" rtlCol="0"/>
            <a:lstStyle/>
            <a:p>
              <a:endParaRPr sz="1632"/>
            </a:p>
          </p:txBody>
        </p:sp>
        <p:sp>
          <p:nvSpPr>
            <p:cNvPr id="27" name="object 27"/>
            <p:cNvSpPr/>
            <p:nvPr/>
          </p:nvSpPr>
          <p:spPr>
            <a:xfrm>
              <a:off x="5186819" y="5027676"/>
              <a:ext cx="2590800" cy="457200"/>
            </a:xfrm>
            <a:custGeom>
              <a:avLst/>
              <a:gdLst/>
              <a:ahLst/>
              <a:cxnLst/>
              <a:rect l="l" t="t" r="r" b="b"/>
              <a:pathLst>
                <a:path w="2590800" h="457200">
                  <a:moveTo>
                    <a:pt x="2590800" y="457200"/>
                  </a:moveTo>
                  <a:lnTo>
                    <a:pt x="2590800" y="0"/>
                  </a:lnTo>
                  <a:lnTo>
                    <a:pt x="0" y="0"/>
                  </a:lnTo>
                  <a:lnTo>
                    <a:pt x="0" y="457200"/>
                  </a:lnTo>
                  <a:lnTo>
                    <a:pt x="2590800" y="457200"/>
                  </a:lnTo>
                  <a:close/>
                </a:path>
              </a:pathLst>
            </a:custGeom>
            <a:solidFill>
              <a:srgbClr val="FFCC00"/>
            </a:solidFill>
          </p:spPr>
          <p:txBody>
            <a:bodyPr wrap="square" lIns="0" tIns="0" rIns="0" bIns="0" rtlCol="0"/>
            <a:lstStyle/>
            <a:p>
              <a:endParaRPr sz="1632"/>
            </a:p>
          </p:txBody>
        </p:sp>
        <p:sp>
          <p:nvSpPr>
            <p:cNvPr id="28" name="object 28"/>
            <p:cNvSpPr/>
            <p:nvPr/>
          </p:nvSpPr>
          <p:spPr>
            <a:xfrm>
              <a:off x="5182247" y="5023104"/>
              <a:ext cx="2600325" cy="466725"/>
            </a:xfrm>
            <a:custGeom>
              <a:avLst/>
              <a:gdLst/>
              <a:ahLst/>
              <a:cxnLst/>
              <a:rect l="l" t="t" r="r" b="b"/>
              <a:pathLst>
                <a:path w="2600325" h="466725">
                  <a:moveTo>
                    <a:pt x="2599943" y="466344"/>
                  </a:moveTo>
                  <a:lnTo>
                    <a:pt x="2599943" y="0"/>
                  </a:lnTo>
                  <a:lnTo>
                    <a:pt x="0" y="0"/>
                  </a:lnTo>
                  <a:lnTo>
                    <a:pt x="0" y="466344"/>
                  </a:lnTo>
                  <a:lnTo>
                    <a:pt x="4572" y="466344"/>
                  </a:lnTo>
                  <a:lnTo>
                    <a:pt x="4572" y="9144"/>
                  </a:lnTo>
                  <a:lnTo>
                    <a:pt x="9144" y="4572"/>
                  </a:lnTo>
                  <a:lnTo>
                    <a:pt x="9144" y="9144"/>
                  </a:lnTo>
                  <a:lnTo>
                    <a:pt x="2590800" y="9144"/>
                  </a:lnTo>
                  <a:lnTo>
                    <a:pt x="2590800" y="4572"/>
                  </a:lnTo>
                  <a:lnTo>
                    <a:pt x="2595371" y="9144"/>
                  </a:lnTo>
                  <a:lnTo>
                    <a:pt x="2595371" y="466344"/>
                  </a:lnTo>
                  <a:lnTo>
                    <a:pt x="2599943" y="466344"/>
                  </a:lnTo>
                  <a:close/>
                </a:path>
                <a:path w="2600325" h="466725">
                  <a:moveTo>
                    <a:pt x="9144" y="9144"/>
                  </a:moveTo>
                  <a:lnTo>
                    <a:pt x="9144" y="4572"/>
                  </a:lnTo>
                  <a:lnTo>
                    <a:pt x="4572" y="9144"/>
                  </a:lnTo>
                  <a:lnTo>
                    <a:pt x="9144" y="9144"/>
                  </a:lnTo>
                  <a:close/>
                </a:path>
                <a:path w="2600325" h="466725">
                  <a:moveTo>
                    <a:pt x="9144" y="457200"/>
                  </a:moveTo>
                  <a:lnTo>
                    <a:pt x="9144" y="9144"/>
                  </a:lnTo>
                  <a:lnTo>
                    <a:pt x="4572" y="9144"/>
                  </a:lnTo>
                  <a:lnTo>
                    <a:pt x="4572" y="457200"/>
                  </a:lnTo>
                  <a:lnTo>
                    <a:pt x="9144" y="457200"/>
                  </a:lnTo>
                  <a:close/>
                </a:path>
                <a:path w="2600325" h="466725">
                  <a:moveTo>
                    <a:pt x="2595371" y="457200"/>
                  </a:moveTo>
                  <a:lnTo>
                    <a:pt x="4572" y="457200"/>
                  </a:lnTo>
                  <a:lnTo>
                    <a:pt x="9144" y="461772"/>
                  </a:lnTo>
                  <a:lnTo>
                    <a:pt x="9144" y="466344"/>
                  </a:lnTo>
                  <a:lnTo>
                    <a:pt x="2590800" y="466344"/>
                  </a:lnTo>
                  <a:lnTo>
                    <a:pt x="2590800" y="461772"/>
                  </a:lnTo>
                  <a:lnTo>
                    <a:pt x="2595371" y="457200"/>
                  </a:lnTo>
                  <a:close/>
                </a:path>
                <a:path w="2600325" h="466725">
                  <a:moveTo>
                    <a:pt x="9144" y="466344"/>
                  </a:moveTo>
                  <a:lnTo>
                    <a:pt x="9144" y="461772"/>
                  </a:lnTo>
                  <a:lnTo>
                    <a:pt x="4572" y="457200"/>
                  </a:lnTo>
                  <a:lnTo>
                    <a:pt x="4572" y="466344"/>
                  </a:lnTo>
                  <a:lnTo>
                    <a:pt x="9144" y="466344"/>
                  </a:lnTo>
                  <a:close/>
                </a:path>
                <a:path w="2600325" h="466725">
                  <a:moveTo>
                    <a:pt x="2595371" y="9144"/>
                  </a:moveTo>
                  <a:lnTo>
                    <a:pt x="2590800" y="4572"/>
                  </a:lnTo>
                  <a:lnTo>
                    <a:pt x="2590800" y="9144"/>
                  </a:lnTo>
                  <a:lnTo>
                    <a:pt x="2595371" y="9144"/>
                  </a:lnTo>
                  <a:close/>
                </a:path>
                <a:path w="2600325" h="466725">
                  <a:moveTo>
                    <a:pt x="2595371" y="457200"/>
                  </a:moveTo>
                  <a:lnTo>
                    <a:pt x="2595371" y="9144"/>
                  </a:lnTo>
                  <a:lnTo>
                    <a:pt x="2590800" y="9144"/>
                  </a:lnTo>
                  <a:lnTo>
                    <a:pt x="2590800" y="457200"/>
                  </a:lnTo>
                  <a:lnTo>
                    <a:pt x="2595371" y="457200"/>
                  </a:lnTo>
                  <a:close/>
                </a:path>
                <a:path w="2600325" h="466725">
                  <a:moveTo>
                    <a:pt x="2595371" y="466344"/>
                  </a:moveTo>
                  <a:lnTo>
                    <a:pt x="2595371" y="457200"/>
                  </a:lnTo>
                  <a:lnTo>
                    <a:pt x="2590800" y="461772"/>
                  </a:lnTo>
                  <a:lnTo>
                    <a:pt x="2590800" y="466344"/>
                  </a:lnTo>
                  <a:lnTo>
                    <a:pt x="2595371" y="466344"/>
                  </a:lnTo>
                  <a:close/>
                </a:path>
              </a:pathLst>
            </a:custGeom>
            <a:solidFill>
              <a:srgbClr val="000000"/>
            </a:solidFill>
          </p:spPr>
          <p:txBody>
            <a:bodyPr wrap="square" lIns="0" tIns="0" rIns="0" bIns="0" rtlCol="0"/>
            <a:lstStyle/>
            <a:p>
              <a:endParaRPr sz="1632"/>
            </a:p>
          </p:txBody>
        </p:sp>
      </p:grpSp>
      <p:sp>
        <p:nvSpPr>
          <p:cNvPr id="29" name="object 29"/>
          <p:cNvSpPr txBox="1"/>
          <p:nvPr/>
        </p:nvSpPr>
        <p:spPr>
          <a:xfrm>
            <a:off x="5951020" y="3748579"/>
            <a:ext cx="2349340" cy="1180740"/>
          </a:xfrm>
          <a:prstGeom prst="rect">
            <a:avLst/>
          </a:prstGeom>
        </p:spPr>
        <p:txBody>
          <a:bodyPr vert="horz" wrap="square" lIns="0" tIns="215932" rIns="0" bIns="0" rtlCol="0">
            <a:spAutoFit/>
          </a:bodyPr>
          <a:lstStyle/>
          <a:p>
            <a:pPr marL="356431">
              <a:spcBef>
                <a:spcPts val="1700"/>
              </a:spcBef>
            </a:pPr>
            <a:r>
              <a:rPr sz="2176" spc="-100" dirty="0">
                <a:latin typeface="Trebuchet MS"/>
                <a:cs typeface="Trebuchet MS"/>
              </a:rPr>
              <a:t>Balanced</a:t>
            </a:r>
            <a:r>
              <a:rPr sz="2176" spc="-185" dirty="0">
                <a:latin typeface="Trebuchet MS"/>
                <a:cs typeface="Trebuchet MS"/>
              </a:rPr>
              <a:t> </a:t>
            </a:r>
            <a:r>
              <a:rPr sz="2176" spc="-150" dirty="0">
                <a:latin typeface="Trebuchet MS"/>
                <a:cs typeface="Trebuchet MS"/>
              </a:rPr>
              <a:t>Train</a:t>
            </a:r>
            <a:endParaRPr sz="2176">
              <a:latin typeface="Trebuchet MS"/>
              <a:cs typeface="Trebuchet MS"/>
            </a:endParaRPr>
          </a:p>
          <a:p>
            <a:pPr>
              <a:spcBef>
                <a:spcPts val="41"/>
              </a:spcBef>
            </a:pPr>
            <a:endParaRPr sz="1904">
              <a:latin typeface="Trebuchet MS"/>
              <a:cs typeface="Trebuchet MS"/>
            </a:endParaRPr>
          </a:p>
          <a:p>
            <a:pPr marL="408831"/>
            <a:r>
              <a:rPr sz="2176" spc="-100" dirty="0">
                <a:latin typeface="Trebuchet MS"/>
                <a:cs typeface="Trebuchet MS"/>
              </a:rPr>
              <a:t>Balanced</a:t>
            </a:r>
            <a:r>
              <a:rPr sz="2176" spc="-185" dirty="0">
                <a:latin typeface="Trebuchet MS"/>
                <a:cs typeface="Trebuchet MS"/>
              </a:rPr>
              <a:t> </a:t>
            </a:r>
            <a:r>
              <a:rPr sz="2176" spc="-177" dirty="0">
                <a:latin typeface="Trebuchet MS"/>
                <a:cs typeface="Trebuchet MS"/>
              </a:rPr>
              <a:t>Test</a:t>
            </a:r>
            <a:endParaRPr sz="2176">
              <a:latin typeface="Trebuchet MS"/>
              <a:cs typeface="Trebuchet MS"/>
            </a:endParaRPr>
          </a:p>
        </p:txBody>
      </p:sp>
      <p:sp>
        <p:nvSpPr>
          <p:cNvPr id="30" name="object 30"/>
          <p:cNvSpPr/>
          <p:nvPr/>
        </p:nvSpPr>
        <p:spPr>
          <a:xfrm>
            <a:off x="6229486" y="2997481"/>
            <a:ext cx="1662964" cy="668525"/>
          </a:xfrm>
          <a:custGeom>
            <a:avLst/>
            <a:gdLst/>
            <a:ahLst/>
            <a:cxnLst/>
            <a:rect l="l" t="t" r="r" b="b"/>
            <a:pathLst>
              <a:path w="1833879" h="737235">
                <a:moveTo>
                  <a:pt x="534162" y="523494"/>
                </a:moveTo>
                <a:lnTo>
                  <a:pt x="761" y="523494"/>
                </a:lnTo>
                <a:lnTo>
                  <a:pt x="0" y="527304"/>
                </a:lnTo>
                <a:lnTo>
                  <a:pt x="151637" y="561967"/>
                </a:lnTo>
                <a:lnTo>
                  <a:pt x="151638" y="561594"/>
                </a:lnTo>
                <a:lnTo>
                  <a:pt x="156210" y="524256"/>
                </a:lnTo>
                <a:lnTo>
                  <a:pt x="319910" y="561594"/>
                </a:lnTo>
                <a:lnTo>
                  <a:pt x="515112" y="561594"/>
                </a:lnTo>
                <a:lnTo>
                  <a:pt x="515112" y="542544"/>
                </a:lnTo>
                <a:lnTo>
                  <a:pt x="534162" y="523494"/>
                </a:lnTo>
                <a:close/>
              </a:path>
              <a:path w="1833879" h="737235">
                <a:moveTo>
                  <a:pt x="319910" y="561594"/>
                </a:moveTo>
                <a:lnTo>
                  <a:pt x="156210" y="524256"/>
                </a:lnTo>
                <a:lnTo>
                  <a:pt x="151638" y="561594"/>
                </a:lnTo>
                <a:lnTo>
                  <a:pt x="319910" y="561594"/>
                </a:lnTo>
                <a:close/>
              </a:path>
              <a:path w="1833879" h="737235">
                <a:moveTo>
                  <a:pt x="917067" y="697798"/>
                </a:moveTo>
                <a:lnTo>
                  <a:pt x="319910" y="561594"/>
                </a:lnTo>
                <a:lnTo>
                  <a:pt x="151638" y="561594"/>
                </a:lnTo>
                <a:lnTo>
                  <a:pt x="151637" y="561967"/>
                </a:lnTo>
                <a:lnTo>
                  <a:pt x="912876" y="735983"/>
                </a:lnTo>
                <a:lnTo>
                  <a:pt x="912876" y="698754"/>
                </a:lnTo>
                <a:lnTo>
                  <a:pt x="917067" y="697798"/>
                </a:lnTo>
                <a:close/>
              </a:path>
              <a:path w="1833879" h="737235">
                <a:moveTo>
                  <a:pt x="1318260" y="523494"/>
                </a:moveTo>
                <a:lnTo>
                  <a:pt x="1318260" y="0"/>
                </a:lnTo>
                <a:lnTo>
                  <a:pt x="515112" y="0"/>
                </a:lnTo>
                <a:lnTo>
                  <a:pt x="515112" y="523494"/>
                </a:lnTo>
                <a:lnTo>
                  <a:pt x="534162" y="523494"/>
                </a:lnTo>
                <a:lnTo>
                  <a:pt x="534162" y="38100"/>
                </a:lnTo>
                <a:lnTo>
                  <a:pt x="553212" y="19050"/>
                </a:lnTo>
                <a:lnTo>
                  <a:pt x="553212" y="38100"/>
                </a:lnTo>
                <a:lnTo>
                  <a:pt x="1280160" y="38100"/>
                </a:lnTo>
                <a:lnTo>
                  <a:pt x="1280160" y="19050"/>
                </a:lnTo>
                <a:lnTo>
                  <a:pt x="1299210" y="38100"/>
                </a:lnTo>
                <a:lnTo>
                  <a:pt x="1299210" y="523494"/>
                </a:lnTo>
                <a:lnTo>
                  <a:pt x="1318260" y="523494"/>
                </a:lnTo>
                <a:close/>
              </a:path>
              <a:path w="1833879" h="737235">
                <a:moveTo>
                  <a:pt x="553212" y="561594"/>
                </a:moveTo>
                <a:lnTo>
                  <a:pt x="553212" y="38100"/>
                </a:lnTo>
                <a:lnTo>
                  <a:pt x="534162" y="38100"/>
                </a:lnTo>
                <a:lnTo>
                  <a:pt x="534162" y="523494"/>
                </a:lnTo>
                <a:lnTo>
                  <a:pt x="515112" y="542544"/>
                </a:lnTo>
                <a:lnTo>
                  <a:pt x="515112" y="561594"/>
                </a:lnTo>
                <a:lnTo>
                  <a:pt x="553212" y="561594"/>
                </a:lnTo>
                <a:close/>
              </a:path>
              <a:path w="1833879" h="737235">
                <a:moveTo>
                  <a:pt x="553212" y="38100"/>
                </a:moveTo>
                <a:lnTo>
                  <a:pt x="553212" y="19050"/>
                </a:lnTo>
                <a:lnTo>
                  <a:pt x="534162" y="38100"/>
                </a:lnTo>
                <a:lnTo>
                  <a:pt x="553212" y="38100"/>
                </a:lnTo>
                <a:close/>
              </a:path>
              <a:path w="1833879" h="737235">
                <a:moveTo>
                  <a:pt x="921258" y="698754"/>
                </a:moveTo>
                <a:lnTo>
                  <a:pt x="917067" y="697798"/>
                </a:lnTo>
                <a:lnTo>
                  <a:pt x="912876" y="698754"/>
                </a:lnTo>
                <a:lnTo>
                  <a:pt x="921258" y="698754"/>
                </a:lnTo>
                <a:close/>
              </a:path>
              <a:path w="1833879" h="737235">
                <a:moveTo>
                  <a:pt x="921258" y="735808"/>
                </a:moveTo>
                <a:lnTo>
                  <a:pt x="921258" y="698754"/>
                </a:lnTo>
                <a:lnTo>
                  <a:pt x="912876" y="698754"/>
                </a:lnTo>
                <a:lnTo>
                  <a:pt x="912876" y="735983"/>
                </a:lnTo>
                <a:lnTo>
                  <a:pt x="916686" y="736854"/>
                </a:lnTo>
                <a:lnTo>
                  <a:pt x="921258" y="735808"/>
                </a:lnTo>
                <a:close/>
              </a:path>
              <a:path w="1833879" h="737235">
                <a:moveTo>
                  <a:pt x="1681733" y="561967"/>
                </a:moveTo>
                <a:lnTo>
                  <a:pt x="1681733" y="561594"/>
                </a:lnTo>
                <a:lnTo>
                  <a:pt x="1514223" y="561594"/>
                </a:lnTo>
                <a:lnTo>
                  <a:pt x="917067" y="697798"/>
                </a:lnTo>
                <a:lnTo>
                  <a:pt x="921258" y="698754"/>
                </a:lnTo>
                <a:lnTo>
                  <a:pt x="921258" y="735808"/>
                </a:lnTo>
                <a:lnTo>
                  <a:pt x="1681733" y="561967"/>
                </a:lnTo>
                <a:close/>
              </a:path>
              <a:path w="1833879" h="737235">
                <a:moveTo>
                  <a:pt x="1299210" y="38100"/>
                </a:moveTo>
                <a:lnTo>
                  <a:pt x="1280160" y="19050"/>
                </a:lnTo>
                <a:lnTo>
                  <a:pt x="1280160" y="38100"/>
                </a:lnTo>
                <a:lnTo>
                  <a:pt x="1299210" y="38100"/>
                </a:lnTo>
                <a:close/>
              </a:path>
              <a:path w="1833879" h="737235">
                <a:moveTo>
                  <a:pt x="1318260" y="561594"/>
                </a:moveTo>
                <a:lnTo>
                  <a:pt x="1318260" y="542544"/>
                </a:lnTo>
                <a:lnTo>
                  <a:pt x="1299210" y="523494"/>
                </a:lnTo>
                <a:lnTo>
                  <a:pt x="1299210" y="38100"/>
                </a:lnTo>
                <a:lnTo>
                  <a:pt x="1280160" y="38100"/>
                </a:lnTo>
                <a:lnTo>
                  <a:pt x="1280160" y="561594"/>
                </a:lnTo>
                <a:lnTo>
                  <a:pt x="1318260" y="561594"/>
                </a:lnTo>
                <a:close/>
              </a:path>
              <a:path w="1833879" h="737235">
                <a:moveTo>
                  <a:pt x="1833372" y="527304"/>
                </a:moveTo>
                <a:lnTo>
                  <a:pt x="1833372" y="523494"/>
                </a:lnTo>
                <a:lnTo>
                  <a:pt x="1299210" y="523494"/>
                </a:lnTo>
                <a:lnTo>
                  <a:pt x="1318260" y="542544"/>
                </a:lnTo>
                <a:lnTo>
                  <a:pt x="1318260" y="561594"/>
                </a:lnTo>
                <a:lnTo>
                  <a:pt x="1514223" y="561594"/>
                </a:lnTo>
                <a:lnTo>
                  <a:pt x="1677924" y="524256"/>
                </a:lnTo>
                <a:lnTo>
                  <a:pt x="1681733" y="561594"/>
                </a:lnTo>
                <a:lnTo>
                  <a:pt x="1681733" y="561967"/>
                </a:lnTo>
                <a:lnTo>
                  <a:pt x="1833372" y="527304"/>
                </a:lnTo>
                <a:close/>
              </a:path>
              <a:path w="1833879" h="737235">
                <a:moveTo>
                  <a:pt x="1681733" y="561594"/>
                </a:moveTo>
                <a:lnTo>
                  <a:pt x="1677924" y="524256"/>
                </a:lnTo>
                <a:lnTo>
                  <a:pt x="1514223" y="561594"/>
                </a:lnTo>
                <a:lnTo>
                  <a:pt x="1681733" y="561594"/>
                </a:lnTo>
                <a:close/>
              </a:path>
            </a:pathLst>
          </a:custGeom>
          <a:solidFill>
            <a:srgbClr val="20AC6F"/>
          </a:solidFill>
        </p:spPr>
        <p:txBody>
          <a:bodyPr wrap="square" lIns="0" tIns="0" rIns="0" bIns="0" rtlCol="0"/>
          <a:lstStyle/>
          <a:p>
            <a:endParaRPr sz="1632"/>
          </a:p>
        </p:txBody>
      </p:sp>
      <p:sp>
        <p:nvSpPr>
          <p:cNvPr id="31" name="object 31"/>
          <p:cNvSpPr txBox="1"/>
          <p:nvPr/>
        </p:nvSpPr>
        <p:spPr>
          <a:xfrm>
            <a:off x="6785256" y="3126925"/>
            <a:ext cx="579849" cy="290227"/>
          </a:xfrm>
          <a:prstGeom prst="rect">
            <a:avLst/>
          </a:prstGeom>
        </p:spPr>
        <p:txBody>
          <a:bodyPr vert="horz" wrap="square" lIns="0" tIns="10941" rIns="0" bIns="0" rtlCol="0">
            <a:spAutoFit/>
          </a:bodyPr>
          <a:lstStyle/>
          <a:p>
            <a:pPr marL="11516">
              <a:spcBef>
                <a:spcPts val="86"/>
              </a:spcBef>
            </a:pPr>
            <a:r>
              <a:rPr sz="1814" spc="-77" dirty="0">
                <a:latin typeface="Trebuchet MS"/>
                <a:cs typeface="Trebuchet MS"/>
              </a:rPr>
              <a:t>70/30</a:t>
            </a:r>
            <a:endParaRPr sz="1814">
              <a:latin typeface="Trebuchet MS"/>
              <a:cs typeface="Trebuchet MS"/>
            </a:endParaRPr>
          </a:p>
        </p:txBody>
      </p:sp>
      <p:sp>
        <p:nvSpPr>
          <p:cNvPr id="32" name="object 32"/>
          <p:cNvSpPr/>
          <p:nvPr/>
        </p:nvSpPr>
        <p:spPr>
          <a:xfrm>
            <a:off x="7897518" y="1343269"/>
            <a:ext cx="2024003" cy="1078508"/>
          </a:xfrm>
          <a:custGeom>
            <a:avLst/>
            <a:gdLst/>
            <a:ahLst/>
            <a:cxnLst/>
            <a:rect l="l" t="t" r="r" b="b"/>
            <a:pathLst>
              <a:path w="2232025" h="1189355">
                <a:moveTo>
                  <a:pt x="846582" y="678179"/>
                </a:moveTo>
                <a:lnTo>
                  <a:pt x="9906" y="1060704"/>
                </a:lnTo>
                <a:lnTo>
                  <a:pt x="3809" y="1063752"/>
                </a:lnTo>
                <a:lnTo>
                  <a:pt x="0" y="1071372"/>
                </a:lnTo>
                <a:lnTo>
                  <a:pt x="2286" y="1077467"/>
                </a:lnTo>
                <a:lnTo>
                  <a:pt x="3809" y="1084326"/>
                </a:lnTo>
                <a:lnTo>
                  <a:pt x="10668" y="1088898"/>
                </a:lnTo>
                <a:lnTo>
                  <a:pt x="14478" y="1088474"/>
                </a:lnTo>
                <a:lnTo>
                  <a:pt x="14478" y="1059942"/>
                </a:lnTo>
                <a:lnTo>
                  <a:pt x="103521" y="1050039"/>
                </a:lnTo>
                <a:lnTo>
                  <a:pt x="838200" y="713172"/>
                </a:lnTo>
                <a:lnTo>
                  <a:pt x="838200" y="691133"/>
                </a:lnTo>
                <a:lnTo>
                  <a:pt x="846582" y="678179"/>
                </a:lnTo>
                <a:close/>
              </a:path>
              <a:path w="2232025" h="1189355">
                <a:moveTo>
                  <a:pt x="103521" y="1050039"/>
                </a:moveTo>
                <a:lnTo>
                  <a:pt x="14478" y="1059942"/>
                </a:lnTo>
                <a:lnTo>
                  <a:pt x="22097" y="1087373"/>
                </a:lnTo>
                <a:lnTo>
                  <a:pt x="103521" y="1050039"/>
                </a:lnTo>
                <a:close/>
              </a:path>
              <a:path w="2232025" h="1189355">
                <a:moveTo>
                  <a:pt x="2202941" y="1085346"/>
                </a:moveTo>
                <a:lnTo>
                  <a:pt x="2202941" y="990599"/>
                </a:lnTo>
                <a:lnTo>
                  <a:pt x="2194911" y="1035911"/>
                </a:lnTo>
                <a:lnTo>
                  <a:pt x="2175797" y="1076643"/>
                </a:lnTo>
                <a:lnTo>
                  <a:pt x="2147368" y="1111134"/>
                </a:lnTo>
                <a:lnTo>
                  <a:pt x="2111391" y="1137719"/>
                </a:lnTo>
                <a:lnTo>
                  <a:pt x="2069636" y="1154737"/>
                </a:lnTo>
                <a:lnTo>
                  <a:pt x="2023872" y="1160526"/>
                </a:lnTo>
                <a:lnTo>
                  <a:pt x="1079754" y="1160526"/>
                </a:lnTo>
                <a:lnTo>
                  <a:pt x="1029451" y="1160004"/>
                </a:lnTo>
                <a:lnTo>
                  <a:pt x="982963" y="1148748"/>
                </a:lnTo>
                <a:lnTo>
                  <a:pt x="941965" y="1127345"/>
                </a:lnTo>
                <a:lnTo>
                  <a:pt x="908134" y="1096382"/>
                </a:lnTo>
                <a:lnTo>
                  <a:pt x="883147" y="1056446"/>
                </a:lnTo>
                <a:lnTo>
                  <a:pt x="868680" y="1008126"/>
                </a:lnTo>
                <a:lnTo>
                  <a:pt x="866394" y="989838"/>
                </a:lnTo>
                <a:lnTo>
                  <a:pt x="866394" y="976883"/>
                </a:lnTo>
                <a:lnTo>
                  <a:pt x="864870" y="973073"/>
                </a:lnTo>
                <a:lnTo>
                  <a:pt x="861822" y="970788"/>
                </a:lnTo>
                <a:lnTo>
                  <a:pt x="858774" y="967739"/>
                </a:lnTo>
                <a:lnTo>
                  <a:pt x="854964" y="966977"/>
                </a:lnTo>
                <a:lnTo>
                  <a:pt x="850392" y="966977"/>
                </a:lnTo>
                <a:lnTo>
                  <a:pt x="103521" y="1050039"/>
                </a:lnTo>
                <a:lnTo>
                  <a:pt x="22097" y="1087373"/>
                </a:lnTo>
                <a:lnTo>
                  <a:pt x="14478" y="1059942"/>
                </a:lnTo>
                <a:lnTo>
                  <a:pt x="14478" y="1088474"/>
                </a:lnTo>
                <a:lnTo>
                  <a:pt x="838200" y="996950"/>
                </a:lnTo>
                <a:lnTo>
                  <a:pt x="838200" y="981456"/>
                </a:lnTo>
                <a:lnTo>
                  <a:pt x="854202" y="995171"/>
                </a:lnTo>
                <a:lnTo>
                  <a:pt x="854202" y="1061195"/>
                </a:lnTo>
                <a:lnTo>
                  <a:pt x="867784" y="1088521"/>
                </a:lnTo>
                <a:lnTo>
                  <a:pt x="888455" y="1116958"/>
                </a:lnTo>
                <a:lnTo>
                  <a:pt x="913638" y="1141476"/>
                </a:lnTo>
                <a:lnTo>
                  <a:pt x="922020" y="1147572"/>
                </a:lnTo>
                <a:lnTo>
                  <a:pt x="929640" y="1153667"/>
                </a:lnTo>
                <a:lnTo>
                  <a:pt x="965487" y="1172968"/>
                </a:lnTo>
                <a:lnTo>
                  <a:pt x="1001434" y="1184138"/>
                </a:lnTo>
                <a:lnTo>
                  <a:pt x="1039012" y="1188836"/>
                </a:lnTo>
                <a:lnTo>
                  <a:pt x="2035302" y="1188720"/>
                </a:lnTo>
                <a:lnTo>
                  <a:pt x="2079471" y="1181595"/>
                </a:lnTo>
                <a:lnTo>
                  <a:pt x="2119877" y="1165768"/>
                </a:lnTo>
                <a:lnTo>
                  <a:pt x="2155561" y="1142248"/>
                </a:lnTo>
                <a:lnTo>
                  <a:pt x="2185564" y="1112040"/>
                </a:lnTo>
                <a:lnTo>
                  <a:pt x="2202941" y="1085346"/>
                </a:lnTo>
                <a:close/>
              </a:path>
              <a:path w="2232025" h="1189355">
                <a:moveTo>
                  <a:pt x="2231898" y="991361"/>
                </a:moveTo>
                <a:lnTo>
                  <a:pt x="2231898" y="207263"/>
                </a:lnTo>
                <a:lnTo>
                  <a:pt x="2231136" y="196595"/>
                </a:lnTo>
                <a:lnTo>
                  <a:pt x="2223995" y="151255"/>
                </a:lnTo>
                <a:lnTo>
                  <a:pt x="2207220" y="109641"/>
                </a:lnTo>
                <a:lnTo>
                  <a:pt x="2182098" y="72968"/>
                </a:lnTo>
                <a:lnTo>
                  <a:pt x="2149915" y="42451"/>
                </a:lnTo>
                <a:lnTo>
                  <a:pt x="2111958" y="19307"/>
                </a:lnTo>
                <a:lnTo>
                  <a:pt x="2069515" y="4751"/>
                </a:lnTo>
                <a:lnTo>
                  <a:pt x="2023872" y="0"/>
                </a:lnTo>
                <a:lnTo>
                  <a:pt x="1030643" y="45"/>
                </a:lnTo>
                <a:lnTo>
                  <a:pt x="984478" y="9419"/>
                </a:lnTo>
                <a:lnTo>
                  <a:pt x="942478" y="27545"/>
                </a:lnTo>
                <a:lnTo>
                  <a:pt x="905860" y="53845"/>
                </a:lnTo>
                <a:lnTo>
                  <a:pt x="875843" y="87743"/>
                </a:lnTo>
                <a:lnTo>
                  <a:pt x="853645" y="128661"/>
                </a:lnTo>
                <a:lnTo>
                  <a:pt x="840486" y="176021"/>
                </a:lnTo>
                <a:lnTo>
                  <a:pt x="838200" y="197357"/>
                </a:lnTo>
                <a:lnTo>
                  <a:pt x="838200" y="682012"/>
                </a:lnTo>
                <a:lnTo>
                  <a:pt x="846582" y="678179"/>
                </a:lnTo>
                <a:lnTo>
                  <a:pt x="846582" y="709328"/>
                </a:lnTo>
                <a:lnTo>
                  <a:pt x="858012" y="704087"/>
                </a:lnTo>
                <a:lnTo>
                  <a:pt x="863346" y="701801"/>
                </a:lnTo>
                <a:lnTo>
                  <a:pt x="866394" y="696468"/>
                </a:lnTo>
                <a:lnTo>
                  <a:pt x="866394" y="207263"/>
                </a:lnTo>
                <a:lnTo>
                  <a:pt x="867156" y="198119"/>
                </a:lnTo>
                <a:lnTo>
                  <a:pt x="867156" y="188975"/>
                </a:lnTo>
                <a:lnTo>
                  <a:pt x="879046" y="142061"/>
                </a:lnTo>
                <a:lnTo>
                  <a:pt x="909946" y="90729"/>
                </a:lnTo>
                <a:lnTo>
                  <a:pt x="945642" y="58673"/>
                </a:lnTo>
                <a:lnTo>
                  <a:pt x="1009754" y="32213"/>
                </a:lnTo>
                <a:lnTo>
                  <a:pt x="1079754" y="28193"/>
                </a:lnTo>
                <a:lnTo>
                  <a:pt x="2023872" y="28193"/>
                </a:lnTo>
                <a:lnTo>
                  <a:pt x="2033777" y="28955"/>
                </a:lnTo>
                <a:lnTo>
                  <a:pt x="2077637" y="36568"/>
                </a:lnTo>
                <a:lnTo>
                  <a:pt x="2117233" y="54533"/>
                </a:lnTo>
                <a:lnTo>
                  <a:pt x="2151064" y="81300"/>
                </a:lnTo>
                <a:lnTo>
                  <a:pt x="2177626" y="115315"/>
                </a:lnTo>
                <a:lnTo>
                  <a:pt x="2195419" y="155027"/>
                </a:lnTo>
                <a:lnTo>
                  <a:pt x="2202941" y="198881"/>
                </a:lnTo>
                <a:lnTo>
                  <a:pt x="2202941" y="1085346"/>
                </a:lnTo>
                <a:lnTo>
                  <a:pt x="2208928" y="1076151"/>
                </a:lnTo>
                <a:lnTo>
                  <a:pt x="2224692" y="1035589"/>
                </a:lnTo>
                <a:lnTo>
                  <a:pt x="2231898" y="991361"/>
                </a:lnTo>
                <a:close/>
              </a:path>
              <a:path w="2232025" h="1189355">
                <a:moveTo>
                  <a:pt x="846582" y="709328"/>
                </a:moveTo>
                <a:lnTo>
                  <a:pt x="846582" y="678179"/>
                </a:lnTo>
                <a:lnTo>
                  <a:pt x="838200" y="691133"/>
                </a:lnTo>
                <a:lnTo>
                  <a:pt x="838200" y="713172"/>
                </a:lnTo>
                <a:lnTo>
                  <a:pt x="846582" y="709328"/>
                </a:lnTo>
                <a:close/>
              </a:path>
              <a:path w="2232025" h="1189355">
                <a:moveTo>
                  <a:pt x="854202" y="995171"/>
                </a:moveTo>
                <a:lnTo>
                  <a:pt x="838200" y="981456"/>
                </a:lnTo>
                <a:lnTo>
                  <a:pt x="838200" y="992123"/>
                </a:lnTo>
                <a:lnTo>
                  <a:pt x="838542" y="996911"/>
                </a:lnTo>
                <a:lnTo>
                  <a:pt x="854202" y="995171"/>
                </a:lnTo>
                <a:close/>
              </a:path>
              <a:path w="2232025" h="1189355">
                <a:moveTo>
                  <a:pt x="838542" y="996911"/>
                </a:moveTo>
                <a:lnTo>
                  <a:pt x="838200" y="992123"/>
                </a:lnTo>
                <a:lnTo>
                  <a:pt x="838200" y="996950"/>
                </a:lnTo>
                <a:lnTo>
                  <a:pt x="838542" y="996911"/>
                </a:lnTo>
                <a:close/>
              </a:path>
              <a:path w="2232025" h="1189355">
                <a:moveTo>
                  <a:pt x="854202" y="1061195"/>
                </a:moveTo>
                <a:lnTo>
                  <a:pt x="854202" y="995171"/>
                </a:lnTo>
                <a:lnTo>
                  <a:pt x="838542" y="996911"/>
                </a:lnTo>
                <a:lnTo>
                  <a:pt x="852133" y="1057035"/>
                </a:lnTo>
                <a:lnTo>
                  <a:pt x="854202" y="1061195"/>
                </a:lnTo>
                <a:close/>
              </a:path>
            </a:pathLst>
          </a:custGeom>
          <a:solidFill>
            <a:srgbClr val="00B050"/>
          </a:solidFill>
        </p:spPr>
        <p:txBody>
          <a:bodyPr wrap="square" lIns="0" tIns="0" rIns="0" bIns="0" rtlCol="0"/>
          <a:lstStyle/>
          <a:p>
            <a:endParaRPr sz="1632"/>
          </a:p>
        </p:txBody>
      </p:sp>
      <p:grpSp>
        <p:nvGrpSpPr>
          <p:cNvPr id="33" name="object 33"/>
          <p:cNvGrpSpPr/>
          <p:nvPr/>
        </p:nvGrpSpPr>
        <p:grpSpPr>
          <a:xfrm>
            <a:off x="2094647" y="2613986"/>
            <a:ext cx="3659903" cy="1371024"/>
            <a:chOff x="934097" y="2882645"/>
            <a:chExt cx="4036060" cy="1511935"/>
          </a:xfrm>
        </p:grpSpPr>
        <p:sp>
          <p:nvSpPr>
            <p:cNvPr id="34" name="object 34"/>
            <p:cNvSpPr/>
            <p:nvPr/>
          </p:nvSpPr>
          <p:spPr>
            <a:xfrm>
              <a:off x="1306715" y="3570731"/>
              <a:ext cx="2594610" cy="804672"/>
            </a:xfrm>
            <a:prstGeom prst="rect">
              <a:avLst/>
            </a:prstGeom>
            <a:blipFill>
              <a:blip r:embed="rId6" cstate="print"/>
              <a:stretch>
                <a:fillRect/>
              </a:stretch>
            </a:blipFill>
          </p:spPr>
          <p:txBody>
            <a:bodyPr wrap="square" lIns="0" tIns="0" rIns="0" bIns="0" rtlCol="0"/>
            <a:lstStyle/>
            <a:p>
              <a:endParaRPr sz="1632"/>
            </a:p>
          </p:txBody>
        </p:sp>
        <p:sp>
          <p:nvSpPr>
            <p:cNvPr id="35" name="object 35"/>
            <p:cNvSpPr/>
            <p:nvPr/>
          </p:nvSpPr>
          <p:spPr>
            <a:xfrm>
              <a:off x="934097" y="2882658"/>
              <a:ext cx="4036060" cy="1511935"/>
            </a:xfrm>
            <a:custGeom>
              <a:avLst/>
              <a:gdLst/>
              <a:ahLst/>
              <a:cxnLst/>
              <a:rect l="l" t="t" r="r" b="b"/>
              <a:pathLst>
                <a:path w="4036060" h="1511935">
                  <a:moveTo>
                    <a:pt x="2971800" y="685038"/>
                  </a:moveTo>
                  <a:lnTo>
                    <a:pt x="2969514" y="682752"/>
                  </a:lnTo>
                  <a:lnTo>
                    <a:pt x="2961894" y="682752"/>
                  </a:lnTo>
                  <a:lnTo>
                    <a:pt x="2961894" y="692658"/>
                  </a:lnTo>
                  <a:lnTo>
                    <a:pt x="2961894" y="1488186"/>
                  </a:lnTo>
                  <a:lnTo>
                    <a:pt x="377952" y="1488186"/>
                  </a:lnTo>
                  <a:lnTo>
                    <a:pt x="377952" y="692658"/>
                  </a:lnTo>
                  <a:lnTo>
                    <a:pt x="2961894" y="692658"/>
                  </a:lnTo>
                  <a:lnTo>
                    <a:pt x="2961894" y="682752"/>
                  </a:lnTo>
                  <a:lnTo>
                    <a:pt x="370332" y="682752"/>
                  </a:lnTo>
                  <a:lnTo>
                    <a:pt x="368046" y="685038"/>
                  </a:lnTo>
                  <a:lnTo>
                    <a:pt x="368046" y="1495044"/>
                  </a:lnTo>
                  <a:lnTo>
                    <a:pt x="370332" y="1497330"/>
                  </a:lnTo>
                  <a:lnTo>
                    <a:pt x="372618" y="1497330"/>
                  </a:lnTo>
                  <a:lnTo>
                    <a:pt x="377952" y="1497330"/>
                  </a:lnTo>
                  <a:lnTo>
                    <a:pt x="2961894" y="1497330"/>
                  </a:lnTo>
                  <a:lnTo>
                    <a:pt x="2967228" y="1497330"/>
                  </a:lnTo>
                  <a:lnTo>
                    <a:pt x="2969514" y="1497330"/>
                  </a:lnTo>
                  <a:lnTo>
                    <a:pt x="2971800" y="1495044"/>
                  </a:lnTo>
                  <a:lnTo>
                    <a:pt x="2971800" y="685038"/>
                  </a:lnTo>
                  <a:close/>
                </a:path>
                <a:path w="4036060" h="1511935">
                  <a:moveTo>
                    <a:pt x="4035552" y="2286"/>
                  </a:moveTo>
                  <a:lnTo>
                    <a:pt x="4033266" y="0"/>
                  </a:lnTo>
                  <a:lnTo>
                    <a:pt x="4025646" y="0"/>
                  </a:lnTo>
                  <a:lnTo>
                    <a:pt x="4025646" y="9906"/>
                  </a:lnTo>
                  <a:lnTo>
                    <a:pt x="4025646" y="1501902"/>
                  </a:lnTo>
                  <a:lnTo>
                    <a:pt x="9144" y="1501902"/>
                  </a:lnTo>
                  <a:lnTo>
                    <a:pt x="9144" y="9906"/>
                  </a:lnTo>
                  <a:lnTo>
                    <a:pt x="4025646" y="9906"/>
                  </a:lnTo>
                  <a:lnTo>
                    <a:pt x="4025646" y="0"/>
                  </a:lnTo>
                  <a:lnTo>
                    <a:pt x="2286" y="0"/>
                  </a:lnTo>
                  <a:lnTo>
                    <a:pt x="0" y="2286"/>
                  </a:lnTo>
                  <a:lnTo>
                    <a:pt x="0" y="1509522"/>
                  </a:lnTo>
                  <a:lnTo>
                    <a:pt x="2286" y="1511808"/>
                  </a:lnTo>
                  <a:lnTo>
                    <a:pt x="4572" y="1511808"/>
                  </a:lnTo>
                  <a:lnTo>
                    <a:pt x="9144" y="1511808"/>
                  </a:lnTo>
                  <a:lnTo>
                    <a:pt x="4025646" y="1511808"/>
                  </a:lnTo>
                  <a:lnTo>
                    <a:pt x="4030218" y="1511808"/>
                  </a:lnTo>
                  <a:lnTo>
                    <a:pt x="4033266" y="1511808"/>
                  </a:lnTo>
                  <a:lnTo>
                    <a:pt x="4035552" y="1509522"/>
                  </a:lnTo>
                  <a:lnTo>
                    <a:pt x="4035552" y="2286"/>
                  </a:lnTo>
                  <a:close/>
                </a:path>
              </a:pathLst>
            </a:custGeom>
            <a:solidFill>
              <a:srgbClr val="000000"/>
            </a:solidFill>
          </p:spPr>
          <p:txBody>
            <a:bodyPr wrap="square" lIns="0" tIns="0" rIns="0" bIns="0" rtlCol="0"/>
            <a:lstStyle/>
            <a:p>
              <a:endParaRPr sz="1632"/>
            </a:p>
          </p:txBody>
        </p:sp>
      </p:grpSp>
      <p:sp>
        <p:nvSpPr>
          <p:cNvPr id="36" name="object 36"/>
          <p:cNvSpPr txBox="1"/>
          <p:nvPr/>
        </p:nvSpPr>
        <p:spPr>
          <a:xfrm>
            <a:off x="8797386" y="1426418"/>
            <a:ext cx="919007" cy="513945"/>
          </a:xfrm>
          <a:prstGeom prst="rect">
            <a:avLst/>
          </a:prstGeom>
        </p:spPr>
        <p:txBody>
          <a:bodyPr vert="horz" wrap="square" lIns="0" tIns="11516" rIns="0" bIns="0" rtlCol="0">
            <a:spAutoFit/>
          </a:bodyPr>
          <a:lstStyle/>
          <a:p>
            <a:pPr marL="11516" marR="4607">
              <a:spcBef>
                <a:spcPts val="91"/>
              </a:spcBef>
            </a:pPr>
            <a:r>
              <a:rPr sz="1632" b="1" spc="-82" dirty="0">
                <a:solidFill>
                  <a:srgbClr val="008000"/>
                </a:solidFill>
                <a:latin typeface="Trebuchet MS"/>
                <a:cs typeface="Trebuchet MS"/>
              </a:rPr>
              <a:t>Same </a:t>
            </a:r>
            <a:r>
              <a:rPr sz="1632" b="1" spc="73" dirty="0">
                <a:solidFill>
                  <a:srgbClr val="008000"/>
                </a:solidFill>
                <a:latin typeface="Trebuchet MS"/>
                <a:cs typeface="Trebuchet MS"/>
              </a:rPr>
              <a:t>%</a:t>
            </a:r>
            <a:r>
              <a:rPr sz="1632" b="1" spc="-245" dirty="0">
                <a:solidFill>
                  <a:srgbClr val="008000"/>
                </a:solidFill>
                <a:latin typeface="Trebuchet MS"/>
                <a:cs typeface="Trebuchet MS"/>
              </a:rPr>
              <a:t> </a:t>
            </a:r>
            <a:r>
              <a:rPr sz="1632" b="1" spc="-73" dirty="0">
                <a:solidFill>
                  <a:srgbClr val="008000"/>
                </a:solidFill>
                <a:latin typeface="Trebuchet MS"/>
                <a:cs typeface="Trebuchet MS"/>
              </a:rPr>
              <a:t>of  </a:t>
            </a:r>
            <a:r>
              <a:rPr sz="1632" b="1" spc="-154" dirty="0">
                <a:solidFill>
                  <a:srgbClr val="008000"/>
                </a:solidFill>
                <a:latin typeface="Trebuchet MS"/>
                <a:cs typeface="Trebuchet MS"/>
              </a:rPr>
              <a:t>Y </a:t>
            </a:r>
            <a:r>
              <a:rPr sz="1632" b="1" spc="-77" dirty="0">
                <a:solidFill>
                  <a:srgbClr val="008000"/>
                </a:solidFill>
                <a:latin typeface="Trebuchet MS"/>
                <a:cs typeface="Trebuchet MS"/>
              </a:rPr>
              <a:t>and</a:t>
            </a:r>
            <a:r>
              <a:rPr sz="1632" b="1" spc="-113" dirty="0">
                <a:solidFill>
                  <a:srgbClr val="008000"/>
                </a:solidFill>
                <a:latin typeface="Trebuchet MS"/>
                <a:cs typeface="Trebuchet MS"/>
              </a:rPr>
              <a:t> </a:t>
            </a:r>
            <a:r>
              <a:rPr sz="1632" b="1" spc="-18" dirty="0">
                <a:solidFill>
                  <a:srgbClr val="008000"/>
                </a:solidFill>
                <a:latin typeface="Trebuchet MS"/>
                <a:cs typeface="Trebuchet MS"/>
              </a:rPr>
              <a:t>N</a:t>
            </a:r>
            <a:endParaRPr sz="1632">
              <a:latin typeface="Trebuchet MS"/>
              <a:cs typeface="Trebuchet MS"/>
            </a:endParaRPr>
          </a:p>
        </p:txBody>
      </p:sp>
      <p:grpSp>
        <p:nvGrpSpPr>
          <p:cNvPr id="37" name="object 37"/>
          <p:cNvGrpSpPr/>
          <p:nvPr/>
        </p:nvGrpSpPr>
        <p:grpSpPr>
          <a:xfrm>
            <a:off x="4859959" y="5163712"/>
            <a:ext cx="2911915" cy="1153365"/>
            <a:chOff x="3983621" y="5694426"/>
            <a:chExt cx="3211195" cy="1271905"/>
          </a:xfrm>
        </p:grpSpPr>
        <p:sp>
          <p:nvSpPr>
            <p:cNvPr id="38" name="object 38"/>
            <p:cNvSpPr/>
            <p:nvPr/>
          </p:nvSpPr>
          <p:spPr>
            <a:xfrm>
              <a:off x="3988193" y="5698998"/>
              <a:ext cx="3202305" cy="1263015"/>
            </a:xfrm>
            <a:custGeom>
              <a:avLst/>
              <a:gdLst/>
              <a:ahLst/>
              <a:cxnLst/>
              <a:rect l="l" t="t" r="r" b="b"/>
              <a:pathLst>
                <a:path w="3202304" h="1263015">
                  <a:moveTo>
                    <a:pt x="3201924" y="1262634"/>
                  </a:moveTo>
                  <a:lnTo>
                    <a:pt x="3201924" y="0"/>
                  </a:lnTo>
                  <a:lnTo>
                    <a:pt x="0" y="0"/>
                  </a:lnTo>
                  <a:lnTo>
                    <a:pt x="0" y="1262634"/>
                  </a:lnTo>
                  <a:lnTo>
                    <a:pt x="3201924" y="1262634"/>
                  </a:lnTo>
                  <a:close/>
                </a:path>
              </a:pathLst>
            </a:custGeom>
            <a:solidFill>
              <a:srgbClr val="FFCC00"/>
            </a:solidFill>
          </p:spPr>
          <p:txBody>
            <a:bodyPr wrap="square" lIns="0" tIns="0" rIns="0" bIns="0" rtlCol="0"/>
            <a:lstStyle/>
            <a:p>
              <a:endParaRPr sz="1632"/>
            </a:p>
          </p:txBody>
        </p:sp>
        <p:sp>
          <p:nvSpPr>
            <p:cNvPr id="39" name="object 39"/>
            <p:cNvSpPr/>
            <p:nvPr/>
          </p:nvSpPr>
          <p:spPr>
            <a:xfrm>
              <a:off x="3983621" y="5694426"/>
              <a:ext cx="3211195" cy="1271905"/>
            </a:xfrm>
            <a:custGeom>
              <a:avLst/>
              <a:gdLst/>
              <a:ahLst/>
              <a:cxnLst/>
              <a:rect l="l" t="t" r="r" b="b"/>
              <a:pathLst>
                <a:path w="3211195" h="1271904">
                  <a:moveTo>
                    <a:pt x="3211067" y="1271778"/>
                  </a:moveTo>
                  <a:lnTo>
                    <a:pt x="3211067" y="0"/>
                  </a:lnTo>
                  <a:lnTo>
                    <a:pt x="0" y="0"/>
                  </a:lnTo>
                  <a:lnTo>
                    <a:pt x="0" y="1271778"/>
                  </a:lnTo>
                  <a:lnTo>
                    <a:pt x="4572" y="1271778"/>
                  </a:lnTo>
                  <a:lnTo>
                    <a:pt x="4572" y="9906"/>
                  </a:lnTo>
                  <a:lnTo>
                    <a:pt x="9143" y="4572"/>
                  </a:lnTo>
                  <a:lnTo>
                    <a:pt x="9143" y="9906"/>
                  </a:lnTo>
                  <a:lnTo>
                    <a:pt x="3201924" y="9906"/>
                  </a:lnTo>
                  <a:lnTo>
                    <a:pt x="3201924" y="4572"/>
                  </a:lnTo>
                  <a:lnTo>
                    <a:pt x="3206495" y="9906"/>
                  </a:lnTo>
                  <a:lnTo>
                    <a:pt x="3206495" y="1271778"/>
                  </a:lnTo>
                  <a:lnTo>
                    <a:pt x="3211067" y="1271778"/>
                  </a:lnTo>
                  <a:close/>
                </a:path>
                <a:path w="3211195" h="1271904">
                  <a:moveTo>
                    <a:pt x="9143" y="9906"/>
                  </a:moveTo>
                  <a:lnTo>
                    <a:pt x="9143" y="4572"/>
                  </a:lnTo>
                  <a:lnTo>
                    <a:pt x="4572" y="9906"/>
                  </a:lnTo>
                  <a:lnTo>
                    <a:pt x="9143" y="9906"/>
                  </a:lnTo>
                  <a:close/>
                </a:path>
                <a:path w="3211195" h="1271904">
                  <a:moveTo>
                    <a:pt x="9144" y="1261872"/>
                  </a:moveTo>
                  <a:lnTo>
                    <a:pt x="9143" y="9906"/>
                  </a:lnTo>
                  <a:lnTo>
                    <a:pt x="4572" y="9906"/>
                  </a:lnTo>
                  <a:lnTo>
                    <a:pt x="4572" y="1261872"/>
                  </a:lnTo>
                  <a:lnTo>
                    <a:pt x="9144" y="1261872"/>
                  </a:lnTo>
                  <a:close/>
                </a:path>
                <a:path w="3211195" h="1271904">
                  <a:moveTo>
                    <a:pt x="3206495" y="1261872"/>
                  </a:moveTo>
                  <a:lnTo>
                    <a:pt x="4572" y="1261872"/>
                  </a:lnTo>
                  <a:lnTo>
                    <a:pt x="9144" y="1267205"/>
                  </a:lnTo>
                  <a:lnTo>
                    <a:pt x="9144" y="1271778"/>
                  </a:lnTo>
                  <a:lnTo>
                    <a:pt x="3201924" y="1271778"/>
                  </a:lnTo>
                  <a:lnTo>
                    <a:pt x="3201924" y="1267206"/>
                  </a:lnTo>
                  <a:lnTo>
                    <a:pt x="3206495" y="1261872"/>
                  </a:lnTo>
                  <a:close/>
                </a:path>
                <a:path w="3211195" h="1271904">
                  <a:moveTo>
                    <a:pt x="9144" y="1271778"/>
                  </a:moveTo>
                  <a:lnTo>
                    <a:pt x="9144" y="1267205"/>
                  </a:lnTo>
                  <a:lnTo>
                    <a:pt x="4572" y="1261872"/>
                  </a:lnTo>
                  <a:lnTo>
                    <a:pt x="4572" y="1271778"/>
                  </a:lnTo>
                  <a:lnTo>
                    <a:pt x="9144" y="1271778"/>
                  </a:lnTo>
                  <a:close/>
                </a:path>
                <a:path w="3211195" h="1271904">
                  <a:moveTo>
                    <a:pt x="3206495" y="9906"/>
                  </a:moveTo>
                  <a:lnTo>
                    <a:pt x="3201924" y="4572"/>
                  </a:lnTo>
                  <a:lnTo>
                    <a:pt x="3201924" y="9906"/>
                  </a:lnTo>
                  <a:lnTo>
                    <a:pt x="3206495" y="9906"/>
                  </a:lnTo>
                  <a:close/>
                </a:path>
                <a:path w="3211195" h="1271904">
                  <a:moveTo>
                    <a:pt x="3206495" y="1261872"/>
                  </a:moveTo>
                  <a:lnTo>
                    <a:pt x="3206495" y="9906"/>
                  </a:lnTo>
                  <a:lnTo>
                    <a:pt x="3201924" y="9906"/>
                  </a:lnTo>
                  <a:lnTo>
                    <a:pt x="3201924" y="1261872"/>
                  </a:lnTo>
                  <a:lnTo>
                    <a:pt x="3206495" y="1261872"/>
                  </a:lnTo>
                  <a:close/>
                </a:path>
                <a:path w="3211195" h="1271904">
                  <a:moveTo>
                    <a:pt x="3206495" y="1271778"/>
                  </a:moveTo>
                  <a:lnTo>
                    <a:pt x="3206495" y="1261872"/>
                  </a:lnTo>
                  <a:lnTo>
                    <a:pt x="3201924" y="1267206"/>
                  </a:lnTo>
                  <a:lnTo>
                    <a:pt x="3201924" y="1271778"/>
                  </a:lnTo>
                  <a:lnTo>
                    <a:pt x="3206495" y="1271778"/>
                  </a:lnTo>
                  <a:close/>
                </a:path>
              </a:pathLst>
            </a:custGeom>
            <a:solidFill>
              <a:srgbClr val="000000"/>
            </a:solidFill>
          </p:spPr>
          <p:txBody>
            <a:bodyPr wrap="square" lIns="0" tIns="0" rIns="0" bIns="0" rtlCol="0"/>
            <a:lstStyle/>
            <a:p>
              <a:endParaRPr sz="1632"/>
            </a:p>
          </p:txBody>
        </p:sp>
      </p:grpSp>
      <p:sp>
        <p:nvSpPr>
          <p:cNvPr id="40" name="object 40"/>
          <p:cNvSpPr txBox="1"/>
          <p:nvPr/>
        </p:nvSpPr>
        <p:spPr>
          <a:xfrm>
            <a:off x="4864105" y="5167856"/>
            <a:ext cx="2903853" cy="894107"/>
          </a:xfrm>
          <a:prstGeom prst="rect">
            <a:avLst/>
          </a:prstGeom>
        </p:spPr>
        <p:txBody>
          <a:bodyPr vert="horz" wrap="square" lIns="0" tIns="222266" rIns="0" bIns="0" rtlCol="0">
            <a:spAutoFit/>
          </a:bodyPr>
          <a:lstStyle/>
          <a:p>
            <a:pPr marL="153743" marR="147409" indent="46065">
              <a:spcBef>
                <a:spcPts val="1750"/>
              </a:spcBef>
            </a:pPr>
            <a:r>
              <a:rPr sz="2176" spc="-95" dirty="0">
                <a:latin typeface="Trebuchet MS"/>
                <a:cs typeface="Trebuchet MS"/>
              </a:rPr>
              <a:t>Raw </a:t>
            </a:r>
            <a:r>
              <a:rPr sz="2176" spc="-100" dirty="0">
                <a:latin typeface="Trebuchet MS"/>
                <a:cs typeface="Trebuchet MS"/>
              </a:rPr>
              <a:t>set for estimating  </a:t>
            </a:r>
            <a:r>
              <a:rPr sz="2176" spc="-122" dirty="0">
                <a:latin typeface="Trebuchet MS"/>
                <a:cs typeface="Trebuchet MS"/>
              </a:rPr>
              <a:t>accuracy </a:t>
            </a:r>
            <a:r>
              <a:rPr sz="2176" spc="-86" dirty="0">
                <a:latin typeface="Trebuchet MS"/>
                <a:cs typeface="Trebuchet MS"/>
              </a:rPr>
              <a:t>of </a:t>
            </a:r>
            <a:r>
              <a:rPr sz="2176" spc="-113" dirty="0">
                <a:latin typeface="Trebuchet MS"/>
                <a:cs typeface="Trebuchet MS"/>
              </a:rPr>
              <a:t>final</a:t>
            </a:r>
            <a:r>
              <a:rPr sz="2176" spc="-326" dirty="0">
                <a:latin typeface="Trebuchet MS"/>
                <a:cs typeface="Trebuchet MS"/>
              </a:rPr>
              <a:t> </a:t>
            </a:r>
            <a:r>
              <a:rPr sz="2176" spc="-82" dirty="0">
                <a:latin typeface="Trebuchet MS"/>
                <a:cs typeface="Trebuchet MS"/>
              </a:rPr>
              <a:t>model</a:t>
            </a:r>
            <a:endParaRPr sz="2176">
              <a:latin typeface="Trebuchet MS"/>
              <a:cs typeface="Trebuchet MS"/>
            </a:endParaRPr>
          </a:p>
        </p:txBody>
      </p:sp>
      <p:sp>
        <p:nvSpPr>
          <p:cNvPr id="41" name="object 41"/>
          <p:cNvSpPr/>
          <p:nvPr/>
        </p:nvSpPr>
        <p:spPr>
          <a:xfrm>
            <a:off x="3516689" y="4989584"/>
            <a:ext cx="1148758" cy="865455"/>
          </a:xfrm>
          <a:custGeom>
            <a:avLst/>
            <a:gdLst/>
            <a:ahLst/>
            <a:cxnLst/>
            <a:rect l="l" t="t" r="r" b="b"/>
            <a:pathLst>
              <a:path w="1266825" h="954404">
                <a:moveTo>
                  <a:pt x="1019556" y="571499"/>
                </a:moveTo>
                <a:lnTo>
                  <a:pt x="419100" y="571500"/>
                </a:lnTo>
                <a:lnTo>
                  <a:pt x="370781" y="563888"/>
                </a:lnTo>
                <a:lnTo>
                  <a:pt x="328884" y="542045"/>
                </a:lnTo>
                <a:lnTo>
                  <a:pt x="295906" y="508691"/>
                </a:lnTo>
                <a:lnTo>
                  <a:pt x="274345" y="466548"/>
                </a:lnTo>
                <a:lnTo>
                  <a:pt x="266700" y="418338"/>
                </a:lnTo>
                <a:lnTo>
                  <a:pt x="266700" y="19049"/>
                </a:lnTo>
                <a:lnTo>
                  <a:pt x="265223" y="11572"/>
                </a:lnTo>
                <a:lnTo>
                  <a:pt x="261175" y="5524"/>
                </a:lnTo>
                <a:lnTo>
                  <a:pt x="255127" y="1476"/>
                </a:lnTo>
                <a:lnTo>
                  <a:pt x="247650" y="0"/>
                </a:lnTo>
                <a:lnTo>
                  <a:pt x="19050" y="0"/>
                </a:lnTo>
                <a:lnTo>
                  <a:pt x="11572" y="1476"/>
                </a:lnTo>
                <a:lnTo>
                  <a:pt x="5524" y="5524"/>
                </a:lnTo>
                <a:lnTo>
                  <a:pt x="1476" y="11572"/>
                </a:lnTo>
                <a:lnTo>
                  <a:pt x="0" y="19050"/>
                </a:lnTo>
                <a:lnTo>
                  <a:pt x="0" y="419100"/>
                </a:lnTo>
                <a:lnTo>
                  <a:pt x="2726" y="467887"/>
                </a:lnTo>
                <a:lnTo>
                  <a:pt x="10938" y="515056"/>
                </a:lnTo>
                <a:lnTo>
                  <a:pt x="19050" y="542492"/>
                </a:lnTo>
                <a:lnTo>
                  <a:pt x="19050" y="38100"/>
                </a:lnTo>
                <a:lnTo>
                  <a:pt x="38100" y="19050"/>
                </a:lnTo>
                <a:lnTo>
                  <a:pt x="38100" y="38100"/>
                </a:lnTo>
                <a:lnTo>
                  <a:pt x="228600" y="38099"/>
                </a:lnTo>
                <a:lnTo>
                  <a:pt x="228600" y="19049"/>
                </a:lnTo>
                <a:lnTo>
                  <a:pt x="247650" y="38099"/>
                </a:lnTo>
                <a:lnTo>
                  <a:pt x="247650" y="498179"/>
                </a:lnTo>
                <a:lnTo>
                  <a:pt x="284887" y="554002"/>
                </a:lnTo>
                <a:lnTo>
                  <a:pt x="323375" y="583754"/>
                </a:lnTo>
                <a:lnTo>
                  <a:pt x="368715" y="602909"/>
                </a:lnTo>
                <a:lnTo>
                  <a:pt x="419100" y="609600"/>
                </a:lnTo>
                <a:lnTo>
                  <a:pt x="1000506" y="609599"/>
                </a:lnTo>
                <a:lnTo>
                  <a:pt x="1000506" y="590549"/>
                </a:lnTo>
                <a:lnTo>
                  <a:pt x="1019556" y="571499"/>
                </a:lnTo>
                <a:close/>
              </a:path>
              <a:path w="1266825" h="954404">
                <a:moveTo>
                  <a:pt x="38100" y="38100"/>
                </a:moveTo>
                <a:lnTo>
                  <a:pt x="38100" y="19050"/>
                </a:lnTo>
                <a:lnTo>
                  <a:pt x="19050" y="38100"/>
                </a:lnTo>
                <a:lnTo>
                  <a:pt x="38100" y="38100"/>
                </a:lnTo>
                <a:close/>
              </a:path>
              <a:path w="1266825" h="954404">
                <a:moveTo>
                  <a:pt x="1038606" y="886968"/>
                </a:moveTo>
                <a:lnTo>
                  <a:pt x="1038606" y="819150"/>
                </a:lnTo>
                <a:lnTo>
                  <a:pt x="1037022" y="811672"/>
                </a:lnTo>
                <a:lnTo>
                  <a:pt x="1032795" y="805624"/>
                </a:lnTo>
                <a:lnTo>
                  <a:pt x="1026711" y="801576"/>
                </a:lnTo>
                <a:lnTo>
                  <a:pt x="1019556" y="800099"/>
                </a:lnTo>
                <a:lnTo>
                  <a:pt x="419100" y="800052"/>
                </a:lnTo>
                <a:lnTo>
                  <a:pt x="371843" y="797126"/>
                </a:lnTo>
                <a:lnTo>
                  <a:pt x="325670" y="788479"/>
                </a:lnTo>
                <a:lnTo>
                  <a:pt x="281688" y="774509"/>
                </a:lnTo>
                <a:lnTo>
                  <a:pt x="240240" y="755566"/>
                </a:lnTo>
                <a:lnTo>
                  <a:pt x="201672" y="732001"/>
                </a:lnTo>
                <a:lnTo>
                  <a:pt x="166327" y="704164"/>
                </a:lnTo>
                <a:lnTo>
                  <a:pt x="134550" y="672404"/>
                </a:lnTo>
                <a:lnTo>
                  <a:pt x="106685" y="637073"/>
                </a:lnTo>
                <a:lnTo>
                  <a:pt x="83077" y="598520"/>
                </a:lnTo>
                <a:lnTo>
                  <a:pt x="64070" y="557097"/>
                </a:lnTo>
                <a:lnTo>
                  <a:pt x="50008" y="513152"/>
                </a:lnTo>
                <a:lnTo>
                  <a:pt x="41237" y="467036"/>
                </a:lnTo>
                <a:lnTo>
                  <a:pt x="38100" y="419100"/>
                </a:lnTo>
                <a:lnTo>
                  <a:pt x="38100" y="38100"/>
                </a:lnTo>
                <a:lnTo>
                  <a:pt x="19050" y="38100"/>
                </a:lnTo>
                <a:lnTo>
                  <a:pt x="19050" y="542492"/>
                </a:lnTo>
                <a:lnTo>
                  <a:pt x="42520" y="603260"/>
                </a:lnTo>
                <a:lnTo>
                  <a:pt x="65241" y="643653"/>
                </a:lnTo>
                <a:lnTo>
                  <a:pt x="92147" y="681146"/>
                </a:lnTo>
                <a:lnTo>
                  <a:pt x="122915" y="715417"/>
                </a:lnTo>
                <a:lnTo>
                  <a:pt x="157219" y="746148"/>
                </a:lnTo>
                <a:lnTo>
                  <a:pt x="194733" y="773016"/>
                </a:lnTo>
                <a:lnTo>
                  <a:pt x="235134" y="795701"/>
                </a:lnTo>
                <a:lnTo>
                  <a:pt x="278096" y="813882"/>
                </a:lnTo>
                <a:lnTo>
                  <a:pt x="323375" y="827254"/>
                </a:lnTo>
                <a:lnTo>
                  <a:pt x="370404" y="835452"/>
                </a:lnTo>
                <a:lnTo>
                  <a:pt x="419100" y="838200"/>
                </a:lnTo>
                <a:lnTo>
                  <a:pt x="1000506" y="838200"/>
                </a:lnTo>
                <a:lnTo>
                  <a:pt x="1000506" y="819150"/>
                </a:lnTo>
                <a:lnTo>
                  <a:pt x="1019556" y="838200"/>
                </a:lnTo>
                <a:lnTo>
                  <a:pt x="1019556" y="906018"/>
                </a:lnTo>
                <a:lnTo>
                  <a:pt x="1038606" y="886968"/>
                </a:lnTo>
                <a:close/>
              </a:path>
              <a:path w="1266825" h="954404">
                <a:moveTo>
                  <a:pt x="247650" y="38099"/>
                </a:moveTo>
                <a:lnTo>
                  <a:pt x="228600" y="19049"/>
                </a:lnTo>
                <a:lnTo>
                  <a:pt x="228600" y="38099"/>
                </a:lnTo>
                <a:lnTo>
                  <a:pt x="247650" y="38099"/>
                </a:lnTo>
                <a:close/>
              </a:path>
              <a:path w="1266825" h="954404">
                <a:moveTo>
                  <a:pt x="247650" y="498179"/>
                </a:moveTo>
                <a:lnTo>
                  <a:pt x="247650" y="38099"/>
                </a:lnTo>
                <a:lnTo>
                  <a:pt x="228600" y="38099"/>
                </a:lnTo>
                <a:lnTo>
                  <a:pt x="228600" y="419862"/>
                </a:lnTo>
                <a:lnTo>
                  <a:pt x="235693" y="470187"/>
                </a:lnTo>
                <a:lnTo>
                  <a:pt x="247650" y="498179"/>
                </a:lnTo>
                <a:close/>
              </a:path>
              <a:path w="1266825" h="954404">
                <a:moveTo>
                  <a:pt x="1266825" y="704849"/>
                </a:moveTo>
                <a:lnTo>
                  <a:pt x="1265396" y="697563"/>
                </a:lnTo>
                <a:lnTo>
                  <a:pt x="1261110" y="691133"/>
                </a:lnTo>
                <a:lnTo>
                  <a:pt x="1027176" y="457199"/>
                </a:lnTo>
                <a:lnTo>
                  <a:pt x="1018794" y="455675"/>
                </a:lnTo>
                <a:lnTo>
                  <a:pt x="1005078" y="461771"/>
                </a:lnTo>
                <a:lnTo>
                  <a:pt x="1000506" y="468629"/>
                </a:lnTo>
                <a:lnTo>
                  <a:pt x="1000506" y="571499"/>
                </a:lnTo>
                <a:lnTo>
                  <a:pt x="1005840" y="571499"/>
                </a:lnTo>
                <a:lnTo>
                  <a:pt x="1005840" y="489965"/>
                </a:lnTo>
                <a:lnTo>
                  <a:pt x="1038606" y="476249"/>
                </a:lnTo>
                <a:lnTo>
                  <a:pt x="1038606" y="522731"/>
                </a:lnTo>
                <a:lnTo>
                  <a:pt x="1220724" y="704849"/>
                </a:lnTo>
                <a:lnTo>
                  <a:pt x="1234440" y="691133"/>
                </a:lnTo>
                <a:lnTo>
                  <a:pt x="1234440" y="745235"/>
                </a:lnTo>
                <a:lnTo>
                  <a:pt x="1261110" y="718565"/>
                </a:lnTo>
                <a:lnTo>
                  <a:pt x="1265396" y="712136"/>
                </a:lnTo>
                <a:lnTo>
                  <a:pt x="1266825" y="704849"/>
                </a:lnTo>
                <a:close/>
              </a:path>
              <a:path w="1266825" h="954404">
                <a:moveTo>
                  <a:pt x="1019556" y="609599"/>
                </a:moveTo>
                <a:lnTo>
                  <a:pt x="1019556" y="571499"/>
                </a:lnTo>
                <a:lnTo>
                  <a:pt x="1000506" y="590549"/>
                </a:lnTo>
                <a:lnTo>
                  <a:pt x="1000506" y="609599"/>
                </a:lnTo>
                <a:lnTo>
                  <a:pt x="1019556" y="609599"/>
                </a:lnTo>
                <a:close/>
              </a:path>
              <a:path w="1266825" h="954404">
                <a:moveTo>
                  <a:pt x="1019556" y="838200"/>
                </a:moveTo>
                <a:lnTo>
                  <a:pt x="1000506" y="819150"/>
                </a:lnTo>
                <a:lnTo>
                  <a:pt x="1000506" y="838200"/>
                </a:lnTo>
                <a:lnTo>
                  <a:pt x="1019556" y="838200"/>
                </a:lnTo>
                <a:close/>
              </a:path>
              <a:path w="1266825" h="954404">
                <a:moveTo>
                  <a:pt x="1019556" y="906018"/>
                </a:moveTo>
                <a:lnTo>
                  <a:pt x="1019556" y="838200"/>
                </a:lnTo>
                <a:lnTo>
                  <a:pt x="1000506" y="838200"/>
                </a:lnTo>
                <a:lnTo>
                  <a:pt x="1000506" y="941069"/>
                </a:lnTo>
                <a:lnTo>
                  <a:pt x="1005078" y="947928"/>
                </a:lnTo>
                <a:lnTo>
                  <a:pt x="1005840" y="948266"/>
                </a:lnTo>
                <a:lnTo>
                  <a:pt x="1005840" y="919734"/>
                </a:lnTo>
                <a:lnTo>
                  <a:pt x="1019556" y="906018"/>
                </a:lnTo>
                <a:close/>
              </a:path>
              <a:path w="1266825" h="954404">
                <a:moveTo>
                  <a:pt x="1038606" y="522731"/>
                </a:moveTo>
                <a:lnTo>
                  <a:pt x="1038606" y="476249"/>
                </a:lnTo>
                <a:lnTo>
                  <a:pt x="1005840" y="489965"/>
                </a:lnTo>
                <a:lnTo>
                  <a:pt x="1038606" y="522731"/>
                </a:lnTo>
                <a:close/>
              </a:path>
              <a:path w="1266825" h="954404">
                <a:moveTo>
                  <a:pt x="1038606" y="590549"/>
                </a:moveTo>
                <a:lnTo>
                  <a:pt x="1038606" y="522731"/>
                </a:lnTo>
                <a:lnTo>
                  <a:pt x="1005840" y="489965"/>
                </a:lnTo>
                <a:lnTo>
                  <a:pt x="1005840" y="571499"/>
                </a:lnTo>
                <a:lnTo>
                  <a:pt x="1019556" y="571499"/>
                </a:lnTo>
                <a:lnTo>
                  <a:pt x="1019556" y="609599"/>
                </a:lnTo>
                <a:lnTo>
                  <a:pt x="1026711" y="608123"/>
                </a:lnTo>
                <a:lnTo>
                  <a:pt x="1032795" y="604075"/>
                </a:lnTo>
                <a:lnTo>
                  <a:pt x="1037022" y="598027"/>
                </a:lnTo>
                <a:lnTo>
                  <a:pt x="1038606" y="590549"/>
                </a:lnTo>
                <a:close/>
              </a:path>
              <a:path w="1266825" h="954404">
                <a:moveTo>
                  <a:pt x="1234440" y="745235"/>
                </a:moveTo>
                <a:lnTo>
                  <a:pt x="1234440" y="718565"/>
                </a:lnTo>
                <a:lnTo>
                  <a:pt x="1220724" y="704849"/>
                </a:lnTo>
                <a:lnTo>
                  <a:pt x="1005840" y="919734"/>
                </a:lnTo>
                <a:lnTo>
                  <a:pt x="1038606" y="933450"/>
                </a:lnTo>
                <a:lnTo>
                  <a:pt x="1038606" y="941069"/>
                </a:lnTo>
                <a:lnTo>
                  <a:pt x="1234440" y="745235"/>
                </a:lnTo>
                <a:close/>
              </a:path>
              <a:path w="1266825" h="954404">
                <a:moveTo>
                  <a:pt x="1038606" y="941069"/>
                </a:moveTo>
                <a:lnTo>
                  <a:pt x="1038606" y="933450"/>
                </a:lnTo>
                <a:lnTo>
                  <a:pt x="1005840" y="919734"/>
                </a:lnTo>
                <a:lnTo>
                  <a:pt x="1005840" y="948266"/>
                </a:lnTo>
                <a:lnTo>
                  <a:pt x="1018794" y="954024"/>
                </a:lnTo>
                <a:lnTo>
                  <a:pt x="1027176" y="952500"/>
                </a:lnTo>
                <a:lnTo>
                  <a:pt x="1038606" y="941069"/>
                </a:lnTo>
                <a:close/>
              </a:path>
              <a:path w="1266825" h="954404">
                <a:moveTo>
                  <a:pt x="1234440" y="718565"/>
                </a:moveTo>
                <a:lnTo>
                  <a:pt x="1234440" y="691133"/>
                </a:lnTo>
                <a:lnTo>
                  <a:pt x="1220724" y="704849"/>
                </a:lnTo>
                <a:lnTo>
                  <a:pt x="1234440" y="718565"/>
                </a:lnTo>
                <a:close/>
              </a:path>
            </a:pathLst>
          </a:custGeom>
          <a:solidFill>
            <a:srgbClr val="20AC6F"/>
          </a:solidFill>
        </p:spPr>
        <p:txBody>
          <a:bodyPr wrap="square" lIns="0" tIns="0" rIns="0" bIns="0" rtlCol="0"/>
          <a:lstStyle/>
          <a:p>
            <a:endParaRPr sz="1632"/>
          </a:p>
        </p:txBody>
      </p:sp>
      <p:sp>
        <p:nvSpPr>
          <p:cNvPr id="42" name="object 42"/>
          <p:cNvSpPr txBox="1"/>
          <p:nvPr/>
        </p:nvSpPr>
        <p:spPr>
          <a:xfrm>
            <a:off x="5077837" y="3112415"/>
            <a:ext cx="437622" cy="346464"/>
          </a:xfrm>
          <a:prstGeom prst="rect">
            <a:avLst/>
          </a:prstGeom>
        </p:spPr>
        <p:txBody>
          <a:bodyPr vert="horz" wrap="square" lIns="0" tIns="11516" rIns="0" bIns="0" rtlCol="0">
            <a:spAutoFit/>
          </a:bodyPr>
          <a:lstStyle/>
          <a:p>
            <a:pPr marL="11516">
              <a:spcBef>
                <a:spcPts val="91"/>
              </a:spcBef>
            </a:pPr>
            <a:r>
              <a:rPr sz="2176" b="1" spc="-86" dirty="0">
                <a:latin typeface="Trebuchet MS"/>
                <a:cs typeface="Trebuchet MS"/>
              </a:rPr>
              <a:t>S</a:t>
            </a:r>
            <a:r>
              <a:rPr sz="2176" b="1" spc="-127" dirty="0">
                <a:latin typeface="Trebuchet MS"/>
                <a:cs typeface="Trebuchet MS"/>
              </a:rPr>
              <a:t>R</a:t>
            </a:r>
            <a:r>
              <a:rPr sz="2176" b="1" spc="-86" dirty="0">
                <a:latin typeface="Trebuchet MS"/>
                <a:cs typeface="Trebuchet MS"/>
              </a:rPr>
              <a:t>S</a:t>
            </a:r>
            <a:endParaRPr sz="2176">
              <a:latin typeface="Trebuchet MS"/>
              <a:cs typeface="Trebuchet MS"/>
            </a:endParaRPr>
          </a:p>
        </p:txBody>
      </p:sp>
      <p:sp>
        <p:nvSpPr>
          <p:cNvPr id="43" name="object 43"/>
          <p:cNvSpPr/>
          <p:nvPr/>
        </p:nvSpPr>
        <p:spPr>
          <a:xfrm>
            <a:off x="2121596" y="4056758"/>
            <a:ext cx="3615565" cy="832058"/>
          </a:xfrm>
          <a:custGeom>
            <a:avLst/>
            <a:gdLst/>
            <a:ahLst/>
            <a:cxnLst/>
            <a:rect l="l" t="t" r="r" b="b"/>
            <a:pathLst>
              <a:path w="3987165" h="917575">
                <a:moveTo>
                  <a:pt x="3986784" y="915162"/>
                </a:moveTo>
                <a:lnTo>
                  <a:pt x="3986784" y="2285"/>
                </a:lnTo>
                <a:lnTo>
                  <a:pt x="3984498" y="0"/>
                </a:lnTo>
                <a:lnTo>
                  <a:pt x="2285" y="0"/>
                </a:lnTo>
                <a:lnTo>
                  <a:pt x="0" y="2286"/>
                </a:lnTo>
                <a:lnTo>
                  <a:pt x="0" y="915162"/>
                </a:lnTo>
                <a:lnTo>
                  <a:pt x="2286" y="917448"/>
                </a:lnTo>
                <a:lnTo>
                  <a:pt x="5334" y="917448"/>
                </a:lnTo>
                <a:lnTo>
                  <a:pt x="5334" y="9144"/>
                </a:lnTo>
                <a:lnTo>
                  <a:pt x="9906" y="4572"/>
                </a:lnTo>
                <a:lnTo>
                  <a:pt x="9905" y="9144"/>
                </a:lnTo>
                <a:lnTo>
                  <a:pt x="3976878" y="9143"/>
                </a:lnTo>
                <a:lnTo>
                  <a:pt x="3976878" y="4571"/>
                </a:lnTo>
                <a:lnTo>
                  <a:pt x="3981450" y="9143"/>
                </a:lnTo>
                <a:lnTo>
                  <a:pt x="3981450" y="917447"/>
                </a:lnTo>
                <a:lnTo>
                  <a:pt x="3984498" y="917447"/>
                </a:lnTo>
                <a:lnTo>
                  <a:pt x="3986784" y="915162"/>
                </a:lnTo>
                <a:close/>
              </a:path>
              <a:path w="3987165" h="917575">
                <a:moveTo>
                  <a:pt x="9906" y="9144"/>
                </a:moveTo>
                <a:lnTo>
                  <a:pt x="9906" y="4572"/>
                </a:lnTo>
                <a:lnTo>
                  <a:pt x="5334" y="9144"/>
                </a:lnTo>
                <a:lnTo>
                  <a:pt x="9906" y="9144"/>
                </a:lnTo>
                <a:close/>
              </a:path>
              <a:path w="3987165" h="917575">
                <a:moveTo>
                  <a:pt x="9906" y="908304"/>
                </a:moveTo>
                <a:lnTo>
                  <a:pt x="9906" y="9144"/>
                </a:lnTo>
                <a:lnTo>
                  <a:pt x="5334" y="9144"/>
                </a:lnTo>
                <a:lnTo>
                  <a:pt x="5334" y="908304"/>
                </a:lnTo>
                <a:lnTo>
                  <a:pt x="9906" y="908304"/>
                </a:lnTo>
                <a:close/>
              </a:path>
              <a:path w="3987165" h="917575">
                <a:moveTo>
                  <a:pt x="3981450" y="908304"/>
                </a:moveTo>
                <a:lnTo>
                  <a:pt x="5334" y="908304"/>
                </a:lnTo>
                <a:lnTo>
                  <a:pt x="9906" y="912876"/>
                </a:lnTo>
                <a:lnTo>
                  <a:pt x="9905" y="917448"/>
                </a:lnTo>
                <a:lnTo>
                  <a:pt x="3976878" y="917447"/>
                </a:lnTo>
                <a:lnTo>
                  <a:pt x="3976878" y="912876"/>
                </a:lnTo>
                <a:lnTo>
                  <a:pt x="3981450" y="908304"/>
                </a:lnTo>
                <a:close/>
              </a:path>
              <a:path w="3987165" h="917575">
                <a:moveTo>
                  <a:pt x="9905" y="917448"/>
                </a:moveTo>
                <a:lnTo>
                  <a:pt x="9906" y="912876"/>
                </a:lnTo>
                <a:lnTo>
                  <a:pt x="5334" y="908304"/>
                </a:lnTo>
                <a:lnTo>
                  <a:pt x="5334" y="917448"/>
                </a:lnTo>
                <a:lnTo>
                  <a:pt x="9905" y="917448"/>
                </a:lnTo>
                <a:close/>
              </a:path>
              <a:path w="3987165" h="917575">
                <a:moveTo>
                  <a:pt x="3981450" y="9143"/>
                </a:moveTo>
                <a:lnTo>
                  <a:pt x="3976878" y="4571"/>
                </a:lnTo>
                <a:lnTo>
                  <a:pt x="3976878" y="9143"/>
                </a:lnTo>
                <a:lnTo>
                  <a:pt x="3981450" y="9143"/>
                </a:lnTo>
                <a:close/>
              </a:path>
              <a:path w="3987165" h="917575">
                <a:moveTo>
                  <a:pt x="3981450" y="908304"/>
                </a:moveTo>
                <a:lnTo>
                  <a:pt x="3981450" y="9143"/>
                </a:lnTo>
                <a:lnTo>
                  <a:pt x="3976878" y="9143"/>
                </a:lnTo>
                <a:lnTo>
                  <a:pt x="3976878" y="908304"/>
                </a:lnTo>
                <a:lnTo>
                  <a:pt x="3981450" y="908304"/>
                </a:lnTo>
                <a:close/>
              </a:path>
              <a:path w="3987165" h="917575">
                <a:moveTo>
                  <a:pt x="3981450" y="917447"/>
                </a:moveTo>
                <a:lnTo>
                  <a:pt x="3981450" y="908304"/>
                </a:lnTo>
                <a:lnTo>
                  <a:pt x="3976878" y="912876"/>
                </a:lnTo>
                <a:lnTo>
                  <a:pt x="3976878" y="917447"/>
                </a:lnTo>
                <a:lnTo>
                  <a:pt x="3981450" y="917447"/>
                </a:lnTo>
                <a:close/>
              </a:path>
            </a:pathLst>
          </a:custGeom>
          <a:solidFill>
            <a:srgbClr val="000000"/>
          </a:solidFill>
        </p:spPr>
        <p:txBody>
          <a:bodyPr wrap="square" lIns="0" tIns="0" rIns="0" bIns="0" rtlCol="0"/>
          <a:lstStyle/>
          <a:p>
            <a:endParaRPr sz="1632"/>
          </a:p>
        </p:txBody>
      </p:sp>
      <p:sp>
        <p:nvSpPr>
          <p:cNvPr id="44" name="object 44"/>
          <p:cNvSpPr txBox="1"/>
          <p:nvPr/>
        </p:nvSpPr>
        <p:spPr>
          <a:xfrm>
            <a:off x="5053652" y="4255300"/>
            <a:ext cx="437622" cy="346464"/>
          </a:xfrm>
          <a:prstGeom prst="rect">
            <a:avLst/>
          </a:prstGeom>
        </p:spPr>
        <p:txBody>
          <a:bodyPr vert="horz" wrap="square" lIns="0" tIns="11516" rIns="0" bIns="0" rtlCol="0">
            <a:spAutoFit/>
          </a:bodyPr>
          <a:lstStyle/>
          <a:p>
            <a:pPr marL="11516">
              <a:spcBef>
                <a:spcPts val="91"/>
              </a:spcBef>
            </a:pPr>
            <a:r>
              <a:rPr sz="2176" b="1" spc="-86" dirty="0">
                <a:latin typeface="Trebuchet MS"/>
                <a:cs typeface="Trebuchet MS"/>
              </a:rPr>
              <a:t>S</a:t>
            </a:r>
            <a:r>
              <a:rPr sz="2176" b="1" spc="-127" dirty="0">
                <a:latin typeface="Trebuchet MS"/>
                <a:cs typeface="Trebuchet MS"/>
              </a:rPr>
              <a:t>R</a:t>
            </a:r>
            <a:r>
              <a:rPr sz="2176" b="1" spc="-86" dirty="0">
                <a:latin typeface="Trebuchet MS"/>
                <a:cs typeface="Trebuchet MS"/>
              </a:rPr>
              <a:t>S</a:t>
            </a:r>
            <a:endParaRPr sz="2176">
              <a:latin typeface="Trebuchet MS"/>
              <a:cs typeface="Trebuchet MS"/>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96187" y="404974"/>
            <a:ext cx="1626688" cy="1365265"/>
          </a:xfrm>
          <a:prstGeom prst="rect">
            <a:avLst/>
          </a:prstGeom>
        </p:spPr>
        <p:txBody>
          <a:bodyPr vert="horz" wrap="square" lIns="0" tIns="10941" rIns="0" bIns="0" rtlCol="0" anchor="ctr">
            <a:spAutoFit/>
          </a:bodyPr>
          <a:lstStyle/>
          <a:p>
            <a:pPr marL="11516">
              <a:lnSpc>
                <a:spcPct val="100000"/>
              </a:lnSpc>
              <a:spcBef>
                <a:spcPts val="86"/>
              </a:spcBef>
            </a:pPr>
            <a:r>
              <a:rPr spc="-9" dirty="0"/>
              <a:t>Summary</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chemeClr val="tx1"/>
                </a:solidFill>
                <a:latin typeface="Comic Sans MS"/>
                <a:ea typeface="+mn-ea"/>
                <a:cs typeface="Comic Sans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220"/>
              </a:spcBef>
            </a:pPr>
            <a:fld id="{81D60167-4931-47E6-BA6A-407CBD079E47}" type="slidenum">
              <a:rPr lang="de-DE" smtClean="0"/>
              <a:pPr marL="38100">
                <a:spcBef>
                  <a:spcPts val="220"/>
                </a:spcBef>
              </a:pPr>
              <a:t>87</a:t>
            </a:fld>
            <a:endParaRPr dirty="0"/>
          </a:p>
        </p:txBody>
      </p:sp>
      <p:sp>
        <p:nvSpPr>
          <p:cNvPr id="3" name="object 3"/>
          <p:cNvSpPr txBox="1"/>
          <p:nvPr/>
        </p:nvSpPr>
        <p:spPr>
          <a:xfrm>
            <a:off x="2434841" y="1850680"/>
            <a:ext cx="7056082" cy="3779070"/>
          </a:xfrm>
          <a:prstGeom prst="rect">
            <a:avLst/>
          </a:prstGeom>
        </p:spPr>
        <p:txBody>
          <a:bodyPr vert="horz" wrap="square" lIns="0" tIns="11516" rIns="0" bIns="0" rtlCol="0">
            <a:spAutoFit/>
          </a:bodyPr>
          <a:lstStyle/>
          <a:p>
            <a:pPr marL="322458" marR="273514" indent="-310942">
              <a:lnSpc>
                <a:spcPct val="110000"/>
              </a:lnSpc>
              <a:spcBef>
                <a:spcPts val="91"/>
              </a:spcBef>
              <a:buClr>
                <a:srgbClr val="FF0000"/>
              </a:buClr>
              <a:buChar char="•"/>
              <a:tabLst>
                <a:tab pos="321882" algn="l"/>
                <a:tab pos="322458" algn="l"/>
              </a:tabLst>
            </a:pPr>
            <a:r>
              <a:rPr sz="2176" dirty="0">
                <a:solidFill>
                  <a:srgbClr val="3333CC"/>
                </a:solidFill>
                <a:latin typeface="Comic Sans MS"/>
                <a:cs typeface="Comic Sans MS"/>
              </a:rPr>
              <a:t>Every </a:t>
            </a:r>
            <a:r>
              <a:rPr sz="2176" spc="-5" dirty="0">
                <a:solidFill>
                  <a:srgbClr val="3333CC"/>
                </a:solidFill>
                <a:latin typeface="Comic Sans MS"/>
                <a:cs typeface="Comic Sans MS"/>
              </a:rPr>
              <a:t>real world data </a:t>
            </a:r>
            <a:r>
              <a:rPr sz="2176" dirty="0">
                <a:solidFill>
                  <a:srgbClr val="3333CC"/>
                </a:solidFill>
                <a:latin typeface="Comic Sans MS"/>
                <a:cs typeface="Comic Sans MS"/>
              </a:rPr>
              <a:t>set </a:t>
            </a:r>
            <a:r>
              <a:rPr sz="2176" spc="-5" dirty="0">
                <a:solidFill>
                  <a:srgbClr val="3333CC"/>
                </a:solidFill>
                <a:latin typeface="Comic Sans MS"/>
                <a:cs typeface="Comic Sans MS"/>
              </a:rPr>
              <a:t>needs </a:t>
            </a:r>
            <a:r>
              <a:rPr sz="2176" dirty="0">
                <a:solidFill>
                  <a:srgbClr val="3333CC"/>
                </a:solidFill>
                <a:latin typeface="Comic Sans MS"/>
                <a:cs typeface="Comic Sans MS"/>
              </a:rPr>
              <a:t>some </a:t>
            </a:r>
            <a:r>
              <a:rPr sz="2176" spc="-5" dirty="0">
                <a:solidFill>
                  <a:srgbClr val="3333CC"/>
                </a:solidFill>
                <a:latin typeface="Comic Sans MS"/>
                <a:cs typeface="Comic Sans MS"/>
              </a:rPr>
              <a:t>kind </a:t>
            </a:r>
            <a:r>
              <a:rPr sz="2176" dirty="0">
                <a:solidFill>
                  <a:srgbClr val="3333CC"/>
                </a:solidFill>
                <a:latin typeface="Comic Sans MS"/>
                <a:cs typeface="Comic Sans MS"/>
              </a:rPr>
              <a:t>of</a:t>
            </a:r>
            <a:r>
              <a:rPr sz="2176" spc="-127" dirty="0">
                <a:solidFill>
                  <a:srgbClr val="3333CC"/>
                </a:solidFill>
                <a:latin typeface="Comic Sans MS"/>
                <a:cs typeface="Comic Sans MS"/>
              </a:rPr>
              <a:t> </a:t>
            </a:r>
            <a:r>
              <a:rPr sz="2176" spc="-5" dirty="0">
                <a:solidFill>
                  <a:srgbClr val="3333CC"/>
                </a:solidFill>
                <a:latin typeface="Comic Sans MS"/>
                <a:cs typeface="Comic Sans MS"/>
              </a:rPr>
              <a:t>data  </a:t>
            </a:r>
            <a:r>
              <a:rPr sz="2176" dirty="0">
                <a:solidFill>
                  <a:srgbClr val="3333CC"/>
                </a:solidFill>
                <a:latin typeface="Comic Sans MS"/>
                <a:cs typeface="Comic Sans MS"/>
              </a:rPr>
              <a:t>pre-processing</a:t>
            </a:r>
            <a:endParaRPr sz="2176">
              <a:latin typeface="Comic Sans MS"/>
              <a:cs typeface="Comic Sans MS"/>
            </a:endParaRPr>
          </a:p>
          <a:p>
            <a:pPr marL="684648" lvl="1" indent="-259694">
              <a:spcBef>
                <a:spcPts val="2308"/>
              </a:spcBef>
              <a:buClr>
                <a:srgbClr val="FF0000"/>
              </a:buClr>
              <a:buChar char="•"/>
              <a:tabLst>
                <a:tab pos="684648" algn="l"/>
                <a:tab pos="685223" algn="l"/>
              </a:tabLst>
            </a:pPr>
            <a:r>
              <a:rPr sz="1814" spc="-5" dirty="0">
                <a:solidFill>
                  <a:srgbClr val="3333CC"/>
                </a:solidFill>
                <a:latin typeface="Comic Sans MS"/>
                <a:cs typeface="Comic Sans MS"/>
              </a:rPr>
              <a:t>Deal with </a:t>
            </a:r>
            <a:r>
              <a:rPr sz="1814" spc="-9" dirty="0">
                <a:solidFill>
                  <a:srgbClr val="3333CC"/>
                </a:solidFill>
                <a:latin typeface="Comic Sans MS"/>
                <a:cs typeface="Comic Sans MS"/>
              </a:rPr>
              <a:t>missing</a:t>
            </a:r>
            <a:r>
              <a:rPr sz="1814" spc="27" dirty="0">
                <a:solidFill>
                  <a:srgbClr val="3333CC"/>
                </a:solidFill>
                <a:latin typeface="Comic Sans MS"/>
                <a:cs typeface="Comic Sans MS"/>
              </a:rPr>
              <a:t> </a:t>
            </a:r>
            <a:r>
              <a:rPr sz="1814" spc="-9" dirty="0">
                <a:solidFill>
                  <a:srgbClr val="3333CC"/>
                </a:solidFill>
                <a:latin typeface="Comic Sans MS"/>
                <a:cs typeface="Comic Sans MS"/>
              </a:rPr>
              <a:t>values</a:t>
            </a:r>
            <a:endParaRPr sz="1814">
              <a:latin typeface="Comic Sans MS"/>
              <a:cs typeface="Comic Sans MS"/>
            </a:endParaRPr>
          </a:p>
          <a:p>
            <a:pPr marL="684648" lvl="1" indent="-259694">
              <a:spcBef>
                <a:spcPts val="1088"/>
              </a:spcBef>
              <a:buClr>
                <a:srgbClr val="FF0000"/>
              </a:buClr>
              <a:buChar char="•"/>
              <a:tabLst>
                <a:tab pos="684648" algn="l"/>
                <a:tab pos="685223" algn="l"/>
              </a:tabLst>
            </a:pPr>
            <a:r>
              <a:rPr sz="1814" spc="-5" dirty="0">
                <a:solidFill>
                  <a:srgbClr val="3333CC"/>
                </a:solidFill>
                <a:latin typeface="Comic Sans MS"/>
                <a:cs typeface="Comic Sans MS"/>
              </a:rPr>
              <a:t>Correct </a:t>
            </a:r>
            <a:r>
              <a:rPr sz="1814" spc="-9" dirty="0">
                <a:solidFill>
                  <a:srgbClr val="3333CC"/>
                </a:solidFill>
                <a:latin typeface="Comic Sans MS"/>
                <a:cs typeface="Comic Sans MS"/>
              </a:rPr>
              <a:t>erroneous</a:t>
            </a:r>
            <a:r>
              <a:rPr sz="1814" spc="27" dirty="0">
                <a:solidFill>
                  <a:srgbClr val="3333CC"/>
                </a:solidFill>
                <a:latin typeface="Comic Sans MS"/>
                <a:cs typeface="Comic Sans MS"/>
              </a:rPr>
              <a:t> </a:t>
            </a:r>
            <a:r>
              <a:rPr sz="1814" spc="-9" dirty="0">
                <a:solidFill>
                  <a:srgbClr val="3333CC"/>
                </a:solidFill>
                <a:latin typeface="Comic Sans MS"/>
                <a:cs typeface="Comic Sans MS"/>
              </a:rPr>
              <a:t>values</a:t>
            </a:r>
            <a:endParaRPr sz="1814">
              <a:latin typeface="Comic Sans MS"/>
              <a:cs typeface="Comic Sans MS"/>
            </a:endParaRPr>
          </a:p>
          <a:p>
            <a:pPr marL="684648" lvl="1" indent="-259694">
              <a:spcBef>
                <a:spcPts val="1088"/>
              </a:spcBef>
              <a:buClr>
                <a:srgbClr val="FF0000"/>
              </a:buClr>
              <a:buChar char="•"/>
              <a:tabLst>
                <a:tab pos="684648" algn="l"/>
                <a:tab pos="685223" algn="l"/>
              </a:tabLst>
            </a:pPr>
            <a:r>
              <a:rPr sz="1814" spc="-9" dirty="0">
                <a:solidFill>
                  <a:srgbClr val="3333CC"/>
                </a:solidFill>
                <a:latin typeface="Comic Sans MS"/>
                <a:cs typeface="Comic Sans MS"/>
              </a:rPr>
              <a:t>Select relevant</a:t>
            </a:r>
            <a:r>
              <a:rPr sz="1814" spc="45" dirty="0">
                <a:solidFill>
                  <a:srgbClr val="3333CC"/>
                </a:solidFill>
                <a:latin typeface="Comic Sans MS"/>
                <a:cs typeface="Comic Sans MS"/>
              </a:rPr>
              <a:t> </a:t>
            </a:r>
            <a:r>
              <a:rPr sz="1814" spc="-5" dirty="0">
                <a:solidFill>
                  <a:srgbClr val="3333CC"/>
                </a:solidFill>
                <a:latin typeface="Comic Sans MS"/>
                <a:cs typeface="Comic Sans MS"/>
              </a:rPr>
              <a:t>attributes</a:t>
            </a:r>
            <a:endParaRPr sz="1814">
              <a:latin typeface="Comic Sans MS"/>
              <a:cs typeface="Comic Sans MS"/>
            </a:endParaRPr>
          </a:p>
          <a:p>
            <a:pPr marL="684648" lvl="1" indent="-259694">
              <a:spcBef>
                <a:spcPts val="1088"/>
              </a:spcBef>
              <a:buClr>
                <a:srgbClr val="FF0000"/>
              </a:buClr>
              <a:buChar char="•"/>
              <a:tabLst>
                <a:tab pos="684648" algn="l"/>
                <a:tab pos="685223" algn="l"/>
              </a:tabLst>
            </a:pPr>
            <a:r>
              <a:rPr sz="1814" spc="-9" dirty="0">
                <a:solidFill>
                  <a:srgbClr val="3333CC"/>
                </a:solidFill>
                <a:latin typeface="Comic Sans MS"/>
                <a:cs typeface="Comic Sans MS"/>
              </a:rPr>
              <a:t>Adapt </a:t>
            </a:r>
            <a:r>
              <a:rPr sz="1814" spc="-5" dirty="0">
                <a:solidFill>
                  <a:srgbClr val="3333CC"/>
                </a:solidFill>
                <a:latin typeface="Comic Sans MS"/>
                <a:cs typeface="Comic Sans MS"/>
              </a:rPr>
              <a:t>data set </a:t>
            </a:r>
            <a:r>
              <a:rPr sz="1814" spc="-9" dirty="0">
                <a:solidFill>
                  <a:srgbClr val="3333CC"/>
                </a:solidFill>
                <a:latin typeface="Comic Sans MS"/>
                <a:cs typeface="Comic Sans MS"/>
              </a:rPr>
              <a:t>format </a:t>
            </a:r>
            <a:r>
              <a:rPr sz="1814" spc="-5" dirty="0">
                <a:solidFill>
                  <a:srgbClr val="3333CC"/>
                </a:solidFill>
                <a:latin typeface="Comic Sans MS"/>
                <a:cs typeface="Comic Sans MS"/>
              </a:rPr>
              <a:t>to the software tool to be</a:t>
            </a:r>
            <a:r>
              <a:rPr sz="1814" spc="77" dirty="0">
                <a:solidFill>
                  <a:srgbClr val="3333CC"/>
                </a:solidFill>
                <a:latin typeface="Comic Sans MS"/>
                <a:cs typeface="Comic Sans MS"/>
              </a:rPr>
              <a:t> </a:t>
            </a:r>
            <a:r>
              <a:rPr sz="1814" spc="-5" dirty="0">
                <a:solidFill>
                  <a:srgbClr val="3333CC"/>
                </a:solidFill>
                <a:latin typeface="Comic Sans MS"/>
                <a:cs typeface="Comic Sans MS"/>
              </a:rPr>
              <a:t>used</a:t>
            </a:r>
            <a:endParaRPr sz="1814">
              <a:latin typeface="Comic Sans MS"/>
              <a:cs typeface="Comic Sans MS"/>
            </a:endParaRPr>
          </a:p>
          <a:p>
            <a:pPr lvl="1">
              <a:spcBef>
                <a:spcPts val="32"/>
              </a:spcBef>
              <a:buClr>
                <a:srgbClr val="FF0000"/>
              </a:buClr>
              <a:buFont typeface="Comic Sans MS"/>
              <a:buChar char="•"/>
            </a:pPr>
            <a:endParaRPr sz="3128">
              <a:latin typeface="Comic Sans MS"/>
              <a:cs typeface="Comic Sans MS"/>
            </a:endParaRPr>
          </a:p>
          <a:p>
            <a:pPr marL="322458" marR="4607" indent="-310942">
              <a:lnSpc>
                <a:spcPct val="110000"/>
              </a:lnSpc>
              <a:spcBef>
                <a:spcPts val="5"/>
              </a:spcBef>
              <a:buClr>
                <a:srgbClr val="FF0000"/>
              </a:buClr>
              <a:buChar char="•"/>
              <a:tabLst>
                <a:tab pos="321882" algn="l"/>
                <a:tab pos="322458" algn="l"/>
              </a:tabLst>
            </a:pPr>
            <a:r>
              <a:rPr sz="2176" spc="-5" dirty="0">
                <a:solidFill>
                  <a:srgbClr val="3333CC"/>
                </a:solidFill>
                <a:latin typeface="Comic Sans MS"/>
                <a:cs typeface="Comic Sans MS"/>
              </a:rPr>
              <a:t>In </a:t>
            </a:r>
            <a:r>
              <a:rPr sz="2176" dirty="0">
                <a:solidFill>
                  <a:srgbClr val="3333CC"/>
                </a:solidFill>
                <a:latin typeface="Comic Sans MS"/>
                <a:cs typeface="Comic Sans MS"/>
              </a:rPr>
              <a:t>general, </a:t>
            </a:r>
            <a:r>
              <a:rPr sz="2176" spc="-5" dirty="0">
                <a:solidFill>
                  <a:srgbClr val="3333CC"/>
                </a:solidFill>
                <a:latin typeface="Comic Sans MS"/>
                <a:cs typeface="Comic Sans MS"/>
              </a:rPr>
              <a:t>data </a:t>
            </a:r>
            <a:r>
              <a:rPr sz="2176" dirty="0">
                <a:solidFill>
                  <a:srgbClr val="3333CC"/>
                </a:solidFill>
                <a:latin typeface="Comic Sans MS"/>
                <a:cs typeface="Comic Sans MS"/>
              </a:rPr>
              <a:t>pre-processing consumes more</a:t>
            </a:r>
            <a:r>
              <a:rPr sz="2176" spc="-113" dirty="0">
                <a:solidFill>
                  <a:srgbClr val="3333CC"/>
                </a:solidFill>
                <a:latin typeface="Comic Sans MS"/>
                <a:cs typeface="Comic Sans MS"/>
              </a:rPr>
              <a:t> </a:t>
            </a:r>
            <a:r>
              <a:rPr sz="2176" spc="-5" dirty="0">
                <a:solidFill>
                  <a:srgbClr val="3333CC"/>
                </a:solidFill>
                <a:latin typeface="Comic Sans MS"/>
                <a:cs typeface="Comic Sans MS"/>
              </a:rPr>
              <a:t>than  60% of </a:t>
            </a:r>
            <a:r>
              <a:rPr sz="2176" dirty="0">
                <a:solidFill>
                  <a:srgbClr val="3333CC"/>
                </a:solidFill>
                <a:latin typeface="Comic Sans MS"/>
                <a:cs typeface="Comic Sans MS"/>
              </a:rPr>
              <a:t>a </a:t>
            </a:r>
            <a:r>
              <a:rPr sz="2176" spc="-5" dirty="0">
                <a:solidFill>
                  <a:srgbClr val="3333CC"/>
                </a:solidFill>
                <a:latin typeface="Comic Sans MS"/>
                <a:cs typeface="Comic Sans MS"/>
              </a:rPr>
              <a:t>data </a:t>
            </a:r>
            <a:r>
              <a:rPr sz="2176" dirty="0">
                <a:solidFill>
                  <a:srgbClr val="3333CC"/>
                </a:solidFill>
                <a:latin typeface="Comic Sans MS"/>
                <a:cs typeface="Comic Sans MS"/>
              </a:rPr>
              <a:t>mining project</a:t>
            </a:r>
            <a:r>
              <a:rPr sz="2176" spc="-23" dirty="0">
                <a:solidFill>
                  <a:srgbClr val="3333CC"/>
                </a:solidFill>
                <a:latin typeface="Comic Sans MS"/>
                <a:cs typeface="Comic Sans MS"/>
              </a:rPr>
              <a:t> </a:t>
            </a:r>
            <a:r>
              <a:rPr sz="2176" spc="-5" dirty="0">
                <a:solidFill>
                  <a:srgbClr val="3333CC"/>
                </a:solidFill>
                <a:latin typeface="Comic Sans MS"/>
                <a:cs typeface="Comic Sans MS"/>
              </a:rPr>
              <a:t>effort</a:t>
            </a:r>
            <a:endParaRPr sz="2176">
              <a:latin typeface="Comic Sans MS"/>
              <a:cs typeface="Comic Sans MS"/>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06167" y="404974"/>
            <a:ext cx="2007880" cy="1365265"/>
          </a:xfrm>
          <a:prstGeom prst="rect">
            <a:avLst/>
          </a:prstGeom>
        </p:spPr>
        <p:txBody>
          <a:bodyPr vert="horz" wrap="square" lIns="0" tIns="10941" rIns="0" bIns="0" rtlCol="0" anchor="ctr">
            <a:spAutoFit/>
          </a:bodyPr>
          <a:lstStyle/>
          <a:p>
            <a:pPr marL="11516">
              <a:lnSpc>
                <a:spcPct val="100000"/>
              </a:lnSpc>
              <a:spcBef>
                <a:spcPts val="86"/>
              </a:spcBef>
            </a:pPr>
            <a:r>
              <a:rPr spc="-9" dirty="0"/>
              <a:t>References</a:t>
            </a:r>
          </a:p>
        </p:txBody>
      </p:sp>
      <p:sp>
        <p:nvSpPr>
          <p:cNvPr id="3" name="object 3"/>
          <p:cNvSpPr txBox="1">
            <a:spLocks noGrp="1"/>
          </p:cNvSpPr>
          <p:nvPr>
            <p:ph idx="1"/>
          </p:nvPr>
        </p:nvSpPr>
        <p:spPr>
          <a:xfrm>
            <a:off x="2007687" y="1655479"/>
            <a:ext cx="9535557" cy="6164912"/>
          </a:xfrm>
          <a:prstGeom prst="rect">
            <a:avLst/>
          </a:prstGeom>
        </p:spPr>
        <p:txBody>
          <a:bodyPr vert="horz" wrap="square" lIns="0" tIns="10941" rIns="0" bIns="0" rtlCol="0">
            <a:spAutoFit/>
          </a:bodyPr>
          <a:lstStyle/>
          <a:p>
            <a:pPr marL="347218" indent="-310942">
              <a:lnSpc>
                <a:spcPct val="100000"/>
              </a:lnSpc>
              <a:spcBef>
                <a:spcPts val="86"/>
              </a:spcBef>
              <a:buClr>
                <a:srgbClr val="FF0000"/>
              </a:buClr>
              <a:tabLst>
                <a:tab pos="347794" algn="l"/>
                <a:tab pos="348370" algn="l"/>
              </a:tabLst>
            </a:pPr>
            <a:r>
              <a:rPr spc="-5" dirty="0"/>
              <a:t>‘Data preparation for data </a:t>
            </a:r>
            <a:r>
              <a:rPr spc="-9" dirty="0"/>
              <a:t>mining’, </a:t>
            </a:r>
            <a:r>
              <a:rPr spc="-5" dirty="0"/>
              <a:t>Dorian Pyle,</a:t>
            </a:r>
            <a:r>
              <a:rPr spc="118" dirty="0"/>
              <a:t> </a:t>
            </a:r>
            <a:r>
              <a:rPr spc="-9" dirty="0"/>
              <a:t>1999</a:t>
            </a:r>
          </a:p>
          <a:p>
            <a:pPr marL="347218" marR="4607" indent="-310942">
              <a:lnSpc>
                <a:spcPct val="100000"/>
              </a:lnSpc>
              <a:spcBef>
                <a:spcPts val="1959"/>
              </a:spcBef>
              <a:buClr>
                <a:srgbClr val="FF0000"/>
              </a:buClr>
              <a:tabLst>
                <a:tab pos="347794" algn="l"/>
                <a:tab pos="348370" algn="l"/>
              </a:tabLst>
            </a:pPr>
            <a:r>
              <a:rPr spc="-5" dirty="0"/>
              <a:t>‘Data </a:t>
            </a:r>
            <a:r>
              <a:rPr spc="-9" dirty="0"/>
              <a:t>Mining: </a:t>
            </a:r>
            <a:r>
              <a:rPr spc="-5" dirty="0"/>
              <a:t>Concepts and Techniques’, </a:t>
            </a:r>
            <a:r>
              <a:rPr spc="-9" dirty="0"/>
              <a:t>Jiawei </a:t>
            </a:r>
            <a:r>
              <a:rPr spc="-5" dirty="0"/>
              <a:t>Han and </a:t>
            </a:r>
            <a:r>
              <a:rPr spc="-9" dirty="0"/>
              <a:t>Micheline  Kamber,</a:t>
            </a:r>
            <a:r>
              <a:rPr spc="14" dirty="0"/>
              <a:t> </a:t>
            </a:r>
            <a:r>
              <a:rPr spc="-9" dirty="0"/>
              <a:t>2000</a:t>
            </a:r>
          </a:p>
          <a:p>
            <a:pPr marL="347218" marR="116315" indent="-310942">
              <a:lnSpc>
                <a:spcPct val="100000"/>
              </a:lnSpc>
              <a:spcBef>
                <a:spcPts val="1959"/>
              </a:spcBef>
              <a:buClr>
                <a:srgbClr val="FF0000"/>
              </a:buClr>
              <a:tabLst>
                <a:tab pos="347794" algn="l"/>
                <a:tab pos="348370" algn="l"/>
              </a:tabLst>
            </a:pPr>
            <a:r>
              <a:rPr spc="-5" dirty="0"/>
              <a:t>‘Data </a:t>
            </a:r>
            <a:r>
              <a:rPr spc="-9" dirty="0"/>
              <a:t>Mining: </a:t>
            </a:r>
            <a:r>
              <a:rPr spc="-5" dirty="0"/>
              <a:t>Practical </a:t>
            </a:r>
            <a:r>
              <a:rPr spc="-9" dirty="0"/>
              <a:t>Machine Learning </a:t>
            </a:r>
            <a:r>
              <a:rPr spc="-5" dirty="0"/>
              <a:t>Tools and Techniques  with Java </a:t>
            </a:r>
            <a:r>
              <a:rPr spc="-9" dirty="0"/>
              <a:t>Implementations’, </a:t>
            </a:r>
            <a:r>
              <a:rPr spc="-5" dirty="0"/>
              <a:t>Ian H. Witten and Eibe </a:t>
            </a:r>
            <a:r>
              <a:rPr spc="-9" dirty="0"/>
              <a:t>Frank,</a:t>
            </a:r>
            <a:r>
              <a:rPr spc="185" dirty="0"/>
              <a:t> </a:t>
            </a:r>
            <a:r>
              <a:rPr spc="-9" dirty="0"/>
              <a:t>1999</a:t>
            </a:r>
          </a:p>
          <a:p>
            <a:pPr marL="347218" marR="333974" indent="-310942">
              <a:lnSpc>
                <a:spcPct val="100000"/>
              </a:lnSpc>
              <a:spcBef>
                <a:spcPts val="1959"/>
              </a:spcBef>
              <a:buClr>
                <a:srgbClr val="FF0000"/>
              </a:buClr>
              <a:tabLst>
                <a:tab pos="347794" algn="l"/>
                <a:tab pos="348370" algn="l"/>
              </a:tabLst>
            </a:pPr>
            <a:r>
              <a:rPr spc="-5" dirty="0"/>
              <a:t>‘Data </a:t>
            </a:r>
            <a:r>
              <a:rPr spc="-9" dirty="0"/>
              <a:t>Mining: </a:t>
            </a:r>
            <a:r>
              <a:rPr spc="-5" dirty="0"/>
              <a:t>Practical </a:t>
            </a:r>
            <a:r>
              <a:rPr spc="-9" dirty="0"/>
              <a:t>Machine Learning </a:t>
            </a:r>
            <a:r>
              <a:rPr spc="-5" dirty="0"/>
              <a:t>Tools and Techniques  second edition’, Ian H. Witten and Eibe </a:t>
            </a:r>
            <a:r>
              <a:rPr spc="-9" dirty="0"/>
              <a:t>Frank,</a:t>
            </a:r>
            <a:r>
              <a:rPr spc="127" dirty="0"/>
              <a:t> </a:t>
            </a:r>
            <a:r>
              <a:rPr spc="-9" dirty="0"/>
              <a:t>2005</a:t>
            </a:r>
          </a:p>
          <a:p>
            <a:pPr marL="347218" marR="346067" indent="-310942">
              <a:lnSpc>
                <a:spcPct val="100000"/>
              </a:lnSpc>
              <a:spcBef>
                <a:spcPts val="1959"/>
              </a:spcBef>
              <a:buClr>
                <a:srgbClr val="FF0000"/>
              </a:buClr>
              <a:tabLst>
                <a:tab pos="347794" algn="l"/>
                <a:tab pos="348370" algn="l"/>
              </a:tabLst>
            </a:pPr>
            <a:r>
              <a:rPr spc="-5" dirty="0"/>
              <a:t>DM: </a:t>
            </a:r>
            <a:r>
              <a:rPr spc="-9" dirty="0"/>
              <a:t>Introduction: </a:t>
            </a:r>
            <a:r>
              <a:rPr spc="-5" dirty="0"/>
              <a:t>Machine Learning and Data Mining, Gregory  Piatetsky-Shapiro and Gary</a:t>
            </a:r>
            <a:r>
              <a:rPr spc="59" dirty="0"/>
              <a:t> </a:t>
            </a:r>
            <a:r>
              <a:rPr spc="-5" dirty="0"/>
              <a:t>Parker</a:t>
            </a:r>
          </a:p>
          <a:p>
            <a:pPr marL="347794">
              <a:lnSpc>
                <a:spcPct val="100000"/>
              </a:lnSpc>
              <a:spcBef>
                <a:spcPts val="27"/>
              </a:spcBef>
            </a:pPr>
            <a:r>
              <a:rPr sz="1270" spc="-5" dirty="0"/>
              <a:t>(</a:t>
            </a:r>
            <a:r>
              <a:rPr sz="1270" spc="-5" dirty="0">
                <a:solidFill>
                  <a:srgbClr val="FF0000"/>
                </a:solidFill>
                <a:hlinkClick r:id="rId2"/>
              </a:rPr>
              <a:t>http://www.kdnuggets.com/data_mining_course/dm1-introduction-ml-data-mining.ppt</a:t>
            </a:r>
            <a:r>
              <a:rPr sz="1270" spc="-5" dirty="0">
                <a:hlinkClick r:id="rId2"/>
              </a:rPr>
              <a:t>)</a:t>
            </a:r>
            <a:endParaRPr sz="1270"/>
          </a:p>
          <a:p>
            <a:pPr marL="25336">
              <a:lnSpc>
                <a:spcPct val="100000"/>
              </a:lnSpc>
              <a:spcBef>
                <a:spcPts val="23"/>
              </a:spcBef>
            </a:pPr>
            <a:endParaRPr sz="1224"/>
          </a:p>
          <a:p>
            <a:pPr marL="347794" indent="-311518">
              <a:lnSpc>
                <a:spcPct val="100000"/>
              </a:lnSpc>
              <a:buClr>
                <a:srgbClr val="FF0000"/>
              </a:buClr>
              <a:tabLst>
                <a:tab pos="347794" algn="l"/>
                <a:tab pos="348946" algn="l"/>
              </a:tabLst>
            </a:pPr>
            <a:r>
              <a:rPr sz="1995" dirty="0"/>
              <a:t>ESMA </a:t>
            </a:r>
            <a:r>
              <a:rPr sz="1995" spc="-5" dirty="0"/>
              <a:t>6835 Mineria de </a:t>
            </a:r>
            <a:r>
              <a:rPr sz="1995" dirty="0"/>
              <a:t>Datos</a:t>
            </a:r>
            <a:r>
              <a:rPr sz="1995" spc="5" dirty="0"/>
              <a:t> </a:t>
            </a:r>
            <a:r>
              <a:rPr sz="1270" spc="-5" dirty="0"/>
              <a:t>(</a:t>
            </a:r>
            <a:r>
              <a:rPr sz="1270" spc="-5" dirty="0">
                <a:solidFill>
                  <a:srgbClr val="FF0000"/>
                </a:solidFill>
                <a:hlinkClick r:id="rId3"/>
              </a:rPr>
              <a:t>http://math.uprm.edu/~edgar/dm8.ppt</a:t>
            </a:r>
            <a:r>
              <a:rPr sz="1270" spc="-5" dirty="0">
                <a:hlinkClick r:id="rId3"/>
              </a:rPr>
              <a:t>)</a:t>
            </a:r>
            <a:endParaRPr sz="1270"/>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chemeClr val="tx1"/>
                </a:solidFill>
                <a:latin typeface="Comic Sans MS"/>
                <a:ea typeface="+mn-ea"/>
                <a:cs typeface="Comic Sans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220"/>
              </a:spcBef>
            </a:pPr>
            <a:fld id="{81D60167-4931-47E6-BA6A-407CBD079E47}" type="slidenum">
              <a:rPr lang="de-DE" smtClean="0"/>
              <a:pPr marL="38100">
                <a:spcBef>
                  <a:spcPts val="220"/>
                </a:spcBef>
              </a:pPr>
              <a:t>88</a:t>
            </a:fld>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Rekurrentes</a:t>
            </a:r>
            <a:r>
              <a:rPr lang="de-DE" dirty="0"/>
              <a:t> Neuronales Netz - RNN</a:t>
            </a:r>
            <a:br>
              <a:rPr lang="de-DE" dirty="0"/>
            </a:br>
            <a:r>
              <a:rPr lang="de-DE" sz="2000" dirty="0"/>
              <a:t>LSTM – Forget Gate Layer</a:t>
            </a:r>
          </a:p>
        </p:txBody>
      </p:sp>
      <p:sp>
        <p:nvSpPr>
          <p:cNvPr id="5" name="Foliennummernplatzhalter 4"/>
          <p:cNvSpPr>
            <a:spLocks noGrp="1"/>
          </p:cNvSpPr>
          <p:nvPr>
            <p:ph type="sldNum" sz="quarter" idx="12"/>
          </p:nvPr>
        </p:nvSpPr>
        <p:spPr/>
        <p:txBody>
          <a:bodyPr/>
          <a:lstStyle/>
          <a:p>
            <a:fld id="{0625EBFC-0345-4FA4-A801-51797D94B198}" type="slidenum">
              <a:rPr lang="de-DE" smtClean="0"/>
              <a:t>9</a:t>
            </a:fld>
            <a:endParaRPr lang="de-DE" dirty="0"/>
          </a:p>
        </p:txBody>
      </p:sp>
      <mc:AlternateContent xmlns:mc="http://schemas.openxmlformats.org/markup-compatibility/2006" xmlns:a14="http://schemas.microsoft.com/office/drawing/2010/main">
        <mc:Choice Requires="a14">
          <p:sp>
            <p:nvSpPr>
              <p:cNvPr id="15" name="Rechteck 14"/>
              <p:cNvSpPr/>
              <p:nvPr/>
            </p:nvSpPr>
            <p:spPr>
              <a:xfrm>
                <a:off x="5982932" y="1452408"/>
                <a:ext cx="6089732" cy="4289316"/>
              </a:xfrm>
              <a:prstGeom prst="rect">
                <a:avLst/>
              </a:prstGeom>
            </p:spPr>
            <p:txBody>
              <a:bodyPr wrap="square">
                <a:spAutoFit/>
              </a:bodyPr>
              <a:lstStyle/>
              <a:p>
                <a:pPr marL="285750" indent="-285750">
                  <a:buFont typeface="Wingdings" panose="05000000000000000000" pitchFamily="2" charset="2"/>
                  <a:buChar char="§"/>
                </a:pPr>
                <a:endParaRPr lang="de-DE" dirty="0"/>
              </a:p>
              <a:p>
                <a:pPr marL="342900" indent="-342900">
                  <a:buFont typeface="Wingdings" panose="05000000000000000000" pitchFamily="2" charset="2"/>
                  <a:buChar char="§"/>
                </a:pPr>
                <a:r>
                  <a:rPr lang="de-DE" dirty="0"/>
                  <a:t>Forget Gate Layer</a:t>
                </a:r>
              </a:p>
              <a:p>
                <a:pPr marL="796613" lvl="1" indent="-342900">
                  <a:buFont typeface="Symbol" panose="05050102010706020507" pitchFamily="18" charset="2"/>
                  <a:buChar char="-"/>
                </a:pPr>
                <a:r>
                  <a:rPr lang="de-DE" dirty="0"/>
                  <a:t>Links the vectors </a:t>
                </a:r>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rPr>
                          <m:t>h</m:t>
                        </m:r>
                      </m:e>
                      <m:sub>
                        <m:r>
                          <a:rPr lang="de-DE" i="1">
                            <a:latin typeface="Cambria Math" panose="02040503050406030204" pitchFamily="18" charset="0"/>
                          </a:rPr>
                          <m:t>𝑡</m:t>
                        </m:r>
                        <m:r>
                          <a:rPr lang="de-DE" i="1">
                            <a:latin typeface="Cambria Math" panose="02040503050406030204" pitchFamily="18" charset="0"/>
                          </a:rPr>
                          <m:t>−1</m:t>
                        </m:r>
                      </m:sub>
                    </m:sSub>
                  </m:oMath>
                </a14:m>
                <a:r>
                  <a:rPr lang="de-DE" dirty="0"/>
                  <a:t> und </a:t>
                </a:r>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rPr>
                          <m:t>𝑥</m:t>
                        </m:r>
                      </m:e>
                      <m:sub>
                        <m:r>
                          <a:rPr lang="de-DE" i="1">
                            <a:latin typeface="Cambria Math" panose="02040503050406030204" pitchFamily="18" charset="0"/>
                          </a:rPr>
                          <m:t>𝑡</m:t>
                        </m:r>
                      </m:sub>
                    </m:sSub>
                  </m:oMath>
                </a14:m>
                <a:endParaRPr lang="de-DE" dirty="0"/>
              </a:p>
              <a:p>
                <a:pPr marL="796613" lvl="1" indent="-342900">
                  <a:buFont typeface="Symbol" panose="05050102010706020507" pitchFamily="18" charset="2"/>
                  <a:buChar char="-"/>
                </a:pPr>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rPr>
                          <m:t>𝑓</m:t>
                        </m:r>
                      </m:e>
                      <m:sub>
                        <m:r>
                          <a:rPr lang="de-DE" i="1">
                            <a:latin typeface="Cambria Math" panose="02040503050406030204" pitchFamily="18" charset="0"/>
                          </a:rPr>
                          <m:t>𝑡</m:t>
                        </m:r>
                      </m:sub>
                    </m:sSub>
                  </m:oMath>
                </a14:m>
                <a:r>
                  <a:rPr lang="de-DE" dirty="0"/>
                  <a:t> </a:t>
                </a:r>
                <a:r>
                  <a:rPr lang="en-US" dirty="0"/>
                  <a:t>is the output of the sigmoid layer</a:t>
                </a:r>
                <a:endParaRPr lang="de-DE" dirty="0"/>
              </a:p>
              <a:p>
                <a:pPr marL="796613" lvl="1" indent="-342900">
                  <a:buFont typeface="Symbol" panose="05050102010706020507" pitchFamily="18" charset="2"/>
                  <a:buChar char="-"/>
                </a:pPr>
                <a:r>
                  <a:rPr lang="de-DE" dirty="0"/>
                  <a:t>0(1) means the information of </a:t>
                </a:r>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rPr>
                          <m:t>𝐶</m:t>
                        </m:r>
                      </m:e>
                      <m:sub>
                        <m:r>
                          <a:rPr lang="de-DE" i="1">
                            <a:latin typeface="Cambria Math" panose="02040503050406030204" pitchFamily="18" charset="0"/>
                          </a:rPr>
                          <m:t>𝑡</m:t>
                        </m:r>
                        <m:r>
                          <a:rPr lang="de-DE" i="1">
                            <a:latin typeface="Cambria Math" panose="02040503050406030204" pitchFamily="18" charset="0"/>
                          </a:rPr>
                          <m:t>−1</m:t>
                        </m:r>
                      </m:sub>
                    </m:sSub>
                  </m:oMath>
                </a14:m>
                <a:r>
                  <a:rPr lang="de-DE" dirty="0"/>
                  <a:t> to discard (to maintain)</a:t>
                </a:r>
              </a:p>
              <a:p>
                <a:pPr marL="285750" indent="-285750">
                  <a:buFont typeface="Wingdings" panose="05000000000000000000" pitchFamily="2" charset="2"/>
                  <a:buChar char="§"/>
                </a:pPr>
                <a:endParaRPr lang="de-DE" dirty="0"/>
              </a:p>
              <a:p>
                <a:pPr marL="285750" indent="-285750">
                  <a:buFont typeface="Wingdings" panose="05000000000000000000" pitchFamily="2" charset="2"/>
                  <a:buChar char="§"/>
                </a:pPr>
                <a:endParaRPr lang="de-DE" dirty="0"/>
              </a:p>
              <a:p>
                <a:pPr marL="285750" indent="-285750">
                  <a:buFont typeface="Wingdings" panose="05000000000000000000" pitchFamily="2" charset="2"/>
                  <a:buChar char="§"/>
                </a:pPr>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rPr>
                          <m:t>𝑓</m:t>
                        </m:r>
                      </m:e>
                      <m:sub>
                        <m:r>
                          <a:rPr lang="de-DE" i="1">
                            <a:latin typeface="Cambria Math" panose="02040503050406030204" pitchFamily="18" charset="0"/>
                          </a:rPr>
                          <m:t>𝑡</m:t>
                        </m:r>
                      </m:sub>
                    </m:sSub>
                    <m:r>
                      <a:rPr lang="de-DE" i="1">
                        <a:latin typeface="Cambria Math" panose="02040503050406030204" pitchFamily="18" charset="0"/>
                      </a:rPr>
                      <m:t>=</m:t>
                    </m:r>
                    <m:r>
                      <a:rPr lang="de-DE" i="1">
                        <a:latin typeface="Cambria Math" panose="02040503050406030204" pitchFamily="18" charset="0"/>
                      </a:rPr>
                      <m:t>𝜎</m:t>
                    </m:r>
                    <m:d>
                      <m:dPr>
                        <m:ctrlPr>
                          <a:rPr lang="de-DE" i="1">
                            <a:latin typeface="Cambria Math" panose="02040503050406030204" pitchFamily="18" charset="0"/>
                          </a:rPr>
                        </m:ctrlPr>
                      </m:dPr>
                      <m:e>
                        <m:sSub>
                          <m:sSubPr>
                            <m:ctrlPr>
                              <a:rPr lang="de-DE" i="1">
                                <a:latin typeface="Cambria Math" panose="02040503050406030204" pitchFamily="18" charset="0"/>
                              </a:rPr>
                            </m:ctrlPr>
                          </m:sSubPr>
                          <m:e>
                            <m:r>
                              <a:rPr lang="de-DE" i="1">
                                <a:latin typeface="Cambria Math" panose="02040503050406030204" pitchFamily="18" charset="0"/>
                              </a:rPr>
                              <m:t>𝑊</m:t>
                            </m:r>
                          </m:e>
                          <m:sub>
                            <m:r>
                              <a:rPr lang="de-DE" i="1">
                                <a:latin typeface="Cambria Math" panose="02040503050406030204" pitchFamily="18" charset="0"/>
                              </a:rPr>
                              <m:t>𝑓</m:t>
                            </m:r>
                          </m:sub>
                        </m:sSub>
                        <m:r>
                          <a:rPr lang="de-DE" i="1">
                            <a:latin typeface="Cambria Math" panose="02040503050406030204" pitchFamily="18" charset="0"/>
                          </a:rPr>
                          <m:t>⋅</m:t>
                        </m:r>
                        <m:d>
                          <m:dPr>
                            <m:begChr m:val="["/>
                            <m:endChr m:val="]"/>
                            <m:ctrlPr>
                              <a:rPr lang="de-DE" i="1">
                                <a:latin typeface="Cambria Math" panose="02040503050406030204" pitchFamily="18" charset="0"/>
                              </a:rPr>
                            </m:ctrlPr>
                          </m:dPr>
                          <m:e>
                            <m:sSub>
                              <m:sSubPr>
                                <m:ctrlPr>
                                  <a:rPr lang="de-DE" i="1">
                                    <a:latin typeface="Cambria Math" panose="02040503050406030204" pitchFamily="18" charset="0"/>
                                  </a:rPr>
                                </m:ctrlPr>
                              </m:sSubPr>
                              <m:e>
                                <m:r>
                                  <a:rPr lang="de-DE" i="1">
                                    <a:latin typeface="Cambria Math" panose="02040503050406030204" pitchFamily="18" charset="0"/>
                                  </a:rPr>
                                  <m:t>h</m:t>
                                </m:r>
                              </m:e>
                              <m:sub>
                                <m:r>
                                  <a:rPr lang="de-DE" i="1">
                                    <a:latin typeface="Cambria Math" panose="02040503050406030204" pitchFamily="18" charset="0"/>
                                  </a:rPr>
                                  <m:t>𝑡</m:t>
                                </m:r>
                                <m:r>
                                  <a:rPr lang="de-DE" i="1">
                                    <a:latin typeface="Cambria Math" panose="02040503050406030204" pitchFamily="18" charset="0"/>
                                  </a:rPr>
                                  <m:t>−1</m:t>
                                </m:r>
                              </m:sub>
                            </m:sSub>
                            <m:r>
                              <a:rPr lang="de-DE" i="1">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𝑥</m:t>
                                </m:r>
                              </m:e>
                              <m:sub>
                                <m:r>
                                  <a:rPr lang="de-DE" i="1">
                                    <a:latin typeface="Cambria Math" panose="02040503050406030204" pitchFamily="18" charset="0"/>
                                  </a:rPr>
                                  <m:t>𝑡</m:t>
                                </m:r>
                              </m:sub>
                            </m:sSub>
                          </m:e>
                        </m:d>
                        <m:r>
                          <a:rPr lang="de-DE" i="1">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𝑏</m:t>
                            </m:r>
                          </m:e>
                          <m:sub>
                            <m:r>
                              <a:rPr lang="de-DE" i="1">
                                <a:latin typeface="Cambria Math" panose="02040503050406030204" pitchFamily="18" charset="0"/>
                              </a:rPr>
                              <m:t>𝑓</m:t>
                            </m:r>
                          </m:sub>
                        </m:sSub>
                      </m:e>
                    </m:d>
                  </m:oMath>
                </a14:m>
                <a:endParaRPr lang="de-DE" dirty="0"/>
              </a:p>
              <a:p>
                <a:pPr marL="739463" lvl="1" indent="-285750">
                  <a:buFont typeface="Wingdings" panose="05000000000000000000" pitchFamily="2" charset="2"/>
                  <a:buChar char="§"/>
                </a:pPr>
                <a:endParaRPr lang="de-DE" dirty="0"/>
              </a:p>
              <a:p>
                <a:pPr algn="l"/>
                <a:br>
                  <a:rPr lang="de-DE" dirty="0"/>
                </a:br>
                <a:endParaRPr lang="de-DE" dirty="0"/>
              </a:p>
              <a:p>
                <a:pPr algn="l"/>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p:txBody>
          </p:sp>
        </mc:Choice>
        <mc:Fallback xmlns="">
          <p:sp>
            <p:nvSpPr>
              <p:cNvPr id="15" name="Rechteck 14"/>
              <p:cNvSpPr>
                <a:spLocks noRot="1" noChangeAspect="1" noMove="1" noResize="1" noEditPoints="1" noAdjustHandles="1" noChangeArrowheads="1" noChangeShapeType="1" noTextEdit="1"/>
              </p:cNvSpPr>
              <p:nvPr/>
            </p:nvSpPr>
            <p:spPr>
              <a:xfrm>
                <a:off x="5982932" y="1452408"/>
                <a:ext cx="6089732" cy="4289316"/>
              </a:xfrm>
              <a:prstGeom prst="rect">
                <a:avLst/>
              </a:prstGeom>
              <a:blipFill>
                <a:blip r:embed="rId3"/>
                <a:stretch>
                  <a:fillRect l="-601"/>
                </a:stretch>
              </a:blipFill>
            </p:spPr>
            <p:txBody>
              <a:bodyPr/>
              <a:lstStyle/>
              <a:p>
                <a:r>
                  <a:rPr lang="de-DE">
                    <a:noFill/>
                  </a:rPr>
                  <a:t> </a:t>
                </a:r>
              </a:p>
            </p:txBody>
          </p:sp>
        </mc:Fallback>
      </mc:AlternateContent>
      <p:pic>
        <p:nvPicPr>
          <p:cNvPr id="18" name="Grafik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215" y="2198351"/>
            <a:ext cx="4627334" cy="3032997"/>
          </a:xfrm>
          <a:prstGeom prst="rect">
            <a:avLst/>
          </a:prstGeom>
        </p:spPr>
      </p:pic>
    </p:spTree>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10036</Words>
  <Application>Microsoft Office PowerPoint</Application>
  <PresentationFormat>Breitbild</PresentationFormat>
  <Paragraphs>1839</Paragraphs>
  <Slides>88</Slides>
  <Notes>18</Notes>
  <HiddenSlides>0</HiddenSlides>
  <MMClips>0</MMClips>
  <ScaleCrop>false</ScaleCrop>
  <HeadingPairs>
    <vt:vector size="6" baseType="variant">
      <vt:variant>
        <vt:lpstr>Verwendete Schriftarten</vt:lpstr>
      </vt:variant>
      <vt:variant>
        <vt:i4>13</vt:i4>
      </vt:variant>
      <vt:variant>
        <vt:lpstr>Design</vt:lpstr>
      </vt:variant>
      <vt:variant>
        <vt:i4>1</vt:i4>
      </vt:variant>
      <vt:variant>
        <vt:lpstr>Folientitel</vt:lpstr>
      </vt:variant>
      <vt:variant>
        <vt:i4>88</vt:i4>
      </vt:variant>
    </vt:vector>
  </HeadingPairs>
  <TitlesOfParts>
    <vt:vector size="102" baseType="lpstr">
      <vt:lpstr>Arial</vt:lpstr>
      <vt:lpstr>Arial Black</vt:lpstr>
      <vt:lpstr>Calibri</vt:lpstr>
      <vt:lpstr>Calibri Light</vt:lpstr>
      <vt:lpstr>Cambria Math</vt:lpstr>
      <vt:lpstr>Carlito</vt:lpstr>
      <vt:lpstr>Comic Sans MS</vt:lpstr>
      <vt:lpstr>Courier New</vt:lpstr>
      <vt:lpstr>Symbol</vt:lpstr>
      <vt:lpstr>Tahoma</vt:lpstr>
      <vt:lpstr>Times New Roman</vt:lpstr>
      <vt:lpstr>Trebuchet MS</vt:lpstr>
      <vt:lpstr>Wingdings</vt:lpstr>
      <vt:lpstr>Office</vt:lpstr>
      <vt:lpstr>Deep Learning Ausblick</vt:lpstr>
      <vt:lpstr>Recurrent neural network - RNN Feedforward Vs. RNNs
</vt:lpstr>
      <vt:lpstr>Artificial Neural Networks - KNN Notations
</vt:lpstr>
      <vt:lpstr>Recurrent neural network - RNN Example: What time is it?
</vt:lpstr>
      <vt:lpstr>Recurrent neural network - RNN Embedding Layer - Working with Text Data
</vt:lpstr>
      <vt:lpstr>Recurrent neural network - RNN Building an RNN
</vt:lpstr>
      <vt:lpstr>Rekurrentes Neuronales Netz - RNN Long Short-Term Memory (LSTM)</vt:lpstr>
      <vt:lpstr>Rekurrentes Neuronales Netz - RNN LSTM – Der Zellzustand</vt:lpstr>
      <vt:lpstr>Rekurrentes Neuronales Netz - RNN LSTM – Forget Gate Layer</vt:lpstr>
      <vt:lpstr>Rekurrentes Neuronales Netz - RNN LSTM – Input Gate Layer</vt:lpstr>
      <vt:lpstr>Rekurrentes Neuronales Netz - RNN LSTM – Aktualisierung des Zellzustandes</vt:lpstr>
      <vt:lpstr>Rekurrentes Neuronales Netz - RNN LSTM – Generieren einer Ausgabe</vt:lpstr>
      <vt:lpstr>Rekurrentes Neuronales Netz - RNN Keras Implementierung eines LSTMs</vt:lpstr>
      <vt:lpstr>Rekurrentes Neuronales Netz - RNN Keras Implementierung eines LSTMs</vt:lpstr>
      <vt:lpstr>Recurrent neural network - RNN Calculation of parameters of an LSTMa
</vt:lpstr>
      <vt:lpstr>Rekurrentes Neuronales Netz - RNN Keras Implementierung eines LSTMs</vt:lpstr>
      <vt:lpstr>Rekurrentes Neuronales Netz - RNN Keras Implementierung eines LSTMs</vt:lpstr>
      <vt:lpstr>Deep Learning Gegenüberstellung: KNNs, CNNs und RNNs</vt:lpstr>
      <vt:lpstr>Data Preparation (Data pre-processing)</vt:lpstr>
      <vt:lpstr>Data Preparation</vt:lpstr>
      <vt:lpstr>INTRODUCTION TO DATA  PREPARATION</vt:lpstr>
      <vt:lpstr>Why Prepare Data?</vt:lpstr>
      <vt:lpstr>Why Prepare Data?</vt:lpstr>
      <vt:lpstr>Why Prepare Data?</vt:lpstr>
      <vt:lpstr>Major Tasks in Data Preparation</vt:lpstr>
      <vt:lpstr>Data Preparation as a step in the  Knowledge Discovery Process</vt:lpstr>
      <vt:lpstr>CRISP-DM</vt:lpstr>
      <vt:lpstr>CRISP-DM Phases and Tasks</vt:lpstr>
      <vt:lpstr>CRISP-DM Phases and Tasks</vt:lpstr>
      <vt:lpstr>CRISP-DM: Data Understanding</vt:lpstr>
      <vt:lpstr>CRISP-DM: Data Understanding</vt:lpstr>
      <vt:lpstr>CRISP-DM: Data Preparation</vt:lpstr>
      <vt:lpstr>CRISP-DM: Data Preparation</vt:lpstr>
      <vt:lpstr>TYPES OF DATA</vt:lpstr>
      <vt:lpstr>Types of Measurements</vt:lpstr>
      <vt:lpstr>Types of Measurements: Examples</vt:lpstr>
      <vt:lpstr>Types of Measurements: Examples</vt:lpstr>
      <vt:lpstr>Data Conversion</vt:lpstr>
      <vt:lpstr>Conversion: Nominal, Many Values</vt:lpstr>
      <vt:lpstr>DISCRETIZATION OF  CONTINUOUS VARIABLES</vt:lpstr>
      <vt:lpstr>Discretization</vt:lpstr>
      <vt:lpstr>Equal-width Binning</vt:lpstr>
      <vt:lpstr>Equal-width Binning</vt:lpstr>
      <vt:lpstr>Equal-depth (or height) Binning</vt:lpstr>
      <vt:lpstr>Equal-depth (or height) Binning</vt:lpstr>
      <vt:lpstr>Discretization considerations</vt:lpstr>
      <vt:lpstr>Method 1R</vt:lpstr>
      <vt:lpstr>1R Example</vt:lpstr>
      <vt:lpstr>Exercise</vt:lpstr>
      <vt:lpstr>Entropy Based Discretization</vt:lpstr>
      <vt:lpstr>Entropy</vt:lpstr>
      <vt:lpstr>Entropy/Impurity</vt:lpstr>
      <vt:lpstr>Impurity</vt:lpstr>
      <vt:lpstr>An example of entropy disc.</vt:lpstr>
      <vt:lpstr>An example (cont.)</vt:lpstr>
      <vt:lpstr>The stopping criterion</vt:lpstr>
      <vt:lpstr>Exercise</vt:lpstr>
      <vt:lpstr>OUTLIERS</vt:lpstr>
      <vt:lpstr>Outliers</vt:lpstr>
      <vt:lpstr>Outlier detection</vt:lpstr>
      <vt:lpstr>PowerPoint-Präsentation</vt:lpstr>
      <vt:lpstr>Outlier detection</vt:lpstr>
      <vt:lpstr>PowerPoint-Präsentation</vt:lpstr>
      <vt:lpstr>Outlier detection</vt:lpstr>
      <vt:lpstr>Outlier detection</vt:lpstr>
      <vt:lpstr>PowerPoint-Präsentation</vt:lpstr>
      <vt:lpstr>DATA TRANSFORMATION</vt:lpstr>
      <vt:lpstr>Normalization</vt:lpstr>
      <vt:lpstr>Normalization</vt:lpstr>
      <vt:lpstr>PowerPoint-Präsentation</vt:lpstr>
      <vt:lpstr>MISSING DATA</vt:lpstr>
      <vt:lpstr>Missing Data</vt:lpstr>
      <vt:lpstr>Missing Values</vt:lpstr>
      <vt:lpstr>How to Handle Missing Data?</vt:lpstr>
      <vt:lpstr>How to Handle Missing Data?</vt:lpstr>
      <vt:lpstr>How to Handle Missing Data?</vt:lpstr>
      <vt:lpstr>Nearest-Neighbour</vt:lpstr>
      <vt:lpstr>How to Handle Missing Data?</vt:lpstr>
      <vt:lpstr>HANDLING REDUNDANCY</vt:lpstr>
      <vt:lpstr>Handling Redundancy in Data Integration</vt:lpstr>
      <vt:lpstr>Scatter Matrix</vt:lpstr>
      <vt:lpstr>SAMPLING AND  UNBALANCED DATASETS</vt:lpstr>
      <vt:lpstr>Sampling</vt:lpstr>
      <vt:lpstr>Unbalanced Target Distribution</vt:lpstr>
      <vt:lpstr>Handling Unbalanced Data</vt:lpstr>
      <vt:lpstr>Building Balanced Train Sets</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Marcus Rüb</dc:creator>
  <cp:lastModifiedBy>Marcus Rüb</cp:lastModifiedBy>
  <cp:revision>5</cp:revision>
  <dcterms:created xsi:type="dcterms:W3CDTF">2021-05-12T07:59:55Z</dcterms:created>
  <dcterms:modified xsi:type="dcterms:W3CDTF">2021-05-12T16:39:59Z</dcterms:modified>
</cp:coreProperties>
</file>