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4"/>
  </p:sldMasterIdLst>
  <p:notesMasterIdLst>
    <p:notesMasterId r:id="rId35"/>
  </p:notesMasterIdLst>
  <p:handoutMasterIdLst>
    <p:handoutMasterId r:id="rId36"/>
  </p:handoutMasterIdLst>
  <p:sldIdLst>
    <p:sldId id="537" r:id="rId5"/>
    <p:sldId id="540" r:id="rId6"/>
    <p:sldId id="552" r:id="rId7"/>
    <p:sldId id="553" r:id="rId8"/>
    <p:sldId id="572" r:id="rId9"/>
    <p:sldId id="554" r:id="rId10"/>
    <p:sldId id="555" r:id="rId11"/>
    <p:sldId id="556" r:id="rId12"/>
    <p:sldId id="573" r:id="rId13"/>
    <p:sldId id="574" r:id="rId14"/>
    <p:sldId id="575" r:id="rId15"/>
    <p:sldId id="557" r:id="rId16"/>
    <p:sldId id="558" r:id="rId17"/>
    <p:sldId id="560" r:id="rId18"/>
    <p:sldId id="559" r:id="rId19"/>
    <p:sldId id="577" r:id="rId20"/>
    <p:sldId id="563" r:id="rId21"/>
    <p:sldId id="564" r:id="rId22"/>
    <p:sldId id="565" r:id="rId23"/>
    <p:sldId id="566" r:id="rId24"/>
    <p:sldId id="567" r:id="rId25"/>
    <p:sldId id="568" r:id="rId26"/>
    <p:sldId id="582" r:id="rId27"/>
    <p:sldId id="583" r:id="rId28"/>
    <p:sldId id="578" r:id="rId29"/>
    <p:sldId id="579" r:id="rId30"/>
    <p:sldId id="580" r:id="rId31"/>
    <p:sldId id="581" r:id="rId32"/>
    <p:sldId id="550" r:id="rId33"/>
    <p:sldId id="55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4" userDrawn="1">
          <p15:clr>
            <a:srgbClr val="A4A3A4"/>
          </p15:clr>
        </p15:guide>
        <p15:guide id="2" pos="3840" userDrawn="1">
          <p15:clr>
            <a:srgbClr val="A4A3A4"/>
          </p15:clr>
        </p15:guide>
        <p15:guide id="3" orient="horz" pos="127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9D1C"/>
    <a:srgbClr val="395C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9A4BEF-6C23-4FA2-84EA-A962EE1F7493}" v="5" dt="2021-01-22T09:14:28.6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1447" autoAdjust="0"/>
  </p:normalViewPr>
  <p:slideViewPr>
    <p:cSldViewPr snapToGrid="0">
      <p:cViewPr varScale="1">
        <p:scale>
          <a:sx n="78" d="100"/>
          <a:sy n="78" d="100"/>
        </p:scale>
        <p:origin x="1109" y="72"/>
      </p:cViewPr>
      <p:guideLst>
        <p:guide orient="horz" pos="3864"/>
        <p:guide pos="3840"/>
        <p:guide orient="horz" pos="1272"/>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73" d="100"/>
          <a:sy n="73" d="100"/>
        </p:scale>
        <p:origin x="3560"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us Rüb" userId="666c376964fbb763" providerId="LiveId" clId="{9D9A4BEF-6C23-4FA2-84EA-A962EE1F7493}"/>
    <pc:docChg chg="custSel addSld delSld modSld delMainMaster">
      <pc:chgData name="Marcus Rüb" userId="666c376964fbb763" providerId="LiveId" clId="{9D9A4BEF-6C23-4FA2-84EA-A962EE1F7493}" dt="2021-01-22T09:16:32.777" v="286" actId="20577"/>
      <pc:docMkLst>
        <pc:docMk/>
      </pc:docMkLst>
      <pc:sldChg chg="del">
        <pc:chgData name="Marcus Rüb" userId="666c376964fbb763" providerId="LiveId" clId="{9D9A4BEF-6C23-4FA2-84EA-A962EE1F7493}" dt="2021-01-22T09:13:02.241" v="0" actId="47"/>
        <pc:sldMkLst>
          <pc:docMk/>
          <pc:sldMk cId="919042201" sldId="259"/>
        </pc:sldMkLst>
      </pc:sldChg>
      <pc:sldChg chg="del">
        <pc:chgData name="Marcus Rüb" userId="666c376964fbb763" providerId="LiveId" clId="{9D9A4BEF-6C23-4FA2-84EA-A962EE1F7493}" dt="2021-01-22T09:15:54.894" v="200" actId="47"/>
        <pc:sldMkLst>
          <pc:docMk/>
          <pc:sldMk cId="1255650789" sldId="260"/>
        </pc:sldMkLst>
      </pc:sldChg>
      <pc:sldChg chg="del">
        <pc:chgData name="Marcus Rüb" userId="666c376964fbb763" providerId="LiveId" clId="{9D9A4BEF-6C23-4FA2-84EA-A962EE1F7493}" dt="2021-01-22T09:13:14.276" v="29" actId="47"/>
        <pc:sldMkLst>
          <pc:docMk/>
          <pc:sldMk cId="3426044403" sldId="263"/>
        </pc:sldMkLst>
      </pc:sldChg>
      <pc:sldChg chg="del">
        <pc:chgData name="Marcus Rüb" userId="666c376964fbb763" providerId="LiveId" clId="{9D9A4BEF-6C23-4FA2-84EA-A962EE1F7493}" dt="2021-01-22T09:13:07.158" v="7" actId="47"/>
        <pc:sldMkLst>
          <pc:docMk/>
          <pc:sldMk cId="48010335" sldId="265"/>
        </pc:sldMkLst>
      </pc:sldChg>
      <pc:sldChg chg="del">
        <pc:chgData name="Marcus Rüb" userId="666c376964fbb763" providerId="LiveId" clId="{9D9A4BEF-6C23-4FA2-84EA-A962EE1F7493}" dt="2021-01-22T09:13:16.972" v="40" actId="47"/>
        <pc:sldMkLst>
          <pc:docMk/>
          <pc:sldMk cId="604237721" sldId="266"/>
        </pc:sldMkLst>
      </pc:sldChg>
      <pc:sldChg chg="del">
        <pc:chgData name="Marcus Rüb" userId="666c376964fbb763" providerId="LiveId" clId="{9D9A4BEF-6C23-4FA2-84EA-A962EE1F7493}" dt="2021-01-22T09:13:17.562" v="41" actId="47"/>
        <pc:sldMkLst>
          <pc:docMk/>
          <pc:sldMk cId="3422091656" sldId="267"/>
        </pc:sldMkLst>
      </pc:sldChg>
      <pc:sldChg chg="del">
        <pc:chgData name="Marcus Rüb" userId="666c376964fbb763" providerId="LiveId" clId="{9D9A4BEF-6C23-4FA2-84EA-A962EE1F7493}" dt="2021-01-22T09:13:15.557" v="34" actId="47"/>
        <pc:sldMkLst>
          <pc:docMk/>
          <pc:sldMk cId="1341275842" sldId="272"/>
        </pc:sldMkLst>
      </pc:sldChg>
      <pc:sldChg chg="del">
        <pc:chgData name="Marcus Rüb" userId="666c376964fbb763" providerId="LiveId" clId="{9D9A4BEF-6C23-4FA2-84EA-A962EE1F7493}" dt="2021-01-22T09:13:12.470" v="19" actId="47"/>
        <pc:sldMkLst>
          <pc:docMk/>
          <pc:sldMk cId="2341834958" sldId="273"/>
        </pc:sldMkLst>
      </pc:sldChg>
      <pc:sldChg chg="del">
        <pc:chgData name="Marcus Rüb" userId="666c376964fbb763" providerId="LiveId" clId="{9D9A4BEF-6C23-4FA2-84EA-A962EE1F7493}" dt="2021-01-22T09:13:09.516" v="8" actId="47"/>
        <pc:sldMkLst>
          <pc:docMk/>
          <pc:sldMk cId="1710887300" sldId="275"/>
        </pc:sldMkLst>
      </pc:sldChg>
      <pc:sldChg chg="del">
        <pc:chgData name="Marcus Rüb" userId="666c376964fbb763" providerId="LiveId" clId="{9D9A4BEF-6C23-4FA2-84EA-A962EE1F7493}" dt="2021-01-22T09:13:16.211" v="38" actId="47"/>
        <pc:sldMkLst>
          <pc:docMk/>
          <pc:sldMk cId="4236915395" sldId="277"/>
        </pc:sldMkLst>
      </pc:sldChg>
      <pc:sldChg chg="del">
        <pc:chgData name="Marcus Rüb" userId="666c376964fbb763" providerId="LiveId" clId="{9D9A4BEF-6C23-4FA2-84EA-A962EE1F7493}" dt="2021-01-22T09:13:11.192" v="13" actId="47"/>
        <pc:sldMkLst>
          <pc:docMk/>
          <pc:sldMk cId="3159335488" sldId="278"/>
        </pc:sldMkLst>
      </pc:sldChg>
      <pc:sldChg chg="del">
        <pc:chgData name="Marcus Rüb" userId="666c376964fbb763" providerId="LiveId" clId="{9D9A4BEF-6C23-4FA2-84EA-A962EE1F7493}" dt="2021-01-22T09:13:15.825" v="36" actId="47"/>
        <pc:sldMkLst>
          <pc:docMk/>
          <pc:sldMk cId="2673190604" sldId="287"/>
        </pc:sldMkLst>
      </pc:sldChg>
      <pc:sldChg chg="del">
        <pc:chgData name="Marcus Rüb" userId="666c376964fbb763" providerId="LiveId" clId="{9D9A4BEF-6C23-4FA2-84EA-A962EE1F7493}" dt="2021-01-22T09:13:02.671" v="2" actId="47"/>
        <pc:sldMkLst>
          <pc:docMk/>
          <pc:sldMk cId="493951723" sldId="292"/>
        </pc:sldMkLst>
      </pc:sldChg>
      <pc:sldChg chg="del">
        <pc:chgData name="Marcus Rüb" userId="666c376964fbb763" providerId="LiveId" clId="{9D9A4BEF-6C23-4FA2-84EA-A962EE1F7493}" dt="2021-01-22T09:13:15.044" v="32" actId="47"/>
        <pc:sldMkLst>
          <pc:docMk/>
          <pc:sldMk cId="1686399995" sldId="293"/>
        </pc:sldMkLst>
      </pc:sldChg>
      <pc:sldChg chg="del">
        <pc:chgData name="Marcus Rüb" userId="666c376964fbb763" providerId="LiveId" clId="{9D9A4BEF-6C23-4FA2-84EA-A962EE1F7493}" dt="2021-01-22T09:13:16.019" v="37" actId="47"/>
        <pc:sldMkLst>
          <pc:docMk/>
          <pc:sldMk cId="2739102938" sldId="299"/>
        </pc:sldMkLst>
      </pc:sldChg>
      <pc:sldChg chg="del">
        <pc:chgData name="Marcus Rüb" userId="666c376964fbb763" providerId="LiveId" clId="{9D9A4BEF-6C23-4FA2-84EA-A962EE1F7493}" dt="2021-01-22T09:13:03.304" v="4" actId="47"/>
        <pc:sldMkLst>
          <pc:docMk/>
          <pc:sldMk cId="1197867935" sldId="433"/>
        </pc:sldMkLst>
      </pc:sldChg>
      <pc:sldChg chg="del">
        <pc:chgData name="Marcus Rüb" userId="666c376964fbb763" providerId="LiveId" clId="{9D9A4BEF-6C23-4FA2-84EA-A962EE1F7493}" dt="2021-01-22T09:13:02.428" v="1" actId="47"/>
        <pc:sldMkLst>
          <pc:docMk/>
          <pc:sldMk cId="3789454383" sldId="434"/>
        </pc:sldMkLst>
      </pc:sldChg>
      <pc:sldChg chg="del">
        <pc:chgData name="Marcus Rüb" userId="666c376964fbb763" providerId="LiveId" clId="{9D9A4BEF-6C23-4FA2-84EA-A962EE1F7493}" dt="2021-01-22T09:13:02.958" v="3" actId="47"/>
        <pc:sldMkLst>
          <pc:docMk/>
          <pc:sldMk cId="2476647146" sldId="435"/>
        </pc:sldMkLst>
      </pc:sldChg>
      <pc:sldChg chg="del">
        <pc:chgData name="Marcus Rüb" userId="666c376964fbb763" providerId="LiveId" clId="{9D9A4BEF-6C23-4FA2-84EA-A962EE1F7493}" dt="2021-01-22T09:13:04.139" v="5" actId="47"/>
        <pc:sldMkLst>
          <pc:docMk/>
          <pc:sldMk cId="1905285786" sldId="437"/>
        </pc:sldMkLst>
      </pc:sldChg>
      <pc:sldChg chg="del">
        <pc:chgData name="Marcus Rüb" userId="666c376964fbb763" providerId="LiveId" clId="{9D9A4BEF-6C23-4FA2-84EA-A962EE1F7493}" dt="2021-01-22T09:13:15.709" v="35" actId="47"/>
        <pc:sldMkLst>
          <pc:docMk/>
          <pc:sldMk cId="782602600" sldId="439"/>
        </pc:sldMkLst>
      </pc:sldChg>
      <pc:sldChg chg="del">
        <pc:chgData name="Marcus Rüb" userId="666c376964fbb763" providerId="LiveId" clId="{9D9A4BEF-6C23-4FA2-84EA-A962EE1F7493}" dt="2021-01-22T09:13:15.268" v="33" actId="47"/>
        <pc:sldMkLst>
          <pc:docMk/>
          <pc:sldMk cId="1993022412" sldId="440"/>
        </pc:sldMkLst>
      </pc:sldChg>
      <pc:sldChg chg="del">
        <pc:chgData name="Marcus Rüb" userId="666c376964fbb763" providerId="LiveId" clId="{9D9A4BEF-6C23-4FA2-84EA-A962EE1F7493}" dt="2021-01-22T09:13:16.614" v="39" actId="47"/>
        <pc:sldMkLst>
          <pc:docMk/>
          <pc:sldMk cId="620577119" sldId="441"/>
        </pc:sldMkLst>
      </pc:sldChg>
      <pc:sldChg chg="del">
        <pc:chgData name="Marcus Rüb" userId="666c376964fbb763" providerId="LiveId" clId="{9D9A4BEF-6C23-4FA2-84EA-A962EE1F7493}" dt="2021-01-22T09:13:14.505" v="30" actId="47"/>
        <pc:sldMkLst>
          <pc:docMk/>
          <pc:sldMk cId="3469491742" sldId="442"/>
        </pc:sldMkLst>
      </pc:sldChg>
      <pc:sldChg chg="del">
        <pc:chgData name="Marcus Rüb" userId="666c376964fbb763" providerId="LiveId" clId="{9D9A4BEF-6C23-4FA2-84EA-A962EE1F7493}" dt="2021-01-22T09:13:14.859" v="31" actId="47"/>
        <pc:sldMkLst>
          <pc:docMk/>
          <pc:sldMk cId="3739764701" sldId="443"/>
        </pc:sldMkLst>
      </pc:sldChg>
      <pc:sldChg chg="del">
        <pc:chgData name="Marcus Rüb" userId="666c376964fbb763" providerId="LiveId" clId="{9D9A4BEF-6C23-4FA2-84EA-A962EE1F7493}" dt="2021-01-22T09:13:06.249" v="6" actId="47"/>
        <pc:sldMkLst>
          <pc:docMk/>
          <pc:sldMk cId="4136767951" sldId="537"/>
        </pc:sldMkLst>
      </pc:sldChg>
      <pc:sldChg chg="addSp delSp modSp mod">
        <pc:chgData name="Marcus Rüb" userId="666c376964fbb763" providerId="LiveId" clId="{9D9A4BEF-6C23-4FA2-84EA-A962EE1F7493}" dt="2021-01-22T09:16:32.777" v="286" actId="20577"/>
        <pc:sldMkLst>
          <pc:docMk/>
          <pc:sldMk cId="226842763" sldId="538"/>
        </pc:sldMkLst>
        <pc:spChg chg="mod">
          <ac:chgData name="Marcus Rüb" userId="666c376964fbb763" providerId="LiveId" clId="{9D9A4BEF-6C23-4FA2-84EA-A962EE1F7493}" dt="2021-01-22T09:14:01.273" v="71" actId="20577"/>
          <ac:spMkLst>
            <pc:docMk/>
            <pc:sldMk cId="226842763" sldId="538"/>
            <ac:spMk id="2" creationId="{00000000-0000-0000-0000-000000000000}"/>
          </ac:spMkLst>
        </pc:spChg>
        <pc:spChg chg="del">
          <ac:chgData name="Marcus Rüb" userId="666c376964fbb763" providerId="LiveId" clId="{9D9A4BEF-6C23-4FA2-84EA-A962EE1F7493}" dt="2021-01-22T09:13:28.861" v="42" actId="478"/>
          <ac:spMkLst>
            <pc:docMk/>
            <pc:sldMk cId="226842763" sldId="538"/>
            <ac:spMk id="3" creationId="{00000000-0000-0000-0000-000000000000}"/>
          </ac:spMkLst>
        </pc:spChg>
        <pc:spChg chg="add del mod">
          <ac:chgData name="Marcus Rüb" userId="666c376964fbb763" providerId="LiveId" clId="{9D9A4BEF-6C23-4FA2-84EA-A962EE1F7493}" dt="2021-01-22T09:13:35.597" v="46" actId="478"/>
          <ac:spMkLst>
            <pc:docMk/>
            <pc:sldMk cId="226842763" sldId="538"/>
            <ac:spMk id="58" creationId="{EFD4F734-DC3B-484D-9E64-67C38B5769AF}"/>
          </ac:spMkLst>
        </pc:spChg>
        <pc:spChg chg="add del mod">
          <ac:chgData name="Marcus Rüb" userId="666c376964fbb763" providerId="LiveId" clId="{9D9A4BEF-6C23-4FA2-84EA-A962EE1F7493}" dt="2021-01-22T09:13:50.905" v="49"/>
          <ac:spMkLst>
            <pc:docMk/>
            <pc:sldMk cId="226842763" sldId="538"/>
            <ac:spMk id="59" creationId="{A67000E2-2F7A-46EF-93A7-6BDEE8519673}"/>
          </ac:spMkLst>
        </pc:spChg>
        <pc:spChg chg="add mod">
          <ac:chgData name="Marcus Rüb" userId="666c376964fbb763" providerId="LiveId" clId="{9D9A4BEF-6C23-4FA2-84EA-A962EE1F7493}" dt="2021-01-22T09:16:32.777" v="286" actId="20577"/>
          <ac:spMkLst>
            <pc:docMk/>
            <pc:sldMk cId="226842763" sldId="538"/>
            <ac:spMk id="60" creationId="{86021B26-0B80-4660-95AB-281625A062D9}"/>
          </ac:spMkLst>
        </pc:spChg>
        <pc:spChg chg="del">
          <ac:chgData name="Marcus Rüb" userId="666c376964fbb763" providerId="LiveId" clId="{9D9A4BEF-6C23-4FA2-84EA-A962EE1F7493}" dt="2021-01-22T09:13:28.861" v="42" actId="478"/>
          <ac:spMkLst>
            <pc:docMk/>
            <pc:sldMk cId="226842763" sldId="538"/>
            <ac:spMk id="62" creationId="{323E4B5C-81FB-407A-B497-FDB3C1B5A7F9}"/>
          </ac:spMkLst>
        </pc:spChg>
        <pc:grpChg chg="del">
          <ac:chgData name="Marcus Rüb" userId="666c376964fbb763" providerId="LiveId" clId="{9D9A4BEF-6C23-4FA2-84EA-A962EE1F7493}" dt="2021-01-22T09:13:28.861" v="42" actId="478"/>
          <ac:grpSpMkLst>
            <pc:docMk/>
            <pc:sldMk cId="226842763" sldId="538"/>
            <ac:grpSpMk id="5" creationId="{00000000-0000-0000-0000-000000000000}"/>
          </ac:grpSpMkLst>
        </pc:grpChg>
        <pc:grpChg chg="del">
          <ac:chgData name="Marcus Rüb" userId="666c376964fbb763" providerId="LiveId" clId="{9D9A4BEF-6C23-4FA2-84EA-A962EE1F7493}" dt="2021-01-22T09:13:28.861" v="42" actId="478"/>
          <ac:grpSpMkLst>
            <pc:docMk/>
            <pc:sldMk cId="226842763" sldId="538"/>
            <ac:grpSpMk id="28" creationId="{00000000-0000-0000-0000-000000000000}"/>
          </ac:grpSpMkLst>
        </pc:grpChg>
        <pc:grpChg chg="del">
          <ac:chgData name="Marcus Rüb" userId="666c376964fbb763" providerId="LiveId" clId="{9D9A4BEF-6C23-4FA2-84EA-A962EE1F7493}" dt="2021-01-22T09:13:28.861" v="42" actId="478"/>
          <ac:grpSpMkLst>
            <pc:docMk/>
            <pc:sldMk cId="226842763" sldId="538"/>
            <ac:grpSpMk id="51" creationId="{2D17D932-1121-4CB8-8CEC-14B7FD7EB7DF}"/>
          </ac:grpSpMkLst>
        </pc:grpChg>
        <pc:grpChg chg="del">
          <ac:chgData name="Marcus Rüb" userId="666c376964fbb763" providerId="LiveId" clId="{9D9A4BEF-6C23-4FA2-84EA-A962EE1F7493}" dt="2021-01-22T09:13:28.861" v="42" actId="478"/>
          <ac:grpSpMkLst>
            <pc:docMk/>
            <pc:sldMk cId="226842763" sldId="538"/>
            <ac:grpSpMk id="52" creationId="{FFFA341E-5265-46D0-A034-CE9FE01E92EF}"/>
          </ac:grpSpMkLst>
        </pc:grpChg>
        <pc:grpChg chg="del">
          <ac:chgData name="Marcus Rüb" userId="666c376964fbb763" providerId="LiveId" clId="{9D9A4BEF-6C23-4FA2-84EA-A962EE1F7493}" dt="2021-01-22T09:13:28.861" v="42" actId="478"/>
          <ac:grpSpMkLst>
            <pc:docMk/>
            <pc:sldMk cId="226842763" sldId="538"/>
            <ac:grpSpMk id="53" creationId="{55FE336B-5BDD-4354-94C9-68208F9EF64D}"/>
          </ac:grpSpMkLst>
        </pc:grpChg>
        <pc:grpChg chg="del">
          <ac:chgData name="Marcus Rüb" userId="666c376964fbb763" providerId="LiveId" clId="{9D9A4BEF-6C23-4FA2-84EA-A962EE1F7493}" dt="2021-01-22T09:13:28.861" v="42" actId="478"/>
          <ac:grpSpMkLst>
            <pc:docMk/>
            <pc:sldMk cId="226842763" sldId="538"/>
            <ac:grpSpMk id="54" creationId="{2AABCD4C-26BE-4466-98C7-75903A4C48F1}"/>
          </ac:grpSpMkLst>
        </pc:grpChg>
        <pc:picChg chg="add mod">
          <ac:chgData name="Marcus Rüb" userId="666c376964fbb763" providerId="LiveId" clId="{9D9A4BEF-6C23-4FA2-84EA-A962EE1F7493}" dt="2021-01-22T09:13:33.616" v="45" actId="1076"/>
          <ac:picMkLst>
            <pc:docMk/>
            <pc:sldMk cId="226842763" sldId="538"/>
            <ac:picMk id="64" creationId="{71E582EA-D05A-4AB4-A903-4FC45430982F}"/>
          </ac:picMkLst>
        </pc:picChg>
      </pc:sldChg>
      <pc:sldChg chg="new">
        <pc:chgData name="Marcus Rüb" userId="666c376964fbb763" providerId="LiveId" clId="{9D9A4BEF-6C23-4FA2-84EA-A962EE1F7493}" dt="2021-01-22T09:14:06.956" v="72" actId="680"/>
        <pc:sldMkLst>
          <pc:docMk/>
          <pc:sldMk cId="2192594431" sldId="539"/>
        </pc:sldMkLst>
      </pc:sldChg>
      <pc:sldChg chg="del">
        <pc:chgData name="Marcus Rüb" userId="666c376964fbb763" providerId="LiveId" clId="{9D9A4BEF-6C23-4FA2-84EA-A962EE1F7493}" dt="2021-01-22T09:13:11.675" v="15" actId="47"/>
        <pc:sldMkLst>
          <pc:docMk/>
          <pc:sldMk cId="622940251" sldId="554"/>
        </pc:sldMkLst>
      </pc:sldChg>
      <pc:sldChg chg="del">
        <pc:chgData name="Marcus Rüb" userId="666c376964fbb763" providerId="LiveId" clId="{9D9A4BEF-6C23-4FA2-84EA-A962EE1F7493}" dt="2021-01-22T09:13:09.891" v="10" actId="47"/>
        <pc:sldMkLst>
          <pc:docMk/>
          <pc:sldMk cId="4188159509" sldId="555"/>
        </pc:sldMkLst>
      </pc:sldChg>
      <pc:sldChg chg="del">
        <pc:chgData name="Marcus Rüb" userId="666c376964fbb763" providerId="LiveId" clId="{9D9A4BEF-6C23-4FA2-84EA-A962EE1F7493}" dt="2021-01-22T09:13:11.450" v="14" actId="47"/>
        <pc:sldMkLst>
          <pc:docMk/>
          <pc:sldMk cId="1151354895" sldId="556"/>
        </pc:sldMkLst>
      </pc:sldChg>
      <pc:sldChg chg="del">
        <pc:chgData name="Marcus Rüb" userId="666c376964fbb763" providerId="LiveId" clId="{9D9A4BEF-6C23-4FA2-84EA-A962EE1F7493}" dt="2021-01-22T09:13:09.703" v="9" actId="47"/>
        <pc:sldMkLst>
          <pc:docMk/>
          <pc:sldMk cId="2868653396" sldId="557"/>
        </pc:sldMkLst>
      </pc:sldChg>
      <pc:sldChg chg="del">
        <pc:chgData name="Marcus Rüb" userId="666c376964fbb763" providerId="LiveId" clId="{9D9A4BEF-6C23-4FA2-84EA-A962EE1F7493}" dt="2021-01-22T09:13:13.381" v="24" actId="47"/>
        <pc:sldMkLst>
          <pc:docMk/>
          <pc:sldMk cId="2797859421" sldId="558"/>
        </pc:sldMkLst>
      </pc:sldChg>
      <pc:sldChg chg="del">
        <pc:chgData name="Marcus Rüb" userId="666c376964fbb763" providerId="LiveId" clId="{9D9A4BEF-6C23-4FA2-84EA-A962EE1F7493}" dt="2021-01-22T09:13:12.281" v="18" actId="47"/>
        <pc:sldMkLst>
          <pc:docMk/>
          <pc:sldMk cId="1939656451" sldId="560"/>
        </pc:sldMkLst>
      </pc:sldChg>
      <pc:sldChg chg="del">
        <pc:chgData name="Marcus Rüb" userId="666c376964fbb763" providerId="LiveId" clId="{9D9A4BEF-6C23-4FA2-84EA-A962EE1F7493}" dt="2021-01-22T09:13:13.551" v="25" actId="47"/>
        <pc:sldMkLst>
          <pc:docMk/>
          <pc:sldMk cId="303323469" sldId="561"/>
        </pc:sldMkLst>
      </pc:sldChg>
      <pc:sldChg chg="del">
        <pc:chgData name="Marcus Rüb" userId="666c376964fbb763" providerId="LiveId" clId="{9D9A4BEF-6C23-4FA2-84EA-A962EE1F7493}" dt="2021-01-22T09:13:13.009" v="22" actId="47"/>
        <pc:sldMkLst>
          <pc:docMk/>
          <pc:sldMk cId="3746483019" sldId="562"/>
        </pc:sldMkLst>
      </pc:sldChg>
      <pc:sldChg chg="del">
        <pc:chgData name="Marcus Rüb" userId="666c376964fbb763" providerId="LiveId" clId="{9D9A4BEF-6C23-4FA2-84EA-A962EE1F7493}" dt="2021-01-22T09:13:12.827" v="21" actId="47"/>
        <pc:sldMkLst>
          <pc:docMk/>
          <pc:sldMk cId="2776023073" sldId="563"/>
        </pc:sldMkLst>
      </pc:sldChg>
      <pc:sldChg chg="del">
        <pc:chgData name="Marcus Rüb" userId="666c376964fbb763" providerId="LiveId" clId="{9D9A4BEF-6C23-4FA2-84EA-A962EE1F7493}" dt="2021-01-22T09:13:12.663" v="20" actId="47"/>
        <pc:sldMkLst>
          <pc:docMk/>
          <pc:sldMk cId="4145639362" sldId="564"/>
        </pc:sldMkLst>
      </pc:sldChg>
      <pc:sldChg chg="del">
        <pc:chgData name="Marcus Rüb" userId="666c376964fbb763" providerId="LiveId" clId="{9D9A4BEF-6C23-4FA2-84EA-A962EE1F7493}" dt="2021-01-22T09:13:10.032" v="11" actId="47"/>
        <pc:sldMkLst>
          <pc:docMk/>
          <pc:sldMk cId="3197721387" sldId="565"/>
        </pc:sldMkLst>
      </pc:sldChg>
      <pc:sldChg chg="del">
        <pc:chgData name="Marcus Rüb" userId="666c376964fbb763" providerId="LiveId" clId="{9D9A4BEF-6C23-4FA2-84EA-A962EE1F7493}" dt="2021-01-22T09:13:11.892" v="16" actId="47"/>
        <pc:sldMkLst>
          <pc:docMk/>
          <pc:sldMk cId="511860271" sldId="566"/>
        </pc:sldMkLst>
      </pc:sldChg>
      <pc:sldChg chg="del">
        <pc:chgData name="Marcus Rüb" userId="666c376964fbb763" providerId="LiveId" clId="{9D9A4BEF-6C23-4FA2-84EA-A962EE1F7493}" dt="2021-01-22T09:13:14.093" v="28" actId="47"/>
        <pc:sldMkLst>
          <pc:docMk/>
          <pc:sldMk cId="285177714" sldId="567"/>
        </pc:sldMkLst>
      </pc:sldChg>
      <pc:sldChg chg="del">
        <pc:chgData name="Marcus Rüb" userId="666c376964fbb763" providerId="LiveId" clId="{9D9A4BEF-6C23-4FA2-84EA-A962EE1F7493}" dt="2021-01-22T09:13:13.193" v="23" actId="47"/>
        <pc:sldMkLst>
          <pc:docMk/>
          <pc:sldMk cId="3454926596" sldId="568"/>
        </pc:sldMkLst>
      </pc:sldChg>
      <pc:sldChg chg="del">
        <pc:chgData name="Marcus Rüb" userId="666c376964fbb763" providerId="LiveId" clId="{9D9A4BEF-6C23-4FA2-84EA-A962EE1F7493}" dt="2021-01-22T09:13:12.088" v="17" actId="47"/>
        <pc:sldMkLst>
          <pc:docMk/>
          <pc:sldMk cId="2860025049" sldId="570"/>
        </pc:sldMkLst>
      </pc:sldChg>
      <pc:sldChg chg="del">
        <pc:chgData name="Marcus Rüb" userId="666c376964fbb763" providerId="LiveId" clId="{9D9A4BEF-6C23-4FA2-84EA-A962EE1F7493}" dt="2021-01-22T09:13:10.984" v="12" actId="47"/>
        <pc:sldMkLst>
          <pc:docMk/>
          <pc:sldMk cId="449270669" sldId="571"/>
        </pc:sldMkLst>
      </pc:sldChg>
      <pc:sldChg chg="del">
        <pc:chgData name="Marcus Rüb" userId="666c376964fbb763" providerId="LiveId" clId="{9D9A4BEF-6C23-4FA2-84EA-A962EE1F7493}" dt="2021-01-22T09:13:13.738" v="26" actId="47"/>
        <pc:sldMkLst>
          <pc:docMk/>
          <pc:sldMk cId="2743249355" sldId="572"/>
        </pc:sldMkLst>
      </pc:sldChg>
      <pc:sldChg chg="del">
        <pc:chgData name="Marcus Rüb" userId="666c376964fbb763" providerId="LiveId" clId="{9D9A4BEF-6C23-4FA2-84EA-A962EE1F7493}" dt="2021-01-22T09:13:13.905" v="27" actId="47"/>
        <pc:sldMkLst>
          <pc:docMk/>
          <pc:sldMk cId="774689443" sldId="573"/>
        </pc:sldMkLst>
      </pc:sldChg>
      <pc:sldMasterChg chg="del delSldLayout">
        <pc:chgData name="Marcus Rüb" userId="666c376964fbb763" providerId="LiveId" clId="{9D9A4BEF-6C23-4FA2-84EA-A962EE1F7493}" dt="2021-01-22T09:15:54.894" v="200" actId="47"/>
        <pc:sldMasterMkLst>
          <pc:docMk/>
          <pc:sldMasterMk cId="842141456" sldId="2147483660"/>
        </pc:sldMasterMkLst>
        <pc:sldLayoutChg chg="del">
          <pc:chgData name="Marcus Rüb" userId="666c376964fbb763" providerId="LiveId" clId="{9D9A4BEF-6C23-4FA2-84EA-A962EE1F7493}" dt="2021-01-22T09:15:54.894" v="200" actId="47"/>
          <pc:sldLayoutMkLst>
            <pc:docMk/>
            <pc:sldMasterMk cId="842141456" sldId="2147483660"/>
            <pc:sldLayoutMk cId="2759575756" sldId="2147483661"/>
          </pc:sldLayoutMkLst>
        </pc:sldLayoutChg>
        <pc:sldLayoutChg chg="del">
          <pc:chgData name="Marcus Rüb" userId="666c376964fbb763" providerId="LiveId" clId="{9D9A4BEF-6C23-4FA2-84EA-A962EE1F7493}" dt="2021-01-22T09:15:54.894" v="200" actId="47"/>
          <pc:sldLayoutMkLst>
            <pc:docMk/>
            <pc:sldMasterMk cId="842141456" sldId="2147483660"/>
            <pc:sldLayoutMk cId="3283468825" sldId="2147483662"/>
          </pc:sldLayoutMkLst>
        </pc:sldLayoutChg>
        <pc:sldLayoutChg chg="del">
          <pc:chgData name="Marcus Rüb" userId="666c376964fbb763" providerId="LiveId" clId="{9D9A4BEF-6C23-4FA2-84EA-A962EE1F7493}" dt="2021-01-22T09:15:54.894" v="200" actId="47"/>
          <pc:sldLayoutMkLst>
            <pc:docMk/>
            <pc:sldMasterMk cId="842141456" sldId="2147483660"/>
            <pc:sldLayoutMk cId="1445728871" sldId="2147483663"/>
          </pc:sldLayoutMkLst>
        </pc:sldLayoutChg>
        <pc:sldLayoutChg chg="del">
          <pc:chgData name="Marcus Rüb" userId="666c376964fbb763" providerId="LiveId" clId="{9D9A4BEF-6C23-4FA2-84EA-A962EE1F7493}" dt="2021-01-22T09:15:54.894" v="200" actId="47"/>
          <pc:sldLayoutMkLst>
            <pc:docMk/>
            <pc:sldMasterMk cId="842141456" sldId="2147483660"/>
            <pc:sldLayoutMk cId="356766570" sldId="2147483664"/>
          </pc:sldLayoutMkLst>
        </pc:sldLayoutChg>
        <pc:sldLayoutChg chg="del">
          <pc:chgData name="Marcus Rüb" userId="666c376964fbb763" providerId="LiveId" clId="{9D9A4BEF-6C23-4FA2-84EA-A962EE1F7493}" dt="2021-01-22T09:15:54.894" v="200" actId="47"/>
          <pc:sldLayoutMkLst>
            <pc:docMk/>
            <pc:sldMasterMk cId="842141456" sldId="2147483660"/>
            <pc:sldLayoutMk cId="1517575770" sldId="2147483665"/>
          </pc:sldLayoutMkLst>
        </pc:sldLayoutChg>
        <pc:sldLayoutChg chg="del">
          <pc:chgData name="Marcus Rüb" userId="666c376964fbb763" providerId="LiveId" clId="{9D9A4BEF-6C23-4FA2-84EA-A962EE1F7493}" dt="2021-01-22T09:15:54.894" v="200" actId="47"/>
          <pc:sldLayoutMkLst>
            <pc:docMk/>
            <pc:sldMasterMk cId="842141456" sldId="2147483660"/>
            <pc:sldLayoutMk cId="1377910954" sldId="2147483666"/>
          </pc:sldLayoutMkLst>
        </pc:sldLayoutChg>
        <pc:sldLayoutChg chg="del">
          <pc:chgData name="Marcus Rüb" userId="666c376964fbb763" providerId="LiveId" clId="{9D9A4BEF-6C23-4FA2-84EA-A962EE1F7493}" dt="2021-01-22T09:15:54.894" v="200" actId="47"/>
          <pc:sldLayoutMkLst>
            <pc:docMk/>
            <pc:sldMasterMk cId="842141456" sldId="2147483660"/>
            <pc:sldLayoutMk cId="2973908863" sldId="2147483667"/>
          </pc:sldLayoutMkLst>
        </pc:sldLayoutChg>
        <pc:sldLayoutChg chg="del">
          <pc:chgData name="Marcus Rüb" userId="666c376964fbb763" providerId="LiveId" clId="{9D9A4BEF-6C23-4FA2-84EA-A962EE1F7493}" dt="2021-01-22T09:15:54.894" v="200" actId="47"/>
          <pc:sldLayoutMkLst>
            <pc:docMk/>
            <pc:sldMasterMk cId="842141456" sldId="2147483660"/>
            <pc:sldLayoutMk cId="2404773163" sldId="2147483668"/>
          </pc:sldLayoutMkLst>
        </pc:sldLayoutChg>
        <pc:sldLayoutChg chg="del">
          <pc:chgData name="Marcus Rüb" userId="666c376964fbb763" providerId="LiveId" clId="{9D9A4BEF-6C23-4FA2-84EA-A962EE1F7493}" dt="2021-01-22T09:15:54.894" v="200" actId="47"/>
          <pc:sldLayoutMkLst>
            <pc:docMk/>
            <pc:sldMasterMk cId="842141456" sldId="2147483660"/>
            <pc:sldLayoutMk cId="3066162660" sldId="2147483669"/>
          </pc:sldLayoutMkLst>
        </pc:sldLayoutChg>
        <pc:sldLayoutChg chg="del">
          <pc:chgData name="Marcus Rüb" userId="666c376964fbb763" providerId="LiveId" clId="{9D9A4BEF-6C23-4FA2-84EA-A962EE1F7493}" dt="2021-01-22T09:15:54.894" v="200" actId="47"/>
          <pc:sldLayoutMkLst>
            <pc:docMk/>
            <pc:sldMasterMk cId="842141456" sldId="2147483660"/>
            <pc:sldLayoutMk cId="2977861692" sldId="2147483670"/>
          </pc:sldLayoutMkLst>
        </pc:sldLayoutChg>
        <pc:sldLayoutChg chg="del">
          <pc:chgData name="Marcus Rüb" userId="666c376964fbb763" providerId="LiveId" clId="{9D9A4BEF-6C23-4FA2-84EA-A962EE1F7493}" dt="2021-01-22T09:15:54.894" v="200" actId="47"/>
          <pc:sldLayoutMkLst>
            <pc:docMk/>
            <pc:sldMasterMk cId="842141456" sldId="2147483660"/>
            <pc:sldLayoutMk cId="2980393652" sldId="2147483671"/>
          </pc:sldLayoutMkLst>
        </pc:sldLayoutChg>
        <pc:sldLayoutChg chg="del">
          <pc:chgData name="Marcus Rüb" userId="666c376964fbb763" providerId="LiveId" clId="{9D9A4BEF-6C23-4FA2-84EA-A962EE1F7493}" dt="2021-01-22T09:15:54.894" v="200" actId="47"/>
          <pc:sldLayoutMkLst>
            <pc:docMk/>
            <pc:sldMasterMk cId="842141456" sldId="2147483660"/>
            <pc:sldLayoutMk cId="3289436091" sldId="2147483672"/>
          </pc:sldLayoutMkLst>
        </pc:sldLayoutChg>
        <pc:sldLayoutChg chg="del">
          <pc:chgData name="Marcus Rüb" userId="666c376964fbb763" providerId="LiveId" clId="{9D9A4BEF-6C23-4FA2-84EA-A962EE1F7493}" dt="2021-01-22T09:15:54.894" v="200" actId="47"/>
          <pc:sldLayoutMkLst>
            <pc:docMk/>
            <pc:sldMasterMk cId="842141456" sldId="2147483660"/>
            <pc:sldLayoutMk cId="2983794243" sldId="2147483673"/>
          </pc:sldLayoutMkLst>
        </pc:sldLayoutChg>
      </pc:sldMasterChg>
      <pc:sldMasterChg chg="del delSldLayout">
        <pc:chgData name="Marcus Rüb" userId="666c376964fbb763" providerId="LiveId" clId="{9D9A4BEF-6C23-4FA2-84EA-A962EE1F7493}" dt="2021-01-22T09:13:15.557" v="34" actId="47"/>
        <pc:sldMasterMkLst>
          <pc:docMk/>
          <pc:sldMasterMk cId="1956137551" sldId="2147483675"/>
        </pc:sldMasterMkLst>
        <pc:sldLayoutChg chg="del">
          <pc:chgData name="Marcus Rüb" userId="666c376964fbb763" providerId="LiveId" clId="{9D9A4BEF-6C23-4FA2-84EA-A962EE1F7493}" dt="2021-01-22T09:13:15.557" v="34" actId="47"/>
          <pc:sldLayoutMkLst>
            <pc:docMk/>
            <pc:sldMasterMk cId="1956137551" sldId="2147483675"/>
            <pc:sldLayoutMk cId="2946749003" sldId="2147483676"/>
          </pc:sldLayoutMkLst>
        </pc:sldLayoutChg>
        <pc:sldLayoutChg chg="del">
          <pc:chgData name="Marcus Rüb" userId="666c376964fbb763" providerId="LiveId" clId="{9D9A4BEF-6C23-4FA2-84EA-A962EE1F7493}" dt="2021-01-22T09:13:15.557" v="34" actId="47"/>
          <pc:sldLayoutMkLst>
            <pc:docMk/>
            <pc:sldMasterMk cId="1956137551" sldId="2147483675"/>
            <pc:sldLayoutMk cId="3537125022" sldId="2147483677"/>
          </pc:sldLayoutMkLst>
        </pc:sldLayoutChg>
        <pc:sldLayoutChg chg="del">
          <pc:chgData name="Marcus Rüb" userId="666c376964fbb763" providerId="LiveId" clId="{9D9A4BEF-6C23-4FA2-84EA-A962EE1F7493}" dt="2021-01-22T09:13:15.557" v="34" actId="47"/>
          <pc:sldLayoutMkLst>
            <pc:docMk/>
            <pc:sldMasterMk cId="1956137551" sldId="2147483675"/>
            <pc:sldLayoutMk cId="2697494751" sldId="2147483678"/>
          </pc:sldLayoutMkLst>
        </pc:sldLayoutChg>
        <pc:sldLayoutChg chg="del">
          <pc:chgData name="Marcus Rüb" userId="666c376964fbb763" providerId="LiveId" clId="{9D9A4BEF-6C23-4FA2-84EA-A962EE1F7493}" dt="2021-01-22T09:13:15.557" v="34" actId="47"/>
          <pc:sldLayoutMkLst>
            <pc:docMk/>
            <pc:sldMasterMk cId="1956137551" sldId="2147483675"/>
            <pc:sldLayoutMk cId="1075440629" sldId="2147483679"/>
          </pc:sldLayoutMkLst>
        </pc:sldLayoutChg>
        <pc:sldLayoutChg chg="del">
          <pc:chgData name="Marcus Rüb" userId="666c376964fbb763" providerId="LiveId" clId="{9D9A4BEF-6C23-4FA2-84EA-A962EE1F7493}" dt="2021-01-22T09:13:15.557" v="34" actId="47"/>
          <pc:sldLayoutMkLst>
            <pc:docMk/>
            <pc:sldMasterMk cId="1956137551" sldId="2147483675"/>
            <pc:sldLayoutMk cId="103248628" sldId="2147483680"/>
          </pc:sldLayoutMkLst>
        </pc:sldLayoutChg>
        <pc:sldLayoutChg chg="del">
          <pc:chgData name="Marcus Rüb" userId="666c376964fbb763" providerId="LiveId" clId="{9D9A4BEF-6C23-4FA2-84EA-A962EE1F7493}" dt="2021-01-22T09:13:15.557" v="34" actId="47"/>
          <pc:sldLayoutMkLst>
            <pc:docMk/>
            <pc:sldMasterMk cId="1956137551" sldId="2147483675"/>
            <pc:sldLayoutMk cId="107382913" sldId="2147483681"/>
          </pc:sldLayoutMkLst>
        </pc:sldLayoutChg>
        <pc:sldLayoutChg chg="del">
          <pc:chgData name="Marcus Rüb" userId="666c376964fbb763" providerId="LiveId" clId="{9D9A4BEF-6C23-4FA2-84EA-A962EE1F7493}" dt="2021-01-22T09:13:15.557" v="34" actId="47"/>
          <pc:sldLayoutMkLst>
            <pc:docMk/>
            <pc:sldMasterMk cId="1956137551" sldId="2147483675"/>
            <pc:sldLayoutMk cId="3353837077" sldId="2147483682"/>
          </pc:sldLayoutMkLst>
        </pc:sldLayoutChg>
        <pc:sldLayoutChg chg="del">
          <pc:chgData name="Marcus Rüb" userId="666c376964fbb763" providerId="LiveId" clId="{9D9A4BEF-6C23-4FA2-84EA-A962EE1F7493}" dt="2021-01-22T09:13:15.557" v="34" actId="47"/>
          <pc:sldLayoutMkLst>
            <pc:docMk/>
            <pc:sldMasterMk cId="1956137551" sldId="2147483675"/>
            <pc:sldLayoutMk cId="295122254" sldId="2147483683"/>
          </pc:sldLayoutMkLst>
        </pc:sldLayoutChg>
        <pc:sldLayoutChg chg="del">
          <pc:chgData name="Marcus Rüb" userId="666c376964fbb763" providerId="LiveId" clId="{9D9A4BEF-6C23-4FA2-84EA-A962EE1F7493}" dt="2021-01-22T09:13:15.557" v="34" actId="47"/>
          <pc:sldLayoutMkLst>
            <pc:docMk/>
            <pc:sldMasterMk cId="1956137551" sldId="2147483675"/>
            <pc:sldLayoutMk cId="3234423998" sldId="2147483684"/>
          </pc:sldLayoutMkLst>
        </pc:sldLayoutChg>
        <pc:sldLayoutChg chg="del">
          <pc:chgData name="Marcus Rüb" userId="666c376964fbb763" providerId="LiveId" clId="{9D9A4BEF-6C23-4FA2-84EA-A962EE1F7493}" dt="2021-01-22T09:13:15.557" v="34" actId="47"/>
          <pc:sldLayoutMkLst>
            <pc:docMk/>
            <pc:sldMasterMk cId="1956137551" sldId="2147483675"/>
            <pc:sldLayoutMk cId="3747933719" sldId="2147483685"/>
          </pc:sldLayoutMkLst>
        </pc:sldLayoutChg>
        <pc:sldLayoutChg chg="del">
          <pc:chgData name="Marcus Rüb" userId="666c376964fbb763" providerId="LiveId" clId="{9D9A4BEF-6C23-4FA2-84EA-A962EE1F7493}" dt="2021-01-22T09:13:15.557" v="34" actId="47"/>
          <pc:sldLayoutMkLst>
            <pc:docMk/>
            <pc:sldMasterMk cId="1956137551" sldId="2147483675"/>
            <pc:sldLayoutMk cId="3192750148" sldId="2147483686"/>
          </pc:sldLayoutMkLst>
        </pc:sldLayoutChg>
        <pc:sldLayoutChg chg="del">
          <pc:chgData name="Marcus Rüb" userId="666c376964fbb763" providerId="LiveId" clId="{9D9A4BEF-6C23-4FA2-84EA-A962EE1F7493}" dt="2021-01-22T09:13:15.557" v="34" actId="47"/>
          <pc:sldLayoutMkLst>
            <pc:docMk/>
            <pc:sldMasterMk cId="1956137551" sldId="2147483675"/>
            <pc:sldLayoutMk cId="2150316533" sldId="2147483687"/>
          </pc:sldLayoutMkLst>
        </pc:sldLayoutChg>
      </pc:sldMasterChg>
      <pc:sldMasterChg chg="del delSldLayout">
        <pc:chgData name="Marcus Rüb" userId="666c376964fbb763" providerId="LiveId" clId="{9D9A4BEF-6C23-4FA2-84EA-A962EE1F7493}" dt="2021-01-22T09:13:16.211" v="38" actId="47"/>
        <pc:sldMasterMkLst>
          <pc:docMk/>
          <pc:sldMasterMk cId="4081765253" sldId="2147483696"/>
        </pc:sldMasterMkLst>
        <pc:sldLayoutChg chg="del">
          <pc:chgData name="Marcus Rüb" userId="666c376964fbb763" providerId="LiveId" clId="{9D9A4BEF-6C23-4FA2-84EA-A962EE1F7493}" dt="2021-01-22T09:13:16.211" v="38" actId="47"/>
          <pc:sldLayoutMkLst>
            <pc:docMk/>
            <pc:sldMasterMk cId="4081765253" sldId="2147483696"/>
            <pc:sldLayoutMk cId="386663020" sldId="2147483697"/>
          </pc:sldLayoutMkLst>
        </pc:sldLayoutChg>
        <pc:sldLayoutChg chg="del">
          <pc:chgData name="Marcus Rüb" userId="666c376964fbb763" providerId="LiveId" clId="{9D9A4BEF-6C23-4FA2-84EA-A962EE1F7493}" dt="2021-01-22T09:13:16.211" v="38" actId="47"/>
          <pc:sldLayoutMkLst>
            <pc:docMk/>
            <pc:sldMasterMk cId="4081765253" sldId="2147483696"/>
            <pc:sldLayoutMk cId="2618335834" sldId="2147483698"/>
          </pc:sldLayoutMkLst>
        </pc:sldLayoutChg>
        <pc:sldLayoutChg chg="del">
          <pc:chgData name="Marcus Rüb" userId="666c376964fbb763" providerId="LiveId" clId="{9D9A4BEF-6C23-4FA2-84EA-A962EE1F7493}" dt="2021-01-22T09:13:16.211" v="38" actId="47"/>
          <pc:sldLayoutMkLst>
            <pc:docMk/>
            <pc:sldMasterMk cId="4081765253" sldId="2147483696"/>
            <pc:sldLayoutMk cId="3587725154" sldId="2147483699"/>
          </pc:sldLayoutMkLst>
        </pc:sldLayoutChg>
        <pc:sldLayoutChg chg="del">
          <pc:chgData name="Marcus Rüb" userId="666c376964fbb763" providerId="LiveId" clId="{9D9A4BEF-6C23-4FA2-84EA-A962EE1F7493}" dt="2021-01-22T09:13:16.211" v="38" actId="47"/>
          <pc:sldLayoutMkLst>
            <pc:docMk/>
            <pc:sldMasterMk cId="4081765253" sldId="2147483696"/>
            <pc:sldLayoutMk cId="1226492162" sldId="2147483700"/>
          </pc:sldLayoutMkLst>
        </pc:sldLayoutChg>
        <pc:sldLayoutChg chg="del">
          <pc:chgData name="Marcus Rüb" userId="666c376964fbb763" providerId="LiveId" clId="{9D9A4BEF-6C23-4FA2-84EA-A962EE1F7493}" dt="2021-01-22T09:13:16.211" v="38" actId="47"/>
          <pc:sldLayoutMkLst>
            <pc:docMk/>
            <pc:sldMasterMk cId="4081765253" sldId="2147483696"/>
            <pc:sldLayoutMk cId="2342779014" sldId="2147483701"/>
          </pc:sldLayoutMkLst>
        </pc:sldLayoutChg>
        <pc:sldLayoutChg chg="del">
          <pc:chgData name="Marcus Rüb" userId="666c376964fbb763" providerId="LiveId" clId="{9D9A4BEF-6C23-4FA2-84EA-A962EE1F7493}" dt="2021-01-22T09:13:16.211" v="38" actId="47"/>
          <pc:sldLayoutMkLst>
            <pc:docMk/>
            <pc:sldMasterMk cId="4081765253" sldId="2147483696"/>
            <pc:sldLayoutMk cId="3097543918" sldId="2147483702"/>
          </pc:sldLayoutMkLst>
        </pc:sldLayoutChg>
        <pc:sldLayoutChg chg="del">
          <pc:chgData name="Marcus Rüb" userId="666c376964fbb763" providerId="LiveId" clId="{9D9A4BEF-6C23-4FA2-84EA-A962EE1F7493}" dt="2021-01-22T09:13:16.211" v="38" actId="47"/>
          <pc:sldLayoutMkLst>
            <pc:docMk/>
            <pc:sldMasterMk cId="4081765253" sldId="2147483696"/>
            <pc:sldLayoutMk cId="2816409732" sldId="2147483703"/>
          </pc:sldLayoutMkLst>
        </pc:sldLayoutChg>
        <pc:sldLayoutChg chg="del">
          <pc:chgData name="Marcus Rüb" userId="666c376964fbb763" providerId="LiveId" clId="{9D9A4BEF-6C23-4FA2-84EA-A962EE1F7493}" dt="2021-01-22T09:13:16.211" v="38" actId="47"/>
          <pc:sldLayoutMkLst>
            <pc:docMk/>
            <pc:sldMasterMk cId="4081765253" sldId="2147483696"/>
            <pc:sldLayoutMk cId="2623196231" sldId="2147483704"/>
          </pc:sldLayoutMkLst>
        </pc:sldLayoutChg>
        <pc:sldLayoutChg chg="del">
          <pc:chgData name="Marcus Rüb" userId="666c376964fbb763" providerId="LiveId" clId="{9D9A4BEF-6C23-4FA2-84EA-A962EE1F7493}" dt="2021-01-22T09:13:16.211" v="38" actId="47"/>
          <pc:sldLayoutMkLst>
            <pc:docMk/>
            <pc:sldMasterMk cId="4081765253" sldId="2147483696"/>
            <pc:sldLayoutMk cId="2705447017" sldId="2147483705"/>
          </pc:sldLayoutMkLst>
        </pc:sldLayoutChg>
        <pc:sldLayoutChg chg="del">
          <pc:chgData name="Marcus Rüb" userId="666c376964fbb763" providerId="LiveId" clId="{9D9A4BEF-6C23-4FA2-84EA-A962EE1F7493}" dt="2021-01-22T09:13:16.211" v="38" actId="47"/>
          <pc:sldLayoutMkLst>
            <pc:docMk/>
            <pc:sldMasterMk cId="4081765253" sldId="2147483696"/>
            <pc:sldLayoutMk cId="4280565992" sldId="2147483706"/>
          </pc:sldLayoutMkLst>
        </pc:sldLayoutChg>
        <pc:sldLayoutChg chg="del">
          <pc:chgData name="Marcus Rüb" userId="666c376964fbb763" providerId="LiveId" clId="{9D9A4BEF-6C23-4FA2-84EA-A962EE1F7493}" dt="2021-01-22T09:13:16.211" v="38" actId="47"/>
          <pc:sldLayoutMkLst>
            <pc:docMk/>
            <pc:sldMasterMk cId="4081765253" sldId="2147483696"/>
            <pc:sldLayoutMk cId="4103845163" sldId="2147483707"/>
          </pc:sldLayoutMkLst>
        </pc:sldLayoutChg>
      </pc:sldMasterChg>
      <pc:sldMasterChg chg="del delSldLayout">
        <pc:chgData name="Marcus Rüb" userId="666c376964fbb763" providerId="LiveId" clId="{9D9A4BEF-6C23-4FA2-84EA-A962EE1F7493}" dt="2021-01-22T09:13:15.709" v="35" actId="47"/>
        <pc:sldMasterMkLst>
          <pc:docMk/>
          <pc:sldMasterMk cId="2870321102" sldId="2147483708"/>
        </pc:sldMasterMkLst>
        <pc:sldLayoutChg chg="del">
          <pc:chgData name="Marcus Rüb" userId="666c376964fbb763" providerId="LiveId" clId="{9D9A4BEF-6C23-4FA2-84EA-A962EE1F7493}" dt="2021-01-22T09:13:15.709" v="35" actId="47"/>
          <pc:sldLayoutMkLst>
            <pc:docMk/>
            <pc:sldMasterMk cId="2870321102" sldId="2147483708"/>
            <pc:sldLayoutMk cId="1047693858" sldId="2147483709"/>
          </pc:sldLayoutMkLst>
        </pc:sldLayoutChg>
        <pc:sldLayoutChg chg="del">
          <pc:chgData name="Marcus Rüb" userId="666c376964fbb763" providerId="LiveId" clId="{9D9A4BEF-6C23-4FA2-84EA-A962EE1F7493}" dt="2021-01-22T09:13:15.709" v="35" actId="47"/>
          <pc:sldLayoutMkLst>
            <pc:docMk/>
            <pc:sldMasterMk cId="2870321102" sldId="2147483708"/>
            <pc:sldLayoutMk cId="3201317668" sldId="2147483710"/>
          </pc:sldLayoutMkLst>
        </pc:sldLayoutChg>
        <pc:sldLayoutChg chg="del">
          <pc:chgData name="Marcus Rüb" userId="666c376964fbb763" providerId="LiveId" clId="{9D9A4BEF-6C23-4FA2-84EA-A962EE1F7493}" dt="2021-01-22T09:13:15.709" v="35" actId="47"/>
          <pc:sldLayoutMkLst>
            <pc:docMk/>
            <pc:sldMasterMk cId="2870321102" sldId="2147483708"/>
            <pc:sldLayoutMk cId="2796175078" sldId="2147483711"/>
          </pc:sldLayoutMkLst>
        </pc:sldLayoutChg>
        <pc:sldLayoutChg chg="del">
          <pc:chgData name="Marcus Rüb" userId="666c376964fbb763" providerId="LiveId" clId="{9D9A4BEF-6C23-4FA2-84EA-A962EE1F7493}" dt="2021-01-22T09:13:15.709" v="35" actId="47"/>
          <pc:sldLayoutMkLst>
            <pc:docMk/>
            <pc:sldMasterMk cId="2870321102" sldId="2147483708"/>
            <pc:sldLayoutMk cId="1383102867" sldId="2147483712"/>
          </pc:sldLayoutMkLst>
        </pc:sldLayoutChg>
        <pc:sldLayoutChg chg="del">
          <pc:chgData name="Marcus Rüb" userId="666c376964fbb763" providerId="LiveId" clId="{9D9A4BEF-6C23-4FA2-84EA-A962EE1F7493}" dt="2021-01-22T09:13:15.709" v="35" actId="47"/>
          <pc:sldLayoutMkLst>
            <pc:docMk/>
            <pc:sldMasterMk cId="2870321102" sldId="2147483708"/>
            <pc:sldLayoutMk cId="3208307314" sldId="2147483713"/>
          </pc:sldLayoutMkLst>
        </pc:sldLayoutChg>
        <pc:sldLayoutChg chg="del">
          <pc:chgData name="Marcus Rüb" userId="666c376964fbb763" providerId="LiveId" clId="{9D9A4BEF-6C23-4FA2-84EA-A962EE1F7493}" dt="2021-01-22T09:13:15.709" v="35" actId="47"/>
          <pc:sldLayoutMkLst>
            <pc:docMk/>
            <pc:sldMasterMk cId="2870321102" sldId="2147483708"/>
            <pc:sldLayoutMk cId="310330784" sldId="2147483714"/>
          </pc:sldLayoutMkLst>
        </pc:sldLayoutChg>
        <pc:sldLayoutChg chg="del">
          <pc:chgData name="Marcus Rüb" userId="666c376964fbb763" providerId="LiveId" clId="{9D9A4BEF-6C23-4FA2-84EA-A962EE1F7493}" dt="2021-01-22T09:13:15.709" v="35" actId="47"/>
          <pc:sldLayoutMkLst>
            <pc:docMk/>
            <pc:sldMasterMk cId="2870321102" sldId="2147483708"/>
            <pc:sldLayoutMk cId="2848175354" sldId="2147483715"/>
          </pc:sldLayoutMkLst>
        </pc:sldLayoutChg>
        <pc:sldLayoutChg chg="del">
          <pc:chgData name="Marcus Rüb" userId="666c376964fbb763" providerId="LiveId" clId="{9D9A4BEF-6C23-4FA2-84EA-A962EE1F7493}" dt="2021-01-22T09:13:15.709" v="35" actId="47"/>
          <pc:sldLayoutMkLst>
            <pc:docMk/>
            <pc:sldMasterMk cId="2870321102" sldId="2147483708"/>
            <pc:sldLayoutMk cId="3210523321" sldId="2147483716"/>
          </pc:sldLayoutMkLst>
        </pc:sldLayoutChg>
        <pc:sldLayoutChg chg="del">
          <pc:chgData name="Marcus Rüb" userId="666c376964fbb763" providerId="LiveId" clId="{9D9A4BEF-6C23-4FA2-84EA-A962EE1F7493}" dt="2021-01-22T09:13:15.709" v="35" actId="47"/>
          <pc:sldLayoutMkLst>
            <pc:docMk/>
            <pc:sldMasterMk cId="2870321102" sldId="2147483708"/>
            <pc:sldLayoutMk cId="704815242" sldId="2147483717"/>
          </pc:sldLayoutMkLst>
        </pc:sldLayoutChg>
        <pc:sldLayoutChg chg="del">
          <pc:chgData name="Marcus Rüb" userId="666c376964fbb763" providerId="LiveId" clId="{9D9A4BEF-6C23-4FA2-84EA-A962EE1F7493}" dt="2021-01-22T09:13:15.709" v="35" actId="47"/>
          <pc:sldLayoutMkLst>
            <pc:docMk/>
            <pc:sldMasterMk cId="2870321102" sldId="2147483708"/>
            <pc:sldLayoutMk cId="1208869434" sldId="2147483718"/>
          </pc:sldLayoutMkLst>
        </pc:sldLayoutChg>
        <pc:sldLayoutChg chg="del">
          <pc:chgData name="Marcus Rüb" userId="666c376964fbb763" providerId="LiveId" clId="{9D9A4BEF-6C23-4FA2-84EA-A962EE1F7493}" dt="2021-01-22T09:13:15.709" v="35" actId="47"/>
          <pc:sldLayoutMkLst>
            <pc:docMk/>
            <pc:sldMasterMk cId="2870321102" sldId="2147483708"/>
            <pc:sldLayoutMk cId="2527043456" sldId="2147483719"/>
          </pc:sldLayoutMkLst>
        </pc:sldLayoutChg>
        <pc:sldLayoutChg chg="del">
          <pc:chgData name="Marcus Rüb" userId="666c376964fbb763" providerId="LiveId" clId="{9D9A4BEF-6C23-4FA2-84EA-A962EE1F7493}" dt="2021-01-22T09:13:15.709" v="35" actId="47"/>
          <pc:sldLayoutMkLst>
            <pc:docMk/>
            <pc:sldMasterMk cId="2870321102" sldId="2147483708"/>
            <pc:sldLayoutMk cId="422299721" sldId="2147483720"/>
          </pc:sldLayoutMkLst>
        </pc:sldLayoutChg>
        <pc:sldLayoutChg chg="del">
          <pc:chgData name="Marcus Rüb" userId="666c376964fbb763" providerId="LiveId" clId="{9D9A4BEF-6C23-4FA2-84EA-A962EE1F7493}" dt="2021-01-22T09:13:15.709" v="35" actId="47"/>
          <pc:sldLayoutMkLst>
            <pc:docMk/>
            <pc:sldMasterMk cId="2870321102" sldId="2147483708"/>
            <pc:sldLayoutMk cId="1545930127" sldId="2147483721"/>
          </pc:sldLayoutMkLst>
        </pc:sldLayoutChg>
        <pc:sldLayoutChg chg="del">
          <pc:chgData name="Marcus Rüb" userId="666c376964fbb763" providerId="LiveId" clId="{9D9A4BEF-6C23-4FA2-84EA-A962EE1F7493}" dt="2021-01-22T09:13:15.709" v="35" actId="47"/>
          <pc:sldLayoutMkLst>
            <pc:docMk/>
            <pc:sldMasterMk cId="2870321102" sldId="2147483708"/>
            <pc:sldLayoutMk cId="2248739112" sldId="2147483722"/>
          </pc:sldLayoutMkLst>
        </pc:sldLayoutChg>
        <pc:sldLayoutChg chg="del">
          <pc:chgData name="Marcus Rüb" userId="666c376964fbb763" providerId="LiveId" clId="{9D9A4BEF-6C23-4FA2-84EA-A962EE1F7493}" dt="2021-01-22T09:13:15.709" v="35" actId="47"/>
          <pc:sldLayoutMkLst>
            <pc:docMk/>
            <pc:sldMasterMk cId="2870321102" sldId="2147483708"/>
            <pc:sldLayoutMk cId="3954653395" sldId="2147483723"/>
          </pc:sldLayoutMkLst>
        </pc:sldLayoutChg>
        <pc:sldLayoutChg chg="del">
          <pc:chgData name="Marcus Rüb" userId="666c376964fbb763" providerId="LiveId" clId="{9D9A4BEF-6C23-4FA2-84EA-A962EE1F7493}" dt="2021-01-22T09:13:15.709" v="35" actId="47"/>
          <pc:sldLayoutMkLst>
            <pc:docMk/>
            <pc:sldMasterMk cId="2870321102" sldId="2147483708"/>
            <pc:sldLayoutMk cId="864470903" sldId="2147483724"/>
          </pc:sldLayoutMkLst>
        </pc:sldLayoutChg>
        <pc:sldLayoutChg chg="del">
          <pc:chgData name="Marcus Rüb" userId="666c376964fbb763" providerId="LiveId" clId="{9D9A4BEF-6C23-4FA2-84EA-A962EE1F7493}" dt="2021-01-22T09:13:15.709" v="35" actId="47"/>
          <pc:sldLayoutMkLst>
            <pc:docMk/>
            <pc:sldMasterMk cId="2870321102" sldId="2147483708"/>
            <pc:sldLayoutMk cId="2176662212" sldId="2147483725"/>
          </pc:sldLayoutMkLst>
        </pc:sldLayoutChg>
        <pc:sldLayoutChg chg="del">
          <pc:chgData name="Marcus Rüb" userId="666c376964fbb763" providerId="LiveId" clId="{9D9A4BEF-6C23-4FA2-84EA-A962EE1F7493}" dt="2021-01-22T09:13:15.709" v="35" actId="47"/>
          <pc:sldLayoutMkLst>
            <pc:docMk/>
            <pc:sldMasterMk cId="2870321102" sldId="2147483708"/>
            <pc:sldLayoutMk cId="407754755" sldId="2147483726"/>
          </pc:sldLayoutMkLst>
        </pc:sldLayoutChg>
      </pc:sldMasterChg>
      <pc:sldMasterChg chg="del delSldLayout">
        <pc:chgData name="Marcus Rüb" userId="666c376964fbb763" providerId="LiveId" clId="{9D9A4BEF-6C23-4FA2-84EA-A962EE1F7493}" dt="2021-01-22T09:13:15.825" v="36" actId="47"/>
        <pc:sldMasterMkLst>
          <pc:docMk/>
          <pc:sldMasterMk cId="3318706408" sldId="2147483727"/>
        </pc:sldMasterMkLst>
        <pc:sldLayoutChg chg="del">
          <pc:chgData name="Marcus Rüb" userId="666c376964fbb763" providerId="LiveId" clId="{9D9A4BEF-6C23-4FA2-84EA-A962EE1F7493}" dt="2021-01-22T09:13:15.825" v="36" actId="47"/>
          <pc:sldLayoutMkLst>
            <pc:docMk/>
            <pc:sldMasterMk cId="3318706408" sldId="2147483727"/>
            <pc:sldLayoutMk cId="3557964170" sldId="2147483728"/>
          </pc:sldLayoutMkLst>
        </pc:sldLayoutChg>
        <pc:sldLayoutChg chg="del">
          <pc:chgData name="Marcus Rüb" userId="666c376964fbb763" providerId="LiveId" clId="{9D9A4BEF-6C23-4FA2-84EA-A962EE1F7493}" dt="2021-01-22T09:13:15.825" v="36" actId="47"/>
          <pc:sldLayoutMkLst>
            <pc:docMk/>
            <pc:sldMasterMk cId="3318706408" sldId="2147483727"/>
            <pc:sldLayoutMk cId="3036012875" sldId="2147483729"/>
          </pc:sldLayoutMkLst>
        </pc:sldLayoutChg>
        <pc:sldLayoutChg chg="del">
          <pc:chgData name="Marcus Rüb" userId="666c376964fbb763" providerId="LiveId" clId="{9D9A4BEF-6C23-4FA2-84EA-A962EE1F7493}" dt="2021-01-22T09:13:15.825" v="36" actId="47"/>
          <pc:sldLayoutMkLst>
            <pc:docMk/>
            <pc:sldMasterMk cId="3318706408" sldId="2147483727"/>
            <pc:sldLayoutMk cId="3824347386" sldId="2147483730"/>
          </pc:sldLayoutMkLst>
        </pc:sldLayoutChg>
        <pc:sldLayoutChg chg="del">
          <pc:chgData name="Marcus Rüb" userId="666c376964fbb763" providerId="LiveId" clId="{9D9A4BEF-6C23-4FA2-84EA-A962EE1F7493}" dt="2021-01-22T09:13:15.825" v="36" actId="47"/>
          <pc:sldLayoutMkLst>
            <pc:docMk/>
            <pc:sldMasterMk cId="3318706408" sldId="2147483727"/>
            <pc:sldLayoutMk cId="3931276663" sldId="2147483731"/>
          </pc:sldLayoutMkLst>
        </pc:sldLayoutChg>
        <pc:sldLayoutChg chg="del">
          <pc:chgData name="Marcus Rüb" userId="666c376964fbb763" providerId="LiveId" clId="{9D9A4BEF-6C23-4FA2-84EA-A962EE1F7493}" dt="2021-01-22T09:13:15.825" v="36" actId="47"/>
          <pc:sldLayoutMkLst>
            <pc:docMk/>
            <pc:sldMasterMk cId="3318706408" sldId="2147483727"/>
            <pc:sldLayoutMk cId="1159253591" sldId="2147483732"/>
          </pc:sldLayoutMkLst>
        </pc:sldLayoutChg>
        <pc:sldLayoutChg chg="del">
          <pc:chgData name="Marcus Rüb" userId="666c376964fbb763" providerId="LiveId" clId="{9D9A4BEF-6C23-4FA2-84EA-A962EE1F7493}" dt="2021-01-22T09:13:15.825" v="36" actId="47"/>
          <pc:sldLayoutMkLst>
            <pc:docMk/>
            <pc:sldMasterMk cId="3318706408" sldId="2147483727"/>
            <pc:sldLayoutMk cId="3215127922" sldId="2147483733"/>
          </pc:sldLayoutMkLst>
        </pc:sldLayoutChg>
        <pc:sldLayoutChg chg="del">
          <pc:chgData name="Marcus Rüb" userId="666c376964fbb763" providerId="LiveId" clId="{9D9A4BEF-6C23-4FA2-84EA-A962EE1F7493}" dt="2021-01-22T09:13:15.825" v="36" actId="47"/>
          <pc:sldLayoutMkLst>
            <pc:docMk/>
            <pc:sldMasterMk cId="3318706408" sldId="2147483727"/>
            <pc:sldLayoutMk cId="66696718" sldId="2147483734"/>
          </pc:sldLayoutMkLst>
        </pc:sldLayoutChg>
        <pc:sldLayoutChg chg="del">
          <pc:chgData name="Marcus Rüb" userId="666c376964fbb763" providerId="LiveId" clId="{9D9A4BEF-6C23-4FA2-84EA-A962EE1F7493}" dt="2021-01-22T09:13:15.825" v="36" actId="47"/>
          <pc:sldLayoutMkLst>
            <pc:docMk/>
            <pc:sldMasterMk cId="3318706408" sldId="2147483727"/>
            <pc:sldLayoutMk cId="73124404" sldId="2147483735"/>
          </pc:sldLayoutMkLst>
        </pc:sldLayoutChg>
        <pc:sldLayoutChg chg="del">
          <pc:chgData name="Marcus Rüb" userId="666c376964fbb763" providerId="LiveId" clId="{9D9A4BEF-6C23-4FA2-84EA-A962EE1F7493}" dt="2021-01-22T09:13:15.825" v="36" actId="47"/>
          <pc:sldLayoutMkLst>
            <pc:docMk/>
            <pc:sldMasterMk cId="3318706408" sldId="2147483727"/>
            <pc:sldLayoutMk cId="3484217084" sldId="2147483736"/>
          </pc:sldLayoutMkLst>
        </pc:sldLayoutChg>
        <pc:sldLayoutChg chg="del">
          <pc:chgData name="Marcus Rüb" userId="666c376964fbb763" providerId="LiveId" clId="{9D9A4BEF-6C23-4FA2-84EA-A962EE1F7493}" dt="2021-01-22T09:13:15.825" v="36" actId="47"/>
          <pc:sldLayoutMkLst>
            <pc:docMk/>
            <pc:sldMasterMk cId="3318706408" sldId="2147483727"/>
            <pc:sldLayoutMk cId="3948996937" sldId="2147483737"/>
          </pc:sldLayoutMkLst>
        </pc:sldLayoutChg>
        <pc:sldLayoutChg chg="del">
          <pc:chgData name="Marcus Rüb" userId="666c376964fbb763" providerId="LiveId" clId="{9D9A4BEF-6C23-4FA2-84EA-A962EE1F7493}" dt="2021-01-22T09:13:15.825" v="36" actId="47"/>
          <pc:sldLayoutMkLst>
            <pc:docMk/>
            <pc:sldMasterMk cId="3318706408" sldId="2147483727"/>
            <pc:sldLayoutMk cId="3491605945" sldId="2147483738"/>
          </pc:sldLayoutMkLst>
        </pc:sldLayoutChg>
        <pc:sldLayoutChg chg="del">
          <pc:chgData name="Marcus Rüb" userId="666c376964fbb763" providerId="LiveId" clId="{9D9A4BEF-6C23-4FA2-84EA-A962EE1F7493}" dt="2021-01-22T09:13:15.825" v="36" actId="47"/>
          <pc:sldLayoutMkLst>
            <pc:docMk/>
            <pc:sldMasterMk cId="3318706408" sldId="2147483727"/>
            <pc:sldLayoutMk cId="3249367040" sldId="2147483739"/>
          </pc:sldLayoutMkLst>
        </pc:sldLayoutChg>
      </pc:sldMasterChg>
      <pc:sldMasterChg chg="del delSldLayout">
        <pc:chgData name="Marcus Rüb" userId="666c376964fbb763" providerId="LiveId" clId="{9D9A4BEF-6C23-4FA2-84EA-A962EE1F7493}" dt="2021-01-22T09:13:15.268" v="33" actId="47"/>
        <pc:sldMasterMkLst>
          <pc:docMk/>
          <pc:sldMasterMk cId="3833975963" sldId="2147483740"/>
        </pc:sldMasterMkLst>
        <pc:sldLayoutChg chg="del">
          <pc:chgData name="Marcus Rüb" userId="666c376964fbb763" providerId="LiveId" clId="{9D9A4BEF-6C23-4FA2-84EA-A962EE1F7493}" dt="2021-01-22T09:13:15.268" v="33" actId="47"/>
          <pc:sldLayoutMkLst>
            <pc:docMk/>
            <pc:sldMasterMk cId="3833975963" sldId="2147483740"/>
            <pc:sldLayoutMk cId="2128724041" sldId="2147483741"/>
          </pc:sldLayoutMkLst>
        </pc:sldLayoutChg>
        <pc:sldLayoutChg chg="del">
          <pc:chgData name="Marcus Rüb" userId="666c376964fbb763" providerId="LiveId" clId="{9D9A4BEF-6C23-4FA2-84EA-A962EE1F7493}" dt="2021-01-22T09:13:15.268" v="33" actId="47"/>
          <pc:sldLayoutMkLst>
            <pc:docMk/>
            <pc:sldMasterMk cId="3833975963" sldId="2147483740"/>
            <pc:sldLayoutMk cId="1840000505" sldId="2147483742"/>
          </pc:sldLayoutMkLst>
        </pc:sldLayoutChg>
        <pc:sldLayoutChg chg="del">
          <pc:chgData name="Marcus Rüb" userId="666c376964fbb763" providerId="LiveId" clId="{9D9A4BEF-6C23-4FA2-84EA-A962EE1F7493}" dt="2021-01-22T09:13:15.268" v="33" actId="47"/>
          <pc:sldLayoutMkLst>
            <pc:docMk/>
            <pc:sldMasterMk cId="3833975963" sldId="2147483740"/>
            <pc:sldLayoutMk cId="2376575737" sldId="2147483743"/>
          </pc:sldLayoutMkLst>
        </pc:sldLayoutChg>
        <pc:sldLayoutChg chg="del">
          <pc:chgData name="Marcus Rüb" userId="666c376964fbb763" providerId="LiveId" clId="{9D9A4BEF-6C23-4FA2-84EA-A962EE1F7493}" dt="2021-01-22T09:13:15.268" v="33" actId="47"/>
          <pc:sldLayoutMkLst>
            <pc:docMk/>
            <pc:sldMasterMk cId="3833975963" sldId="2147483740"/>
            <pc:sldLayoutMk cId="1727620237" sldId="2147483744"/>
          </pc:sldLayoutMkLst>
        </pc:sldLayoutChg>
        <pc:sldLayoutChg chg="del">
          <pc:chgData name="Marcus Rüb" userId="666c376964fbb763" providerId="LiveId" clId="{9D9A4BEF-6C23-4FA2-84EA-A962EE1F7493}" dt="2021-01-22T09:13:15.268" v="33" actId="47"/>
          <pc:sldLayoutMkLst>
            <pc:docMk/>
            <pc:sldMasterMk cId="3833975963" sldId="2147483740"/>
            <pc:sldLayoutMk cId="2010020961" sldId="2147483745"/>
          </pc:sldLayoutMkLst>
        </pc:sldLayoutChg>
        <pc:sldLayoutChg chg="del">
          <pc:chgData name="Marcus Rüb" userId="666c376964fbb763" providerId="LiveId" clId="{9D9A4BEF-6C23-4FA2-84EA-A962EE1F7493}" dt="2021-01-22T09:13:15.268" v="33" actId="47"/>
          <pc:sldLayoutMkLst>
            <pc:docMk/>
            <pc:sldMasterMk cId="3833975963" sldId="2147483740"/>
            <pc:sldLayoutMk cId="1689197979" sldId="2147483746"/>
          </pc:sldLayoutMkLst>
        </pc:sldLayoutChg>
        <pc:sldLayoutChg chg="del">
          <pc:chgData name="Marcus Rüb" userId="666c376964fbb763" providerId="LiveId" clId="{9D9A4BEF-6C23-4FA2-84EA-A962EE1F7493}" dt="2021-01-22T09:13:15.268" v="33" actId="47"/>
          <pc:sldLayoutMkLst>
            <pc:docMk/>
            <pc:sldMasterMk cId="3833975963" sldId="2147483740"/>
            <pc:sldLayoutMk cId="2914780575" sldId="2147483747"/>
          </pc:sldLayoutMkLst>
        </pc:sldLayoutChg>
        <pc:sldLayoutChg chg="del">
          <pc:chgData name="Marcus Rüb" userId="666c376964fbb763" providerId="LiveId" clId="{9D9A4BEF-6C23-4FA2-84EA-A962EE1F7493}" dt="2021-01-22T09:13:15.268" v="33" actId="47"/>
          <pc:sldLayoutMkLst>
            <pc:docMk/>
            <pc:sldMasterMk cId="3833975963" sldId="2147483740"/>
            <pc:sldLayoutMk cId="1920544012" sldId="2147483748"/>
          </pc:sldLayoutMkLst>
        </pc:sldLayoutChg>
        <pc:sldLayoutChg chg="del">
          <pc:chgData name="Marcus Rüb" userId="666c376964fbb763" providerId="LiveId" clId="{9D9A4BEF-6C23-4FA2-84EA-A962EE1F7493}" dt="2021-01-22T09:13:15.268" v="33" actId="47"/>
          <pc:sldLayoutMkLst>
            <pc:docMk/>
            <pc:sldMasterMk cId="3833975963" sldId="2147483740"/>
            <pc:sldLayoutMk cId="1484585161" sldId="2147483749"/>
          </pc:sldLayoutMkLst>
        </pc:sldLayoutChg>
        <pc:sldLayoutChg chg="del">
          <pc:chgData name="Marcus Rüb" userId="666c376964fbb763" providerId="LiveId" clId="{9D9A4BEF-6C23-4FA2-84EA-A962EE1F7493}" dt="2021-01-22T09:13:15.268" v="33" actId="47"/>
          <pc:sldLayoutMkLst>
            <pc:docMk/>
            <pc:sldMasterMk cId="3833975963" sldId="2147483740"/>
            <pc:sldLayoutMk cId="380322532" sldId="2147483750"/>
          </pc:sldLayoutMkLst>
        </pc:sldLayoutChg>
        <pc:sldLayoutChg chg="del">
          <pc:chgData name="Marcus Rüb" userId="666c376964fbb763" providerId="LiveId" clId="{9D9A4BEF-6C23-4FA2-84EA-A962EE1F7493}" dt="2021-01-22T09:13:15.268" v="33" actId="47"/>
          <pc:sldLayoutMkLst>
            <pc:docMk/>
            <pc:sldMasterMk cId="3833975963" sldId="2147483740"/>
            <pc:sldLayoutMk cId="2931936123" sldId="2147483751"/>
          </pc:sldLayoutMkLst>
        </pc:sldLayoutChg>
      </pc:sldMasterChg>
      <pc:sldMasterChg chg="del delSldLayout">
        <pc:chgData name="Marcus Rüb" userId="666c376964fbb763" providerId="LiveId" clId="{9D9A4BEF-6C23-4FA2-84EA-A962EE1F7493}" dt="2021-01-22T09:13:16.019" v="37" actId="47"/>
        <pc:sldMasterMkLst>
          <pc:docMk/>
          <pc:sldMasterMk cId="1088567634" sldId="2147483752"/>
        </pc:sldMasterMkLst>
        <pc:sldLayoutChg chg="del">
          <pc:chgData name="Marcus Rüb" userId="666c376964fbb763" providerId="LiveId" clId="{9D9A4BEF-6C23-4FA2-84EA-A962EE1F7493}" dt="2021-01-22T09:13:16.019" v="37" actId="47"/>
          <pc:sldLayoutMkLst>
            <pc:docMk/>
            <pc:sldMasterMk cId="1088567634" sldId="2147483752"/>
            <pc:sldLayoutMk cId="2681736313" sldId="2147483753"/>
          </pc:sldLayoutMkLst>
        </pc:sldLayoutChg>
        <pc:sldLayoutChg chg="del">
          <pc:chgData name="Marcus Rüb" userId="666c376964fbb763" providerId="LiveId" clId="{9D9A4BEF-6C23-4FA2-84EA-A962EE1F7493}" dt="2021-01-22T09:13:16.019" v="37" actId="47"/>
          <pc:sldLayoutMkLst>
            <pc:docMk/>
            <pc:sldMasterMk cId="1088567634" sldId="2147483752"/>
            <pc:sldLayoutMk cId="2088375568" sldId="2147483754"/>
          </pc:sldLayoutMkLst>
        </pc:sldLayoutChg>
        <pc:sldLayoutChg chg="del">
          <pc:chgData name="Marcus Rüb" userId="666c376964fbb763" providerId="LiveId" clId="{9D9A4BEF-6C23-4FA2-84EA-A962EE1F7493}" dt="2021-01-22T09:13:16.019" v="37" actId="47"/>
          <pc:sldLayoutMkLst>
            <pc:docMk/>
            <pc:sldMasterMk cId="1088567634" sldId="2147483752"/>
            <pc:sldLayoutMk cId="3107479320" sldId="2147483755"/>
          </pc:sldLayoutMkLst>
        </pc:sldLayoutChg>
        <pc:sldLayoutChg chg="del">
          <pc:chgData name="Marcus Rüb" userId="666c376964fbb763" providerId="LiveId" clId="{9D9A4BEF-6C23-4FA2-84EA-A962EE1F7493}" dt="2021-01-22T09:13:16.019" v="37" actId="47"/>
          <pc:sldLayoutMkLst>
            <pc:docMk/>
            <pc:sldMasterMk cId="1088567634" sldId="2147483752"/>
            <pc:sldLayoutMk cId="789990413" sldId="2147483756"/>
          </pc:sldLayoutMkLst>
        </pc:sldLayoutChg>
        <pc:sldLayoutChg chg="del">
          <pc:chgData name="Marcus Rüb" userId="666c376964fbb763" providerId="LiveId" clId="{9D9A4BEF-6C23-4FA2-84EA-A962EE1F7493}" dt="2021-01-22T09:13:16.019" v="37" actId="47"/>
          <pc:sldLayoutMkLst>
            <pc:docMk/>
            <pc:sldMasterMk cId="1088567634" sldId="2147483752"/>
            <pc:sldLayoutMk cId="1555503072" sldId="2147483757"/>
          </pc:sldLayoutMkLst>
        </pc:sldLayoutChg>
        <pc:sldLayoutChg chg="del">
          <pc:chgData name="Marcus Rüb" userId="666c376964fbb763" providerId="LiveId" clId="{9D9A4BEF-6C23-4FA2-84EA-A962EE1F7493}" dt="2021-01-22T09:13:16.019" v="37" actId="47"/>
          <pc:sldLayoutMkLst>
            <pc:docMk/>
            <pc:sldMasterMk cId="1088567634" sldId="2147483752"/>
            <pc:sldLayoutMk cId="1686159179" sldId="2147483758"/>
          </pc:sldLayoutMkLst>
        </pc:sldLayoutChg>
        <pc:sldLayoutChg chg="del">
          <pc:chgData name="Marcus Rüb" userId="666c376964fbb763" providerId="LiveId" clId="{9D9A4BEF-6C23-4FA2-84EA-A962EE1F7493}" dt="2021-01-22T09:13:16.019" v="37" actId="47"/>
          <pc:sldLayoutMkLst>
            <pc:docMk/>
            <pc:sldMasterMk cId="1088567634" sldId="2147483752"/>
            <pc:sldLayoutMk cId="1077140808" sldId="2147483759"/>
          </pc:sldLayoutMkLst>
        </pc:sldLayoutChg>
        <pc:sldLayoutChg chg="del">
          <pc:chgData name="Marcus Rüb" userId="666c376964fbb763" providerId="LiveId" clId="{9D9A4BEF-6C23-4FA2-84EA-A962EE1F7493}" dt="2021-01-22T09:13:16.019" v="37" actId="47"/>
          <pc:sldLayoutMkLst>
            <pc:docMk/>
            <pc:sldMasterMk cId="1088567634" sldId="2147483752"/>
            <pc:sldLayoutMk cId="2313169708" sldId="2147483760"/>
          </pc:sldLayoutMkLst>
        </pc:sldLayoutChg>
        <pc:sldLayoutChg chg="del">
          <pc:chgData name="Marcus Rüb" userId="666c376964fbb763" providerId="LiveId" clId="{9D9A4BEF-6C23-4FA2-84EA-A962EE1F7493}" dt="2021-01-22T09:13:16.019" v="37" actId="47"/>
          <pc:sldLayoutMkLst>
            <pc:docMk/>
            <pc:sldMasterMk cId="1088567634" sldId="2147483752"/>
            <pc:sldLayoutMk cId="2462865304" sldId="2147483761"/>
          </pc:sldLayoutMkLst>
        </pc:sldLayoutChg>
        <pc:sldLayoutChg chg="del">
          <pc:chgData name="Marcus Rüb" userId="666c376964fbb763" providerId="LiveId" clId="{9D9A4BEF-6C23-4FA2-84EA-A962EE1F7493}" dt="2021-01-22T09:13:16.019" v="37" actId="47"/>
          <pc:sldLayoutMkLst>
            <pc:docMk/>
            <pc:sldMasterMk cId="1088567634" sldId="2147483752"/>
            <pc:sldLayoutMk cId="2677599826" sldId="2147483762"/>
          </pc:sldLayoutMkLst>
        </pc:sldLayoutChg>
        <pc:sldLayoutChg chg="del">
          <pc:chgData name="Marcus Rüb" userId="666c376964fbb763" providerId="LiveId" clId="{9D9A4BEF-6C23-4FA2-84EA-A962EE1F7493}" dt="2021-01-22T09:13:16.019" v="37" actId="47"/>
          <pc:sldLayoutMkLst>
            <pc:docMk/>
            <pc:sldMasterMk cId="1088567634" sldId="2147483752"/>
            <pc:sldLayoutMk cId="1464318116" sldId="2147483763"/>
          </pc:sldLayoutMkLst>
        </pc:sldLayoutChg>
      </pc:sldMasterChg>
      <pc:sldMasterChg chg="delSldLayout">
        <pc:chgData name="Marcus Rüb" userId="666c376964fbb763" providerId="LiveId" clId="{9D9A4BEF-6C23-4FA2-84EA-A962EE1F7493}" dt="2021-01-22T09:13:14.859" v="31" actId="47"/>
        <pc:sldMasterMkLst>
          <pc:docMk/>
          <pc:sldMasterMk cId="1375292869" sldId="2147483777"/>
        </pc:sldMasterMkLst>
        <pc:sldLayoutChg chg="del">
          <pc:chgData name="Marcus Rüb" userId="666c376964fbb763" providerId="LiveId" clId="{9D9A4BEF-6C23-4FA2-84EA-A962EE1F7493}" dt="2021-01-22T09:13:14.859" v="31" actId="47"/>
          <pc:sldLayoutMkLst>
            <pc:docMk/>
            <pc:sldMasterMk cId="1375292869" sldId="2147483777"/>
            <pc:sldLayoutMk cId="1213210527" sldId="2147483807"/>
          </pc:sldLayoutMkLst>
        </pc:sldLayoutChg>
      </pc:sldMasterChg>
    </pc:docChg>
  </pc:docChgLst>
  <pc:docChgLst>
    <pc:chgData name="Marcus Rüb" userId="666c376964fbb763" providerId="LiveId" clId="{13194C0F-E735-4C98-B877-35E88BECF229}"/>
    <pc:docChg chg="undo custSel addSld delSld modSld sldOrd">
      <pc:chgData name="Marcus Rüb" userId="666c376964fbb763" providerId="LiveId" clId="{13194C0F-E735-4C98-B877-35E88BECF229}" dt="2020-11-04T19:00:12.239" v="1112" actId="478"/>
      <pc:docMkLst>
        <pc:docMk/>
      </pc:docMkLst>
      <pc:sldChg chg="modSp">
        <pc:chgData name="Marcus Rüb" userId="666c376964fbb763" providerId="LiveId" clId="{13194C0F-E735-4C98-B877-35E88BECF229}" dt="2020-11-03T13:15:47.402" v="27"/>
        <pc:sldMkLst>
          <pc:docMk/>
          <pc:sldMk cId="48010335" sldId="265"/>
        </pc:sldMkLst>
        <pc:spChg chg="mod">
          <ac:chgData name="Marcus Rüb" userId="666c376964fbb763" providerId="LiveId" clId="{13194C0F-E735-4C98-B877-35E88BECF229}" dt="2020-11-03T13:15:47.402" v="27"/>
          <ac:spMkLst>
            <pc:docMk/>
            <pc:sldMk cId="48010335" sldId="265"/>
            <ac:spMk id="12" creationId="{00000000-0000-0000-0000-000000000000}"/>
          </ac:spMkLst>
        </pc:spChg>
      </pc:sldChg>
      <pc:sldChg chg="modSp">
        <pc:chgData name="Marcus Rüb" userId="666c376964fbb763" providerId="LiveId" clId="{13194C0F-E735-4C98-B877-35E88BECF229}" dt="2020-11-03T13:16:34.840" v="34" actId="20577"/>
        <pc:sldMkLst>
          <pc:docMk/>
          <pc:sldMk cId="2341834958" sldId="273"/>
        </pc:sldMkLst>
        <pc:spChg chg="mod">
          <ac:chgData name="Marcus Rüb" userId="666c376964fbb763" providerId="LiveId" clId="{13194C0F-E735-4C98-B877-35E88BECF229}" dt="2020-11-03T13:16:26.750" v="31" actId="20577"/>
          <ac:spMkLst>
            <pc:docMk/>
            <pc:sldMk cId="2341834958" sldId="273"/>
            <ac:spMk id="79" creationId="{27777B79-3773-4E21-8C8B-AF1A50BB433A}"/>
          </ac:spMkLst>
        </pc:spChg>
        <pc:spChg chg="mod">
          <ac:chgData name="Marcus Rüb" userId="666c376964fbb763" providerId="LiveId" clId="{13194C0F-E735-4C98-B877-35E88BECF229}" dt="2020-11-03T13:16:34.840" v="34" actId="20577"/>
          <ac:spMkLst>
            <pc:docMk/>
            <pc:sldMk cId="2341834958" sldId="273"/>
            <ac:spMk id="80" creationId="{07165EE8-F79D-468A-BD06-4E3B9AEDA7F7}"/>
          </ac:spMkLst>
        </pc:spChg>
        <pc:spChg chg="mod">
          <ac:chgData name="Marcus Rüb" userId="666c376964fbb763" providerId="LiveId" clId="{13194C0F-E735-4C98-B877-35E88BECF229}" dt="2020-11-03T13:14:26.515" v="18"/>
          <ac:spMkLst>
            <pc:docMk/>
            <pc:sldMk cId="2341834958" sldId="273"/>
            <ac:spMk id="81" creationId="{78ACDE52-79D6-470B-868A-EB28214A5AA4}"/>
          </ac:spMkLst>
        </pc:spChg>
        <pc:spChg chg="mod">
          <ac:chgData name="Marcus Rüb" userId="666c376964fbb763" providerId="LiveId" clId="{13194C0F-E735-4C98-B877-35E88BECF229}" dt="2020-11-03T13:14:28.678" v="19"/>
          <ac:spMkLst>
            <pc:docMk/>
            <pc:sldMk cId="2341834958" sldId="273"/>
            <ac:spMk id="82" creationId="{DC870815-5DFA-4DE2-BA7A-C810010B5486}"/>
          </ac:spMkLst>
        </pc:spChg>
        <pc:grpChg chg="mod">
          <ac:chgData name="Marcus Rüb" userId="666c376964fbb763" providerId="LiveId" clId="{13194C0F-E735-4C98-B877-35E88BECF229}" dt="2020-11-03T13:16:31.665" v="32" actId="1076"/>
          <ac:grpSpMkLst>
            <pc:docMk/>
            <pc:sldMk cId="2341834958" sldId="273"/>
            <ac:grpSpMk id="5" creationId="{DBC0AC0B-7572-433B-B6E1-194D596CFFFB}"/>
          </ac:grpSpMkLst>
        </pc:grpChg>
      </pc:sldChg>
      <pc:sldChg chg="modSp">
        <pc:chgData name="Marcus Rüb" userId="666c376964fbb763" providerId="LiveId" clId="{13194C0F-E735-4C98-B877-35E88BECF229}" dt="2020-11-03T13:12:55.218" v="8" actId="20577"/>
        <pc:sldMkLst>
          <pc:docMk/>
          <pc:sldMk cId="226842763" sldId="538"/>
        </pc:sldMkLst>
        <pc:spChg chg="mod">
          <ac:chgData name="Marcus Rüb" userId="666c376964fbb763" providerId="LiveId" clId="{13194C0F-E735-4C98-B877-35E88BECF229}" dt="2020-11-03T13:12:55.218" v="8" actId="20577"/>
          <ac:spMkLst>
            <pc:docMk/>
            <pc:sldMk cId="226842763" sldId="538"/>
            <ac:spMk id="2" creationId="{00000000-0000-0000-0000-000000000000}"/>
          </ac:spMkLst>
        </pc:spChg>
      </pc:sldChg>
      <pc:sldChg chg="modSp">
        <pc:chgData name="Marcus Rüb" userId="666c376964fbb763" providerId="LiveId" clId="{13194C0F-E735-4C98-B877-35E88BECF229}" dt="2020-11-03T13:13:29.040" v="11" actId="20577"/>
        <pc:sldMkLst>
          <pc:docMk/>
          <pc:sldMk cId="2868653396" sldId="557"/>
        </pc:sldMkLst>
        <pc:spChg chg="mod">
          <ac:chgData name="Marcus Rüb" userId="666c376964fbb763" providerId="LiveId" clId="{13194C0F-E735-4C98-B877-35E88BECF229}" dt="2020-11-03T13:13:07.520" v="9" actId="20577"/>
          <ac:spMkLst>
            <pc:docMk/>
            <pc:sldMk cId="2868653396" sldId="557"/>
            <ac:spMk id="6" creationId="{A09EAC5A-EB90-4AFE-8B79-588B159D8788}"/>
          </ac:spMkLst>
        </pc:spChg>
        <pc:spChg chg="mod">
          <ac:chgData name="Marcus Rüb" userId="666c376964fbb763" providerId="LiveId" clId="{13194C0F-E735-4C98-B877-35E88BECF229}" dt="2020-11-03T13:13:29.040" v="11" actId="20577"/>
          <ac:spMkLst>
            <pc:docMk/>
            <pc:sldMk cId="2868653396" sldId="557"/>
            <ac:spMk id="9" creationId="{FC0F25C8-3B91-4A65-B1D3-0DB0A6E5FD66}"/>
          </ac:spMkLst>
        </pc:spChg>
      </pc:sldChg>
      <pc:sldChg chg="delSp">
        <pc:chgData name="Marcus Rüb" userId="666c376964fbb763" providerId="LiveId" clId="{13194C0F-E735-4C98-B877-35E88BECF229}" dt="2020-11-04T19:00:12.239" v="1112" actId="478"/>
        <pc:sldMkLst>
          <pc:docMk/>
          <pc:sldMk cId="1939656451" sldId="560"/>
        </pc:sldMkLst>
        <pc:spChg chg="del">
          <ac:chgData name="Marcus Rüb" userId="666c376964fbb763" providerId="LiveId" clId="{13194C0F-E735-4C98-B877-35E88BECF229}" dt="2020-11-04T19:00:12.239" v="1112" actId="478"/>
          <ac:spMkLst>
            <pc:docMk/>
            <pc:sldMk cId="1939656451" sldId="560"/>
            <ac:spMk id="4" creationId="{EA5F9AA1-401B-4B6C-92AA-92C2A023F84E}"/>
          </ac:spMkLst>
        </pc:spChg>
      </pc:sldChg>
      <pc:sldChg chg="addSp delSp modSp setBg">
        <pc:chgData name="Marcus Rüb" userId="666c376964fbb763" providerId="LiveId" clId="{13194C0F-E735-4C98-B877-35E88BECF229}" dt="2020-11-03T22:24:29.873" v="1031" actId="33524"/>
        <pc:sldMkLst>
          <pc:docMk/>
          <pc:sldMk cId="303323469" sldId="561"/>
        </pc:sldMkLst>
        <pc:spChg chg="mod">
          <ac:chgData name="Marcus Rüb" userId="666c376964fbb763" providerId="LiveId" clId="{13194C0F-E735-4C98-B877-35E88BECF229}" dt="2020-11-03T21:46:04.060" v="40"/>
          <ac:spMkLst>
            <pc:docMk/>
            <pc:sldMk cId="303323469" sldId="561"/>
            <ac:spMk id="2" creationId="{520D07F2-4E35-48E2-8F64-4AFAE6B22CC2}"/>
          </ac:spMkLst>
        </pc:spChg>
        <pc:spChg chg="add del">
          <ac:chgData name="Marcus Rüb" userId="666c376964fbb763" providerId="LiveId" clId="{13194C0F-E735-4C98-B877-35E88BECF229}" dt="2020-11-03T22:17:26.854" v="897"/>
          <ac:spMkLst>
            <pc:docMk/>
            <pc:sldMk cId="303323469" sldId="561"/>
            <ac:spMk id="3" creationId="{B7D62006-0AD4-4CFE-8ADC-B6C9B83EE3A3}"/>
          </ac:spMkLst>
        </pc:spChg>
        <pc:spChg chg="add del">
          <ac:chgData name="Marcus Rüb" userId="666c376964fbb763" providerId="LiveId" clId="{13194C0F-E735-4C98-B877-35E88BECF229}" dt="2020-11-03T22:17:26.854" v="897"/>
          <ac:spMkLst>
            <pc:docMk/>
            <pc:sldMk cId="303323469" sldId="561"/>
            <ac:spMk id="4" creationId="{0DE03136-A281-474D-B620-49D13C046331}"/>
          </ac:spMkLst>
        </pc:spChg>
        <pc:spChg chg="add del">
          <ac:chgData name="Marcus Rüb" userId="666c376964fbb763" providerId="LiveId" clId="{13194C0F-E735-4C98-B877-35E88BECF229}" dt="2020-11-03T22:17:30.340" v="899"/>
          <ac:spMkLst>
            <pc:docMk/>
            <pc:sldMk cId="303323469" sldId="561"/>
            <ac:spMk id="6" creationId="{69A2CD16-C81B-4907-ADED-75F5F16A96CB}"/>
          </ac:spMkLst>
        </pc:spChg>
        <pc:spChg chg="mod">
          <ac:chgData name="Marcus Rüb" userId="666c376964fbb763" providerId="LiveId" clId="{13194C0F-E735-4C98-B877-35E88BECF229}" dt="2020-11-03T22:24:29.873" v="1031" actId="33524"/>
          <ac:spMkLst>
            <pc:docMk/>
            <pc:sldMk cId="303323469" sldId="561"/>
            <ac:spMk id="7" creationId="{61A49C3B-E0E1-4085-8A72-FD3F722CFAC8}"/>
          </ac:spMkLst>
        </pc:spChg>
        <pc:spChg chg="add del">
          <ac:chgData name="Marcus Rüb" userId="666c376964fbb763" providerId="LiveId" clId="{13194C0F-E735-4C98-B877-35E88BECF229}" dt="2020-11-03T22:17:30.340" v="899"/>
          <ac:spMkLst>
            <pc:docMk/>
            <pc:sldMk cId="303323469" sldId="561"/>
            <ac:spMk id="8" creationId="{E777EC25-EAF5-4752-BD48-733E20C816FD}"/>
          </ac:spMkLst>
        </pc:spChg>
        <pc:spChg chg="add del">
          <ac:chgData name="Marcus Rüb" userId="666c376964fbb763" providerId="LiveId" clId="{13194C0F-E735-4C98-B877-35E88BECF229}" dt="2020-11-03T22:17:40.801" v="901"/>
          <ac:spMkLst>
            <pc:docMk/>
            <pc:sldMk cId="303323469" sldId="561"/>
            <ac:spMk id="9" creationId="{206DC31D-5EE3-420E-ADEF-FE33612EB1BE}"/>
          </ac:spMkLst>
        </pc:spChg>
        <pc:spChg chg="add del">
          <ac:chgData name="Marcus Rüb" userId="666c376964fbb763" providerId="LiveId" clId="{13194C0F-E735-4C98-B877-35E88BECF229}" dt="2020-11-03T22:17:40.801" v="901"/>
          <ac:spMkLst>
            <pc:docMk/>
            <pc:sldMk cId="303323469" sldId="561"/>
            <ac:spMk id="10" creationId="{DE65A614-8F5E-4A50-A5CC-469484503625}"/>
          </ac:spMkLst>
        </pc:spChg>
        <pc:picChg chg="add mod">
          <ac:chgData name="Marcus Rüb" userId="666c376964fbb763" providerId="LiveId" clId="{13194C0F-E735-4C98-B877-35E88BECF229}" dt="2020-11-03T22:23:39.674" v="993" actId="1076"/>
          <ac:picMkLst>
            <pc:docMk/>
            <pc:sldMk cId="303323469" sldId="561"/>
            <ac:picMk id="3081" creationId="{9DE0866F-79C5-45E1-90C5-8E4EF8E1D62C}"/>
          </ac:picMkLst>
        </pc:picChg>
      </pc:sldChg>
      <pc:sldChg chg="modSp">
        <pc:chgData name="Marcus Rüb" userId="666c376964fbb763" providerId="LiveId" clId="{13194C0F-E735-4C98-B877-35E88BECF229}" dt="2020-11-03T13:14:37.270" v="20" actId="20577"/>
        <pc:sldMkLst>
          <pc:docMk/>
          <pc:sldMk cId="4145639362" sldId="564"/>
        </pc:sldMkLst>
        <pc:spChg chg="mod">
          <ac:chgData name="Marcus Rüb" userId="666c376964fbb763" providerId="LiveId" clId="{13194C0F-E735-4C98-B877-35E88BECF229}" dt="2020-11-03T13:14:37.270" v="20" actId="20577"/>
          <ac:spMkLst>
            <pc:docMk/>
            <pc:sldMk cId="4145639362" sldId="564"/>
            <ac:spMk id="6" creationId="{531568C9-AACD-4A05-B503-C1B3590AA942}"/>
          </ac:spMkLst>
        </pc:spChg>
      </pc:sldChg>
      <pc:sldChg chg="addSp delSp modSp">
        <pc:chgData name="Marcus Rüb" userId="666c376964fbb763" providerId="LiveId" clId="{13194C0F-E735-4C98-B877-35E88BECF229}" dt="2020-11-04T12:43:38.016" v="1079" actId="14100"/>
        <pc:sldMkLst>
          <pc:docMk/>
          <pc:sldMk cId="3197721387" sldId="565"/>
        </pc:sldMkLst>
        <pc:spChg chg="mod">
          <ac:chgData name="Marcus Rüb" userId="666c376964fbb763" providerId="LiveId" clId="{13194C0F-E735-4C98-B877-35E88BECF229}" dt="2020-11-04T12:42:12.216" v="1045" actId="1076"/>
          <ac:spMkLst>
            <pc:docMk/>
            <pc:sldMk cId="3197721387" sldId="565"/>
            <ac:spMk id="19" creationId="{5A003193-B2EF-4EEF-BED6-9BE5A7EC6AD8}"/>
          </ac:spMkLst>
        </pc:spChg>
        <pc:spChg chg="mod">
          <ac:chgData name="Marcus Rüb" userId="666c376964fbb763" providerId="LiveId" clId="{13194C0F-E735-4C98-B877-35E88BECF229}" dt="2020-11-04T12:42:12.216" v="1045" actId="1076"/>
          <ac:spMkLst>
            <pc:docMk/>
            <pc:sldMk cId="3197721387" sldId="565"/>
            <ac:spMk id="29" creationId="{D12154D7-D854-44F7-98D3-391748F1ADF5}"/>
          </ac:spMkLst>
        </pc:spChg>
        <pc:spChg chg="add mod">
          <ac:chgData name="Marcus Rüb" userId="666c376964fbb763" providerId="LiveId" clId="{13194C0F-E735-4C98-B877-35E88BECF229}" dt="2020-11-04T12:42:12.216" v="1045" actId="1076"/>
          <ac:spMkLst>
            <pc:docMk/>
            <pc:sldMk cId="3197721387" sldId="565"/>
            <ac:spMk id="31" creationId="{F17392C4-01EB-4EEC-BD2A-1F60DE63B1DD}"/>
          </ac:spMkLst>
        </pc:spChg>
        <pc:spChg chg="add del mod">
          <ac:chgData name="Marcus Rüb" userId="666c376964fbb763" providerId="LiveId" clId="{13194C0F-E735-4C98-B877-35E88BECF229}" dt="2020-11-04T12:43:38.016" v="1079" actId="14100"/>
          <ac:spMkLst>
            <pc:docMk/>
            <pc:sldMk cId="3197721387" sldId="565"/>
            <ac:spMk id="32" creationId="{5491D0FE-37CC-4BE2-A827-4EAF2E99F3A3}"/>
          </ac:spMkLst>
        </pc:spChg>
        <pc:spChg chg="add del mod">
          <ac:chgData name="Marcus Rüb" userId="666c376964fbb763" providerId="LiveId" clId="{13194C0F-E735-4C98-B877-35E88BECF229}" dt="2020-11-04T12:43:37.138" v="1077"/>
          <ac:spMkLst>
            <pc:docMk/>
            <pc:sldMk cId="3197721387" sldId="565"/>
            <ac:spMk id="33" creationId="{BC5ADF5F-6DE6-4238-A296-C6A2B2B69E17}"/>
          </ac:spMkLst>
        </pc:spChg>
        <pc:graphicFrameChg chg="mod modGraphic">
          <ac:chgData name="Marcus Rüb" userId="666c376964fbb763" providerId="LiveId" clId="{13194C0F-E735-4C98-B877-35E88BECF229}" dt="2020-11-04T12:42:12.216" v="1045" actId="1076"/>
          <ac:graphicFrameMkLst>
            <pc:docMk/>
            <pc:sldMk cId="3197721387" sldId="565"/>
            <ac:graphicFrameMk id="16" creationId="{0A22A33A-78DA-44D8-AC82-FC086F93A333}"/>
          </ac:graphicFrameMkLst>
        </pc:graphicFrameChg>
        <pc:graphicFrameChg chg="mod modGraphic">
          <ac:chgData name="Marcus Rüb" userId="666c376964fbb763" providerId="LiveId" clId="{13194C0F-E735-4C98-B877-35E88BECF229}" dt="2020-11-04T12:42:12.216" v="1045" actId="1076"/>
          <ac:graphicFrameMkLst>
            <pc:docMk/>
            <pc:sldMk cId="3197721387" sldId="565"/>
            <ac:graphicFrameMk id="17" creationId="{F105EE91-DE91-4036-A202-EF316223D8DB}"/>
          </ac:graphicFrameMkLst>
        </pc:graphicFrameChg>
        <pc:graphicFrameChg chg="mod modGraphic">
          <ac:chgData name="Marcus Rüb" userId="666c376964fbb763" providerId="LiveId" clId="{13194C0F-E735-4C98-B877-35E88BECF229}" dt="2020-11-04T12:42:12.216" v="1045" actId="1076"/>
          <ac:graphicFrameMkLst>
            <pc:docMk/>
            <pc:sldMk cId="3197721387" sldId="565"/>
            <ac:graphicFrameMk id="18" creationId="{C58243AA-A903-41C6-9781-63E02515A7B9}"/>
          </ac:graphicFrameMkLst>
        </pc:graphicFrameChg>
      </pc:sldChg>
      <pc:sldChg chg="modSp">
        <pc:chgData name="Marcus Rüb" userId="666c376964fbb763" providerId="LiveId" clId="{13194C0F-E735-4C98-B877-35E88BECF229}" dt="2020-11-03T13:13:58.072" v="15" actId="20577"/>
        <pc:sldMkLst>
          <pc:docMk/>
          <pc:sldMk cId="511860271" sldId="566"/>
        </pc:sldMkLst>
        <pc:spChg chg="mod">
          <ac:chgData name="Marcus Rüb" userId="666c376964fbb763" providerId="LiveId" clId="{13194C0F-E735-4C98-B877-35E88BECF229}" dt="2020-11-03T13:13:58.072" v="15" actId="20577"/>
          <ac:spMkLst>
            <pc:docMk/>
            <pc:sldMk cId="511860271" sldId="566"/>
            <ac:spMk id="41" creationId="{AFAD1BC3-D78C-4FCB-9F1E-35ADDD4BE25C}"/>
          </ac:spMkLst>
        </pc:spChg>
      </pc:sldChg>
      <pc:sldChg chg="modSp">
        <pc:chgData name="Marcus Rüb" userId="666c376964fbb763" providerId="LiveId" clId="{13194C0F-E735-4C98-B877-35E88BECF229}" dt="2020-11-04T16:21:37.188" v="1111"/>
        <pc:sldMkLst>
          <pc:docMk/>
          <pc:sldMk cId="285177714" sldId="567"/>
        </pc:sldMkLst>
        <pc:spChg chg="mod">
          <ac:chgData name="Marcus Rüb" userId="666c376964fbb763" providerId="LiveId" clId="{13194C0F-E735-4C98-B877-35E88BECF229}" dt="2020-11-04T16:21:37.188" v="1111"/>
          <ac:spMkLst>
            <pc:docMk/>
            <pc:sldMk cId="285177714" sldId="567"/>
            <ac:spMk id="7" creationId="{61A49C3B-E0E1-4085-8A72-FD3F722CFAC8}"/>
          </ac:spMkLst>
        </pc:spChg>
      </pc:sldChg>
      <pc:sldChg chg="modSp">
        <pc:chgData name="Marcus Rüb" userId="666c376964fbb763" providerId="LiveId" clId="{13194C0F-E735-4C98-B877-35E88BECF229}" dt="2020-11-03T13:15:09.777" v="23"/>
        <pc:sldMkLst>
          <pc:docMk/>
          <pc:sldMk cId="3454926596" sldId="568"/>
        </pc:sldMkLst>
        <pc:spChg chg="mod">
          <ac:chgData name="Marcus Rüb" userId="666c376964fbb763" providerId="LiveId" clId="{13194C0F-E735-4C98-B877-35E88BECF229}" dt="2020-11-03T13:15:09.777" v="23"/>
          <ac:spMkLst>
            <pc:docMk/>
            <pc:sldMk cId="3454926596" sldId="568"/>
            <ac:spMk id="6" creationId="{531568C9-AACD-4A05-B503-C1B3590AA942}"/>
          </ac:spMkLst>
        </pc:spChg>
      </pc:sldChg>
      <pc:sldChg chg="modSp">
        <pc:chgData name="Marcus Rüb" userId="666c376964fbb763" providerId="LiveId" clId="{13194C0F-E735-4C98-B877-35E88BECF229}" dt="2020-11-03T13:14:10.839" v="17" actId="20577"/>
        <pc:sldMkLst>
          <pc:docMk/>
          <pc:sldMk cId="2860025049" sldId="570"/>
        </pc:sldMkLst>
        <pc:spChg chg="mod">
          <ac:chgData name="Marcus Rüb" userId="666c376964fbb763" providerId="LiveId" clId="{13194C0F-E735-4C98-B877-35E88BECF229}" dt="2020-11-03T13:14:10.839" v="17" actId="20577"/>
          <ac:spMkLst>
            <pc:docMk/>
            <pc:sldMk cId="2860025049" sldId="570"/>
            <ac:spMk id="8" creationId="{01DF694D-76D0-4A08-8FB2-0FF9A007B4EB}"/>
          </ac:spMkLst>
        </pc:spChg>
      </pc:sldChg>
      <pc:sldChg chg="addSp modSp add ord">
        <pc:chgData name="Marcus Rüb" userId="666c376964fbb763" providerId="LiveId" clId="{13194C0F-E735-4C98-B877-35E88BECF229}" dt="2020-11-03T21:51:46.616" v="221" actId="20577"/>
        <pc:sldMkLst>
          <pc:docMk/>
          <pc:sldMk cId="449270669" sldId="571"/>
        </pc:sldMkLst>
        <pc:spChg chg="mod">
          <ac:chgData name="Marcus Rüb" userId="666c376964fbb763" providerId="LiveId" clId="{13194C0F-E735-4C98-B877-35E88BECF229}" dt="2020-11-03T21:46:15.013" v="42"/>
          <ac:spMkLst>
            <pc:docMk/>
            <pc:sldMk cId="449270669" sldId="571"/>
            <ac:spMk id="2" creationId="{520D07F2-4E35-48E2-8F64-4AFAE6B22CC2}"/>
          </ac:spMkLst>
        </pc:spChg>
        <pc:spChg chg="mod">
          <ac:chgData name="Marcus Rüb" userId="666c376964fbb763" providerId="LiveId" clId="{13194C0F-E735-4C98-B877-35E88BECF229}" dt="2020-11-03T21:51:46.616" v="221" actId="20577"/>
          <ac:spMkLst>
            <pc:docMk/>
            <pc:sldMk cId="449270669" sldId="571"/>
            <ac:spMk id="7" creationId="{61A49C3B-E0E1-4085-8A72-FD3F722CFAC8}"/>
          </ac:spMkLst>
        </pc:spChg>
        <pc:picChg chg="add mod">
          <ac:chgData name="Marcus Rüb" userId="666c376964fbb763" providerId="LiveId" clId="{13194C0F-E735-4C98-B877-35E88BECF229}" dt="2020-11-03T21:48:41.517" v="51" actId="1076"/>
          <ac:picMkLst>
            <pc:docMk/>
            <pc:sldMk cId="449270669" sldId="571"/>
            <ac:picMk id="1026" creationId="{47E9122E-91BA-4080-945A-246A2A07D04F}"/>
          </ac:picMkLst>
        </pc:picChg>
      </pc:sldChg>
      <pc:sldChg chg="addSp modSp add">
        <pc:chgData name="Marcus Rüb" userId="666c376964fbb763" providerId="LiveId" clId="{13194C0F-E735-4C98-B877-35E88BECF229}" dt="2020-11-03T22:01:00.389" v="704" actId="20577"/>
        <pc:sldMkLst>
          <pc:docMk/>
          <pc:sldMk cId="2743249355" sldId="572"/>
        </pc:sldMkLst>
        <pc:spChg chg="mod">
          <ac:chgData name="Marcus Rüb" userId="666c376964fbb763" providerId="LiveId" clId="{13194C0F-E735-4C98-B877-35E88BECF229}" dt="2020-11-03T21:46:19.855" v="43"/>
          <ac:spMkLst>
            <pc:docMk/>
            <pc:sldMk cId="2743249355" sldId="572"/>
            <ac:spMk id="2" creationId="{520D07F2-4E35-48E2-8F64-4AFAE6B22CC2}"/>
          </ac:spMkLst>
        </pc:spChg>
        <pc:spChg chg="mod">
          <ac:chgData name="Marcus Rüb" userId="666c376964fbb763" providerId="LiveId" clId="{13194C0F-E735-4C98-B877-35E88BECF229}" dt="2020-11-03T22:01:00.389" v="704" actId="20577"/>
          <ac:spMkLst>
            <pc:docMk/>
            <pc:sldMk cId="2743249355" sldId="572"/>
            <ac:spMk id="7" creationId="{61A49C3B-E0E1-4085-8A72-FD3F722CFAC8}"/>
          </ac:spMkLst>
        </pc:spChg>
        <pc:spChg chg="mod">
          <ac:chgData name="Marcus Rüb" userId="666c376964fbb763" providerId="LiveId" clId="{13194C0F-E735-4C98-B877-35E88BECF229}" dt="2020-11-03T21:54:41.037" v="263" actId="20577"/>
          <ac:spMkLst>
            <pc:docMk/>
            <pc:sldMk cId="2743249355" sldId="572"/>
            <ac:spMk id="9" creationId="{126A8552-E755-41F3-919C-60179AEECC70}"/>
          </ac:spMkLst>
        </pc:spChg>
        <pc:grpChg chg="add mod">
          <ac:chgData name="Marcus Rüb" userId="666c376964fbb763" providerId="LiveId" clId="{13194C0F-E735-4C98-B877-35E88BECF229}" dt="2020-11-03T21:54:31.268" v="261" actId="1076"/>
          <ac:grpSpMkLst>
            <pc:docMk/>
            <pc:sldMk cId="2743249355" sldId="572"/>
            <ac:grpSpMk id="6" creationId="{B0EF4A99-0BEE-426D-ABB2-DA31520BE2B2}"/>
          </ac:grpSpMkLst>
        </pc:grpChg>
        <pc:cxnChg chg="mod">
          <ac:chgData name="Marcus Rüb" userId="666c376964fbb763" providerId="LiveId" clId="{13194C0F-E735-4C98-B877-35E88BECF229}" dt="2020-11-03T21:54:36.178" v="262" actId="20577"/>
          <ac:cxnSpMkLst>
            <pc:docMk/>
            <pc:sldMk cId="2743249355" sldId="572"/>
            <ac:cxnSpMk id="19" creationId="{7DE67886-9EE6-44F8-92FB-B5A9CDD2B74C}"/>
          </ac:cxnSpMkLst>
        </pc:cxnChg>
      </pc:sldChg>
      <pc:sldChg chg="addSp modSp add">
        <pc:chgData name="Marcus Rüb" userId="666c376964fbb763" providerId="LiveId" clId="{13194C0F-E735-4C98-B877-35E88BECF229}" dt="2020-11-03T22:05:42.120" v="852" actId="20577"/>
        <pc:sldMkLst>
          <pc:docMk/>
          <pc:sldMk cId="774689443" sldId="573"/>
        </pc:sldMkLst>
        <pc:spChg chg="mod">
          <ac:chgData name="Marcus Rüb" userId="666c376964fbb763" providerId="LiveId" clId="{13194C0F-E735-4C98-B877-35E88BECF229}" dt="2020-11-03T21:46:31.826" v="45"/>
          <ac:spMkLst>
            <pc:docMk/>
            <pc:sldMk cId="774689443" sldId="573"/>
            <ac:spMk id="2" creationId="{520D07F2-4E35-48E2-8F64-4AFAE6B22CC2}"/>
          </ac:spMkLst>
        </pc:spChg>
        <pc:spChg chg="mod">
          <ac:chgData name="Marcus Rüb" userId="666c376964fbb763" providerId="LiveId" clId="{13194C0F-E735-4C98-B877-35E88BECF229}" dt="2020-11-03T22:05:42.120" v="852" actId="20577"/>
          <ac:spMkLst>
            <pc:docMk/>
            <pc:sldMk cId="774689443" sldId="573"/>
            <ac:spMk id="7" creationId="{61A49C3B-E0E1-4085-8A72-FD3F722CFAC8}"/>
          </ac:spMkLst>
        </pc:spChg>
        <pc:picChg chg="add mod">
          <ac:chgData name="Marcus Rüb" userId="666c376964fbb763" providerId="LiveId" clId="{13194C0F-E735-4C98-B877-35E88BECF229}" dt="2020-11-03T22:02:36.387" v="706" actId="1076"/>
          <ac:picMkLst>
            <pc:docMk/>
            <pc:sldMk cId="774689443" sldId="573"/>
            <ac:picMk id="2050" creationId="{45C2BEFD-D699-486D-A578-02DDB8B7FD7A}"/>
          </ac:picMkLst>
        </pc:picChg>
      </pc:sldChg>
      <pc:sldChg chg="add del">
        <pc:chgData name="Marcus Rüb" userId="666c376964fbb763" providerId="LiveId" clId="{13194C0F-E735-4C98-B877-35E88BECF229}" dt="2020-11-03T22:05:54.683" v="853" actId="2696"/>
        <pc:sldMkLst>
          <pc:docMk/>
          <pc:sldMk cId="3809743575" sldId="57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54CDB4-DA85-0F4B-92A1-14414F5E50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1742F9F-D522-D642-B60C-F8823A1117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9FA5EC-0C68-D64C-AA56-40482E14AC21}" type="datetimeFigureOut">
              <a:rPr lang="en-US" smtClean="0"/>
              <a:t>3/31/2021</a:t>
            </a:fld>
            <a:endParaRPr lang="en-US"/>
          </a:p>
        </p:txBody>
      </p:sp>
      <p:sp>
        <p:nvSpPr>
          <p:cNvPr id="4" name="Footer Placeholder 3">
            <a:extLst>
              <a:ext uri="{FF2B5EF4-FFF2-40B4-BE49-F238E27FC236}">
                <a16:creationId xmlns:a16="http://schemas.microsoft.com/office/drawing/2014/main" id="{ABDE73EC-0FD5-2C4D-8C2B-8FE488179E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48CF70C-F59F-374F-B8D2-9E2428E3439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D603FA-7EFE-E142-B55B-E883A5F34588}" type="slidenum">
              <a:rPr lang="en-US" smtClean="0"/>
              <a:t>‹Nr.›</a:t>
            </a:fld>
            <a:endParaRPr lang="en-US"/>
          </a:p>
        </p:txBody>
      </p:sp>
    </p:spTree>
    <p:extLst>
      <p:ext uri="{BB962C8B-B14F-4D97-AF65-F5344CB8AC3E}">
        <p14:creationId xmlns:p14="http://schemas.microsoft.com/office/powerpoint/2010/main" val="411477791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3-31T14:22:37.341"/>
    </inkml:context>
    <inkml:brush xml:id="br0">
      <inkml:brushProperty name="width" value="0.05292" units="cm"/>
      <inkml:brushProperty name="height" value="0.05292" units="cm"/>
      <inkml:brushProperty name="color" value="#FF0000"/>
    </inkml:brush>
  </inkml:definitions>
  <inkml:trace contextRef="#ctx0" brushRef="#br0">19173 9490 0,'-35'0'47,"18"0"-16,-1 0 0,-17 35-31,17 0 16,-35-17-1,35 0 1,-34 70 0,16-71-16,19 36 31,-19-17-31,19-1 15,17-18 17,0 1-17,0 0 1,0 17 15,0-17 16,0 17-47,0-17 31,0-1-31,0 1 32,0 0-17,0-1 1,0 1 15,0-1-31,0 1 16,0 0-1,0 17 1,0-17 15,0-1 0,0 36-15,0 53 0,-36 0 15,36-71-31,-17 0 16,17-17-1,0 0 1,0 17 15,0 0-15,0 1-16,0 16 31,0-34-15,17-18 202,36 0-218,-35 0 16,17 0 46,1 0-62,-19 0 32,18 0-1,-17 0-31,70 0 16,18 0 15,-88 35-16,17-35 1,0 36-16,18-19 16,18 19-16,-18-19 31,-36 1-15,-17-1 15,0 1 0,-17 35-15,-1 0-1,-17-35 1,17 17 0,18 0-16,0 53 31,35-17 0,18-18-15,124 17-1,-71-52 1,-89 0 31,248-18-47,-89 0 15,1 0 1,-36-89 0,53 1-1,-71 35 1,142-53 0,-142 36-1,142-71 1,-159 17 15,-71 54-31,71-54 31,-89 71-15,19-17 0,34-54-1,-52 54 1,35-107-1,17 72 1,1 34 0,-1-17-1,1 0 1,-71 52 0,53-34-1,-18 35 16,-35 17-31,0 0 47,-17-35-47,-1 18 32,0 17-17,-17 18 32,0 0-31,-124 0-16,18-35 15,17 35 1,71 0 0,-17 0-16,35 0 15,-1 0 1,-52 35-1,71-17 95,-36-36-110,-106-17 31,0 0-31,36 17 16,17 1-1,18 17 1,-18 0 0,18 0-16,-18 0 15,-18 0 1,-387-71 15,334 53-15,160 18-1,-1 0 1,0 0 15,1 0 0,-1 18-15,1 0 15,17-1-15,0 19 0,-36 34 15,1-35-31,0 1 15,35 17 17,-53-18-32,35-17 31,-17-18 31,35 17 17</inkml:trace>
  <inkml:trace contextRef="#ctx0" brushRef="#br0" timeOffset="30915.78">20673 7673 0,'-53'-18'16,"35"18"-1,-17 0 1,17 0-16,-35-17 31,-52 17-15,-125 0 46,160 0-46,52 0 31,-17 17-16,-1-17-15,19 53-1,-18-35-15,-36 35 16,71-36 0,-35 1 15,35 17 0,0-17-31,0 17 31,0 18-31,0-18 32,0 1-32,0-19 15,17 36 17,19-35-17,-36 0 1,0 17-1,0-18 1,0 1 15,0 0 32,17 17-63,36 36 31,-53-54 0,53 18-15,-53-17 0,0 0-1,0-1 1,35 1-1,-17-18 1</inkml:trace>
  <inkml:trace contextRef="#ctx0" brushRef="#br0" timeOffset="32670.49">25612 9225 0,'0'18'78,"0"-1"-62,0 1 0,-18 17-1,0 36-15,18-53 16,18 17-1,-18 0 1,0 0-16,0 1 16,0 34 15,0-35 16,0 1-32,0-19 17,0 54 46,0-53-63</inkml:trace>
  <inkml:trace contextRef="#ctx0" brushRef="#br0" timeOffset="34729.23">21996 8537 0,'17'0'0,"1"0"31,17 0 1,1 0-32,34 0 31,-35 0-31,106-17 31,212 52 0,-71 35 1,-229-52-17,-35-18 1,53 0 0,-36 18 30,159-1-30,-176-17 0,17 0-1,-18 0-15,19 0 16,-1 0 0,18 0-1,-35 0 1,-1 0-1,1 0 17</inkml:trace>
  <inkml:trace contextRef="#ctx0" brushRef="#br0" timeOffset="36169.37">25982 10566 0,'35'-18'125,"71"0"-110,0 18 1,35 0 0,388 36 15,-35-36 0,-423 0-15,52 0-16,89 0 15,-36 17 1,159-17 0,-158 0-1,-160 0 1,54 0 0,70 0-1,18 18 32,-142-18-31,1 0-1,0 0 63</inkml:trace>
  <inkml:trace contextRef="#ctx0" brushRef="#br0" timeOffset="40343.3">18909 11924 0,'0'18'47,"0"34"-15,-18 125-32,18 34 15,-17 460 16,17-548 16,0-87-31,0-19 0,17-17 124,124 0-124,71 0-1,-194 0 1,140 0 0,54 18-16,300-18 31,-265 0-15,-212 0-1,176 35 1,107-35-1,88 18 1,-371-18 0,71 0-1,264-53 17,-246 53-32,176-53 15,-248 53 1,54-53-1,53 35 1,176-17 0,-229 35-1,194 0 1,158 0 0,-158 0-1,424 0 1,-583-35-1,0-1 1,-53 19-16,18-1 16,-18 18-1,247-70 1,106 70 15,-353 0-15,-52 0-16,122 0 15,-140 0 17,17 0-17,-35-53 173,0 17-173,0-16 1,-17-1 0,17 35-1,-36-35 79,54 71-78,-18-71 109,18-35-125,-18-36 31,17 1-31,-17 70 16,0 17-1,0-16 1,0-19-1,0-35 1,0 89 0,0-36-1,0 35 1,-17 0 31,17 1-16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3-31T14:25:40.649"/>
    </inkml:context>
    <inkml:brush xml:id="br0">
      <inkml:brushProperty name="width" value="0.05292" units="cm"/>
      <inkml:brushProperty name="height" value="0.05292" units="cm"/>
      <inkml:brushProperty name="color" value="#FF0000"/>
    </inkml:brush>
  </inkml:definitions>
  <inkml:trace contextRef="#ctx0" brushRef="#br0">2011 3986 0,'0'53'78,"-35"177"-47,35-195 0,0-17 1,-53 87-17,53-69-15,-36 34 32,36-17-17,0-35-15,0-1 16,0 1 15,0 0 78,0-1-30,0 19-79,0 16 15,0-34 1,0 17-16,0 36 15,0-36 1,0 18 0,0-35 15,0 17-15,18-35 93,0 0-93,-1 0-1,19 0 1,16 0-16,1-18 15,-35 18 1,0 0-16,140 0 16,-140 0 15,0 0-15,-1 0-16,1 0 31,0 0-16,70 0-15,35 0 16,18 0 0,-88 0-1,71 0 17,-71 0-32,0 0 15,158-17 1,266 17 15,-336 0-15,35 0-1,71 17 1,-88-17 0,211 0-1,-158-17 1,88 17-1,-265 0 1,353 0 0,-300 0 15,36 0-31,-71 0 16,158 0-1,-140 0 1,70-18-1,-53 18 17,-53-17-17,-17 17 1,0-18 15,-1-35 110,19-53-126,16-53 1,-52 54 0,0 69 15,0-34-31,0 52 31,0-17 0,0-18-31,0 35 16,0 1 0,0-36 218,0 0-234,0-18 31,0 18-31,0 18 16,0 0 0,0-1-1,0-34 1,0-18 15,0 52-15,0 19-16,0-18 15,0-18 1,0 35 15,0-106-15,0 107 15,0-1 0</inkml:trace>
  <inkml:trace contextRef="#ctx0" brushRef="#br0" timeOffset="6685.11">11994 5115 0,'18'0'140,"88"0"-124,-71 0-1,0 0-15,36 0 63,-18 0-63,106 53 31,-106-53-15,-36 0 15,-17 18 63,18-1-94,0-17 15,17 0 235,18 0-234,-18 0 0,0 0-16,-17 0 15,17 0 17,-17 0-17,17 0 32</inkml:trace>
  <inkml:trace contextRef="#ctx0" brushRef="#br0" timeOffset="10825.21">13529 4075 0,'0'0'0,"35"17"32,-35 36 14,0-18-30,0 107 31,0-125-31,0 36 15,0-18-16,0 1 1,0-19 0,0 1 15,0 17-31,0-17 47,0-1-16,0 19-15,0-1-1,0 18 1,0-35-16,0-1 31,0 1-15,0 17-1,0 18 1,0 18 0,0-1-1,0-17 1,0-35 0,0 17 15,-17 0-31,17-17 15,0 17 1,-18-17 0,18 17-1,0 53 1,-18-52 0,18 34-1,0-52 48,0-1-48,0 19-15,36-36 328,-19 0-296,1 0-17,17 0 1,18 0 15,106 0 0,35 0 16,-106 0-15,-88-18-1,18 18-16,17 0 1,-17 0 0,87 0 15,1 0-31,-70 0 31,34 0-15,-35 0-1,89 0 1,-106 0-16,-1 0 16,18 0 15,54 0 16,34 53-47,-70-53 15,-35 0 1,17 0-16,-17 0 31,-1 18-15,36-18 0,0 0-1,212 0 1,-71 35-1,-88-35 1,35 18 0,35-18-1,36 35 1,88-35 0,-159 0-1,-71 0 1,89 0-1,-36 0 1,-87 0 0,70 0 15,-71 0-15,124 0-16,35 17 15,-89-17 1,89 0-1,-141-17 1,18-18 15,-1 35-31,54 0 16,-36 0 0,-35 0-1,35 0-15,-70 0 78,0 0-46,-18-36 61,0 19-61,0-54-32,0 53 15,0-87 1,0 87-1,0-35 1,0-194 15,-18 177-31,0-195 32,18 177-32,0 17 31,0 36-16,0 17 1,0-17 0,0-53-1,0 70 1,0-70 0,0 0-16,0 70 15,0-17 1,0-36-1,0 54 1,18-89 15,-18 53-15</inkml:trace>
  <inkml:trace contextRef="#ctx0" brushRef="#br0" timeOffset="12015.29">19173 4145 0,'0'18'47,"36"52"-31,-1 1 0,18 193 15,-35-70 16,-18-105-16,0-36-15,0 52 15,0-52-31,0 0 15</inkml:trace>
  <inkml:trace contextRef="#ctx0" brushRef="#br0" timeOffset="14804">20514 4145 0,'0'18'63,"0"-1"-48,35 54 1,-35-36 0,18-17-1,0 35-15,-18-36 16,35 19-1,-35-1 1,0 0 0,0-17-1,0 0 17,0-1-17,0 18 1,0-17-16,0 17 31,0-17 0,0 0-15,0-1 0,0 19-1,0-1 1,0-18 15,0 19-31,0-19 16,0 1 31,0 0-47,0-1 46,0 54-46,17 17 16,1-53 0,0-35 15,-1 71-31,1-1 31,17 230-15,-35-264 31,18 17-47,0-36 31,17 18-15,-17-35 109,34 0-110,19-17 1,52-1-16,19 18 15,-90 0 1,90 0 0,-89 0-1,88 0 1,-124 0 0,1 0-1,105-17 1,-70-1-1,35 0 1,-17 18 15,-36 0-15,-17 0 0,0 0-16,123 0 31,-71-17-16,36-1-15,-35 0 16,-18 1 0,370 17-1,-282 0 1,-18-36 0,-87 36 15,-19 0 0,1 0-31,0 0 16,17-17-1,177-1 17,87 18-32,178 0 31,-301 0-16,-123 0 1,-53-18 62,0 1-62,35-18-1,-35-1 1,0-34-16,36-71 47,-36 52-31,53-69-1,-53-19-15,0 142 16,17-71-1,-17 53 1,0 0 0,0 18-1,0-53 17,0 70-32,0-52 15,0-19 1,0 1 15</inkml:trace>
  <inkml:trace contextRef="#ctx0" brushRef="#br0" timeOffset="77771.61">13652 4498 0,'-17'0'31,"34"0"78,1 0-93,17 0-1,-17 0 17,35 0-17,-35 18 63,17-18-62,-17 0 62</inkml:trace>
  <inkml:trace contextRef="#ctx0" brushRef="#br0" timeOffset="91236.34">10636 6438 0,'0'53'62,"0"-18"-46,0 1 0,-17 175 15,-1-140-31,-35 105 15,35-52 1,18-89 0,-35 124 15,17-89-15,-17 19-1,35-54 1,0-18-1,-17 160 1,17-1 0,0 18 15,-53 18-15,35-89 15,53 407-16,-35-301 1,0-176 0,0 70-1,0 71 1,0-106-16,0-17 16,0-18-1,0 106 16,0-89-15,0-17-16,0 53 16,0-53-1,0 159 1,0-160 0,-17 54-1,17-53 1,-18 71-1,18 52 1,0-70 0,0 17-1,0-52 1,0 141 0,0-124-1,0 0 1,0 18-1,0-18 1,0-70 15,0 35-31,0-36 78</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3-31T14:42:12.471"/>
    </inkml:context>
    <inkml:brush xml:id="br0">
      <inkml:brushProperty name="width" value="0.05292" units="cm"/>
      <inkml:brushProperty name="height" value="0.05292" units="cm"/>
      <inkml:brushProperty name="color" value="#FF0000"/>
    </inkml:brush>
  </inkml:definitions>
  <inkml:trace contextRef="#ctx0" brushRef="#br0">5062 6068 0,'18'0'16,"-36"0"-16,54 0 31,-19 0 0,36-18 0,0 0-31,-35 18 16,35 0 15,-18 0-15,194 0 0,-17-52-16,52 52 31,-69 35-16,-160-35 1,0 0 0,141-53-1,-158 53 1,88-35 0,-71 35-1,0 0 1,18 0-1,0 0 1,18 0 0,35-36-1,-71 36 17,53-17-17,53-1 1,-53 18-1,-70 0 1,35-18 15,-35 18 1,-1 0-17,36 0 1,18 0-1,-36 0-15,18 0 16,53 0 0,-89 0 15,1 0 31,17 18-62,1 0 16,-19-18 15</inkml:trace>
  <inkml:trace contextRef="#ctx0" brushRef="#br0" timeOffset="1607.14">8714 5962 0,'70'0'94,"36"0"-79,53 0 1,-36 0 0,230 18-1,-265-18 1,18 0-1,0 0-15,158 0 16,-87 0 0,-142 0 15,0 0-15,-17 0-1,17 0 1,18 0 15,18 0-31,-1 0 16,54 0-1,-107 0 1,1 0 0,17 0-1,-17 0 1,0 0 15,17 0-31,18 0 31,-36 0 1</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3-31T14:46:53.730"/>
    </inkml:context>
    <inkml:brush xml:id="br0">
      <inkml:brushProperty name="width" value="0.05292" units="cm"/>
      <inkml:brushProperty name="height" value="0.05292" units="cm"/>
      <inkml:brushProperty name="color" value="#FF0000"/>
    </inkml:brush>
  </inkml:definitions>
  <inkml:trace contextRef="#ctx0" brushRef="#br0">2469 4039 0,'0'18'79,"0"52"-64,0 1 1,18 0-16,-18 17 15,18 247 17,-18 53 15,0-335-47,17 17 15,-17-34 1,18 17-1,-18 0 1,18 70 0,-18-105-1,0-1 17,0 19-1,0-19 0,0 89 0,0-88-15,0-1 31,0 1-32,0 0 1,0-1-16,0 1 31,0 0-15,0 17 0,0 53-1,-36-17 16,36-54 1,0 1-32,0-1 47,0 1 93,0 35-140,0 0 16,0 0-16,0 0 15,0-36 1,0 19 0,0-1-1,0 18 17,0 0-17,0-36 1,-35 1-16,35 0 47,-18-1 359,18 1-359,0 0-32,0-1 1,0 1 15,0 0-15,0-1 31,0 1-32,-17-18 1,17 35 15,0-17 16,-18-18-16,18 17-15,0 1 47,0 17-48,0-17 48,0 0 15,35-18 94,1 0-157,17-18 17,17 18-1,-35 0-31,18 0 15,-35 0 1,0 0 15,-1 0 1,1 0-17,52 0 1,-17 0-1,-35 0 1,53-18 0,-54 18-1,1 0 1,0 0 31</inkml:trace>
  <inkml:trace contextRef="#ctx0" brushRef="#br0" timeOffset="54764.18">26194 10266 0,'0'0'0,"-53"70"15,35-52 1,1 0-1,-19 17 1,36-17-16,0-1 16,-17 18-1,17-17 1,-53 53 31,53-54-32,-18 36-15,-52 53 32,34-53-32,19 0 15,-36 17 1,-36 107 0,1-89-1,-70 124 1,87-177-1,36 0 1,-1 1 140,19-1-140,-36 18 0,0 0-16,35-36 15,-35-17 1,0 88-1,1-88 1,16 0 0,19 0-16,-54 53 31,36-35-31,0 0 16,-18-1-1,-53 36 1,-53 53 15,88-53-15,1-18-1,-1 18 1,1-18 0,-1 36-16,18-36 15,-17 1 1,52-1-1,-17-35 1,-18 70 0,-53-17 15,36-17-15,34-36-16,-52 70 31,53-52-16,0 17 1,17-17 0,0-18 452,-17 35-468,17-35 16,18 18 0,-17-18-1,-1 17-15,-17 1 32,-53 35 14,88-36-30,-36 1 0,-34 35-1,70-71 407,0 1-297,0-1-109,0 0 46,0 1-46,0-1 15,17 18 0,-17-17-15,0-1-16,18 0 16,0 18 31,-18 53 46,0 53-61,0-71-32,0-17 15,-53 88 1,35-106-1,106 0 220,-70 0-220,70-18 17</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3-31T14:49:26.212"/>
    </inkml:context>
    <inkml:brush xml:id="br0">
      <inkml:brushProperty name="width" value="0.05292" units="cm"/>
      <inkml:brushProperty name="height" value="0.05292" units="cm"/>
      <inkml:brushProperty name="color" value="#FF0000"/>
    </inkml:brush>
  </inkml:definitions>
  <inkml:trace contextRef="#ctx0" brushRef="#br0">24571 7250 0,'18'0'156,"17"0"-140,-17 0 78,-1 0-16,18 0-63,-17 0 1,0 0 46,-1 0-30,1 0-1,0 0-15,-1 0 30,19 0-46,-1 0 32,-18 0-17,1 0 17,17 0-17,1 0 1</inkml:trace>
  <inkml:trace contextRef="#ctx0" brushRef="#br0" timeOffset="1496.58">25682 12418 0,'53'0'125,"-35"0"-125,35 0 31,-18 0-16,36 0 1,-36 0 15,-18 0-15,-17 17 0,36-17-1,-19 0 1,1 0-1,17 0 1,1 0 0,-19 0-16,1 0 31,17 0-15,-17 0 15,-1 0-16,1 0 64,17 0-64</inkml:trace>
  <inkml:trace contextRef="#ctx0" brushRef="#br0" timeOffset="26055.51">17357 15363 0,'123'-17'125,"-88"17"-93,-17 0 77,17 0-47,18 0 17,35 0-79,-52 0 15,17 0 48,-36 0-48,54 0 1,-54 0 15</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3-31T14:56:34.263"/>
    </inkml:context>
    <inkml:brush xml:id="br0">
      <inkml:brushProperty name="width" value="0.05292" units="cm"/>
      <inkml:brushProperty name="height" value="0.05292" units="cm"/>
      <inkml:brushProperty name="color" value="#FF0000"/>
    </inkml:brush>
  </inkml:definitions>
  <inkml:trace contextRef="#ctx0" brushRef="#br0">3369 13670 0,'53'0'78,"17"-18"-47,-70-17-15,124 18 15,-71-1-15,-35 18-16,140-18 31,319-52 0,16-1 16,-140 36-16,300-53-15,-124 52 0,-282 36-1,-124 0 17,-123 18-17</inkml:trace>
  <inkml:trace contextRef="#ctx0" brushRef="#br0" timeOffset="1506.8">8061 13388 0,'106'53'78,"17"-53"-62,54 0 0,-142 0 31,-17 0-16</inkml:trace>
  <inkml:trace contextRef="#ctx0" brushRef="#br0" timeOffset="2478.64">11448 13282 0,'17'0'62</inkml:trace>
  <inkml:trace contextRef="#ctx0" brushRef="#br0" timeOffset="3836.13">11695 13582 0,'52'18'63,"19"-18"-63,-18 0 15,-18 0 1,1 0-1,16 0-15,19 0 16,0-18 0,-1 0-1,71-17 17,53 35 14,-176 0-14</inkml:trace>
  <inkml:trace contextRef="#ctx0" brushRef="#br0" timeOffset="6198.95">14799 13600 0,'71'0'78,"317"0"-31,-265 0-31,-105 0-1,70-36 1,-35 36 0,106 0 15,-36 0-31,177 0 31,-212 0-31,-35 0 16,-35 0 62,-89 0 141,18 0-204,-35 0 1,-35 18 0,-1 17-16,106-35 15,-52 18 32</inkml:trace>
  <inkml:trace contextRef="#ctx0" brushRef="#br0" timeOffset="17790.31">17798 12947 0,'70'0'140,"71"0"-124,18 0-16,-88 0 31,-54 0 63,1 0-63</inkml:trace>
  <inkml:trace contextRef="#ctx0" brushRef="#br0" timeOffset="18462.16">18009 12788 0,'0'35'47,"36"36"-31,-36 35 15,0-71-16,35 53 1,-35-52 0,35-19-1,-35 19 17,0-19-17,18 18 1</inkml:trace>
  <inkml:trace contextRef="#ctx0" brushRef="#br0" timeOffset="19878.07">18785 12771 0,'36'0'16,"-1"52"15,-35 1-31,35 18 16,1 52-1,-36-105-15,0 0 16,0 52 15,0 36 16,0-88-47,17-18 110,18 0-64,-17 0-30,35 0 31,-35 17-47,-1 1 31,19 0-15,-36 17-1,35 0-15,-18-35 16,-17 18 47,0-1-48,18-17 1,-88 18-1,-1 0 1,0-1 0,54-17-1,-18 0 1,17 0 15,-35 0-31,18 0 16,-18 0-1,17-17 1,-87-19 0,70-16-1,18 52 1,17 0 31,1 0-47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888D1E-9B75-4AD2-A076-CB52F1D93503}" type="datetimeFigureOut">
              <a:rPr lang="en-US" smtClean="0"/>
              <a:t>3/31/2021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BFE867-2969-4E73-8FA4-273E0FFB98C9}" type="slidenum">
              <a:rPr lang="en-US" smtClean="0"/>
              <a:t>‹Nr.›</a:t>
            </a:fld>
            <a:endParaRPr lang="en-US"/>
          </a:p>
        </p:txBody>
      </p:sp>
    </p:spTree>
    <p:extLst>
      <p:ext uri="{BB962C8B-B14F-4D97-AF65-F5344CB8AC3E}">
        <p14:creationId xmlns:p14="http://schemas.microsoft.com/office/powerpoint/2010/main" val="3159243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806700" y="552450"/>
            <a:ext cx="4699000" cy="2643188"/>
          </a:xfrm>
        </p:spPr>
      </p:sp>
      <p:sp>
        <p:nvSpPr>
          <p:cNvPr id="3" name="Notizenplatzhalter 2"/>
          <p:cNvSpPr>
            <a:spLocks noGrp="1"/>
          </p:cNvSpPr>
          <p:nvPr>
            <p:ph type="body" idx="1"/>
          </p:nvPr>
        </p:nvSpPr>
        <p:spPr/>
        <p:txBody>
          <a:bodyPr/>
          <a:lstStyle/>
          <a:p>
            <a:r>
              <a:rPr lang="de-DE" dirty="0"/>
              <a:t>Ob intelligenter Kühlschrank oder Sprachassistent, bereits heute sind in unserem Alltag viele Dinge mit künstlicher Intelligenz ausgestattet. Im Zeitalter des Internet </a:t>
            </a:r>
            <a:r>
              <a:rPr lang="de-DE" dirty="0" err="1"/>
              <a:t>of</a:t>
            </a:r>
            <a:r>
              <a:rPr lang="de-DE" dirty="0"/>
              <a:t> Things (</a:t>
            </a:r>
            <a:r>
              <a:rPr lang="de-DE" dirty="0" err="1"/>
              <a:t>IoT</a:t>
            </a:r>
            <a:r>
              <a:rPr lang="de-DE" dirty="0"/>
              <a:t>) und der Industrie 4.0 werden intelligente Systeme immer wichtiger.</a:t>
            </a:r>
          </a:p>
          <a:p>
            <a:r>
              <a:rPr lang="de-DE" dirty="0"/>
              <a:t>Zur Ausführung von vielen neuronalen Netzen wird allerdings nicht immer die Rechenleistung von großen und teuren Rechner benötigt. Stattdessen kann hier auch die Rechenleistung eines eingebetteten Systems, wie die eines Mikrocontrollers, ausreichen.</a:t>
            </a:r>
          </a:p>
          <a:p>
            <a:r>
              <a:rPr lang="de-DE" dirty="0"/>
              <a:t>Allerdings ist die Unterstützung von Plattformen zur Ausführung von neuronalen Netzen, nicht ohne weiteres gegeben ist.</a:t>
            </a:r>
          </a:p>
          <a:p>
            <a:r>
              <a:rPr lang="de-DE" dirty="0"/>
              <a:t>Das Modell muss zuerst manuell konvertiert, eingebunden und ausgeführt werden</a:t>
            </a:r>
          </a:p>
        </p:txBody>
      </p:sp>
      <p:sp>
        <p:nvSpPr>
          <p:cNvPr id="4" name="Foliennummernplatzhalter 3"/>
          <p:cNvSpPr>
            <a:spLocks noGrp="1"/>
          </p:cNvSpPr>
          <p:nvPr>
            <p:ph type="sldNum" sz="quarter" idx="10"/>
          </p:nvPr>
        </p:nvSpPr>
        <p:spPr/>
        <p:txBody>
          <a:bodyPr/>
          <a:lstStyle/>
          <a:p>
            <a:pPr>
              <a:defRPr/>
            </a:pPr>
            <a:fld id="{D7952AF9-B243-4EB6-B883-DDC8D4EA2635}" type="slidenum">
              <a:rPr lang="en-GB" smtClean="0">
                <a:solidFill>
                  <a:srgbClr val="000000"/>
                </a:solidFill>
              </a:rPr>
              <a:pPr>
                <a:defRPr/>
              </a:pPr>
              <a:t>1</a:t>
            </a:fld>
            <a:endParaRPr lang="en-GB" dirty="0">
              <a:solidFill>
                <a:srgbClr val="000000"/>
              </a:solidFill>
            </a:endParaRPr>
          </a:p>
        </p:txBody>
      </p:sp>
    </p:spTree>
    <p:extLst>
      <p:ext uri="{BB962C8B-B14F-4D97-AF65-F5344CB8AC3E}">
        <p14:creationId xmlns:p14="http://schemas.microsoft.com/office/powerpoint/2010/main" val="585861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https://youtu.be/3liCbRZPrZA </a:t>
            </a:r>
          </a:p>
        </p:txBody>
      </p:sp>
      <p:sp>
        <p:nvSpPr>
          <p:cNvPr id="4" name="Foliennummernplatzhalter 3"/>
          <p:cNvSpPr>
            <a:spLocks noGrp="1"/>
          </p:cNvSpPr>
          <p:nvPr>
            <p:ph type="sldNum" sz="quarter" idx="5"/>
          </p:nvPr>
        </p:nvSpPr>
        <p:spPr/>
        <p:txBody>
          <a:bodyPr/>
          <a:lstStyle/>
          <a:p>
            <a:fld id="{6DBFE867-2969-4E73-8FA4-273E0FFB98C9}" type="slidenum">
              <a:rPr lang="en-US" smtClean="0"/>
              <a:t>27</a:t>
            </a:fld>
            <a:endParaRPr lang="en-US"/>
          </a:p>
        </p:txBody>
      </p:sp>
    </p:spTree>
    <p:extLst>
      <p:ext uri="{BB962C8B-B14F-4D97-AF65-F5344CB8AC3E}">
        <p14:creationId xmlns:p14="http://schemas.microsoft.com/office/powerpoint/2010/main" val="11719862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2080774" name="Rectangle 6"/>
          <p:cNvSpPr>
            <a:spLocks noGrp="1" noChangeArrowheads="1"/>
          </p:cNvSpPr>
          <p:nvPr>
            <p:ph type="ctrTitle" hasCustomPrompt="1"/>
          </p:nvPr>
        </p:nvSpPr>
        <p:spPr>
          <a:xfrm>
            <a:off x="431800" y="1908214"/>
            <a:ext cx="11040533" cy="1516063"/>
          </a:xfrm>
        </p:spPr>
        <p:txBody>
          <a:bodyPr/>
          <a:lstStyle>
            <a:lvl1pPr algn="ctr">
              <a:defRPr sz="3400"/>
            </a:lvl1pPr>
          </a:lstStyle>
          <a:p>
            <a:pPr lvl="0"/>
            <a:r>
              <a:rPr lang="en-US" noProof="0" dirty="0"/>
              <a:t>Title (Arial Bold, 34 Pt)</a:t>
            </a:r>
            <a:br>
              <a:rPr lang="en-US" noProof="0" dirty="0"/>
            </a:br>
            <a:r>
              <a:rPr lang="en-US" noProof="0" dirty="0"/>
              <a:t>Two lines possible</a:t>
            </a:r>
          </a:p>
        </p:txBody>
      </p:sp>
      <p:sp>
        <p:nvSpPr>
          <p:cNvPr id="10" name="Rectangle 7"/>
          <p:cNvSpPr>
            <a:spLocks noGrp="1" noChangeArrowheads="1"/>
          </p:cNvSpPr>
          <p:nvPr>
            <p:ph type="subTitle" idx="1" hasCustomPrompt="1"/>
          </p:nvPr>
        </p:nvSpPr>
        <p:spPr>
          <a:xfrm>
            <a:off x="431800" y="3573501"/>
            <a:ext cx="11040533" cy="1079750"/>
          </a:xfrm>
        </p:spPr>
        <p:txBody>
          <a:bodyPr/>
          <a:lstStyle>
            <a:lvl1pPr marL="0" marR="0" indent="0" algn="ctr" defTabSz="1136622" rtl="0" eaLnBrk="1" fontAlgn="base" latinLnBrk="0" hangingPunct="1">
              <a:lnSpc>
                <a:spcPct val="110000"/>
              </a:lnSpc>
              <a:spcBef>
                <a:spcPts val="2400"/>
              </a:spcBef>
              <a:spcAft>
                <a:spcPts val="600"/>
              </a:spcAft>
              <a:buClr>
                <a:srgbClr val="0000CC"/>
              </a:buClr>
              <a:buSzPct val="85000"/>
              <a:buFont typeface="Wingdings" pitchFamily="2" charset="2"/>
              <a:buNone/>
              <a:tabLst>
                <a:tab pos="228594" algn="l"/>
              </a:tabLst>
              <a:defRPr sz="2200">
                <a:solidFill>
                  <a:schemeClr val="tx1"/>
                </a:solidFill>
              </a:defRPr>
            </a:lvl1pPr>
          </a:lstStyle>
          <a:p>
            <a:pPr lvl="0"/>
            <a:r>
              <a:rPr lang="en-US" noProof="0" dirty="0"/>
              <a:t>Subtitle (Arial Bold, 22 Pt) </a:t>
            </a:r>
          </a:p>
          <a:p>
            <a:pPr lvl="0"/>
            <a:endParaRPr lang="en-US" noProof="0" dirty="0"/>
          </a:p>
        </p:txBody>
      </p:sp>
      <p:sp>
        <p:nvSpPr>
          <p:cNvPr id="7" name="Textplatzhalter 4"/>
          <p:cNvSpPr>
            <a:spLocks noGrp="1"/>
          </p:cNvSpPr>
          <p:nvPr>
            <p:ph type="body" sz="quarter" idx="12" hasCustomPrompt="1"/>
          </p:nvPr>
        </p:nvSpPr>
        <p:spPr>
          <a:xfrm>
            <a:off x="3253409" y="4796192"/>
            <a:ext cx="5400703" cy="720558"/>
          </a:xfrm>
        </p:spPr>
        <p:txBody>
          <a:bodyPr/>
          <a:lstStyle>
            <a:lvl1pPr marL="0" indent="0" algn="ctr">
              <a:lnSpc>
                <a:spcPct val="100000"/>
              </a:lnSpc>
              <a:spcBef>
                <a:spcPts val="0"/>
              </a:spcBef>
              <a:spcAft>
                <a:spcPts val="0"/>
              </a:spcAft>
              <a:defRPr sz="2000" b="1" baseline="0">
                <a:solidFill>
                  <a:schemeClr val="tx1"/>
                </a:solidFill>
              </a:defRPr>
            </a:lvl1pPr>
            <a:lvl2pPr marL="180000" indent="0">
              <a:buNone/>
              <a:defRPr/>
            </a:lvl2pPr>
            <a:lvl3pPr marL="540000" indent="0">
              <a:buNone/>
              <a:defRPr/>
            </a:lvl3pPr>
            <a:lvl4pPr marL="1246686" indent="0">
              <a:buNone/>
              <a:defRPr/>
            </a:lvl4pPr>
            <a:lvl5pPr marL="1473163" indent="0">
              <a:buNone/>
              <a:defRPr/>
            </a:lvl5pPr>
          </a:lstStyle>
          <a:p>
            <a:pPr lvl="0"/>
            <a:r>
              <a:rPr lang="de-DE" dirty="0"/>
              <a:t>Hahn-</a:t>
            </a:r>
            <a:r>
              <a:rPr lang="de-DE" dirty="0" err="1"/>
              <a:t>Schickard</a:t>
            </a:r>
            <a:r>
              <a:rPr lang="de-DE" dirty="0"/>
              <a:t> (Arial </a:t>
            </a:r>
            <a:r>
              <a:rPr lang="de-DE" dirty="0" err="1"/>
              <a:t>Bold</a:t>
            </a:r>
            <a:r>
              <a:rPr lang="de-DE" dirty="0"/>
              <a:t>, 20 Pt)</a:t>
            </a:r>
            <a:br>
              <a:rPr lang="de-DE" dirty="0"/>
            </a:br>
            <a:r>
              <a:rPr lang="de-DE" dirty="0"/>
              <a:t>Town, Germany (Arial </a:t>
            </a:r>
            <a:r>
              <a:rPr lang="de-DE" dirty="0" err="1"/>
              <a:t>Bold</a:t>
            </a:r>
            <a:r>
              <a:rPr lang="de-DE" dirty="0"/>
              <a:t>, 20 Pt)</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554199" y="260648"/>
            <a:ext cx="1943104" cy="1594800"/>
          </a:xfrm>
          <a:prstGeom prst="rect">
            <a:avLst/>
          </a:prstGeom>
        </p:spPr>
      </p:pic>
    </p:spTree>
    <p:extLst>
      <p:ext uri="{BB962C8B-B14F-4D97-AF65-F5344CB8AC3E}">
        <p14:creationId xmlns:p14="http://schemas.microsoft.com/office/powerpoint/2010/main" val="1523057900"/>
      </p:ext>
    </p:extLst>
  </p:cSld>
  <p:clrMapOvr>
    <a:masterClrMapping/>
  </p:clrMapOvr>
  <p:transition advTm="2000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elfolie">
    <p:spTree>
      <p:nvGrpSpPr>
        <p:cNvPr id="1" name=""/>
        <p:cNvGrpSpPr/>
        <p:nvPr/>
      </p:nvGrpSpPr>
      <p:grpSpPr>
        <a:xfrm>
          <a:off x="0" y="0"/>
          <a:ext cx="0" cy="0"/>
          <a:chOff x="0" y="0"/>
          <a:chExt cx="0" cy="0"/>
        </a:xfrm>
      </p:grpSpPr>
      <p:sp>
        <p:nvSpPr>
          <p:cNvPr id="2080774" name="Rectangle 6"/>
          <p:cNvSpPr>
            <a:spLocks noGrp="1" noChangeArrowheads="1"/>
          </p:cNvSpPr>
          <p:nvPr>
            <p:ph type="ctrTitle" hasCustomPrompt="1"/>
          </p:nvPr>
        </p:nvSpPr>
        <p:spPr>
          <a:xfrm>
            <a:off x="431800" y="1908214"/>
            <a:ext cx="11040533" cy="1516063"/>
          </a:xfrm>
        </p:spPr>
        <p:txBody>
          <a:bodyPr/>
          <a:lstStyle>
            <a:lvl1pPr algn="ctr">
              <a:defRPr sz="3400"/>
            </a:lvl1pPr>
          </a:lstStyle>
          <a:p>
            <a:pPr lvl="0"/>
            <a:r>
              <a:rPr lang="en-US" noProof="0" dirty="0"/>
              <a:t>Title (Arial Bold, 34 Pt)</a:t>
            </a:r>
            <a:br>
              <a:rPr lang="en-US" noProof="0" dirty="0"/>
            </a:br>
            <a:r>
              <a:rPr lang="en-US" noProof="0" dirty="0"/>
              <a:t>Two lines possible</a:t>
            </a:r>
          </a:p>
        </p:txBody>
      </p:sp>
      <p:sp>
        <p:nvSpPr>
          <p:cNvPr id="10" name="Rectangle 7"/>
          <p:cNvSpPr>
            <a:spLocks noGrp="1" noChangeArrowheads="1"/>
          </p:cNvSpPr>
          <p:nvPr>
            <p:ph type="subTitle" idx="1" hasCustomPrompt="1"/>
          </p:nvPr>
        </p:nvSpPr>
        <p:spPr>
          <a:xfrm>
            <a:off x="431800" y="3573501"/>
            <a:ext cx="11040533" cy="1079750"/>
          </a:xfrm>
        </p:spPr>
        <p:txBody>
          <a:bodyPr/>
          <a:lstStyle>
            <a:lvl1pPr marL="0" marR="0" indent="0" algn="ctr" defTabSz="1136622" rtl="0" eaLnBrk="1" fontAlgn="base" latinLnBrk="0" hangingPunct="1">
              <a:lnSpc>
                <a:spcPct val="110000"/>
              </a:lnSpc>
              <a:spcBef>
                <a:spcPts val="2400"/>
              </a:spcBef>
              <a:spcAft>
                <a:spcPts val="600"/>
              </a:spcAft>
              <a:buClr>
                <a:srgbClr val="0000CC"/>
              </a:buClr>
              <a:buSzPct val="85000"/>
              <a:buFont typeface="Wingdings" pitchFamily="2" charset="2"/>
              <a:buNone/>
              <a:tabLst>
                <a:tab pos="228594" algn="l"/>
              </a:tabLst>
              <a:defRPr sz="2200">
                <a:solidFill>
                  <a:schemeClr val="tx1"/>
                </a:solidFill>
              </a:defRPr>
            </a:lvl1pPr>
          </a:lstStyle>
          <a:p>
            <a:pPr lvl="0"/>
            <a:r>
              <a:rPr lang="en-US" noProof="0" dirty="0"/>
              <a:t>Subtitle (Arial Bold, 22 Pt) </a:t>
            </a:r>
          </a:p>
          <a:p>
            <a:pPr lvl="0"/>
            <a:endParaRPr lang="en-US" noProof="0" dirty="0"/>
          </a:p>
        </p:txBody>
      </p:sp>
      <p:sp>
        <p:nvSpPr>
          <p:cNvPr id="7" name="Textplatzhalter 4"/>
          <p:cNvSpPr>
            <a:spLocks noGrp="1"/>
          </p:cNvSpPr>
          <p:nvPr>
            <p:ph type="body" sz="quarter" idx="12" hasCustomPrompt="1"/>
          </p:nvPr>
        </p:nvSpPr>
        <p:spPr>
          <a:xfrm>
            <a:off x="3253409" y="4796192"/>
            <a:ext cx="5400703" cy="720558"/>
          </a:xfrm>
        </p:spPr>
        <p:txBody>
          <a:bodyPr/>
          <a:lstStyle>
            <a:lvl1pPr marL="0" indent="0" algn="ctr">
              <a:lnSpc>
                <a:spcPct val="100000"/>
              </a:lnSpc>
              <a:spcBef>
                <a:spcPts val="0"/>
              </a:spcBef>
              <a:spcAft>
                <a:spcPts val="0"/>
              </a:spcAft>
              <a:defRPr sz="2000" b="1" baseline="0">
                <a:solidFill>
                  <a:schemeClr val="tx1"/>
                </a:solidFill>
              </a:defRPr>
            </a:lvl1pPr>
            <a:lvl2pPr marL="180000" indent="0">
              <a:buNone/>
              <a:defRPr/>
            </a:lvl2pPr>
            <a:lvl3pPr marL="540000" indent="0">
              <a:buNone/>
              <a:defRPr/>
            </a:lvl3pPr>
            <a:lvl4pPr marL="1246686" indent="0">
              <a:buNone/>
              <a:defRPr/>
            </a:lvl4pPr>
            <a:lvl5pPr marL="1473163" indent="0">
              <a:buNone/>
              <a:defRPr/>
            </a:lvl5pPr>
          </a:lstStyle>
          <a:p>
            <a:pPr lvl="0"/>
            <a:r>
              <a:rPr lang="de-DE" dirty="0"/>
              <a:t>Hahn-</a:t>
            </a:r>
            <a:r>
              <a:rPr lang="de-DE" dirty="0" err="1"/>
              <a:t>Schickard</a:t>
            </a:r>
            <a:r>
              <a:rPr lang="de-DE" dirty="0"/>
              <a:t> (Arial </a:t>
            </a:r>
            <a:r>
              <a:rPr lang="de-DE" dirty="0" err="1"/>
              <a:t>Bold</a:t>
            </a:r>
            <a:r>
              <a:rPr lang="de-DE" dirty="0"/>
              <a:t>, 20 Pt)</a:t>
            </a:r>
            <a:br>
              <a:rPr lang="de-DE" dirty="0"/>
            </a:br>
            <a:r>
              <a:rPr lang="de-DE" dirty="0"/>
              <a:t>Town, Germany (Arial </a:t>
            </a:r>
            <a:r>
              <a:rPr lang="de-DE" dirty="0" err="1"/>
              <a:t>Bold</a:t>
            </a:r>
            <a:r>
              <a:rPr lang="de-DE" dirty="0"/>
              <a:t>, 20 Pt)</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549575" y="260648"/>
            <a:ext cx="1947728" cy="1166400"/>
          </a:xfrm>
          <a:prstGeom prst="rect">
            <a:avLst/>
          </a:prstGeom>
        </p:spPr>
      </p:pic>
    </p:spTree>
    <p:extLst>
      <p:ext uri="{BB962C8B-B14F-4D97-AF65-F5344CB8AC3E}">
        <p14:creationId xmlns:p14="http://schemas.microsoft.com/office/powerpoint/2010/main" val="2140076281"/>
      </p:ext>
    </p:extLst>
  </p:cSld>
  <p:clrMapOvr>
    <a:masterClrMapping/>
  </p:clrMapOvr>
  <p:transition advTm="2000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dirty="0"/>
              <a:t>Title/Headline, two lines possible (Arial Bold, 28 Pt)</a:t>
            </a:r>
          </a:p>
        </p:txBody>
      </p:sp>
      <p:sp>
        <p:nvSpPr>
          <p:cNvPr id="3" name="Inhaltsplatzhalter 2"/>
          <p:cNvSpPr>
            <a:spLocks noGrp="1"/>
          </p:cNvSpPr>
          <p:nvPr>
            <p:ph idx="1" hasCustomPrompt="1"/>
          </p:nvPr>
        </p:nvSpPr>
        <p:spPr/>
        <p:txBody>
          <a:bodyPr/>
          <a:lstStyle>
            <a:lvl1pPr marL="180000" indent="-180000">
              <a:spcBef>
                <a:spcPts val="3200"/>
              </a:spcBef>
              <a:spcAft>
                <a:spcPts val="200"/>
              </a:spcAft>
              <a:defRPr lang="en-US" sz="2200" b="1" baseline="0" noProof="0" dirty="0" smtClean="0">
                <a:solidFill>
                  <a:schemeClr val="tx1"/>
                </a:solidFill>
                <a:latin typeface="+mn-lt"/>
                <a:ea typeface="+mn-ea"/>
                <a:cs typeface="+mn-cs"/>
              </a:defRPr>
            </a:lvl1pPr>
            <a:lvl2pPr marL="540000" indent="-360000">
              <a:spcBef>
                <a:spcPts val="800"/>
              </a:spcBef>
              <a:defRPr lang="en-US" sz="2000" baseline="0" noProof="0" dirty="0" smtClean="0">
                <a:solidFill>
                  <a:schemeClr val="tx1"/>
                </a:solidFill>
                <a:latin typeface="+mn-lt"/>
              </a:defRPr>
            </a:lvl2pPr>
            <a:lvl3pPr marL="792000" indent="-252000">
              <a:spcBef>
                <a:spcPts val="200"/>
              </a:spcBef>
              <a:defRPr lang="en-US" sz="1800" noProof="0" dirty="0" smtClean="0">
                <a:solidFill>
                  <a:schemeClr val="tx1"/>
                </a:solidFill>
                <a:latin typeface="+mn-lt"/>
              </a:defRPr>
            </a:lvl3pPr>
          </a:lstStyle>
          <a:p>
            <a:pPr lvl="0"/>
            <a:r>
              <a:rPr lang="en-US" noProof="0" dirty="0"/>
              <a:t>First level (Subtitle, Arial Bold, 22 Pt)</a:t>
            </a:r>
          </a:p>
          <a:p>
            <a:pPr lvl="1"/>
            <a:r>
              <a:rPr lang="en-US" noProof="0" dirty="0"/>
              <a:t>Second level (Arial, 20 Pt)</a:t>
            </a:r>
          </a:p>
          <a:p>
            <a:pPr lvl="2"/>
            <a:r>
              <a:rPr lang="en-US" noProof="0" dirty="0"/>
              <a:t>Third level (Arial, 18 Pt)</a:t>
            </a:r>
          </a:p>
          <a:p>
            <a:pPr lvl="0"/>
            <a:r>
              <a:rPr lang="en-US" noProof="0" dirty="0"/>
              <a:t>First level (Subtitle, Arial Bold, 22 Pt)</a:t>
            </a:r>
          </a:p>
          <a:p>
            <a:pPr lvl="1"/>
            <a:r>
              <a:rPr lang="en-US" noProof="0" dirty="0"/>
              <a:t>Second level (Arial, 20 Pt)</a:t>
            </a:r>
          </a:p>
          <a:p>
            <a:pPr lvl="1"/>
            <a:r>
              <a:rPr lang="en-US" noProof="0" dirty="0"/>
              <a:t>Second level (Arial, 20 Pt)</a:t>
            </a:r>
          </a:p>
          <a:p>
            <a:pPr lvl="1"/>
            <a:r>
              <a:rPr lang="en-US" noProof="0" dirty="0"/>
              <a:t>Second level (Arial, 20 Pt)</a:t>
            </a:r>
          </a:p>
          <a:p>
            <a:pPr lvl="2"/>
            <a:r>
              <a:rPr lang="en-US" noProof="0" dirty="0"/>
              <a:t>Third level (Arial, 18 Pt)</a:t>
            </a:r>
          </a:p>
          <a:p>
            <a:pPr lvl="3"/>
            <a:r>
              <a:rPr lang="en-US" noProof="0" dirty="0"/>
              <a:t>Don’t use a fourth level!</a:t>
            </a:r>
          </a:p>
          <a:p>
            <a:pPr lvl="1"/>
            <a:r>
              <a:rPr lang="en-US" noProof="0" dirty="0"/>
              <a:t>Second level (Arial, 20 Pt)</a:t>
            </a:r>
          </a:p>
          <a:p>
            <a:pPr marL="180000" lvl="0" indent="-180000" algn="l" defTabSz="1136622" rtl="0" eaLnBrk="1" fontAlgn="base" hangingPunct="1">
              <a:spcBef>
                <a:spcPts val="3600"/>
              </a:spcBef>
              <a:spcAft>
                <a:spcPts val="200"/>
              </a:spcAft>
              <a:buClr>
                <a:srgbClr val="0000CC"/>
              </a:buClr>
              <a:buSzPct val="85000"/>
              <a:buFont typeface="Wingdings" pitchFamily="2" charset="2"/>
              <a:buBlip>
                <a:blip r:embed="rId2"/>
              </a:buBlip>
              <a:tabLst>
                <a:tab pos="180975" algn="l"/>
              </a:tabLst>
            </a:pPr>
            <a:endParaRPr lang="en-US" noProof="0" dirty="0"/>
          </a:p>
        </p:txBody>
      </p:sp>
      <p:sp>
        <p:nvSpPr>
          <p:cNvPr id="4" name="Fußzeilenplatzhalter 3"/>
          <p:cNvSpPr>
            <a:spLocks noGrp="1"/>
          </p:cNvSpPr>
          <p:nvPr>
            <p:ph type="ftr" sz="quarter" idx="10"/>
          </p:nvPr>
        </p:nvSpPr>
        <p:spPr/>
        <p:txBody>
          <a:bodyPr/>
          <a:lstStyle>
            <a:lvl1pPr algn="l">
              <a:defRPr/>
            </a:lvl1pPr>
          </a:lstStyle>
          <a:p>
            <a:r>
              <a:rPr lang="en-US" dirty="0"/>
              <a:t>Marcus.Rueb@Hahn-Schickard.de - Tel.: 07721/943-180</a:t>
            </a:r>
          </a:p>
        </p:txBody>
      </p:sp>
      <p:sp>
        <p:nvSpPr>
          <p:cNvPr id="5" name="Foliennummernplatzhalter 4"/>
          <p:cNvSpPr>
            <a:spLocks noGrp="1"/>
          </p:cNvSpPr>
          <p:nvPr>
            <p:ph type="sldNum" sz="quarter" idx="11"/>
          </p:nvPr>
        </p:nvSpPr>
        <p:spPr/>
        <p:txBody>
          <a:bodyPr/>
          <a:lstStyle/>
          <a:p>
            <a:fld id="{0625EBFC-0345-4FA4-A801-51797D94B198}" type="slidenum">
              <a:rPr lang="de-DE" smtClean="0"/>
              <a:t>‹Nr.›</a:t>
            </a:fld>
            <a:endParaRPr lang="de-DE" dirty="0"/>
          </a:p>
        </p:txBody>
      </p:sp>
    </p:spTree>
    <p:extLst>
      <p:ext uri="{BB962C8B-B14F-4D97-AF65-F5344CB8AC3E}">
        <p14:creationId xmlns:p14="http://schemas.microsoft.com/office/powerpoint/2010/main" val="2840023704"/>
      </p:ext>
    </p:extLst>
  </p:cSld>
  <p:clrMapOvr>
    <a:masterClrMapping/>
  </p:clrMapOvr>
  <p:transition advTm="2000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dirty="0"/>
              <a:t>Title/Headline, two lines possible (Arial Bold, 28 Pt)</a:t>
            </a:r>
          </a:p>
        </p:txBody>
      </p:sp>
      <p:sp>
        <p:nvSpPr>
          <p:cNvPr id="4" name="Fußzeilenplatzhalter 3"/>
          <p:cNvSpPr>
            <a:spLocks noGrp="1"/>
          </p:cNvSpPr>
          <p:nvPr>
            <p:ph type="ftr" sz="quarter" idx="10"/>
          </p:nvPr>
        </p:nvSpPr>
        <p:spPr/>
        <p:txBody>
          <a:bodyPr/>
          <a:lstStyle>
            <a:lvl1pPr algn="l">
              <a:defRPr/>
            </a:lvl1pPr>
          </a:lstStyle>
          <a:p>
            <a:r>
              <a:rPr lang="en-US" dirty="0"/>
              <a:t>Marcus.Rueb@Hahn-Schickard.de - Tel.: 07721/943-180</a:t>
            </a:r>
          </a:p>
        </p:txBody>
      </p:sp>
      <p:sp>
        <p:nvSpPr>
          <p:cNvPr id="5" name="Foliennummernplatzhalter 4"/>
          <p:cNvSpPr>
            <a:spLocks noGrp="1"/>
          </p:cNvSpPr>
          <p:nvPr>
            <p:ph type="sldNum" sz="quarter" idx="11"/>
          </p:nvPr>
        </p:nvSpPr>
        <p:spPr/>
        <p:txBody>
          <a:bodyPr/>
          <a:lstStyle/>
          <a:p>
            <a:fld id="{0625EBFC-0345-4FA4-A801-51797D94B198}" type="slidenum">
              <a:rPr lang="de-DE" smtClean="0"/>
              <a:t>‹Nr.›</a:t>
            </a:fld>
            <a:endParaRPr lang="de-DE" dirty="0"/>
          </a:p>
        </p:txBody>
      </p:sp>
      <p:sp>
        <p:nvSpPr>
          <p:cNvPr id="6" name="Inhaltsplatzhalter 2"/>
          <p:cNvSpPr>
            <a:spLocks noGrp="1"/>
          </p:cNvSpPr>
          <p:nvPr>
            <p:ph idx="1" hasCustomPrompt="1"/>
          </p:nvPr>
        </p:nvSpPr>
        <p:spPr>
          <a:xfrm>
            <a:off x="55035" y="1341444"/>
            <a:ext cx="7553329" cy="4967287"/>
          </a:xfrm>
        </p:spPr>
        <p:txBody>
          <a:bodyPr/>
          <a:lstStyle>
            <a:lvl1pPr marL="180000" indent="-180000">
              <a:spcBef>
                <a:spcPts val="3200"/>
              </a:spcBef>
              <a:spcAft>
                <a:spcPts val="200"/>
              </a:spcAft>
              <a:defRPr lang="en-US" sz="2200" b="1" baseline="0" noProof="0" dirty="0" smtClean="0">
                <a:solidFill>
                  <a:schemeClr val="tx1"/>
                </a:solidFill>
                <a:latin typeface="+mn-lt"/>
                <a:ea typeface="+mn-ea"/>
                <a:cs typeface="+mn-cs"/>
              </a:defRPr>
            </a:lvl1pPr>
            <a:lvl2pPr marL="540000" indent="-360000">
              <a:spcBef>
                <a:spcPts val="800"/>
              </a:spcBef>
              <a:defRPr lang="en-US" sz="2000" baseline="0" noProof="0" dirty="0" smtClean="0">
                <a:solidFill>
                  <a:schemeClr val="tx1"/>
                </a:solidFill>
                <a:latin typeface="+mn-lt"/>
              </a:defRPr>
            </a:lvl2pPr>
            <a:lvl3pPr marL="792000" indent="-252000">
              <a:spcBef>
                <a:spcPts val="200"/>
              </a:spcBef>
              <a:defRPr lang="en-US" sz="1800" noProof="0" dirty="0" smtClean="0">
                <a:solidFill>
                  <a:schemeClr val="tx1"/>
                </a:solidFill>
                <a:latin typeface="+mn-lt"/>
              </a:defRPr>
            </a:lvl3pPr>
          </a:lstStyle>
          <a:p>
            <a:pPr lvl="0"/>
            <a:r>
              <a:rPr lang="en-US" noProof="0" dirty="0"/>
              <a:t>First level (Subtitle, Arial Bold, 22 Pt)</a:t>
            </a:r>
          </a:p>
          <a:p>
            <a:pPr lvl="1"/>
            <a:r>
              <a:rPr lang="en-US" noProof="0" dirty="0"/>
              <a:t>Second level (Arial, 20 Pt)</a:t>
            </a:r>
          </a:p>
          <a:p>
            <a:pPr lvl="2"/>
            <a:r>
              <a:rPr lang="en-US" noProof="0" dirty="0"/>
              <a:t>Third level (Arial, 18 Pt)</a:t>
            </a:r>
          </a:p>
          <a:p>
            <a:pPr lvl="0"/>
            <a:r>
              <a:rPr lang="en-US" noProof="0" dirty="0"/>
              <a:t>First level (Subtitle, Arial Bold, 22 Pt)</a:t>
            </a:r>
          </a:p>
          <a:p>
            <a:pPr lvl="1"/>
            <a:r>
              <a:rPr lang="en-US" noProof="0" dirty="0"/>
              <a:t>Second level (Arial, 20 Pt)</a:t>
            </a:r>
          </a:p>
          <a:p>
            <a:pPr lvl="1"/>
            <a:r>
              <a:rPr lang="en-US" noProof="0" dirty="0"/>
              <a:t>Second level (Arial, 20 Pt)</a:t>
            </a:r>
          </a:p>
          <a:p>
            <a:pPr lvl="1"/>
            <a:r>
              <a:rPr lang="en-US" noProof="0" dirty="0"/>
              <a:t>Second level (Arial, 20 Pt)</a:t>
            </a:r>
          </a:p>
          <a:p>
            <a:pPr lvl="2"/>
            <a:r>
              <a:rPr lang="en-US" noProof="0" dirty="0"/>
              <a:t>Third level (Arial, 18 Pt)</a:t>
            </a:r>
          </a:p>
          <a:p>
            <a:pPr lvl="3"/>
            <a:r>
              <a:rPr lang="en-US" noProof="0" dirty="0"/>
              <a:t>Don’t use a fourth level!</a:t>
            </a:r>
          </a:p>
          <a:p>
            <a:pPr lvl="1"/>
            <a:r>
              <a:rPr lang="en-US" noProof="0" dirty="0"/>
              <a:t>Second level (Arial, 20 Pt)</a:t>
            </a:r>
          </a:p>
          <a:p>
            <a:pPr marL="180000" lvl="0" indent="-180000" algn="l" defTabSz="1136622" rtl="0" eaLnBrk="1" fontAlgn="base" hangingPunct="1">
              <a:spcBef>
                <a:spcPts val="3600"/>
              </a:spcBef>
              <a:spcAft>
                <a:spcPts val="200"/>
              </a:spcAft>
              <a:buClr>
                <a:srgbClr val="0000CC"/>
              </a:buClr>
              <a:buSzPct val="85000"/>
              <a:buFont typeface="Wingdings" pitchFamily="2" charset="2"/>
              <a:buBlip>
                <a:blip r:embed="rId2"/>
              </a:buBlip>
              <a:tabLst>
                <a:tab pos="180975" algn="l"/>
              </a:tabLst>
            </a:pPr>
            <a:endParaRPr lang="en-US" noProof="0" dirty="0"/>
          </a:p>
        </p:txBody>
      </p:sp>
    </p:spTree>
    <p:extLst>
      <p:ext uri="{BB962C8B-B14F-4D97-AF65-F5344CB8AC3E}">
        <p14:creationId xmlns:p14="http://schemas.microsoft.com/office/powerpoint/2010/main" val="1189633517"/>
      </p:ext>
    </p:extLst>
  </p:cSld>
  <p:clrMapOvr>
    <a:masterClrMapping/>
  </p:clrMapOvr>
  <p:transition advTm="2000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dirty="0"/>
              <a:t>Title/Headline, two lines possible (Arial Bold, 28 Pt)</a:t>
            </a:r>
          </a:p>
        </p:txBody>
      </p:sp>
      <p:sp>
        <p:nvSpPr>
          <p:cNvPr id="5" name="Fußzeilenplatzhalter 4"/>
          <p:cNvSpPr>
            <a:spLocks noGrp="1"/>
          </p:cNvSpPr>
          <p:nvPr>
            <p:ph type="ftr" sz="quarter" idx="10"/>
          </p:nvPr>
        </p:nvSpPr>
        <p:spPr/>
        <p:txBody>
          <a:bodyPr/>
          <a:lstStyle>
            <a:lvl1pPr algn="l">
              <a:defRPr/>
            </a:lvl1pPr>
          </a:lstStyle>
          <a:p>
            <a:r>
              <a:rPr lang="en-US" dirty="0"/>
              <a:t>Marcus.Rueb@Hahn-Schickard.de - Tel.: 07721/943-180</a:t>
            </a:r>
          </a:p>
        </p:txBody>
      </p:sp>
      <p:sp>
        <p:nvSpPr>
          <p:cNvPr id="6" name="Foliennummernplatzhalter 5"/>
          <p:cNvSpPr>
            <a:spLocks noGrp="1"/>
          </p:cNvSpPr>
          <p:nvPr>
            <p:ph type="sldNum" sz="quarter" idx="11"/>
          </p:nvPr>
        </p:nvSpPr>
        <p:spPr/>
        <p:txBody>
          <a:bodyPr/>
          <a:lstStyle/>
          <a:p>
            <a:fld id="{0625EBFC-0345-4FA4-A801-51797D94B198}" type="slidenum">
              <a:rPr lang="de-DE" smtClean="0"/>
              <a:t>‹Nr.›</a:t>
            </a:fld>
            <a:endParaRPr lang="de-DE"/>
          </a:p>
        </p:txBody>
      </p:sp>
      <p:sp>
        <p:nvSpPr>
          <p:cNvPr id="10" name="Inhaltsplatzhalter 2"/>
          <p:cNvSpPr>
            <a:spLocks noGrp="1"/>
          </p:cNvSpPr>
          <p:nvPr>
            <p:ph idx="1" hasCustomPrompt="1"/>
          </p:nvPr>
        </p:nvSpPr>
        <p:spPr>
          <a:xfrm>
            <a:off x="55035" y="1341444"/>
            <a:ext cx="5608860" cy="4967287"/>
          </a:xfrm>
        </p:spPr>
        <p:txBody>
          <a:bodyPr/>
          <a:lstStyle>
            <a:lvl1pPr marL="180000" indent="-180000">
              <a:spcBef>
                <a:spcPts val="3200"/>
              </a:spcBef>
              <a:spcAft>
                <a:spcPts val="200"/>
              </a:spcAft>
              <a:defRPr lang="en-US" sz="2200" b="1" baseline="0" noProof="0" dirty="0" smtClean="0">
                <a:solidFill>
                  <a:schemeClr val="tx1"/>
                </a:solidFill>
                <a:latin typeface="+mn-lt"/>
                <a:ea typeface="+mn-ea"/>
                <a:cs typeface="+mn-cs"/>
              </a:defRPr>
            </a:lvl1pPr>
            <a:lvl2pPr marL="540000" indent="-360000">
              <a:spcBef>
                <a:spcPts val="800"/>
              </a:spcBef>
              <a:defRPr lang="en-US" sz="2000" baseline="0" noProof="0" dirty="0" smtClean="0">
                <a:solidFill>
                  <a:schemeClr val="tx1"/>
                </a:solidFill>
                <a:latin typeface="+mn-lt"/>
              </a:defRPr>
            </a:lvl2pPr>
            <a:lvl3pPr marL="792000" indent="-252000">
              <a:spcBef>
                <a:spcPts val="200"/>
              </a:spcBef>
              <a:defRPr lang="en-US" sz="1800" noProof="0" dirty="0" smtClean="0">
                <a:solidFill>
                  <a:schemeClr val="tx1"/>
                </a:solidFill>
                <a:latin typeface="+mn-lt"/>
              </a:defRPr>
            </a:lvl3pPr>
          </a:lstStyle>
          <a:p>
            <a:pPr lvl="0"/>
            <a:r>
              <a:rPr lang="en-US" noProof="0" dirty="0"/>
              <a:t>First level (Subtitle, Arial Bold, 22 Pt)</a:t>
            </a:r>
          </a:p>
          <a:p>
            <a:pPr lvl="1"/>
            <a:r>
              <a:rPr lang="en-US" noProof="0" dirty="0"/>
              <a:t>Second level (Arial, 20 Pt)</a:t>
            </a:r>
          </a:p>
          <a:p>
            <a:pPr lvl="2"/>
            <a:r>
              <a:rPr lang="en-US" noProof="0" dirty="0"/>
              <a:t>Third level (Arial, 18 Pt)</a:t>
            </a:r>
          </a:p>
          <a:p>
            <a:pPr lvl="0"/>
            <a:r>
              <a:rPr lang="en-US" noProof="0" dirty="0"/>
              <a:t>First level (Subtitle, Arial Bold, 22 Pt)</a:t>
            </a:r>
          </a:p>
          <a:p>
            <a:pPr lvl="1"/>
            <a:r>
              <a:rPr lang="en-US" noProof="0" dirty="0"/>
              <a:t>Second level (Arial, 20 Pt)</a:t>
            </a:r>
          </a:p>
          <a:p>
            <a:pPr lvl="1"/>
            <a:r>
              <a:rPr lang="en-US" noProof="0" dirty="0"/>
              <a:t>Second level (Arial, 20 Pt)</a:t>
            </a:r>
          </a:p>
          <a:p>
            <a:pPr lvl="1"/>
            <a:r>
              <a:rPr lang="en-US" noProof="0" dirty="0"/>
              <a:t>Second level (Arial, 20 Pt)</a:t>
            </a:r>
          </a:p>
          <a:p>
            <a:pPr lvl="2"/>
            <a:r>
              <a:rPr lang="en-US" noProof="0" dirty="0"/>
              <a:t>Third level (Arial, 18 Pt)</a:t>
            </a:r>
          </a:p>
          <a:p>
            <a:pPr lvl="3"/>
            <a:r>
              <a:rPr lang="en-US" noProof="0" dirty="0"/>
              <a:t>Don’t use a fourth level!</a:t>
            </a:r>
          </a:p>
          <a:p>
            <a:pPr lvl="1"/>
            <a:r>
              <a:rPr lang="en-US" noProof="0" dirty="0"/>
              <a:t>Second level (Arial, 20 Pt)</a:t>
            </a:r>
          </a:p>
          <a:p>
            <a:pPr marL="180000" lvl="0" indent="-180000" algn="l" defTabSz="1136622" rtl="0" eaLnBrk="1" fontAlgn="base" hangingPunct="1">
              <a:spcBef>
                <a:spcPts val="3600"/>
              </a:spcBef>
              <a:spcAft>
                <a:spcPts val="200"/>
              </a:spcAft>
              <a:buClr>
                <a:srgbClr val="0000CC"/>
              </a:buClr>
              <a:buSzPct val="85000"/>
              <a:buFont typeface="Wingdings" pitchFamily="2" charset="2"/>
              <a:buBlip>
                <a:blip r:embed="rId2"/>
              </a:buBlip>
              <a:tabLst>
                <a:tab pos="180975" algn="l"/>
              </a:tabLst>
            </a:pPr>
            <a:endParaRPr lang="en-US" noProof="0" dirty="0"/>
          </a:p>
        </p:txBody>
      </p:sp>
      <p:sp>
        <p:nvSpPr>
          <p:cNvPr id="11" name="Inhaltsplatzhalter 2"/>
          <p:cNvSpPr>
            <a:spLocks noGrp="1"/>
          </p:cNvSpPr>
          <p:nvPr>
            <p:ph idx="12" hasCustomPrompt="1"/>
          </p:nvPr>
        </p:nvSpPr>
        <p:spPr>
          <a:xfrm>
            <a:off x="5879948" y="1341256"/>
            <a:ext cx="5536174" cy="4967287"/>
          </a:xfrm>
        </p:spPr>
        <p:txBody>
          <a:bodyPr/>
          <a:lstStyle>
            <a:lvl1pPr marL="180000" indent="-180000">
              <a:spcBef>
                <a:spcPts val="3200"/>
              </a:spcBef>
              <a:spcAft>
                <a:spcPts val="200"/>
              </a:spcAft>
              <a:defRPr lang="en-US" sz="2200" b="1" baseline="0" noProof="0" dirty="0" smtClean="0">
                <a:solidFill>
                  <a:schemeClr val="tx1"/>
                </a:solidFill>
                <a:latin typeface="+mn-lt"/>
                <a:ea typeface="+mn-ea"/>
                <a:cs typeface="+mn-cs"/>
              </a:defRPr>
            </a:lvl1pPr>
            <a:lvl2pPr marL="540000" indent="-360000">
              <a:spcBef>
                <a:spcPts val="800"/>
              </a:spcBef>
              <a:defRPr lang="en-US" sz="2000" baseline="0" noProof="0" dirty="0" smtClean="0">
                <a:solidFill>
                  <a:schemeClr val="tx1"/>
                </a:solidFill>
                <a:latin typeface="+mn-lt"/>
              </a:defRPr>
            </a:lvl2pPr>
            <a:lvl3pPr marL="792000" indent="-252000">
              <a:spcBef>
                <a:spcPts val="200"/>
              </a:spcBef>
              <a:defRPr lang="en-US" sz="1800" noProof="0" dirty="0" smtClean="0">
                <a:solidFill>
                  <a:schemeClr val="tx1"/>
                </a:solidFill>
                <a:latin typeface="+mn-lt"/>
              </a:defRPr>
            </a:lvl3pPr>
          </a:lstStyle>
          <a:p>
            <a:pPr lvl="0"/>
            <a:r>
              <a:rPr lang="en-US" noProof="0" dirty="0"/>
              <a:t>First level (Subtitle, Arial Bold, 22 Pt)</a:t>
            </a:r>
          </a:p>
          <a:p>
            <a:pPr lvl="1"/>
            <a:r>
              <a:rPr lang="en-US" noProof="0" dirty="0"/>
              <a:t>Second level (Arial, 20 Pt)</a:t>
            </a:r>
          </a:p>
          <a:p>
            <a:pPr lvl="2"/>
            <a:r>
              <a:rPr lang="en-US" noProof="0" dirty="0"/>
              <a:t>Third level (Arial, 18 Pt)</a:t>
            </a:r>
          </a:p>
          <a:p>
            <a:pPr lvl="0"/>
            <a:r>
              <a:rPr lang="en-US" noProof="0" dirty="0"/>
              <a:t>First level (Subtitle, Arial Bold, 22 Pt)</a:t>
            </a:r>
          </a:p>
          <a:p>
            <a:pPr lvl="1"/>
            <a:r>
              <a:rPr lang="en-US" noProof="0" dirty="0"/>
              <a:t>Second level (Arial, 20 Pt)</a:t>
            </a:r>
          </a:p>
          <a:p>
            <a:pPr lvl="1"/>
            <a:r>
              <a:rPr lang="en-US" noProof="0" dirty="0"/>
              <a:t>Second level (Arial, 20 Pt)</a:t>
            </a:r>
          </a:p>
          <a:p>
            <a:pPr lvl="1"/>
            <a:r>
              <a:rPr lang="en-US" noProof="0" dirty="0"/>
              <a:t>Second level (Arial, 20 Pt)</a:t>
            </a:r>
          </a:p>
          <a:p>
            <a:pPr lvl="2"/>
            <a:r>
              <a:rPr lang="en-US" noProof="0" dirty="0"/>
              <a:t>Third level (Arial, 18 Pt)</a:t>
            </a:r>
          </a:p>
          <a:p>
            <a:pPr lvl="3"/>
            <a:r>
              <a:rPr lang="en-US" noProof="0" dirty="0"/>
              <a:t>Don’t use a fourth level!</a:t>
            </a:r>
          </a:p>
          <a:p>
            <a:pPr lvl="1"/>
            <a:r>
              <a:rPr lang="en-US" noProof="0" dirty="0"/>
              <a:t>Second level (Arial, 20 Pt)</a:t>
            </a:r>
          </a:p>
          <a:p>
            <a:pPr marL="180000" lvl="0" indent="-180000" algn="l" defTabSz="1136622" rtl="0" eaLnBrk="1" fontAlgn="base" hangingPunct="1">
              <a:spcBef>
                <a:spcPts val="3600"/>
              </a:spcBef>
              <a:spcAft>
                <a:spcPts val="200"/>
              </a:spcAft>
              <a:buClr>
                <a:srgbClr val="0000CC"/>
              </a:buClr>
              <a:buSzPct val="85000"/>
              <a:buFont typeface="Wingdings" pitchFamily="2" charset="2"/>
              <a:buBlip>
                <a:blip r:embed="rId2"/>
              </a:buBlip>
              <a:tabLst>
                <a:tab pos="180975" algn="l"/>
              </a:tabLst>
            </a:pPr>
            <a:endParaRPr lang="en-US" noProof="0" dirty="0"/>
          </a:p>
        </p:txBody>
      </p:sp>
    </p:spTree>
    <p:extLst>
      <p:ext uri="{BB962C8B-B14F-4D97-AF65-F5344CB8AC3E}">
        <p14:creationId xmlns:p14="http://schemas.microsoft.com/office/powerpoint/2010/main" val="3465767657"/>
      </p:ext>
    </p:extLst>
  </p:cSld>
  <p:clrMapOvr>
    <a:masterClrMapping/>
  </p:clrMapOvr>
  <p:transition advTm="2000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Zwei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dirty="0"/>
              <a:t>Title/Headline, two lines possible (Arial Bold, 28 Pt)</a:t>
            </a:r>
          </a:p>
        </p:txBody>
      </p:sp>
      <p:sp>
        <p:nvSpPr>
          <p:cNvPr id="4" name="Fußzeilenplatzhalter 3"/>
          <p:cNvSpPr>
            <a:spLocks noGrp="1"/>
          </p:cNvSpPr>
          <p:nvPr>
            <p:ph type="ftr" sz="quarter" idx="10"/>
          </p:nvPr>
        </p:nvSpPr>
        <p:spPr/>
        <p:txBody>
          <a:bodyPr/>
          <a:lstStyle>
            <a:lvl1pPr algn="l">
              <a:defRPr/>
            </a:lvl1pPr>
          </a:lstStyle>
          <a:p>
            <a:r>
              <a:rPr lang="en-US" dirty="0"/>
              <a:t>Marcus.Rueb@Hahn-Schickard.de - Tel.: 07721/943-180</a:t>
            </a:r>
          </a:p>
        </p:txBody>
      </p:sp>
      <p:sp>
        <p:nvSpPr>
          <p:cNvPr id="5" name="Foliennummernplatzhalter 4"/>
          <p:cNvSpPr>
            <a:spLocks noGrp="1"/>
          </p:cNvSpPr>
          <p:nvPr>
            <p:ph type="sldNum" sz="quarter" idx="11"/>
          </p:nvPr>
        </p:nvSpPr>
        <p:spPr/>
        <p:txBody>
          <a:bodyPr/>
          <a:lstStyle/>
          <a:p>
            <a:fld id="{0625EBFC-0345-4FA4-A801-51797D94B198}" type="slidenum">
              <a:rPr lang="de-DE" smtClean="0"/>
              <a:t>‹Nr.›</a:t>
            </a:fld>
            <a:endParaRPr lang="de-DE" dirty="0"/>
          </a:p>
        </p:txBody>
      </p:sp>
      <p:sp>
        <p:nvSpPr>
          <p:cNvPr id="7" name="Inhaltsplatzhalter 2"/>
          <p:cNvSpPr>
            <a:spLocks noGrp="1"/>
          </p:cNvSpPr>
          <p:nvPr>
            <p:ph idx="1" hasCustomPrompt="1"/>
          </p:nvPr>
        </p:nvSpPr>
        <p:spPr>
          <a:xfrm>
            <a:off x="55035" y="1341444"/>
            <a:ext cx="5608860" cy="4967287"/>
          </a:xfrm>
        </p:spPr>
        <p:txBody>
          <a:bodyPr/>
          <a:lstStyle>
            <a:lvl1pPr marL="180000" indent="-180000">
              <a:spcBef>
                <a:spcPts val="3200"/>
              </a:spcBef>
              <a:spcAft>
                <a:spcPts val="200"/>
              </a:spcAft>
              <a:defRPr lang="en-US" sz="2200" b="1" baseline="0" noProof="0" dirty="0" smtClean="0">
                <a:solidFill>
                  <a:schemeClr val="tx1"/>
                </a:solidFill>
                <a:latin typeface="+mn-lt"/>
                <a:ea typeface="+mn-ea"/>
                <a:cs typeface="+mn-cs"/>
              </a:defRPr>
            </a:lvl1pPr>
            <a:lvl2pPr marL="540000" indent="-360000">
              <a:spcBef>
                <a:spcPts val="800"/>
              </a:spcBef>
              <a:defRPr lang="en-US" sz="2000" baseline="0" noProof="0" dirty="0" smtClean="0">
                <a:solidFill>
                  <a:schemeClr val="tx1"/>
                </a:solidFill>
                <a:latin typeface="+mn-lt"/>
              </a:defRPr>
            </a:lvl2pPr>
            <a:lvl3pPr marL="792000" indent="-252000">
              <a:spcBef>
                <a:spcPts val="200"/>
              </a:spcBef>
              <a:defRPr lang="en-US" sz="1800" noProof="0" dirty="0" smtClean="0">
                <a:solidFill>
                  <a:schemeClr val="tx1"/>
                </a:solidFill>
                <a:latin typeface="+mn-lt"/>
              </a:defRPr>
            </a:lvl3pPr>
          </a:lstStyle>
          <a:p>
            <a:pPr lvl="0"/>
            <a:r>
              <a:rPr lang="en-US" noProof="0" dirty="0"/>
              <a:t>First level (Subtitle, Arial Bold, 22 Pt)</a:t>
            </a:r>
          </a:p>
          <a:p>
            <a:pPr lvl="1"/>
            <a:r>
              <a:rPr lang="en-US" noProof="0" dirty="0"/>
              <a:t>Second level (Arial, 20 Pt)</a:t>
            </a:r>
          </a:p>
          <a:p>
            <a:pPr lvl="2"/>
            <a:r>
              <a:rPr lang="en-US" noProof="0" dirty="0"/>
              <a:t>Third level (Arial, 18 Pt)</a:t>
            </a:r>
          </a:p>
          <a:p>
            <a:pPr lvl="0"/>
            <a:r>
              <a:rPr lang="en-US" noProof="0" dirty="0"/>
              <a:t>First level (Subtitle, Arial Bold, 22 Pt)</a:t>
            </a:r>
          </a:p>
          <a:p>
            <a:pPr lvl="1"/>
            <a:r>
              <a:rPr lang="en-US" noProof="0" dirty="0"/>
              <a:t>Second level (Arial, 20 Pt)</a:t>
            </a:r>
          </a:p>
          <a:p>
            <a:pPr lvl="1"/>
            <a:r>
              <a:rPr lang="en-US" noProof="0" dirty="0"/>
              <a:t>Second level (Arial, 20 Pt)</a:t>
            </a:r>
          </a:p>
          <a:p>
            <a:pPr lvl="1"/>
            <a:r>
              <a:rPr lang="en-US" noProof="0" dirty="0"/>
              <a:t>Second level (Arial, 20 Pt)</a:t>
            </a:r>
          </a:p>
          <a:p>
            <a:pPr lvl="2"/>
            <a:r>
              <a:rPr lang="en-US" noProof="0" dirty="0"/>
              <a:t>Third level (Arial, 18 Pt)</a:t>
            </a:r>
          </a:p>
          <a:p>
            <a:pPr lvl="3"/>
            <a:r>
              <a:rPr lang="en-US" noProof="0" dirty="0"/>
              <a:t>Don’t use a fourth level!</a:t>
            </a:r>
          </a:p>
          <a:p>
            <a:pPr lvl="1"/>
            <a:r>
              <a:rPr lang="en-US" noProof="0" dirty="0"/>
              <a:t>Second level (Arial, 20 Pt)</a:t>
            </a:r>
          </a:p>
          <a:p>
            <a:pPr marL="180000" lvl="0" indent="-180000" algn="l" defTabSz="1136622" rtl="0" eaLnBrk="1" fontAlgn="base" hangingPunct="1">
              <a:spcBef>
                <a:spcPts val="3600"/>
              </a:spcBef>
              <a:spcAft>
                <a:spcPts val="200"/>
              </a:spcAft>
              <a:buClr>
                <a:srgbClr val="0000CC"/>
              </a:buClr>
              <a:buSzPct val="85000"/>
              <a:buFont typeface="Wingdings" pitchFamily="2" charset="2"/>
              <a:buBlip>
                <a:blip r:embed="rId2"/>
              </a:buBlip>
              <a:tabLst>
                <a:tab pos="180975" algn="l"/>
              </a:tabLst>
            </a:pPr>
            <a:endParaRPr lang="en-US" noProof="0" dirty="0"/>
          </a:p>
        </p:txBody>
      </p:sp>
    </p:spTree>
    <p:extLst>
      <p:ext uri="{BB962C8B-B14F-4D97-AF65-F5344CB8AC3E}">
        <p14:creationId xmlns:p14="http://schemas.microsoft.com/office/powerpoint/2010/main" val="3200032574"/>
      </p:ext>
    </p:extLst>
  </p:cSld>
  <p:clrMapOvr>
    <a:masterClrMapping/>
  </p:clrMapOvr>
  <p:transition advTm="2000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dirty="0"/>
              <a:t>Title/Headline, two lines possible (Arial Bold, 28 Pt)</a:t>
            </a:r>
          </a:p>
        </p:txBody>
      </p:sp>
      <p:sp>
        <p:nvSpPr>
          <p:cNvPr id="3" name="Fußzeilenplatzhalter 2"/>
          <p:cNvSpPr>
            <a:spLocks noGrp="1"/>
          </p:cNvSpPr>
          <p:nvPr>
            <p:ph type="ftr" sz="quarter" idx="10"/>
          </p:nvPr>
        </p:nvSpPr>
        <p:spPr>
          <a:xfrm>
            <a:off x="262594" y="6331150"/>
            <a:ext cx="8090296" cy="365125"/>
          </a:xfrm>
        </p:spPr>
        <p:txBody>
          <a:bodyPr/>
          <a:lstStyle>
            <a:lvl1pPr algn="l">
              <a:defRPr/>
            </a:lvl1pPr>
          </a:lstStyle>
          <a:p>
            <a:r>
              <a:rPr lang="en-US" dirty="0"/>
              <a:t>Marcus.Rueb@Hahn-Schickard.de - Tel.: 07721/943-180</a:t>
            </a:r>
          </a:p>
        </p:txBody>
      </p:sp>
      <p:sp>
        <p:nvSpPr>
          <p:cNvPr id="4" name="Foliennummernplatzhalter 3"/>
          <p:cNvSpPr>
            <a:spLocks noGrp="1"/>
          </p:cNvSpPr>
          <p:nvPr>
            <p:ph type="sldNum" sz="quarter" idx="11"/>
          </p:nvPr>
        </p:nvSpPr>
        <p:spPr>
          <a:xfrm>
            <a:off x="8455060" y="6337723"/>
            <a:ext cx="711810" cy="365125"/>
          </a:xfrm>
        </p:spPr>
        <p:txBody>
          <a:bodyPr/>
          <a:lstStyle/>
          <a:p>
            <a:fld id="{0625EBFC-0345-4FA4-A801-51797D94B198}" type="slidenum">
              <a:rPr lang="de-DE" smtClean="0"/>
              <a:t>‹Nr.›</a:t>
            </a:fld>
            <a:endParaRPr lang="de-DE"/>
          </a:p>
        </p:txBody>
      </p:sp>
    </p:spTree>
    <p:extLst>
      <p:ext uri="{BB962C8B-B14F-4D97-AF65-F5344CB8AC3E}">
        <p14:creationId xmlns:p14="http://schemas.microsoft.com/office/powerpoint/2010/main" val="25621003"/>
      </p:ext>
    </p:extLst>
  </p:cSld>
  <p:clrMapOvr>
    <a:masterClrMapping/>
  </p:clrMapOvr>
  <p:transition advTm="2000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262594" y="6334599"/>
            <a:ext cx="8090296" cy="365125"/>
          </a:xfrm>
        </p:spPr>
        <p:txBody>
          <a:bodyPr/>
          <a:lstStyle>
            <a:lvl1pPr algn="l">
              <a:defRPr/>
            </a:lvl1pPr>
          </a:lstStyle>
          <a:p>
            <a:r>
              <a:rPr lang="en-US" dirty="0"/>
              <a:t>Marcus.Rueb@Hahn-Schickard.de - Tel.: 07721/943-180</a:t>
            </a:r>
          </a:p>
        </p:txBody>
      </p:sp>
      <p:sp>
        <p:nvSpPr>
          <p:cNvPr id="3" name="Foliennummernplatzhalter 2"/>
          <p:cNvSpPr>
            <a:spLocks noGrp="1"/>
          </p:cNvSpPr>
          <p:nvPr>
            <p:ph type="sldNum" sz="quarter" idx="11"/>
          </p:nvPr>
        </p:nvSpPr>
        <p:spPr>
          <a:xfrm>
            <a:off x="8455055" y="6332548"/>
            <a:ext cx="712894" cy="365125"/>
          </a:xfrm>
        </p:spPr>
        <p:txBody>
          <a:bodyPr/>
          <a:lstStyle/>
          <a:p>
            <a:fld id="{0625EBFC-0345-4FA4-A801-51797D94B198}" type="slidenum">
              <a:rPr lang="de-DE" smtClean="0"/>
              <a:t>‹Nr.›</a:t>
            </a:fld>
            <a:endParaRPr lang="de-DE"/>
          </a:p>
        </p:txBody>
      </p:sp>
    </p:spTree>
    <p:extLst>
      <p:ext uri="{BB962C8B-B14F-4D97-AF65-F5344CB8AC3E}">
        <p14:creationId xmlns:p14="http://schemas.microsoft.com/office/powerpoint/2010/main" val="224989472"/>
      </p:ext>
    </p:extLst>
  </p:cSld>
  <p:clrMapOvr>
    <a:masterClrMapping/>
  </p:clrMapOvr>
  <p:transition advTm="20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8"/>
          <p:cNvSpPr>
            <a:spLocks noGrp="1" noChangeArrowheads="1"/>
          </p:cNvSpPr>
          <p:nvPr>
            <p:ph type="title"/>
          </p:nvPr>
        </p:nvSpPr>
        <p:spPr bwMode="auto">
          <a:xfrm>
            <a:off x="247903" y="57151"/>
            <a:ext cx="9647767"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349" tIns="0" rIns="126349" bIns="0" numCol="1" anchor="ctr" anchorCtr="0" compatLnSpc="1">
            <a:prstTxWarp prst="textNoShape">
              <a:avLst/>
            </a:prstTxWarp>
          </a:bodyPr>
          <a:lstStyle/>
          <a:p>
            <a:pPr lvl="0"/>
            <a:r>
              <a:rPr lang="en-US" noProof="0" dirty="0"/>
              <a:t>Title/Headline, two lines possible (Arial Bold, 28 Pt)</a:t>
            </a:r>
          </a:p>
        </p:txBody>
      </p:sp>
      <p:sp>
        <p:nvSpPr>
          <p:cNvPr id="1027" name="Rectangle 37"/>
          <p:cNvSpPr>
            <a:spLocks noGrp="1" noChangeArrowheads="1"/>
          </p:cNvSpPr>
          <p:nvPr>
            <p:ph type="body" idx="1"/>
          </p:nvPr>
        </p:nvSpPr>
        <p:spPr bwMode="auto">
          <a:xfrm>
            <a:off x="55035" y="1341443"/>
            <a:ext cx="11417300" cy="496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986" tIns="56728" rIns="127986" bIns="56728" numCol="1" anchor="t" anchorCtr="0" compatLnSpc="1">
            <a:prstTxWarp prst="textNoShape">
              <a:avLst/>
            </a:prstTxWarp>
          </a:bodyPr>
          <a:lstStyle/>
          <a:p>
            <a:pPr lvl="0"/>
            <a:r>
              <a:rPr lang="en-US" noProof="0" dirty="0"/>
              <a:t>First level (Subtitle, Arial Bold, 22 Pt)</a:t>
            </a:r>
          </a:p>
          <a:p>
            <a:pPr lvl="1"/>
            <a:r>
              <a:rPr lang="en-US" noProof="0" dirty="0"/>
              <a:t>Second level (Arial, 20 Pt)</a:t>
            </a:r>
          </a:p>
          <a:p>
            <a:pPr lvl="2"/>
            <a:r>
              <a:rPr lang="en-US" noProof="0" dirty="0"/>
              <a:t>Third level (Arial, 18 Pt)</a:t>
            </a:r>
          </a:p>
          <a:p>
            <a:pPr lvl="0"/>
            <a:r>
              <a:rPr lang="en-US" noProof="0" dirty="0"/>
              <a:t>First level (Subtitle, Arial Bold, 22 Pt)</a:t>
            </a:r>
          </a:p>
          <a:p>
            <a:pPr lvl="1"/>
            <a:r>
              <a:rPr lang="en-US" noProof="0" dirty="0"/>
              <a:t>Second level (Arial, 20 Pt)</a:t>
            </a:r>
          </a:p>
          <a:p>
            <a:pPr lvl="1"/>
            <a:r>
              <a:rPr lang="en-US" noProof="0" dirty="0"/>
              <a:t>Second level (Arial, 20 Pt)</a:t>
            </a:r>
          </a:p>
          <a:p>
            <a:pPr lvl="1"/>
            <a:r>
              <a:rPr lang="en-US" noProof="0" dirty="0"/>
              <a:t>Second level (Arial, 20 Pt)</a:t>
            </a:r>
          </a:p>
          <a:p>
            <a:pPr lvl="2"/>
            <a:r>
              <a:rPr lang="en-US" noProof="0" dirty="0"/>
              <a:t>Third level (Arial, 18 Pt)</a:t>
            </a:r>
          </a:p>
          <a:p>
            <a:pPr lvl="3"/>
            <a:r>
              <a:rPr lang="en-US" noProof="0" dirty="0"/>
              <a:t>Don´t use a fourth level!</a:t>
            </a:r>
          </a:p>
          <a:p>
            <a:pPr lvl="1"/>
            <a:r>
              <a:rPr lang="en-US" noProof="0" dirty="0"/>
              <a:t>Second level (Arial, 20 Pt)</a:t>
            </a:r>
          </a:p>
        </p:txBody>
      </p:sp>
      <p:sp>
        <p:nvSpPr>
          <p:cNvPr id="1030" name="Line 125"/>
          <p:cNvSpPr>
            <a:spLocks noChangeShapeType="1"/>
          </p:cNvSpPr>
          <p:nvPr/>
        </p:nvSpPr>
        <p:spPr bwMode="auto">
          <a:xfrm>
            <a:off x="-7299" y="1196975"/>
            <a:ext cx="12199300" cy="0"/>
          </a:xfrm>
          <a:prstGeom prst="line">
            <a:avLst/>
          </a:prstGeom>
          <a:noFill/>
          <a:ln w="28575">
            <a:solidFill>
              <a:srgbClr val="C0C0C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endParaRPr lang="de-DE" sz="1800"/>
          </a:p>
        </p:txBody>
      </p:sp>
      <p:sp>
        <p:nvSpPr>
          <p:cNvPr id="5" name="Fußzeilenplatzhalter 4"/>
          <p:cNvSpPr>
            <a:spLocks noGrp="1"/>
          </p:cNvSpPr>
          <p:nvPr>
            <p:ph type="ftr" sz="quarter" idx="3"/>
          </p:nvPr>
        </p:nvSpPr>
        <p:spPr>
          <a:xfrm>
            <a:off x="262594" y="6331150"/>
            <a:ext cx="8090296" cy="365125"/>
          </a:xfrm>
          <a:prstGeom prst="rect">
            <a:avLst/>
          </a:prstGeom>
        </p:spPr>
        <p:txBody>
          <a:bodyPr vert="horz" lIns="121917" tIns="60958" rIns="121917" bIns="60958" rtlCol="0" anchor="ctr"/>
          <a:lstStyle>
            <a:lvl1pPr algn="l">
              <a:defRPr sz="1200">
                <a:solidFill>
                  <a:schemeClr val="tx1"/>
                </a:solidFill>
              </a:defRPr>
            </a:lvl1pPr>
          </a:lstStyle>
          <a:p>
            <a:r>
              <a:rPr lang="en-US" dirty="0"/>
              <a:t>Marcus.Rueb@Hahn-Schickard.de - Tel.: 07721/943-180</a:t>
            </a:r>
          </a:p>
        </p:txBody>
      </p:sp>
      <p:sp>
        <p:nvSpPr>
          <p:cNvPr id="6" name="Foliennummernplatzhalter 5"/>
          <p:cNvSpPr>
            <a:spLocks noGrp="1"/>
          </p:cNvSpPr>
          <p:nvPr>
            <p:ph type="sldNum" sz="quarter" idx="4"/>
          </p:nvPr>
        </p:nvSpPr>
        <p:spPr>
          <a:xfrm>
            <a:off x="8455058" y="6337722"/>
            <a:ext cx="711810" cy="365125"/>
          </a:xfrm>
          <a:prstGeom prst="rect">
            <a:avLst/>
          </a:prstGeom>
        </p:spPr>
        <p:txBody>
          <a:bodyPr vert="horz" lIns="121917" tIns="60958" rIns="121917" bIns="60958" rtlCol="0" anchor="ctr"/>
          <a:lstStyle>
            <a:lvl1pPr algn="r">
              <a:defRPr sz="1200" b="0">
                <a:solidFill>
                  <a:schemeClr val="tx1"/>
                </a:solidFill>
              </a:defRPr>
            </a:lvl1pPr>
          </a:lstStyle>
          <a:p>
            <a:fld id="{0625EBFC-0345-4FA4-A801-51797D94B198}" type="slidenum">
              <a:rPr lang="de-DE" smtClean="0"/>
              <a:pPr/>
              <a:t>‹Nr.›</a:t>
            </a:fld>
            <a:endParaRPr lang="de-DE" dirty="0"/>
          </a:p>
        </p:txBody>
      </p:sp>
      <p:pic>
        <p:nvPicPr>
          <p:cNvPr id="11" name="Picture 10"/>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0174769" y="188640"/>
            <a:ext cx="1322535" cy="792000"/>
          </a:xfrm>
          <a:prstGeom prst="rect">
            <a:avLst/>
          </a:prstGeom>
        </p:spPr>
      </p:pic>
    </p:spTree>
    <p:extLst>
      <p:ext uri="{BB962C8B-B14F-4D97-AF65-F5344CB8AC3E}">
        <p14:creationId xmlns:p14="http://schemas.microsoft.com/office/powerpoint/2010/main" val="3693464492"/>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Lst>
  <p:transition advTm="20000"/>
  <p:hf hdr="0" dt="0"/>
  <p:txStyles>
    <p:titleStyle>
      <a:lvl1pPr algn="l" defTabSz="1068891" rtl="0" eaLnBrk="1" fontAlgn="base" hangingPunct="1">
        <a:lnSpc>
          <a:spcPct val="100000"/>
        </a:lnSpc>
        <a:spcBef>
          <a:spcPct val="0"/>
        </a:spcBef>
        <a:spcAft>
          <a:spcPct val="0"/>
        </a:spcAft>
        <a:defRPr sz="2800" b="1">
          <a:solidFill>
            <a:schemeClr val="tx1"/>
          </a:solidFill>
          <a:latin typeface="+mj-lt"/>
          <a:ea typeface="+mj-ea"/>
          <a:cs typeface="+mj-cs"/>
        </a:defRPr>
      </a:lvl1pPr>
      <a:lvl2pPr algn="l" defTabSz="1068891" rtl="0" eaLnBrk="1" fontAlgn="base" hangingPunct="1">
        <a:lnSpc>
          <a:spcPct val="90000"/>
        </a:lnSpc>
        <a:spcBef>
          <a:spcPct val="0"/>
        </a:spcBef>
        <a:spcAft>
          <a:spcPct val="0"/>
        </a:spcAft>
        <a:defRPr sz="3700" b="1">
          <a:solidFill>
            <a:schemeClr val="tx1"/>
          </a:solidFill>
          <a:latin typeface="Arial" charset="0"/>
        </a:defRPr>
      </a:lvl2pPr>
      <a:lvl3pPr algn="l" defTabSz="1068891" rtl="0" eaLnBrk="1" fontAlgn="base" hangingPunct="1">
        <a:lnSpc>
          <a:spcPct val="90000"/>
        </a:lnSpc>
        <a:spcBef>
          <a:spcPct val="0"/>
        </a:spcBef>
        <a:spcAft>
          <a:spcPct val="0"/>
        </a:spcAft>
        <a:defRPr sz="3700" b="1">
          <a:solidFill>
            <a:schemeClr val="tx1"/>
          </a:solidFill>
          <a:latin typeface="Arial" charset="0"/>
        </a:defRPr>
      </a:lvl3pPr>
      <a:lvl4pPr algn="l" defTabSz="1068891" rtl="0" eaLnBrk="1" fontAlgn="base" hangingPunct="1">
        <a:lnSpc>
          <a:spcPct val="90000"/>
        </a:lnSpc>
        <a:spcBef>
          <a:spcPct val="0"/>
        </a:spcBef>
        <a:spcAft>
          <a:spcPct val="0"/>
        </a:spcAft>
        <a:defRPr sz="3700" b="1">
          <a:solidFill>
            <a:schemeClr val="tx1"/>
          </a:solidFill>
          <a:latin typeface="Arial" charset="0"/>
        </a:defRPr>
      </a:lvl4pPr>
      <a:lvl5pPr algn="l" defTabSz="1068891" rtl="0" eaLnBrk="1" fontAlgn="base" hangingPunct="1">
        <a:lnSpc>
          <a:spcPct val="90000"/>
        </a:lnSpc>
        <a:spcBef>
          <a:spcPct val="0"/>
        </a:spcBef>
        <a:spcAft>
          <a:spcPct val="0"/>
        </a:spcAft>
        <a:defRPr sz="3700" b="1">
          <a:solidFill>
            <a:schemeClr val="tx1"/>
          </a:solidFill>
          <a:latin typeface="Arial" charset="0"/>
        </a:defRPr>
      </a:lvl5pPr>
      <a:lvl6pPr marL="609585" algn="l" defTabSz="1068891" rtl="0" eaLnBrk="1" fontAlgn="base" hangingPunct="1">
        <a:lnSpc>
          <a:spcPct val="90000"/>
        </a:lnSpc>
        <a:spcBef>
          <a:spcPct val="0"/>
        </a:spcBef>
        <a:spcAft>
          <a:spcPct val="0"/>
        </a:spcAft>
        <a:defRPr sz="3700" b="1">
          <a:solidFill>
            <a:schemeClr val="tx1"/>
          </a:solidFill>
          <a:latin typeface="Arial" charset="0"/>
        </a:defRPr>
      </a:lvl6pPr>
      <a:lvl7pPr marL="1219170" algn="l" defTabSz="1068891" rtl="0" eaLnBrk="1" fontAlgn="base" hangingPunct="1">
        <a:lnSpc>
          <a:spcPct val="90000"/>
        </a:lnSpc>
        <a:spcBef>
          <a:spcPct val="0"/>
        </a:spcBef>
        <a:spcAft>
          <a:spcPct val="0"/>
        </a:spcAft>
        <a:defRPr sz="3700" b="1">
          <a:solidFill>
            <a:schemeClr val="tx1"/>
          </a:solidFill>
          <a:latin typeface="Arial" charset="0"/>
        </a:defRPr>
      </a:lvl7pPr>
      <a:lvl8pPr marL="1828754" algn="l" defTabSz="1068891" rtl="0" eaLnBrk="1" fontAlgn="base" hangingPunct="1">
        <a:lnSpc>
          <a:spcPct val="90000"/>
        </a:lnSpc>
        <a:spcBef>
          <a:spcPct val="0"/>
        </a:spcBef>
        <a:spcAft>
          <a:spcPct val="0"/>
        </a:spcAft>
        <a:defRPr sz="3700" b="1">
          <a:solidFill>
            <a:schemeClr val="tx1"/>
          </a:solidFill>
          <a:latin typeface="Arial" charset="0"/>
        </a:defRPr>
      </a:lvl8pPr>
      <a:lvl9pPr marL="2438339" algn="l" defTabSz="1068891" rtl="0" eaLnBrk="1" fontAlgn="base" hangingPunct="1">
        <a:lnSpc>
          <a:spcPct val="90000"/>
        </a:lnSpc>
        <a:spcBef>
          <a:spcPct val="0"/>
        </a:spcBef>
        <a:spcAft>
          <a:spcPct val="0"/>
        </a:spcAft>
        <a:defRPr sz="3700" b="1">
          <a:solidFill>
            <a:schemeClr val="tx1"/>
          </a:solidFill>
          <a:latin typeface="Arial" charset="0"/>
        </a:defRPr>
      </a:lvl9pPr>
    </p:titleStyle>
    <p:bodyStyle>
      <a:lvl1pPr marL="180000" indent="-180000" algn="l" defTabSz="1136622" rtl="0" eaLnBrk="1" fontAlgn="base" hangingPunct="1">
        <a:spcBef>
          <a:spcPts val="3200"/>
        </a:spcBef>
        <a:spcAft>
          <a:spcPts val="200"/>
        </a:spcAft>
        <a:buClr>
          <a:srgbClr val="0000CC"/>
        </a:buClr>
        <a:buSzPct val="85000"/>
        <a:buFont typeface="Wingdings" pitchFamily="2" charset="2"/>
        <a:buBlip>
          <a:blip r:embed="rId11"/>
        </a:buBlip>
        <a:tabLst>
          <a:tab pos="180975" algn="l"/>
        </a:tabLst>
        <a:defRPr sz="2200" b="1" baseline="0">
          <a:solidFill>
            <a:schemeClr val="tx1"/>
          </a:solidFill>
          <a:latin typeface="+mn-lt"/>
          <a:ea typeface="+mn-ea"/>
          <a:cs typeface="+mn-cs"/>
        </a:defRPr>
      </a:lvl1pPr>
      <a:lvl2pPr marL="540000" indent="-360000" algn="l" defTabSz="1136622" rtl="0" eaLnBrk="1" fontAlgn="base" hangingPunct="1">
        <a:spcBef>
          <a:spcPts val="800"/>
        </a:spcBef>
        <a:spcAft>
          <a:spcPct val="0"/>
        </a:spcAft>
        <a:buClrTx/>
        <a:buSzPct val="120000"/>
        <a:buFont typeface="Wingdings" pitchFamily="2" charset="2"/>
        <a:buChar char="§"/>
        <a:tabLst>
          <a:tab pos="228594" algn="l"/>
        </a:tabLst>
        <a:defRPr lang="en-US" sz="2000" baseline="0" noProof="0" dirty="0" smtClean="0">
          <a:solidFill>
            <a:schemeClr val="tx1"/>
          </a:solidFill>
          <a:latin typeface="+mn-lt"/>
        </a:defRPr>
      </a:lvl2pPr>
      <a:lvl3pPr marL="792000" indent="-252000" algn="l" defTabSz="1136622" rtl="0" eaLnBrk="1" fontAlgn="base" hangingPunct="1">
        <a:spcBef>
          <a:spcPts val="200"/>
        </a:spcBef>
        <a:spcAft>
          <a:spcPct val="0"/>
        </a:spcAft>
        <a:buClrTx/>
        <a:buSzPct val="90000"/>
        <a:buFont typeface="Wingdings" pitchFamily="2" charset="2"/>
        <a:buChar char="Ø"/>
        <a:tabLst>
          <a:tab pos="228594" algn="l"/>
        </a:tabLst>
        <a:defRPr lang="en-US" sz="1800" noProof="0" dirty="0" smtClean="0">
          <a:solidFill>
            <a:schemeClr val="tx1"/>
          </a:solidFill>
          <a:latin typeface="+mn-lt"/>
        </a:defRPr>
      </a:lvl3pPr>
      <a:lvl4pPr marL="1246686" indent="0" algn="l" defTabSz="1136622" rtl="0" eaLnBrk="1" fontAlgn="base" hangingPunct="1">
        <a:spcBef>
          <a:spcPct val="20000"/>
        </a:spcBef>
        <a:spcAft>
          <a:spcPct val="0"/>
        </a:spcAft>
        <a:buClr>
          <a:srgbClr val="000066"/>
        </a:buClr>
        <a:buSzPct val="25000"/>
        <a:buNone/>
        <a:tabLst>
          <a:tab pos="228594" algn="l"/>
        </a:tabLst>
        <a:defRPr sz="1800" baseline="0">
          <a:solidFill>
            <a:schemeClr val="tx1"/>
          </a:solidFill>
          <a:latin typeface="+mn-lt"/>
        </a:defRPr>
      </a:lvl4pPr>
      <a:lvl5pPr marL="1473163" indent="965176" algn="l" defTabSz="1136622" rtl="0" eaLnBrk="1" fontAlgn="base" hangingPunct="1">
        <a:spcBef>
          <a:spcPct val="20000"/>
        </a:spcBef>
        <a:spcAft>
          <a:spcPct val="0"/>
        </a:spcAft>
        <a:buSzPct val="25000"/>
        <a:buBlip>
          <a:blip r:embed="rId11"/>
        </a:buBlip>
        <a:tabLst>
          <a:tab pos="228594" algn="l"/>
        </a:tabLst>
        <a:defRPr sz="2300">
          <a:solidFill>
            <a:schemeClr val="tx1"/>
          </a:solidFill>
          <a:latin typeface="+mn-lt"/>
        </a:defRPr>
      </a:lvl5pPr>
      <a:lvl6pPr marL="2082748" algn="l" defTabSz="1136622" rtl="0" eaLnBrk="1" fontAlgn="base" hangingPunct="1">
        <a:spcBef>
          <a:spcPct val="20000"/>
        </a:spcBef>
        <a:spcAft>
          <a:spcPct val="0"/>
        </a:spcAft>
        <a:buSzPct val="25000"/>
        <a:buBlip>
          <a:blip r:embed="rId11"/>
        </a:buBlip>
        <a:tabLst>
          <a:tab pos="228594" algn="l"/>
        </a:tabLst>
        <a:defRPr sz="2300">
          <a:solidFill>
            <a:schemeClr val="tx1"/>
          </a:solidFill>
          <a:latin typeface="+mn-lt"/>
        </a:defRPr>
      </a:lvl6pPr>
      <a:lvl7pPr marL="2692333" algn="l" defTabSz="1136622" rtl="0" eaLnBrk="1" fontAlgn="base" hangingPunct="1">
        <a:spcBef>
          <a:spcPct val="20000"/>
        </a:spcBef>
        <a:spcAft>
          <a:spcPct val="0"/>
        </a:spcAft>
        <a:buSzPct val="25000"/>
        <a:buBlip>
          <a:blip r:embed="rId11"/>
        </a:buBlip>
        <a:tabLst>
          <a:tab pos="228594" algn="l"/>
        </a:tabLst>
        <a:defRPr sz="2300">
          <a:solidFill>
            <a:schemeClr val="tx1"/>
          </a:solidFill>
          <a:latin typeface="+mn-lt"/>
        </a:defRPr>
      </a:lvl7pPr>
      <a:lvl8pPr marL="3301917" algn="l" defTabSz="1136622" rtl="0" eaLnBrk="1" fontAlgn="base" hangingPunct="1">
        <a:spcBef>
          <a:spcPct val="20000"/>
        </a:spcBef>
        <a:spcAft>
          <a:spcPct val="0"/>
        </a:spcAft>
        <a:buSzPct val="25000"/>
        <a:buBlip>
          <a:blip r:embed="rId11"/>
        </a:buBlip>
        <a:tabLst>
          <a:tab pos="228594" algn="l"/>
        </a:tabLst>
        <a:defRPr sz="2300">
          <a:solidFill>
            <a:schemeClr val="tx1"/>
          </a:solidFill>
          <a:latin typeface="+mn-lt"/>
        </a:defRPr>
      </a:lvl8pPr>
      <a:lvl9pPr marL="3911502" algn="l" defTabSz="1136622" rtl="0" eaLnBrk="1" fontAlgn="base" hangingPunct="1">
        <a:spcBef>
          <a:spcPct val="20000"/>
        </a:spcBef>
        <a:spcAft>
          <a:spcPct val="0"/>
        </a:spcAft>
        <a:buSzPct val="25000"/>
        <a:buBlip>
          <a:blip r:embed="rId11"/>
        </a:buBlip>
        <a:tabLst>
          <a:tab pos="228594" algn="l"/>
        </a:tabLst>
        <a:defRPr sz="2300">
          <a:solidFill>
            <a:schemeClr val="tx1"/>
          </a:solidFill>
          <a:latin typeface="+mn-lt"/>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18.emf"/></Relationships>
</file>

<file path=ppt/slides/_rels/slide13.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9.jpg"/><Relationship Id="rId1" Type="http://schemas.openxmlformats.org/officeDocument/2006/relationships/slideLayout" Target="../slideLayouts/slideLayout3.xml"/><Relationship Id="rId4" Type="http://schemas.openxmlformats.org/officeDocument/2006/relationships/image" Target="../media/image120.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jpg"/><Relationship Id="rId1" Type="http://schemas.openxmlformats.org/officeDocument/2006/relationships/slideLayout" Target="../slideLayouts/slideLayout3.xml"/><Relationship Id="rId4" Type="http://schemas.openxmlformats.org/officeDocument/2006/relationships/image" Target="../media/image130.png"/></Relationships>
</file>

<file path=ppt/slides/_rels/slide15.xml.rels><?xml version="1.0" encoding="UTF-8" standalone="yes"?>
<Relationships xmlns="http://schemas.openxmlformats.org/package/2006/relationships"><Relationship Id="rId3" Type="http://schemas.openxmlformats.org/officeDocument/2006/relationships/hyperlink" Target="https://rasbt.github.io/mlxtend/user_guide/general_concepts/gradient-optimization/" TargetMode="External"/><Relationship Id="rId2" Type="http://schemas.openxmlformats.org/officeDocument/2006/relationships/image" Target="../media/image20.jpg"/><Relationship Id="rId1" Type="http://schemas.openxmlformats.org/officeDocument/2006/relationships/slideLayout" Target="../slideLayouts/slideLayout3.xml"/><Relationship Id="rId6" Type="http://schemas.openxmlformats.org/officeDocument/2006/relationships/image" Target="../media/image21.emf"/><Relationship Id="rId5" Type="http://schemas.openxmlformats.org/officeDocument/2006/relationships/customXml" Target="../ink/ink4.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23.jpeg"/><Relationship Id="rId7" Type="http://schemas.openxmlformats.org/officeDocument/2006/relationships/image" Target="../media/image27.jpeg"/><Relationship Id="rId2" Type="http://schemas.openxmlformats.org/officeDocument/2006/relationships/image" Target="../media/image22.jpeg"/><Relationship Id="rId1" Type="http://schemas.openxmlformats.org/officeDocument/2006/relationships/slideLayout" Target="../slideLayouts/slideLayout3.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 Id="rId9"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9.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34.png"/><Relationship Id="rId1" Type="http://schemas.openxmlformats.org/officeDocument/2006/relationships/slideLayout" Target="../slideLayouts/slideLayout3.xml"/><Relationship Id="rId4" Type="http://schemas.openxmlformats.org/officeDocument/2006/relationships/image" Target="../media/image35.emf"/></Relationships>
</file>

<file path=ppt/slides/_rels/slide2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6.emf"/><Relationship Id="rId5" Type="http://schemas.openxmlformats.org/officeDocument/2006/relationships/customXml" Target="../ink/ink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576452" y="1908214"/>
            <a:ext cx="11039096" cy="2206587"/>
          </a:xfrm>
        </p:spPr>
        <p:txBody>
          <a:bodyPr/>
          <a:lstStyle/>
          <a:p>
            <a:r>
              <a:rPr lang="en-US" b="1" dirty="0">
                <a:ea typeface="+mn-lt"/>
                <a:cs typeface="+mn-lt"/>
              </a:rPr>
              <a:t>Linear Regression and Support Vector Machines</a:t>
            </a:r>
            <a:endParaRPr lang="en-US" dirty="0">
              <a:cs typeface="Calibri"/>
            </a:endParaRPr>
          </a:p>
        </p:txBody>
      </p:sp>
      <p:sp>
        <p:nvSpPr>
          <p:cNvPr id="3" name="Untertitel 2"/>
          <p:cNvSpPr>
            <a:spLocks noGrp="1"/>
          </p:cNvSpPr>
          <p:nvPr>
            <p:ph type="subTitle" idx="1"/>
          </p:nvPr>
        </p:nvSpPr>
        <p:spPr>
          <a:xfrm>
            <a:off x="2136000" y="3970555"/>
            <a:ext cx="7920000" cy="1008112"/>
          </a:xfrm>
        </p:spPr>
        <p:txBody>
          <a:bodyPr anchor="ctr"/>
          <a:lstStyle/>
          <a:p>
            <a:pPr>
              <a:lnSpc>
                <a:spcPct val="150000"/>
              </a:lnSpc>
              <a:spcBef>
                <a:spcPts val="0"/>
              </a:spcBef>
            </a:pPr>
            <a:r>
              <a:rPr lang="de-DE" dirty="0"/>
              <a:t>Marcus Rüb</a:t>
            </a:r>
          </a:p>
        </p:txBody>
      </p:sp>
      <p:sp>
        <p:nvSpPr>
          <p:cNvPr id="5" name="Textplatzhalter 4"/>
          <p:cNvSpPr>
            <a:spLocks noGrp="1"/>
          </p:cNvSpPr>
          <p:nvPr>
            <p:ph type="body" sz="quarter" idx="12"/>
          </p:nvPr>
        </p:nvSpPr>
        <p:spPr>
          <a:xfrm>
            <a:off x="2136000" y="5012698"/>
            <a:ext cx="7920000" cy="1296622"/>
          </a:xfrm>
        </p:spPr>
        <p:txBody>
          <a:bodyPr/>
          <a:lstStyle/>
          <a:p>
            <a:pPr>
              <a:buNone/>
            </a:pPr>
            <a:endParaRPr lang="de-DE" dirty="0"/>
          </a:p>
          <a:p>
            <a:r>
              <a:rPr lang="de-DE" dirty="0"/>
              <a:t>Hahn-</a:t>
            </a:r>
            <a:r>
              <a:rPr lang="de-DE" dirty="0" err="1"/>
              <a:t>Schickard</a:t>
            </a:r>
            <a:r>
              <a:rPr lang="de-DE" dirty="0"/>
              <a:t> Villingen-Schwenningen</a:t>
            </a:r>
          </a:p>
          <a:p>
            <a:r>
              <a:rPr lang="de-DE" dirty="0"/>
              <a:t>Marcus.rueb@hahn-schickard.de</a:t>
            </a:r>
          </a:p>
        </p:txBody>
      </p:sp>
    </p:spTree>
    <p:extLst>
      <p:ext uri="{BB962C8B-B14F-4D97-AF65-F5344CB8AC3E}">
        <p14:creationId xmlns:p14="http://schemas.microsoft.com/office/powerpoint/2010/main" val="413676795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EC636060-733D-48F6-A06F-9050FB6C29A7}"/>
              </a:ext>
            </a:extLst>
          </p:cNvPr>
          <p:cNvSpPr>
            <a:spLocks noGrp="1"/>
          </p:cNvSpPr>
          <p:nvPr>
            <p:ph type="title"/>
          </p:nvPr>
        </p:nvSpPr>
        <p:spPr>
          <a:xfrm>
            <a:off x="247903" y="57151"/>
            <a:ext cx="9647767" cy="1041400"/>
          </a:xfrm>
        </p:spPr>
        <p:txBody>
          <a:bodyPr/>
          <a:lstStyle/>
          <a:p>
            <a:endParaRPr lang="en-US"/>
          </a:p>
        </p:txBody>
      </p:sp>
      <p:pic>
        <p:nvPicPr>
          <p:cNvPr id="4098" name="Picture 2">
            <a:extLst>
              <a:ext uri="{FF2B5EF4-FFF2-40B4-BE49-F238E27FC236}">
                <a16:creationId xmlns:a16="http://schemas.microsoft.com/office/drawing/2014/main" id="{40234D6F-8A45-41D1-91EA-483D8F7ADC9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62493" y="2924756"/>
            <a:ext cx="7830436" cy="3014718"/>
          </a:xfrm>
          <a:prstGeom prst="rect">
            <a:avLst/>
          </a:prstGeom>
          <a:solidFill>
            <a:srgbClr val="FFFFFF"/>
          </a:solidFill>
        </p:spPr>
      </p:pic>
      <p:sp>
        <p:nvSpPr>
          <p:cNvPr id="4" name="Fußzeilenplatzhalter 3">
            <a:extLst>
              <a:ext uri="{FF2B5EF4-FFF2-40B4-BE49-F238E27FC236}">
                <a16:creationId xmlns:a16="http://schemas.microsoft.com/office/drawing/2014/main" id="{8AA916D3-140D-4840-A373-CD8F85B46650}"/>
              </a:ext>
            </a:extLst>
          </p:cNvPr>
          <p:cNvSpPr>
            <a:spLocks noGrp="1"/>
          </p:cNvSpPr>
          <p:nvPr>
            <p:ph type="ftr" sz="quarter" idx="10"/>
          </p:nvPr>
        </p:nvSpPr>
        <p:spPr>
          <a:xfrm>
            <a:off x="262594" y="6331150"/>
            <a:ext cx="8090296" cy="365125"/>
          </a:xfrm>
        </p:spPr>
        <p:txBody>
          <a:bodyPr anchor="ctr">
            <a:normAutofit/>
          </a:bodyPr>
          <a:lstStyle/>
          <a:p>
            <a:pPr>
              <a:spcAft>
                <a:spcPts val="600"/>
              </a:spcAft>
            </a:pPr>
            <a:r>
              <a:rPr lang="en-US"/>
              <a:t>Marcus.Rueb@Hahn-Schickard.de - Tel.: 07721/943-180</a:t>
            </a:r>
          </a:p>
        </p:txBody>
      </p:sp>
      <p:sp>
        <p:nvSpPr>
          <p:cNvPr id="5" name="Foliennummernplatzhalter 4">
            <a:extLst>
              <a:ext uri="{FF2B5EF4-FFF2-40B4-BE49-F238E27FC236}">
                <a16:creationId xmlns:a16="http://schemas.microsoft.com/office/drawing/2014/main" id="{EAF394C1-9679-4F35-B351-DF0B0DC99557}"/>
              </a:ext>
            </a:extLst>
          </p:cNvPr>
          <p:cNvSpPr>
            <a:spLocks noGrp="1"/>
          </p:cNvSpPr>
          <p:nvPr>
            <p:ph type="sldNum" sz="quarter" idx="11"/>
          </p:nvPr>
        </p:nvSpPr>
        <p:spPr>
          <a:xfrm>
            <a:off x="8455058" y="6337722"/>
            <a:ext cx="711810" cy="365125"/>
          </a:xfrm>
        </p:spPr>
        <p:txBody>
          <a:bodyPr anchor="ctr">
            <a:normAutofit/>
          </a:bodyPr>
          <a:lstStyle/>
          <a:p>
            <a:pPr>
              <a:spcAft>
                <a:spcPts val="600"/>
              </a:spcAft>
            </a:pPr>
            <a:fld id="{0625EBFC-0345-4FA4-A801-51797D94B198}" type="slidenum">
              <a:rPr lang="de-DE" smtClean="0"/>
              <a:pPr>
                <a:spcAft>
                  <a:spcPts val="600"/>
                </a:spcAft>
              </a:pPr>
              <a:t>10</a:t>
            </a:fld>
            <a:endParaRPr lang="de-DE"/>
          </a:p>
        </p:txBody>
      </p:sp>
      <p:pic>
        <p:nvPicPr>
          <p:cNvPr id="8" name="Picture 2">
            <a:extLst>
              <a:ext uri="{FF2B5EF4-FFF2-40B4-BE49-F238E27FC236}">
                <a16:creationId xmlns:a16="http://schemas.microsoft.com/office/drawing/2014/main" id="{16134E0D-1118-414F-95FD-C895ED7E70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0108" y="1528603"/>
            <a:ext cx="4562782" cy="897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38694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59C097-F39A-47E1-A3BB-BAF2E1CFB3E6}"/>
              </a:ext>
            </a:extLst>
          </p:cNvPr>
          <p:cNvSpPr>
            <a:spLocks noGrp="1"/>
          </p:cNvSpPr>
          <p:nvPr>
            <p:ph type="title"/>
          </p:nvPr>
        </p:nvSpPr>
        <p:spPr/>
        <p:txBody>
          <a:bodyPr/>
          <a:lstStyle/>
          <a:p>
            <a:endParaRPr lang="de-DE" dirty="0"/>
          </a:p>
        </p:txBody>
      </p:sp>
      <p:sp>
        <p:nvSpPr>
          <p:cNvPr id="4" name="Fußzeilenplatzhalter 3">
            <a:extLst>
              <a:ext uri="{FF2B5EF4-FFF2-40B4-BE49-F238E27FC236}">
                <a16:creationId xmlns:a16="http://schemas.microsoft.com/office/drawing/2014/main" id="{F9924C94-C7AC-4916-B2D7-351AAD79B7EA}"/>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00383036-E5CB-4AFC-8E78-388FA6487C45}"/>
              </a:ext>
            </a:extLst>
          </p:cNvPr>
          <p:cNvSpPr>
            <a:spLocks noGrp="1"/>
          </p:cNvSpPr>
          <p:nvPr>
            <p:ph type="sldNum" sz="quarter" idx="11"/>
          </p:nvPr>
        </p:nvSpPr>
        <p:spPr/>
        <p:txBody>
          <a:bodyPr/>
          <a:lstStyle/>
          <a:p>
            <a:fld id="{0625EBFC-0345-4FA4-A801-51797D94B198}" type="slidenum">
              <a:rPr lang="de-DE" smtClean="0"/>
              <a:t>11</a:t>
            </a:fld>
            <a:endParaRPr lang="de-DE" dirty="0"/>
          </a:p>
        </p:txBody>
      </p:sp>
      <p:pic>
        <p:nvPicPr>
          <p:cNvPr id="5122" name="Picture 2">
            <a:extLst>
              <a:ext uri="{FF2B5EF4-FFF2-40B4-BE49-F238E27FC236}">
                <a16:creationId xmlns:a16="http://schemas.microsoft.com/office/drawing/2014/main" id="{42A0B3CF-E3A7-4054-BA60-9A527E6A42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3639343"/>
            <a:ext cx="6096000" cy="32186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D44541FE-0B50-42A5-9BB2-6404A5B544D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75448" y="861588"/>
            <a:ext cx="7830436" cy="3014718"/>
          </a:xfrm>
          <a:prstGeom prst="rect">
            <a:avLst/>
          </a:prstGeom>
          <a:solidFill>
            <a:srgbClr val="FFFFFF"/>
          </a:solidFill>
        </p:spPr>
      </p:pic>
    </p:spTree>
    <p:extLst>
      <p:ext uri="{BB962C8B-B14F-4D97-AF65-F5344CB8AC3E}">
        <p14:creationId xmlns:p14="http://schemas.microsoft.com/office/powerpoint/2010/main" val="69699784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9CE700-7A05-48C1-85E2-27340F452AEF}"/>
              </a:ext>
            </a:extLst>
          </p:cNvPr>
          <p:cNvSpPr>
            <a:spLocks noGrp="1"/>
          </p:cNvSpPr>
          <p:nvPr>
            <p:ph type="title"/>
          </p:nvPr>
        </p:nvSpPr>
        <p:spPr/>
        <p:txBody>
          <a:bodyPr/>
          <a:lstStyle/>
          <a:p>
            <a:r>
              <a:rPr lang="de-DE" dirty="0"/>
              <a:t>Least </a:t>
            </a:r>
            <a:r>
              <a:rPr lang="de-DE" dirty="0" err="1"/>
              <a:t>Squares</a:t>
            </a:r>
            <a:r>
              <a:rPr lang="de-DE" dirty="0"/>
              <a:t> - </a:t>
            </a:r>
            <a:r>
              <a:rPr lang="de-DE" dirty="0" err="1"/>
              <a:t>notation</a:t>
            </a:r>
            <a:endParaRPr lang="de-DE" dirty="0"/>
          </a:p>
        </p:txBody>
      </p:sp>
      <p:sp>
        <p:nvSpPr>
          <p:cNvPr id="4" name="Fußzeilenplatzhalter 3">
            <a:extLst>
              <a:ext uri="{FF2B5EF4-FFF2-40B4-BE49-F238E27FC236}">
                <a16:creationId xmlns:a16="http://schemas.microsoft.com/office/drawing/2014/main" id="{9BE00F55-B972-429C-87DB-3580C5C719B0}"/>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CC271221-E8A9-49FE-9F5A-0AEE95281C3C}"/>
              </a:ext>
            </a:extLst>
          </p:cNvPr>
          <p:cNvSpPr>
            <a:spLocks noGrp="1"/>
          </p:cNvSpPr>
          <p:nvPr>
            <p:ph type="sldNum" sz="quarter" idx="11"/>
          </p:nvPr>
        </p:nvSpPr>
        <p:spPr/>
        <p:txBody>
          <a:bodyPr/>
          <a:lstStyle/>
          <a:p>
            <a:fld id="{0625EBFC-0345-4FA4-A801-51797D94B198}" type="slidenum">
              <a:rPr lang="de-DE" smtClean="0"/>
              <a:t>12</a:t>
            </a:fld>
            <a:endParaRPr lang="de-DE" dirty="0"/>
          </a:p>
        </p:txBody>
      </p:sp>
      <p:sp>
        <p:nvSpPr>
          <p:cNvPr id="6" name="object 3">
            <a:extLst>
              <a:ext uri="{FF2B5EF4-FFF2-40B4-BE49-F238E27FC236}">
                <a16:creationId xmlns:a16="http://schemas.microsoft.com/office/drawing/2014/main" id="{D2832F52-C329-4307-BB01-9F473D32CB87}"/>
              </a:ext>
            </a:extLst>
          </p:cNvPr>
          <p:cNvSpPr txBox="1"/>
          <p:nvPr/>
        </p:nvSpPr>
        <p:spPr>
          <a:xfrm>
            <a:off x="5639660" y="2353523"/>
            <a:ext cx="245745" cy="355600"/>
          </a:xfrm>
          <a:prstGeom prst="rect">
            <a:avLst/>
          </a:prstGeom>
          <a:ln w="25907">
            <a:solidFill>
              <a:srgbClr val="FF0000"/>
            </a:solidFill>
          </a:ln>
        </p:spPr>
        <p:txBody>
          <a:bodyPr vert="horz" wrap="square" lIns="0" tIns="25400" rIns="0" bIns="0" rtlCol="0">
            <a:spAutoFit/>
          </a:bodyPr>
          <a:lstStyle/>
          <a:p>
            <a:pPr marL="52069">
              <a:lnSpc>
                <a:spcPct val="100000"/>
              </a:lnSpc>
              <a:spcBef>
                <a:spcPts val="200"/>
              </a:spcBef>
            </a:pPr>
            <a:r>
              <a:rPr sz="1800" dirty="0">
                <a:latin typeface="Cambria Math"/>
                <a:cs typeface="Cambria Math"/>
              </a:rPr>
              <a:t>𝑋</a:t>
            </a:r>
            <a:endParaRPr sz="1800">
              <a:latin typeface="Cambria Math"/>
              <a:cs typeface="Cambria Math"/>
            </a:endParaRPr>
          </a:p>
        </p:txBody>
      </p:sp>
      <p:sp>
        <p:nvSpPr>
          <p:cNvPr id="7" name="object 4">
            <a:extLst>
              <a:ext uri="{FF2B5EF4-FFF2-40B4-BE49-F238E27FC236}">
                <a16:creationId xmlns:a16="http://schemas.microsoft.com/office/drawing/2014/main" id="{3A1284C7-2075-4491-A2FF-702E8AA8A710}"/>
              </a:ext>
            </a:extLst>
          </p:cNvPr>
          <p:cNvSpPr txBox="1"/>
          <p:nvPr/>
        </p:nvSpPr>
        <p:spPr>
          <a:xfrm>
            <a:off x="5895692" y="2366603"/>
            <a:ext cx="19621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a:t>
            </a:r>
            <a:endParaRPr sz="1800">
              <a:latin typeface="Cambria Math"/>
              <a:cs typeface="Cambria Math"/>
            </a:endParaRPr>
          </a:p>
        </p:txBody>
      </p:sp>
      <p:sp>
        <p:nvSpPr>
          <p:cNvPr id="8" name="object 5">
            <a:extLst>
              <a:ext uri="{FF2B5EF4-FFF2-40B4-BE49-F238E27FC236}">
                <a16:creationId xmlns:a16="http://schemas.microsoft.com/office/drawing/2014/main" id="{5DBCDFDE-707D-460C-912B-009C05CD3AE3}"/>
              </a:ext>
            </a:extLst>
          </p:cNvPr>
          <p:cNvSpPr txBox="1"/>
          <p:nvPr/>
        </p:nvSpPr>
        <p:spPr>
          <a:xfrm>
            <a:off x="6106004" y="2412959"/>
            <a:ext cx="1868805" cy="294640"/>
          </a:xfrm>
          <a:prstGeom prst="rect">
            <a:avLst/>
          </a:prstGeom>
          <a:solidFill>
            <a:srgbClr val="FFC000">
              <a:alpha val="14901"/>
            </a:srgbClr>
          </a:solidFill>
          <a:ln w="25907">
            <a:solidFill>
              <a:srgbClr val="FFC000"/>
            </a:solidFill>
          </a:ln>
        </p:spPr>
        <p:txBody>
          <a:bodyPr vert="horz" wrap="square" lIns="0" tIns="0" rIns="0" bIns="0" rtlCol="0">
            <a:spAutoFit/>
          </a:bodyPr>
          <a:lstStyle/>
          <a:p>
            <a:pPr marL="36830">
              <a:lnSpc>
                <a:spcPts val="1895"/>
              </a:lnSpc>
            </a:pPr>
            <a:r>
              <a:rPr sz="1800" spc="-10" dirty="0">
                <a:latin typeface="Cambria Math"/>
                <a:cs typeface="Cambria Math"/>
              </a:rPr>
              <a:t>𝑥</a:t>
            </a:r>
            <a:r>
              <a:rPr sz="1950" spc="172" baseline="-14957" dirty="0">
                <a:latin typeface="Cambria Math"/>
                <a:cs typeface="Cambria Math"/>
              </a:rPr>
              <a:t>0</a:t>
            </a:r>
            <a:r>
              <a:rPr sz="1800" dirty="0">
                <a:latin typeface="Cambria Math"/>
                <a:cs typeface="Cambria Math"/>
              </a:rPr>
              <a:t>,</a:t>
            </a:r>
            <a:r>
              <a:rPr sz="1800" spc="-95" dirty="0">
                <a:latin typeface="Cambria Math"/>
                <a:cs typeface="Cambria Math"/>
              </a:rPr>
              <a:t> </a:t>
            </a:r>
            <a:r>
              <a:rPr sz="1800" spc="-50" dirty="0">
                <a:latin typeface="Cambria Math"/>
                <a:cs typeface="Cambria Math"/>
              </a:rPr>
              <a:t>𝑥</a:t>
            </a:r>
            <a:r>
              <a:rPr sz="1950" spc="172" baseline="-14957" dirty="0">
                <a:latin typeface="Cambria Math"/>
                <a:cs typeface="Cambria Math"/>
              </a:rPr>
              <a:t>1</a:t>
            </a:r>
            <a:r>
              <a:rPr sz="1800" dirty="0">
                <a:latin typeface="Cambria Math"/>
                <a:cs typeface="Cambria Math"/>
              </a:rPr>
              <a:t>,</a:t>
            </a:r>
            <a:r>
              <a:rPr sz="1800" spc="-110" dirty="0">
                <a:latin typeface="Cambria Math"/>
                <a:cs typeface="Cambria Math"/>
              </a:rPr>
              <a:t> </a:t>
            </a:r>
            <a:r>
              <a:rPr sz="1800" spc="-10" dirty="0">
                <a:latin typeface="Cambria Math"/>
                <a:cs typeface="Cambria Math"/>
              </a:rPr>
              <a:t>𝑥</a:t>
            </a:r>
            <a:r>
              <a:rPr sz="1950" spc="172" baseline="-14957" dirty="0">
                <a:latin typeface="Cambria Math"/>
                <a:cs typeface="Cambria Math"/>
              </a:rPr>
              <a:t>2</a:t>
            </a:r>
            <a:r>
              <a:rPr sz="1800" dirty="0">
                <a:latin typeface="Cambria Math"/>
                <a:cs typeface="Cambria Math"/>
              </a:rPr>
              <a:t>,</a:t>
            </a:r>
            <a:r>
              <a:rPr sz="1800" spc="-95" dirty="0">
                <a:latin typeface="Cambria Math"/>
                <a:cs typeface="Cambria Math"/>
              </a:rPr>
              <a:t> </a:t>
            </a:r>
            <a:r>
              <a:rPr sz="1800" spc="-10" dirty="0">
                <a:latin typeface="Cambria Math"/>
                <a:cs typeface="Cambria Math"/>
              </a:rPr>
              <a:t>𝑥</a:t>
            </a:r>
            <a:r>
              <a:rPr sz="1950" spc="172" baseline="-14957" dirty="0">
                <a:latin typeface="Cambria Math"/>
                <a:cs typeface="Cambria Math"/>
              </a:rPr>
              <a:t>3</a:t>
            </a:r>
            <a:r>
              <a:rPr sz="1800" dirty="0">
                <a:latin typeface="Cambria Math"/>
                <a:cs typeface="Cambria Math"/>
              </a:rPr>
              <a:t>,</a:t>
            </a:r>
            <a:r>
              <a:rPr sz="1800" spc="-95" dirty="0">
                <a:latin typeface="Cambria Math"/>
                <a:cs typeface="Cambria Math"/>
              </a:rPr>
              <a:t> </a:t>
            </a:r>
            <a:r>
              <a:rPr sz="1800" dirty="0">
                <a:latin typeface="Cambria Math"/>
                <a:cs typeface="Cambria Math"/>
              </a:rPr>
              <a:t>…</a:t>
            </a:r>
            <a:r>
              <a:rPr sz="1800" spc="-110" dirty="0">
                <a:latin typeface="Cambria Math"/>
                <a:cs typeface="Cambria Math"/>
              </a:rPr>
              <a:t> </a:t>
            </a:r>
            <a:r>
              <a:rPr sz="1800" dirty="0">
                <a:latin typeface="Cambria Math"/>
                <a:cs typeface="Cambria Math"/>
              </a:rPr>
              <a:t>,</a:t>
            </a:r>
            <a:r>
              <a:rPr sz="1800" spc="-85" dirty="0">
                <a:latin typeface="Cambria Math"/>
                <a:cs typeface="Cambria Math"/>
              </a:rPr>
              <a:t> </a:t>
            </a:r>
            <a:r>
              <a:rPr sz="1800" spc="-10" dirty="0">
                <a:latin typeface="Cambria Math"/>
                <a:cs typeface="Cambria Math"/>
              </a:rPr>
              <a:t>𝑥</a:t>
            </a:r>
            <a:r>
              <a:rPr sz="1950" spc="284" baseline="-14957" dirty="0">
                <a:latin typeface="Cambria Math"/>
                <a:cs typeface="Cambria Math"/>
              </a:rPr>
              <a:t>𝑛</a:t>
            </a:r>
            <a:endParaRPr sz="1950" baseline="-14957">
              <a:latin typeface="Cambria Math"/>
              <a:cs typeface="Cambria Math"/>
            </a:endParaRPr>
          </a:p>
        </p:txBody>
      </p:sp>
      <p:sp>
        <p:nvSpPr>
          <p:cNvPr id="9" name="object 6">
            <a:extLst>
              <a:ext uri="{FF2B5EF4-FFF2-40B4-BE49-F238E27FC236}">
                <a16:creationId xmlns:a16="http://schemas.microsoft.com/office/drawing/2014/main" id="{A3D35D27-90B0-45BC-8290-7A036CED53BC}"/>
              </a:ext>
            </a:extLst>
          </p:cNvPr>
          <p:cNvSpPr txBox="1"/>
          <p:nvPr/>
        </p:nvSpPr>
        <p:spPr>
          <a:xfrm>
            <a:off x="5673695" y="2737825"/>
            <a:ext cx="2564765"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Cambria Math"/>
                <a:cs typeface="Cambria Math"/>
              </a:rPr>
              <a:t>𝑊</a:t>
            </a:r>
            <a:r>
              <a:rPr sz="1800" spc="170" dirty="0">
                <a:latin typeface="Cambria Math"/>
                <a:cs typeface="Cambria Math"/>
              </a:rPr>
              <a:t> </a:t>
            </a:r>
            <a:r>
              <a:rPr sz="1800" dirty="0">
                <a:latin typeface="Cambria Math"/>
                <a:cs typeface="Cambria Math"/>
              </a:rPr>
              <a:t>=</a:t>
            </a:r>
            <a:r>
              <a:rPr sz="1800" spc="120" dirty="0">
                <a:latin typeface="Cambria Math"/>
                <a:cs typeface="Cambria Math"/>
              </a:rPr>
              <a:t> </a:t>
            </a:r>
            <a:r>
              <a:rPr sz="1800" spc="-60" dirty="0">
                <a:latin typeface="Cambria Math"/>
                <a:cs typeface="Cambria Math"/>
              </a:rPr>
              <a:t>𝑤</a:t>
            </a:r>
            <a:r>
              <a:rPr sz="1950" spc="150" baseline="-14957" dirty="0">
                <a:latin typeface="Cambria Math"/>
                <a:cs typeface="Cambria Math"/>
              </a:rPr>
              <a:t>0</a:t>
            </a:r>
            <a:r>
              <a:rPr sz="1800" dirty="0">
                <a:latin typeface="Cambria Math"/>
                <a:cs typeface="Cambria Math"/>
              </a:rPr>
              <a:t>,</a:t>
            </a:r>
            <a:r>
              <a:rPr sz="1800" spc="-95" dirty="0">
                <a:latin typeface="Cambria Math"/>
                <a:cs typeface="Cambria Math"/>
              </a:rPr>
              <a:t> 𝑤</a:t>
            </a:r>
            <a:r>
              <a:rPr sz="1950" spc="150" baseline="-14957" dirty="0">
                <a:latin typeface="Cambria Math"/>
                <a:cs typeface="Cambria Math"/>
              </a:rPr>
              <a:t>1</a:t>
            </a:r>
            <a:r>
              <a:rPr sz="1800" dirty="0">
                <a:latin typeface="Cambria Math"/>
                <a:cs typeface="Cambria Math"/>
              </a:rPr>
              <a:t>,</a:t>
            </a:r>
            <a:r>
              <a:rPr sz="1800" spc="-95" dirty="0">
                <a:latin typeface="Cambria Math"/>
                <a:cs typeface="Cambria Math"/>
              </a:rPr>
              <a:t> </a:t>
            </a:r>
            <a:r>
              <a:rPr sz="1800" spc="-60" dirty="0">
                <a:latin typeface="Cambria Math"/>
                <a:cs typeface="Cambria Math"/>
              </a:rPr>
              <a:t>𝑤</a:t>
            </a:r>
            <a:r>
              <a:rPr sz="1950" spc="172" baseline="-14957" dirty="0">
                <a:latin typeface="Cambria Math"/>
                <a:cs typeface="Cambria Math"/>
              </a:rPr>
              <a:t>2</a:t>
            </a:r>
            <a:r>
              <a:rPr sz="1800" dirty="0">
                <a:latin typeface="Cambria Math"/>
                <a:cs typeface="Cambria Math"/>
              </a:rPr>
              <a:t>,</a:t>
            </a:r>
            <a:r>
              <a:rPr sz="1800" spc="-110" dirty="0">
                <a:latin typeface="Cambria Math"/>
                <a:cs typeface="Cambria Math"/>
              </a:rPr>
              <a:t> </a:t>
            </a:r>
            <a:r>
              <a:rPr sz="1800" spc="-60" dirty="0">
                <a:latin typeface="Cambria Math"/>
                <a:cs typeface="Cambria Math"/>
              </a:rPr>
              <a:t>𝑤</a:t>
            </a:r>
            <a:r>
              <a:rPr sz="1950" spc="172" baseline="-14957" dirty="0">
                <a:latin typeface="Cambria Math"/>
                <a:cs typeface="Cambria Math"/>
              </a:rPr>
              <a:t>3</a:t>
            </a:r>
            <a:r>
              <a:rPr sz="1800" dirty="0">
                <a:latin typeface="Cambria Math"/>
                <a:cs typeface="Cambria Math"/>
              </a:rPr>
              <a:t>,</a:t>
            </a:r>
            <a:r>
              <a:rPr sz="1800" spc="-95" dirty="0">
                <a:latin typeface="Cambria Math"/>
                <a:cs typeface="Cambria Math"/>
              </a:rPr>
              <a:t> </a:t>
            </a:r>
            <a:r>
              <a:rPr sz="1800" dirty="0">
                <a:latin typeface="Cambria Math"/>
                <a:cs typeface="Cambria Math"/>
              </a:rPr>
              <a:t>…</a:t>
            </a:r>
            <a:r>
              <a:rPr sz="1800" spc="-110" dirty="0">
                <a:latin typeface="Cambria Math"/>
                <a:cs typeface="Cambria Math"/>
              </a:rPr>
              <a:t> </a:t>
            </a:r>
            <a:r>
              <a:rPr sz="1800" dirty="0">
                <a:latin typeface="Cambria Math"/>
                <a:cs typeface="Cambria Math"/>
              </a:rPr>
              <a:t>,</a:t>
            </a:r>
            <a:r>
              <a:rPr sz="1800" spc="-95" dirty="0">
                <a:latin typeface="Cambria Math"/>
                <a:cs typeface="Cambria Math"/>
              </a:rPr>
              <a:t> </a:t>
            </a:r>
            <a:r>
              <a:rPr sz="1800" spc="-120" dirty="0">
                <a:latin typeface="Cambria Math"/>
                <a:cs typeface="Cambria Math"/>
              </a:rPr>
              <a:t>𝑤</a:t>
            </a:r>
            <a:r>
              <a:rPr sz="1950" spc="284" baseline="-14957" dirty="0">
                <a:latin typeface="Cambria Math"/>
                <a:cs typeface="Cambria Math"/>
              </a:rPr>
              <a:t>𝑛</a:t>
            </a:r>
            <a:endParaRPr sz="1950" baseline="-14957">
              <a:latin typeface="Cambria Math"/>
              <a:cs typeface="Cambria Math"/>
            </a:endParaRPr>
          </a:p>
        </p:txBody>
      </p:sp>
      <p:sp>
        <p:nvSpPr>
          <p:cNvPr id="10" name="object 7">
            <a:extLst>
              <a:ext uri="{FF2B5EF4-FFF2-40B4-BE49-F238E27FC236}">
                <a16:creationId xmlns:a16="http://schemas.microsoft.com/office/drawing/2014/main" id="{4B756EE7-E1ED-4E19-9DB2-56B8C9CF1321}"/>
              </a:ext>
            </a:extLst>
          </p:cNvPr>
          <p:cNvSpPr txBox="1"/>
          <p:nvPr/>
        </p:nvSpPr>
        <p:spPr>
          <a:xfrm>
            <a:off x="1639718" y="2269702"/>
            <a:ext cx="1829435" cy="1114425"/>
          </a:xfrm>
          <a:prstGeom prst="rect">
            <a:avLst/>
          </a:prstGeom>
        </p:spPr>
        <p:txBody>
          <a:bodyPr vert="horz" wrap="square" lIns="0" tIns="109220" rIns="0" bIns="0" rtlCol="0">
            <a:spAutoFit/>
          </a:bodyPr>
          <a:lstStyle/>
          <a:p>
            <a:pPr marL="15875">
              <a:lnSpc>
                <a:spcPct val="100000"/>
              </a:lnSpc>
              <a:spcBef>
                <a:spcPts val="860"/>
              </a:spcBef>
            </a:pPr>
            <a:r>
              <a:rPr sz="1800" dirty="0">
                <a:latin typeface="Cambria Math"/>
                <a:cs typeface="Cambria Math"/>
              </a:rPr>
              <a:t>𝑋</a:t>
            </a:r>
            <a:r>
              <a:rPr sz="1800" spc="145" dirty="0">
                <a:latin typeface="Cambria Math"/>
                <a:cs typeface="Cambria Math"/>
              </a:rPr>
              <a:t> </a:t>
            </a:r>
            <a:r>
              <a:rPr sz="1800" dirty="0">
                <a:latin typeface="Cambria Math"/>
                <a:cs typeface="Cambria Math"/>
              </a:rPr>
              <a:t>=</a:t>
            </a:r>
            <a:r>
              <a:rPr sz="1800" spc="114" dirty="0">
                <a:latin typeface="Cambria Math"/>
                <a:cs typeface="Cambria Math"/>
              </a:rPr>
              <a:t> </a:t>
            </a:r>
            <a:r>
              <a:rPr sz="1800" spc="-5" dirty="0">
                <a:latin typeface="Cambria Math"/>
                <a:cs typeface="Cambria Math"/>
              </a:rPr>
              <a:t>1</a:t>
            </a:r>
            <a:r>
              <a:rPr sz="1800" dirty="0">
                <a:latin typeface="Cambria Math"/>
                <a:cs typeface="Cambria Math"/>
              </a:rPr>
              <a:t>,</a:t>
            </a:r>
            <a:r>
              <a:rPr sz="1800" spc="-95" dirty="0">
                <a:latin typeface="Cambria Math"/>
                <a:cs typeface="Cambria Math"/>
              </a:rPr>
              <a:t> </a:t>
            </a:r>
            <a:r>
              <a:rPr sz="1800" dirty="0">
                <a:latin typeface="Cambria Math"/>
                <a:cs typeface="Cambria Math"/>
              </a:rPr>
              <a:t>𝑥</a:t>
            </a:r>
          </a:p>
          <a:p>
            <a:pPr marL="12700">
              <a:lnSpc>
                <a:spcPct val="100000"/>
              </a:lnSpc>
              <a:spcBef>
                <a:spcPts val="765"/>
              </a:spcBef>
            </a:pPr>
            <a:r>
              <a:rPr sz="1800" dirty="0">
                <a:latin typeface="Cambria Math"/>
                <a:cs typeface="Cambria Math"/>
              </a:rPr>
              <a:t>𝑊</a:t>
            </a:r>
            <a:r>
              <a:rPr sz="1800" spc="170" dirty="0">
                <a:latin typeface="Cambria Math"/>
                <a:cs typeface="Cambria Math"/>
              </a:rPr>
              <a:t> </a:t>
            </a:r>
            <a:r>
              <a:rPr sz="1800" dirty="0">
                <a:latin typeface="Cambria Math"/>
                <a:cs typeface="Cambria Math"/>
              </a:rPr>
              <a:t>=</a:t>
            </a:r>
            <a:r>
              <a:rPr sz="1800" spc="105" dirty="0">
                <a:latin typeface="Cambria Math"/>
                <a:cs typeface="Cambria Math"/>
              </a:rPr>
              <a:t> </a:t>
            </a:r>
            <a:r>
              <a:rPr sz="1800" spc="45" dirty="0">
                <a:latin typeface="Cambria Math"/>
                <a:cs typeface="Cambria Math"/>
              </a:rPr>
              <a:t>𝑏</a:t>
            </a:r>
            <a:r>
              <a:rPr sz="1800" dirty="0">
                <a:latin typeface="Cambria Math"/>
                <a:cs typeface="Cambria Math"/>
              </a:rPr>
              <a:t>,</a:t>
            </a:r>
            <a:r>
              <a:rPr sz="1800" spc="-95" dirty="0">
                <a:latin typeface="Cambria Math"/>
                <a:cs typeface="Cambria Math"/>
              </a:rPr>
              <a:t> </a:t>
            </a:r>
            <a:r>
              <a:rPr lang="de-DE" sz="1800" dirty="0">
                <a:latin typeface="Cambria Math"/>
                <a:cs typeface="Cambria Math"/>
              </a:rPr>
              <a:t>𝑤</a:t>
            </a:r>
            <a:endParaRPr sz="1800" dirty="0">
              <a:latin typeface="Cambria Math"/>
              <a:cs typeface="Cambria Math"/>
            </a:endParaRPr>
          </a:p>
          <a:p>
            <a:pPr marL="23495">
              <a:lnSpc>
                <a:spcPct val="100000"/>
              </a:lnSpc>
              <a:spcBef>
                <a:spcPts val="565"/>
              </a:spcBef>
            </a:pPr>
            <a:r>
              <a:rPr sz="1800" dirty="0">
                <a:latin typeface="Cambria Math"/>
                <a:cs typeface="Cambria Math"/>
              </a:rPr>
              <a:t>𝑦</a:t>
            </a:r>
            <a:r>
              <a:rPr sz="1800" spc="110" dirty="0">
                <a:latin typeface="Cambria Math"/>
                <a:cs typeface="Cambria Math"/>
              </a:rPr>
              <a:t> </a:t>
            </a:r>
            <a:r>
              <a:rPr sz="1800" dirty="0">
                <a:latin typeface="Cambria Math"/>
                <a:cs typeface="Cambria Math"/>
              </a:rPr>
              <a:t>=</a:t>
            </a:r>
            <a:r>
              <a:rPr sz="1800" spc="90" dirty="0">
                <a:latin typeface="Cambria Math"/>
                <a:cs typeface="Cambria Math"/>
              </a:rPr>
              <a:t> </a:t>
            </a:r>
            <a:r>
              <a:rPr sz="1800" spc="-5" dirty="0">
                <a:latin typeface="Cambria Math"/>
                <a:cs typeface="Cambria Math"/>
              </a:rPr>
              <a:t>𝑊𝑋</a:t>
            </a:r>
            <a:r>
              <a:rPr sz="1800" spc="135" dirty="0">
                <a:latin typeface="Cambria Math"/>
                <a:cs typeface="Cambria Math"/>
              </a:rPr>
              <a:t> </a:t>
            </a:r>
            <a:r>
              <a:rPr sz="1800" dirty="0">
                <a:latin typeface="Cambria Math"/>
                <a:cs typeface="Cambria Math"/>
              </a:rPr>
              <a:t>=</a:t>
            </a:r>
            <a:r>
              <a:rPr sz="1800" spc="90" dirty="0">
                <a:latin typeface="Cambria Math"/>
                <a:cs typeface="Cambria Math"/>
              </a:rPr>
              <a:t> </a:t>
            </a:r>
            <a:r>
              <a:rPr sz="1800" dirty="0">
                <a:latin typeface="Cambria Math"/>
                <a:cs typeface="Cambria Math"/>
              </a:rPr>
              <a:t>𝑏</a:t>
            </a:r>
            <a:r>
              <a:rPr sz="1800" spc="30" dirty="0">
                <a:latin typeface="Cambria Math"/>
                <a:cs typeface="Cambria Math"/>
              </a:rPr>
              <a:t> </a:t>
            </a:r>
            <a:r>
              <a:rPr sz="1800" dirty="0">
                <a:latin typeface="Cambria Math"/>
                <a:cs typeface="Cambria Math"/>
              </a:rPr>
              <a:t>+</a:t>
            </a:r>
            <a:r>
              <a:rPr sz="1800" spc="-5" dirty="0">
                <a:latin typeface="Cambria Math"/>
                <a:cs typeface="Cambria Math"/>
              </a:rPr>
              <a:t> </a:t>
            </a:r>
            <a:r>
              <a:rPr lang="de-DE" sz="1800" dirty="0">
                <a:latin typeface="Cambria Math"/>
                <a:cs typeface="Cambria Math"/>
              </a:rPr>
              <a:t>𝑤</a:t>
            </a:r>
            <a:r>
              <a:rPr sz="1800" dirty="0">
                <a:latin typeface="Cambria Math"/>
                <a:cs typeface="Cambria Math"/>
              </a:rPr>
              <a:t>𝑥</a:t>
            </a:r>
          </a:p>
        </p:txBody>
      </p:sp>
      <p:sp>
        <p:nvSpPr>
          <p:cNvPr id="11" name="object 8">
            <a:extLst>
              <a:ext uri="{FF2B5EF4-FFF2-40B4-BE49-F238E27FC236}">
                <a16:creationId xmlns:a16="http://schemas.microsoft.com/office/drawing/2014/main" id="{127C3528-F5DD-4D78-9461-4FA5CFE7BAFA}"/>
              </a:ext>
            </a:extLst>
          </p:cNvPr>
          <p:cNvSpPr txBox="1"/>
          <p:nvPr/>
        </p:nvSpPr>
        <p:spPr>
          <a:xfrm>
            <a:off x="1643376" y="1849587"/>
            <a:ext cx="214757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𝑦</a:t>
            </a:r>
            <a:r>
              <a:rPr sz="1800" spc="114" dirty="0">
                <a:latin typeface="Cambria Math"/>
                <a:cs typeface="Cambria Math"/>
              </a:rPr>
              <a:t> </a:t>
            </a:r>
            <a:r>
              <a:rPr sz="1800" dirty="0">
                <a:latin typeface="Cambria Math"/>
                <a:cs typeface="Cambria Math"/>
              </a:rPr>
              <a:t>=</a:t>
            </a:r>
            <a:r>
              <a:rPr sz="1800" spc="90" dirty="0">
                <a:latin typeface="Cambria Math"/>
                <a:cs typeface="Cambria Math"/>
              </a:rPr>
              <a:t> </a:t>
            </a:r>
            <a:r>
              <a:rPr lang="de-DE" sz="1800" dirty="0">
                <a:latin typeface="Cambria Math"/>
                <a:cs typeface="Cambria Math"/>
              </a:rPr>
              <a:t>𝑤</a:t>
            </a:r>
            <a:r>
              <a:rPr sz="1800" dirty="0">
                <a:latin typeface="Cambria Math"/>
                <a:cs typeface="Cambria Math"/>
              </a:rPr>
              <a:t>𝑥</a:t>
            </a:r>
            <a:r>
              <a:rPr sz="1800" spc="50" dirty="0">
                <a:latin typeface="Cambria Math"/>
                <a:cs typeface="Cambria Math"/>
              </a:rPr>
              <a:t> </a:t>
            </a:r>
            <a:r>
              <a:rPr sz="1800" dirty="0">
                <a:latin typeface="Cambria Math"/>
                <a:cs typeface="Cambria Math"/>
              </a:rPr>
              <a:t>+ 𝑏</a:t>
            </a:r>
            <a:r>
              <a:rPr sz="1800" spc="130" dirty="0">
                <a:latin typeface="Cambria Math"/>
                <a:cs typeface="Cambria Math"/>
              </a:rPr>
              <a:t> </a:t>
            </a:r>
            <a:r>
              <a:rPr sz="1800" dirty="0">
                <a:latin typeface="Cambria Math"/>
                <a:cs typeface="Cambria Math"/>
              </a:rPr>
              <a:t>=</a:t>
            </a:r>
            <a:r>
              <a:rPr sz="1800" spc="90" dirty="0">
                <a:latin typeface="Cambria Math"/>
                <a:cs typeface="Cambria Math"/>
              </a:rPr>
              <a:t> </a:t>
            </a:r>
            <a:r>
              <a:rPr sz="1800" dirty="0">
                <a:latin typeface="Cambria Math"/>
                <a:cs typeface="Cambria Math"/>
              </a:rPr>
              <a:t>𝑏</a:t>
            </a:r>
            <a:r>
              <a:rPr sz="1800" spc="35" dirty="0">
                <a:latin typeface="Cambria Math"/>
                <a:cs typeface="Cambria Math"/>
              </a:rPr>
              <a:t> </a:t>
            </a:r>
            <a:r>
              <a:rPr sz="1800" dirty="0">
                <a:latin typeface="Cambria Math"/>
                <a:cs typeface="Cambria Math"/>
              </a:rPr>
              <a:t>+ </a:t>
            </a:r>
            <a:r>
              <a:rPr lang="de-DE" sz="1800" dirty="0">
                <a:latin typeface="Cambria Math"/>
                <a:cs typeface="Cambria Math"/>
              </a:rPr>
              <a:t>𝑤</a:t>
            </a:r>
            <a:r>
              <a:rPr sz="1800" dirty="0">
                <a:latin typeface="Cambria Math"/>
                <a:cs typeface="Cambria Math"/>
              </a:rPr>
              <a:t>𝑥</a:t>
            </a:r>
          </a:p>
        </p:txBody>
      </p:sp>
      <p:sp>
        <p:nvSpPr>
          <p:cNvPr id="12" name="object 9">
            <a:extLst>
              <a:ext uri="{FF2B5EF4-FFF2-40B4-BE49-F238E27FC236}">
                <a16:creationId xmlns:a16="http://schemas.microsoft.com/office/drawing/2014/main" id="{4F6937A9-B004-4CBA-AE62-4D8F0CA6919A}"/>
              </a:ext>
            </a:extLst>
          </p:cNvPr>
          <p:cNvSpPr txBox="1"/>
          <p:nvPr/>
        </p:nvSpPr>
        <p:spPr>
          <a:xfrm>
            <a:off x="5663028" y="3109045"/>
            <a:ext cx="4425950"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Cambria Math"/>
                <a:cs typeface="Cambria Math"/>
              </a:rPr>
              <a:t>𝑦</a:t>
            </a:r>
            <a:r>
              <a:rPr sz="1800" spc="140" dirty="0">
                <a:latin typeface="Cambria Math"/>
                <a:cs typeface="Cambria Math"/>
              </a:rPr>
              <a:t> </a:t>
            </a:r>
            <a:r>
              <a:rPr sz="1800" dirty="0">
                <a:latin typeface="Cambria Math"/>
                <a:cs typeface="Cambria Math"/>
              </a:rPr>
              <a:t>=</a:t>
            </a:r>
            <a:r>
              <a:rPr sz="1800" spc="105" dirty="0">
                <a:latin typeface="Cambria Math"/>
                <a:cs typeface="Cambria Math"/>
              </a:rPr>
              <a:t> </a:t>
            </a:r>
            <a:r>
              <a:rPr sz="1800" spc="-5" dirty="0">
                <a:latin typeface="Cambria Math"/>
                <a:cs typeface="Cambria Math"/>
              </a:rPr>
              <a:t>𝑊</a:t>
            </a:r>
            <a:r>
              <a:rPr sz="1800" dirty="0">
                <a:latin typeface="Cambria Math"/>
                <a:cs typeface="Cambria Math"/>
              </a:rPr>
              <a:t>𝑋</a:t>
            </a:r>
            <a:r>
              <a:rPr sz="1800" spc="155" dirty="0">
                <a:latin typeface="Cambria Math"/>
                <a:cs typeface="Cambria Math"/>
              </a:rPr>
              <a:t> </a:t>
            </a:r>
            <a:r>
              <a:rPr sz="1800" dirty="0">
                <a:latin typeface="Cambria Math"/>
                <a:cs typeface="Cambria Math"/>
              </a:rPr>
              <a:t>=</a:t>
            </a:r>
            <a:r>
              <a:rPr sz="1800" spc="105" dirty="0">
                <a:latin typeface="Cambria Math"/>
                <a:cs typeface="Cambria Math"/>
              </a:rPr>
              <a:t> </a:t>
            </a:r>
            <a:r>
              <a:rPr lang="de-DE" sz="1800" spc="-60" dirty="0">
                <a:latin typeface="Cambria Math"/>
                <a:cs typeface="Cambria Math"/>
              </a:rPr>
              <a:t>𝑤</a:t>
            </a:r>
            <a:r>
              <a:rPr sz="1950" spc="172" baseline="-14957" dirty="0">
                <a:latin typeface="Cambria Math"/>
                <a:cs typeface="Cambria Math"/>
              </a:rPr>
              <a:t>0</a:t>
            </a:r>
            <a:r>
              <a:rPr sz="1800" spc="-10" dirty="0">
                <a:latin typeface="Cambria Math"/>
                <a:cs typeface="Cambria Math"/>
              </a:rPr>
              <a:t>𝑥</a:t>
            </a:r>
            <a:r>
              <a:rPr sz="1950" spc="60" baseline="-14957" dirty="0">
                <a:latin typeface="Cambria Math"/>
                <a:cs typeface="Cambria Math"/>
              </a:rPr>
              <a:t>0</a:t>
            </a:r>
            <a:r>
              <a:rPr sz="1950" baseline="-14957" dirty="0">
                <a:latin typeface="Cambria Math"/>
                <a:cs typeface="Cambria Math"/>
              </a:rPr>
              <a:t> </a:t>
            </a:r>
            <a:r>
              <a:rPr sz="1950" spc="-172" baseline="-14957" dirty="0">
                <a:latin typeface="Cambria Math"/>
                <a:cs typeface="Cambria Math"/>
              </a:rPr>
              <a:t> </a:t>
            </a:r>
            <a:r>
              <a:rPr sz="1800" dirty="0">
                <a:latin typeface="Cambria Math"/>
                <a:cs typeface="Cambria Math"/>
              </a:rPr>
              <a:t>+</a:t>
            </a:r>
            <a:r>
              <a:rPr sz="1800" spc="10" dirty="0">
                <a:latin typeface="Cambria Math"/>
                <a:cs typeface="Cambria Math"/>
              </a:rPr>
              <a:t> </a:t>
            </a:r>
            <a:r>
              <a:rPr sz="1800" spc="-95" dirty="0">
                <a:latin typeface="Cambria Math"/>
                <a:cs typeface="Cambria Math"/>
              </a:rPr>
              <a:t>𝑤</a:t>
            </a:r>
            <a:r>
              <a:rPr sz="1950" spc="172" baseline="-14957" dirty="0">
                <a:latin typeface="Cambria Math"/>
                <a:cs typeface="Cambria Math"/>
              </a:rPr>
              <a:t>1</a:t>
            </a:r>
            <a:r>
              <a:rPr sz="1800" spc="-60" dirty="0">
                <a:latin typeface="Cambria Math"/>
                <a:cs typeface="Cambria Math"/>
              </a:rPr>
              <a:t>𝑥</a:t>
            </a:r>
            <a:r>
              <a:rPr sz="1950" spc="60" baseline="-14957" dirty="0">
                <a:latin typeface="Cambria Math"/>
                <a:cs typeface="Cambria Math"/>
              </a:rPr>
              <a:t>1</a:t>
            </a:r>
            <a:r>
              <a:rPr sz="1950" baseline="-14957" dirty="0">
                <a:latin typeface="Cambria Math"/>
                <a:cs typeface="Cambria Math"/>
              </a:rPr>
              <a:t> </a:t>
            </a:r>
            <a:r>
              <a:rPr sz="1950" spc="-172" baseline="-14957" dirty="0">
                <a:latin typeface="Cambria Math"/>
                <a:cs typeface="Cambria Math"/>
              </a:rPr>
              <a:t> </a:t>
            </a:r>
            <a:r>
              <a:rPr sz="1800" dirty="0">
                <a:latin typeface="Cambria Math"/>
                <a:cs typeface="Cambria Math"/>
              </a:rPr>
              <a:t>+</a:t>
            </a:r>
            <a:r>
              <a:rPr sz="1800" spc="10" dirty="0">
                <a:latin typeface="Cambria Math"/>
                <a:cs typeface="Cambria Math"/>
              </a:rPr>
              <a:t> </a:t>
            </a:r>
            <a:r>
              <a:rPr sz="1800" spc="-60" dirty="0">
                <a:latin typeface="Cambria Math"/>
                <a:cs typeface="Cambria Math"/>
              </a:rPr>
              <a:t>𝑤</a:t>
            </a:r>
            <a:r>
              <a:rPr sz="1950" spc="172" baseline="-14957" dirty="0">
                <a:latin typeface="Cambria Math"/>
                <a:cs typeface="Cambria Math"/>
              </a:rPr>
              <a:t>2</a:t>
            </a:r>
            <a:r>
              <a:rPr sz="1800" spc="-10" dirty="0">
                <a:latin typeface="Cambria Math"/>
                <a:cs typeface="Cambria Math"/>
              </a:rPr>
              <a:t>𝑥</a:t>
            </a:r>
            <a:r>
              <a:rPr sz="1950" spc="60" baseline="-14957" dirty="0">
                <a:latin typeface="Cambria Math"/>
                <a:cs typeface="Cambria Math"/>
              </a:rPr>
              <a:t>2</a:t>
            </a:r>
            <a:r>
              <a:rPr sz="1950" baseline="-14957" dirty="0">
                <a:latin typeface="Cambria Math"/>
                <a:cs typeface="Cambria Math"/>
              </a:rPr>
              <a:t> </a:t>
            </a:r>
            <a:r>
              <a:rPr sz="1950" spc="-172" baseline="-14957" dirty="0">
                <a:latin typeface="Cambria Math"/>
                <a:cs typeface="Cambria Math"/>
              </a:rPr>
              <a:t> </a:t>
            </a:r>
            <a:r>
              <a:rPr sz="1800" dirty="0">
                <a:latin typeface="Cambria Math"/>
                <a:cs typeface="Cambria Math"/>
              </a:rPr>
              <a:t>+</a:t>
            </a:r>
            <a:r>
              <a:rPr sz="1800" spc="10" dirty="0">
                <a:latin typeface="Cambria Math"/>
                <a:cs typeface="Cambria Math"/>
              </a:rPr>
              <a:t> </a:t>
            </a:r>
            <a:r>
              <a:rPr sz="1800" dirty="0">
                <a:latin typeface="Cambria Math"/>
                <a:cs typeface="Cambria Math"/>
              </a:rPr>
              <a:t>⋯</a:t>
            </a:r>
            <a:r>
              <a:rPr sz="1800" spc="-105" dirty="0">
                <a:latin typeface="Cambria Math"/>
                <a:cs typeface="Cambria Math"/>
              </a:rPr>
              <a:t> </a:t>
            </a:r>
            <a:r>
              <a:rPr sz="1800" dirty="0">
                <a:latin typeface="Cambria Math"/>
                <a:cs typeface="Cambria Math"/>
              </a:rPr>
              <a:t>+</a:t>
            </a:r>
            <a:r>
              <a:rPr sz="1800" spc="10" dirty="0">
                <a:latin typeface="Cambria Math"/>
                <a:cs typeface="Cambria Math"/>
              </a:rPr>
              <a:t> </a:t>
            </a:r>
            <a:r>
              <a:rPr sz="1800" spc="-120" dirty="0">
                <a:latin typeface="Cambria Math"/>
                <a:cs typeface="Cambria Math"/>
              </a:rPr>
              <a:t>𝑤</a:t>
            </a:r>
            <a:r>
              <a:rPr sz="1950" spc="419" baseline="-14957" dirty="0">
                <a:latin typeface="Cambria Math"/>
                <a:cs typeface="Cambria Math"/>
              </a:rPr>
              <a:t>𝑛</a:t>
            </a:r>
            <a:r>
              <a:rPr sz="1800" spc="-10" dirty="0">
                <a:latin typeface="Cambria Math"/>
                <a:cs typeface="Cambria Math"/>
              </a:rPr>
              <a:t>𝑥</a:t>
            </a:r>
            <a:r>
              <a:rPr sz="1950" spc="284" baseline="-14957" dirty="0">
                <a:latin typeface="Cambria Math"/>
                <a:cs typeface="Cambria Math"/>
              </a:rPr>
              <a:t>𝑛</a:t>
            </a:r>
            <a:endParaRPr sz="1950" baseline="-14957" dirty="0">
              <a:latin typeface="Cambria Math"/>
              <a:cs typeface="Cambria Math"/>
            </a:endParaRPr>
          </a:p>
        </p:txBody>
      </p:sp>
      <p:graphicFrame>
        <p:nvGraphicFramePr>
          <p:cNvPr id="13" name="object 10">
            <a:extLst>
              <a:ext uri="{FF2B5EF4-FFF2-40B4-BE49-F238E27FC236}">
                <a16:creationId xmlns:a16="http://schemas.microsoft.com/office/drawing/2014/main" id="{D82B6C02-8FEF-466B-BBCA-C7AA25D4E3D1}"/>
              </a:ext>
            </a:extLst>
          </p:cNvPr>
          <p:cNvGraphicFramePr>
            <a:graphicFrameLocks noGrp="1"/>
          </p:cNvGraphicFramePr>
          <p:nvPr>
            <p:extLst>
              <p:ext uri="{D42A27DB-BD31-4B8C-83A1-F6EECF244321}">
                <p14:modId xmlns:p14="http://schemas.microsoft.com/office/powerpoint/2010/main" val="1932848927"/>
              </p:ext>
            </p:extLst>
          </p:nvPr>
        </p:nvGraphicFramePr>
        <p:xfrm>
          <a:off x="5626705" y="3597869"/>
          <a:ext cx="2301874" cy="1988816"/>
        </p:xfrm>
        <a:graphic>
          <a:graphicData uri="http://schemas.openxmlformats.org/drawingml/2006/table">
            <a:tbl>
              <a:tblPr firstRow="1" bandRow="1">
                <a:tableStyleId>{2D5ABB26-0587-4C30-8999-92F81FD0307C}</a:tableStyleId>
              </a:tblPr>
              <a:tblGrid>
                <a:gridCol w="767080">
                  <a:extLst>
                    <a:ext uri="{9D8B030D-6E8A-4147-A177-3AD203B41FA5}">
                      <a16:colId xmlns:a16="http://schemas.microsoft.com/office/drawing/2014/main" val="20000"/>
                    </a:ext>
                  </a:extLst>
                </a:gridCol>
                <a:gridCol w="772159">
                  <a:extLst>
                    <a:ext uri="{9D8B030D-6E8A-4147-A177-3AD203B41FA5}">
                      <a16:colId xmlns:a16="http://schemas.microsoft.com/office/drawing/2014/main" val="20001"/>
                    </a:ext>
                  </a:extLst>
                </a:gridCol>
                <a:gridCol w="762635">
                  <a:extLst>
                    <a:ext uri="{9D8B030D-6E8A-4147-A177-3AD203B41FA5}">
                      <a16:colId xmlns:a16="http://schemas.microsoft.com/office/drawing/2014/main" val="20002"/>
                    </a:ext>
                  </a:extLst>
                </a:gridCol>
              </a:tblGrid>
              <a:tr h="368553">
                <a:tc>
                  <a:txBody>
                    <a:bodyPr/>
                    <a:lstStyle/>
                    <a:p>
                      <a:pPr marR="1270" algn="ctr">
                        <a:lnSpc>
                          <a:spcPct val="100000"/>
                        </a:lnSpc>
                        <a:spcBef>
                          <a:spcPts val="350"/>
                        </a:spcBef>
                      </a:pPr>
                      <a:r>
                        <a:rPr sz="1800" spc="15" dirty="0">
                          <a:solidFill>
                            <a:srgbClr val="FFFFFF"/>
                          </a:solidFill>
                          <a:latin typeface="Cambria Math"/>
                          <a:cs typeface="Cambria Math"/>
                        </a:rPr>
                        <a:t>𝑥</a:t>
                      </a:r>
                      <a:r>
                        <a:rPr sz="1950" spc="22" baseline="-14957" dirty="0">
                          <a:solidFill>
                            <a:srgbClr val="FFFFFF"/>
                          </a:solidFill>
                          <a:latin typeface="Cambria Math"/>
                          <a:cs typeface="Cambria Math"/>
                        </a:rPr>
                        <a:t>0</a:t>
                      </a:r>
                      <a:endParaRPr sz="1950" baseline="-14957">
                        <a:latin typeface="Cambria Math"/>
                        <a:cs typeface="Cambria Math"/>
                      </a:endParaRPr>
                    </a:p>
                  </a:txBody>
                  <a:tcPr marL="0" marR="0" marT="44450" marB="0">
                    <a:lnL w="28575">
                      <a:solidFill>
                        <a:srgbClr val="FF0000"/>
                      </a:solidFill>
                      <a:prstDash val="solid"/>
                    </a:lnL>
                    <a:lnR w="12700">
                      <a:solidFill>
                        <a:srgbClr val="FFFFFF"/>
                      </a:solidFill>
                      <a:prstDash val="solid"/>
                    </a:lnR>
                    <a:lnT w="28575">
                      <a:solidFill>
                        <a:srgbClr val="FF0000"/>
                      </a:solidFill>
                      <a:prstDash val="solid"/>
                    </a:lnT>
                    <a:lnB w="38100">
                      <a:solidFill>
                        <a:srgbClr val="FFFFFF"/>
                      </a:solidFill>
                      <a:prstDash val="solid"/>
                    </a:lnB>
                    <a:solidFill>
                      <a:srgbClr val="0097DB"/>
                    </a:solidFill>
                  </a:tcPr>
                </a:tc>
                <a:tc>
                  <a:txBody>
                    <a:bodyPr/>
                    <a:lstStyle/>
                    <a:p>
                      <a:pPr marL="268605">
                        <a:lnSpc>
                          <a:spcPct val="100000"/>
                        </a:lnSpc>
                        <a:spcBef>
                          <a:spcPts val="350"/>
                        </a:spcBef>
                      </a:pPr>
                      <a:r>
                        <a:rPr sz="1800" dirty="0">
                          <a:solidFill>
                            <a:srgbClr val="FFFFFF"/>
                          </a:solidFill>
                          <a:latin typeface="Cambria Math"/>
                          <a:cs typeface="Cambria Math"/>
                        </a:rPr>
                        <a:t>𝑥</a:t>
                      </a:r>
                      <a:r>
                        <a:rPr sz="1950" baseline="-14957" dirty="0">
                          <a:solidFill>
                            <a:srgbClr val="FFFFFF"/>
                          </a:solidFill>
                          <a:latin typeface="Cambria Math"/>
                          <a:cs typeface="Cambria Math"/>
                        </a:rPr>
                        <a:t>𝟏</a:t>
                      </a:r>
                      <a:endParaRPr sz="1950" baseline="-14957">
                        <a:latin typeface="Cambria Math"/>
                        <a:cs typeface="Cambria Math"/>
                      </a:endParaRPr>
                    </a:p>
                  </a:txBody>
                  <a:tcPr marL="0" marR="0" marT="44450" marB="0">
                    <a:lnL w="12700">
                      <a:solidFill>
                        <a:srgbClr val="FFFFFF"/>
                      </a:solidFill>
                      <a:prstDash val="solid"/>
                    </a:lnL>
                    <a:lnR w="28575">
                      <a:solidFill>
                        <a:srgbClr val="FF0000"/>
                      </a:solidFill>
                      <a:prstDash val="solid"/>
                    </a:lnR>
                    <a:lnT w="28575">
                      <a:solidFill>
                        <a:srgbClr val="FF0000"/>
                      </a:solidFill>
                      <a:prstDash val="solid"/>
                    </a:lnT>
                    <a:lnB w="38100">
                      <a:solidFill>
                        <a:srgbClr val="FFFFFF"/>
                      </a:solidFill>
                      <a:prstDash val="solid"/>
                    </a:lnB>
                    <a:solidFill>
                      <a:srgbClr val="0097DB"/>
                    </a:solidFill>
                  </a:tcPr>
                </a:tc>
                <a:tc>
                  <a:txBody>
                    <a:bodyPr/>
                    <a:lstStyle/>
                    <a:p>
                      <a:pPr algn="ctr">
                        <a:lnSpc>
                          <a:spcPct val="100000"/>
                        </a:lnSpc>
                        <a:spcBef>
                          <a:spcPts val="350"/>
                        </a:spcBef>
                      </a:pPr>
                      <a:r>
                        <a:rPr sz="1800" dirty="0">
                          <a:solidFill>
                            <a:srgbClr val="FFFFFF"/>
                          </a:solidFill>
                          <a:latin typeface="Cambria Math"/>
                          <a:cs typeface="Cambria Math"/>
                        </a:rPr>
                        <a:t>𝒚</a:t>
                      </a:r>
                      <a:endParaRPr sz="1800">
                        <a:latin typeface="Cambria Math"/>
                        <a:cs typeface="Cambria Math"/>
                      </a:endParaRPr>
                    </a:p>
                  </a:txBody>
                  <a:tcPr marL="0" marR="0" marT="44450" marB="0">
                    <a:lnL w="28575">
                      <a:solidFill>
                        <a:srgbClr val="FF0000"/>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97DB"/>
                    </a:solidFill>
                  </a:tcPr>
                </a:tc>
                <a:extLst>
                  <a:ext uri="{0D108BD9-81ED-4DB2-BD59-A6C34878D82A}">
                    <a16:rowId xmlns:a16="http://schemas.microsoft.com/office/drawing/2014/main" val="10000"/>
                  </a:ext>
                </a:extLst>
              </a:tr>
              <a:tr h="323977">
                <a:tc>
                  <a:txBody>
                    <a:bodyPr/>
                    <a:lstStyle/>
                    <a:p>
                      <a:pPr algn="ctr">
                        <a:lnSpc>
                          <a:spcPct val="100000"/>
                        </a:lnSpc>
                        <a:spcBef>
                          <a:spcPts val="355"/>
                        </a:spcBef>
                      </a:pPr>
                      <a:r>
                        <a:rPr sz="1400" dirty="0">
                          <a:latin typeface="Verdana"/>
                          <a:cs typeface="Verdana"/>
                        </a:rPr>
                        <a:t>1</a:t>
                      </a:r>
                    </a:p>
                  </a:txBody>
                  <a:tcPr marL="0" marR="0" marT="45085" marB="0">
                    <a:lnL w="28575">
                      <a:solidFill>
                        <a:srgbClr val="FF0000"/>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DF0"/>
                    </a:solidFill>
                  </a:tcPr>
                </a:tc>
                <a:tc>
                  <a:txBody>
                    <a:bodyPr/>
                    <a:lstStyle/>
                    <a:p>
                      <a:pPr marL="238125">
                        <a:lnSpc>
                          <a:spcPct val="100000"/>
                        </a:lnSpc>
                        <a:spcBef>
                          <a:spcPts val="355"/>
                        </a:spcBef>
                      </a:pPr>
                      <a:r>
                        <a:rPr sz="1400" dirty="0">
                          <a:latin typeface="Verdana"/>
                          <a:cs typeface="Verdana"/>
                        </a:rPr>
                        <a:t>0.0</a:t>
                      </a:r>
                      <a:endParaRPr sz="1400">
                        <a:latin typeface="Verdana"/>
                        <a:cs typeface="Verdana"/>
                      </a:endParaRPr>
                    </a:p>
                  </a:txBody>
                  <a:tcPr marL="0" marR="0" marT="45085" marB="0">
                    <a:lnL w="12700">
                      <a:solidFill>
                        <a:srgbClr val="FFFFFF"/>
                      </a:solidFill>
                      <a:prstDash val="solid"/>
                    </a:lnL>
                    <a:lnR w="28575">
                      <a:solidFill>
                        <a:srgbClr val="FF0000"/>
                      </a:solidFill>
                      <a:prstDash val="solid"/>
                    </a:lnR>
                    <a:lnT w="38100">
                      <a:solidFill>
                        <a:srgbClr val="FFFFFF"/>
                      </a:solidFill>
                      <a:prstDash val="solid"/>
                    </a:lnT>
                    <a:lnB w="12700">
                      <a:solidFill>
                        <a:srgbClr val="FFFFFF"/>
                      </a:solidFill>
                      <a:prstDash val="solid"/>
                    </a:lnB>
                    <a:solidFill>
                      <a:srgbClr val="CADDF0"/>
                    </a:solidFill>
                  </a:tcPr>
                </a:tc>
                <a:tc>
                  <a:txBody>
                    <a:bodyPr/>
                    <a:lstStyle/>
                    <a:p>
                      <a:pPr algn="ctr">
                        <a:lnSpc>
                          <a:spcPct val="100000"/>
                        </a:lnSpc>
                        <a:spcBef>
                          <a:spcPts val="355"/>
                        </a:spcBef>
                      </a:pPr>
                      <a:r>
                        <a:rPr sz="1400" dirty="0">
                          <a:latin typeface="Verdana"/>
                          <a:cs typeface="Verdana"/>
                        </a:rPr>
                        <a:t>1.57</a:t>
                      </a:r>
                      <a:endParaRPr sz="1400">
                        <a:latin typeface="Verdana"/>
                        <a:cs typeface="Verdana"/>
                      </a:endParaRPr>
                    </a:p>
                  </a:txBody>
                  <a:tcPr marL="0" marR="0" marT="45085" marB="0">
                    <a:lnL w="28575">
                      <a:solidFill>
                        <a:srgbClr val="FF0000"/>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DF0"/>
                    </a:solidFill>
                  </a:tcPr>
                </a:tc>
                <a:extLst>
                  <a:ext uri="{0D108BD9-81ED-4DB2-BD59-A6C34878D82A}">
                    <a16:rowId xmlns:a16="http://schemas.microsoft.com/office/drawing/2014/main" val="10001"/>
                  </a:ext>
                </a:extLst>
              </a:tr>
              <a:tr h="323976">
                <a:tc>
                  <a:txBody>
                    <a:bodyPr/>
                    <a:lstStyle/>
                    <a:p>
                      <a:pPr algn="ctr">
                        <a:lnSpc>
                          <a:spcPct val="100000"/>
                        </a:lnSpc>
                        <a:spcBef>
                          <a:spcPts val="359"/>
                        </a:spcBef>
                      </a:pPr>
                      <a:r>
                        <a:rPr sz="1400" dirty="0">
                          <a:latin typeface="Verdana"/>
                          <a:cs typeface="Verdana"/>
                        </a:rPr>
                        <a:t>1</a:t>
                      </a:r>
                    </a:p>
                  </a:txBody>
                  <a:tcPr marL="0" marR="0" marT="45719" marB="0">
                    <a:lnL w="28575">
                      <a:solidFill>
                        <a:srgbClr val="FF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F8"/>
                    </a:solidFill>
                  </a:tcPr>
                </a:tc>
                <a:tc>
                  <a:txBody>
                    <a:bodyPr/>
                    <a:lstStyle/>
                    <a:p>
                      <a:pPr marL="238125">
                        <a:lnSpc>
                          <a:spcPct val="100000"/>
                        </a:lnSpc>
                        <a:spcBef>
                          <a:spcPts val="359"/>
                        </a:spcBef>
                      </a:pPr>
                      <a:r>
                        <a:rPr sz="1400" spc="-5" dirty="0">
                          <a:latin typeface="Verdana"/>
                          <a:cs typeface="Verdana"/>
                        </a:rPr>
                        <a:t>0.5</a:t>
                      </a:r>
                      <a:endParaRPr sz="1400">
                        <a:latin typeface="Verdana"/>
                        <a:cs typeface="Verdana"/>
                      </a:endParaRPr>
                    </a:p>
                  </a:txBody>
                  <a:tcPr marL="0" marR="0" marT="45719" marB="0">
                    <a:lnL w="12700">
                      <a:solidFill>
                        <a:srgbClr val="FFFFFF"/>
                      </a:solidFill>
                      <a:prstDash val="solid"/>
                    </a:lnL>
                    <a:lnR w="28575">
                      <a:solidFill>
                        <a:srgbClr val="FF0000"/>
                      </a:solidFill>
                      <a:prstDash val="solid"/>
                    </a:lnR>
                    <a:lnT w="12700">
                      <a:solidFill>
                        <a:srgbClr val="FFFFFF"/>
                      </a:solidFill>
                      <a:prstDash val="solid"/>
                    </a:lnT>
                    <a:lnB w="12700">
                      <a:solidFill>
                        <a:srgbClr val="FFFFFF"/>
                      </a:solidFill>
                      <a:prstDash val="solid"/>
                    </a:lnB>
                    <a:solidFill>
                      <a:srgbClr val="E7EEF8"/>
                    </a:solidFill>
                  </a:tcPr>
                </a:tc>
                <a:tc>
                  <a:txBody>
                    <a:bodyPr/>
                    <a:lstStyle/>
                    <a:p>
                      <a:pPr algn="ctr">
                        <a:lnSpc>
                          <a:spcPct val="100000"/>
                        </a:lnSpc>
                        <a:spcBef>
                          <a:spcPts val="359"/>
                        </a:spcBef>
                      </a:pPr>
                      <a:r>
                        <a:rPr sz="1400" spc="-5" dirty="0">
                          <a:latin typeface="Verdana"/>
                          <a:cs typeface="Verdana"/>
                        </a:rPr>
                        <a:t>1.18</a:t>
                      </a:r>
                      <a:endParaRPr sz="1400">
                        <a:latin typeface="Verdana"/>
                        <a:cs typeface="Verdana"/>
                      </a:endParaRPr>
                    </a:p>
                  </a:txBody>
                  <a:tcPr marL="0" marR="0" marT="45719" marB="0">
                    <a:lnL w="28575">
                      <a:solidFill>
                        <a:srgbClr val="FF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F8"/>
                    </a:solidFill>
                  </a:tcPr>
                </a:tc>
                <a:extLst>
                  <a:ext uri="{0D108BD9-81ED-4DB2-BD59-A6C34878D82A}">
                    <a16:rowId xmlns:a16="http://schemas.microsoft.com/office/drawing/2014/main" val="10002"/>
                  </a:ext>
                </a:extLst>
              </a:tr>
              <a:tr h="324027">
                <a:tc>
                  <a:txBody>
                    <a:bodyPr/>
                    <a:lstStyle/>
                    <a:p>
                      <a:pPr algn="ctr">
                        <a:lnSpc>
                          <a:spcPct val="100000"/>
                        </a:lnSpc>
                        <a:spcBef>
                          <a:spcPts val="360"/>
                        </a:spcBef>
                      </a:pPr>
                      <a:r>
                        <a:rPr sz="1400" dirty="0">
                          <a:latin typeface="Verdana"/>
                          <a:cs typeface="Verdana"/>
                        </a:rPr>
                        <a:t>1</a:t>
                      </a:r>
                      <a:endParaRPr sz="1400">
                        <a:latin typeface="Verdana"/>
                        <a:cs typeface="Verdana"/>
                      </a:endParaRPr>
                    </a:p>
                  </a:txBody>
                  <a:tcPr marL="0" marR="0" marB="0">
                    <a:lnL w="28575">
                      <a:solidFill>
                        <a:srgbClr val="FF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DF0"/>
                    </a:solidFill>
                  </a:tcPr>
                </a:tc>
                <a:tc>
                  <a:txBody>
                    <a:bodyPr/>
                    <a:lstStyle/>
                    <a:p>
                      <a:pPr marL="238125">
                        <a:lnSpc>
                          <a:spcPct val="100000"/>
                        </a:lnSpc>
                        <a:spcBef>
                          <a:spcPts val="360"/>
                        </a:spcBef>
                      </a:pPr>
                      <a:r>
                        <a:rPr sz="1400" spc="-5" dirty="0">
                          <a:latin typeface="Verdana"/>
                          <a:cs typeface="Verdana"/>
                        </a:rPr>
                        <a:t>1.0</a:t>
                      </a:r>
                      <a:endParaRPr sz="1400">
                        <a:latin typeface="Verdana"/>
                        <a:cs typeface="Verdana"/>
                      </a:endParaRPr>
                    </a:p>
                  </a:txBody>
                  <a:tcPr marL="0" marR="0" marB="0">
                    <a:lnL w="12700">
                      <a:solidFill>
                        <a:srgbClr val="FFFFFF"/>
                      </a:solidFill>
                      <a:prstDash val="solid"/>
                    </a:lnL>
                    <a:lnR w="28575">
                      <a:solidFill>
                        <a:srgbClr val="FF0000"/>
                      </a:solidFill>
                      <a:prstDash val="solid"/>
                    </a:lnR>
                    <a:lnT w="12700">
                      <a:solidFill>
                        <a:srgbClr val="FFFFFF"/>
                      </a:solidFill>
                      <a:prstDash val="solid"/>
                    </a:lnT>
                    <a:lnB w="12700">
                      <a:solidFill>
                        <a:srgbClr val="FFFFFF"/>
                      </a:solidFill>
                      <a:prstDash val="solid"/>
                    </a:lnB>
                    <a:solidFill>
                      <a:srgbClr val="CADDF0"/>
                    </a:solidFill>
                  </a:tcPr>
                </a:tc>
                <a:tc>
                  <a:txBody>
                    <a:bodyPr/>
                    <a:lstStyle/>
                    <a:p>
                      <a:pPr algn="ctr">
                        <a:lnSpc>
                          <a:spcPct val="100000"/>
                        </a:lnSpc>
                        <a:spcBef>
                          <a:spcPts val="360"/>
                        </a:spcBef>
                      </a:pPr>
                      <a:r>
                        <a:rPr sz="1400" spc="-5" dirty="0">
                          <a:latin typeface="Verdana"/>
                          <a:cs typeface="Verdana"/>
                        </a:rPr>
                        <a:t>1.24</a:t>
                      </a:r>
                      <a:endParaRPr sz="1400">
                        <a:latin typeface="Verdana"/>
                        <a:cs typeface="Verdana"/>
                      </a:endParaRPr>
                    </a:p>
                  </a:txBody>
                  <a:tcPr marL="0" marR="0" marB="0">
                    <a:lnL w="28575">
                      <a:solidFill>
                        <a:srgbClr val="FF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DF0"/>
                    </a:solidFill>
                  </a:tcPr>
                </a:tc>
                <a:extLst>
                  <a:ext uri="{0D108BD9-81ED-4DB2-BD59-A6C34878D82A}">
                    <a16:rowId xmlns:a16="http://schemas.microsoft.com/office/drawing/2014/main" val="10003"/>
                  </a:ext>
                </a:extLst>
              </a:tr>
              <a:tr h="324002">
                <a:tc>
                  <a:txBody>
                    <a:bodyPr/>
                    <a:lstStyle/>
                    <a:p>
                      <a:pPr algn="ctr">
                        <a:lnSpc>
                          <a:spcPct val="100000"/>
                        </a:lnSpc>
                        <a:spcBef>
                          <a:spcPts val="360"/>
                        </a:spcBef>
                      </a:pPr>
                      <a:r>
                        <a:rPr sz="1400" dirty="0">
                          <a:latin typeface="Verdana"/>
                          <a:cs typeface="Verdana"/>
                        </a:rPr>
                        <a:t>1</a:t>
                      </a:r>
                      <a:endParaRPr sz="1400">
                        <a:latin typeface="Verdana"/>
                        <a:cs typeface="Verdana"/>
                      </a:endParaRPr>
                    </a:p>
                  </a:txBody>
                  <a:tcPr marL="0" marR="0" marB="0">
                    <a:lnL w="28575">
                      <a:solidFill>
                        <a:srgbClr val="FF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F8"/>
                    </a:solidFill>
                  </a:tcPr>
                </a:tc>
                <a:tc>
                  <a:txBody>
                    <a:bodyPr/>
                    <a:lstStyle/>
                    <a:p>
                      <a:pPr marL="238125">
                        <a:lnSpc>
                          <a:spcPct val="100000"/>
                        </a:lnSpc>
                        <a:spcBef>
                          <a:spcPts val="360"/>
                        </a:spcBef>
                      </a:pPr>
                      <a:r>
                        <a:rPr sz="1400" spc="-5" dirty="0">
                          <a:latin typeface="Verdana"/>
                          <a:cs typeface="Verdana"/>
                        </a:rPr>
                        <a:t>1.5</a:t>
                      </a:r>
                      <a:endParaRPr sz="1400">
                        <a:latin typeface="Verdana"/>
                        <a:cs typeface="Verdana"/>
                      </a:endParaRPr>
                    </a:p>
                  </a:txBody>
                  <a:tcPr marL="0" marR="0" marB="0">
                    <a:lnL w="12700">
                      <a:solidFill>
                        <a:srgbClr val="FFFFFF"/>
                      </a:solidFill>
                      <a:prstDash val="solid"/>
                    </a:lnL>
                    <a:lnR w="28575">
                      <a:solidFill>
                        <a:srgbClr val="FF0000"/>
                      </a:solidFill>
                      <a:prstDash val="solid"/>
                    </a:lnR>
                    <a:lnT w="12700">
                      <a:solidFill>
                        <a:srgbClr val="FFFFFF"/>
                      </a:solidFill>
                      <a:prstDash val="solid"/>
                    </a:lnT>
                    <a:lnB w="12700">
                      <a:solidFill>
                        <a:srgbClr val="FFFFFF"/>
                      </a:solidFill>
                      <a:prstDash val="solid"/>
                    </a:lnB>
                    <a:solidFill>
                      <a:srgbClr val="E7EEF8"/>
                    </a:solidFill>
                  </a:tcPr>
                </a:tc>
                <a:tc>
                  <a:txBody>
                    <a:bodyPr/>
                    <a:lstStyle/>
                    <a:p>
                      <a:pPr algn="ctr">
                        <a:lnSpc>
                          <a:spcPct val="100000"/>
                        </a:lnSpc>
                        <a:spcBef>
                          <a:spcPts val="360"/>
                        </a:spcBef>
                      </a:pPr>
                      <a:r>
                        <a:rPr sz="1400" spc="-5" dirty="0">
                          <a:latin typeface="Verdana"/>
                          <a:cs typeface="Verdana"/>
                        </a:rPr>
                        <a:t>1.19</a:t>
                      </a:r>
                      <a:endParaRPr sz="1400">
                        <a:latin typeface="Verdana"/>
                        <a:cs typeface="Verdana"/>
                      </a:endParaRPr>
                    </a:p>
                  </a:txBody>
                  <a:tcPr marL="0" marR="0" marB="0">
                    <a:lnL w="28575">
                      <a:solidFill>
                        <a:srgbClr val="FF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F8"/>
                    </a:solidFill>
                  </a:tcPr>
                </a:tc>
                <a:extLst>
                  <a:ext uri="{0D108BD9-81ED-4DB2-BD59-A6C34878D82A}">
                    <a16:rowId xmlns:a16="http://schemas.microsoft.com/office/drawing/2014/main" val="10004"/>
                  </a:ext>
                </a:extLst>
              </a:tr>
              <a:tr h="324281">
                <a:tc>
                  <a:txBody>
                    <a:bodyPr/>
                    <a:lstStyle/>
                    <a:p>
                      <a:pPr algn="ctr">
                        <a:lnSpc>
                          <a:spcPct val="100000"/>
                        </a:lnSpc>
                        <a:spcBef>
                          <a:spcPts val="360"/>
                        </a:spcBef>
                      </a:pPr>
                      <a:r>
                        <a:rPr sz="1400" dirty="0">
                          <a:latin typeface="Verdana"/>
                          <a:cs typeface="Verdana"/>
                        </a:rPr>
                        <a:t>1</a:t>
                      </a:r>
                      <a:endParaRPr sz="1400">
                        <a:latin typeface="Verdana"/>
                        <a:cs typeface="Verdana"/>
                      </a:endParaRPr>
                    </a:p>
                  </a:txBody>
                  <a:tcPr marL="0" marR="0" marB="0">
                    <a:lnL w="28575">
                      <a:solidFill>
                        <a:srgbClr val="FF0000"/>
                      </a:solidFill>
                      <a:prstDash val="solid"/>
                    </a:lnL>
                    <a:lnR w="12700">
                      <a:solidFill>
                        <a:srgbClr val="FFFFFF"/>
                      </a:solidFill>
                      <a:prstDash val="solid"/>
                    </a:lnR>
                    <a:lnT w="12700">
                      <a:solidFill>
                        <a:srgbClr val="FFFFFF"/>
                      </a:solidFill>
                      <a:prstDash val="solid"/>
                    </a:lnT>
                    <a:lnB w="28575">
                      <a:solidFill>
                        <a:srgbClr val="FF0000"/>
                      </a:solidFill>
                      <a:prstDash val="solid"/>
                    </a:lnB>
                    <a:solidFill>
                      <a:srgbClr val="CADDF0"/>
                    </a:solidFill>
                  </a:tcPr>
                </a:tc>
                <a:tc>
                  <a:txBody>
                    <a:bodyPr/>
                    <a:lstStyle/>
                    <a:p>
                      <a:pPr marL="238125">
                        <a:lnSpc>
                          <a:spcPct val="100000"/>
                        </a:lnSpc>
                        <a:spcBef>
                          <a:spcPts val="360"/>
                        </a:spcBef>
                      </a:pPr>
                      <a:r>
                        <a:rPr sz="1400" dirty="0">
                          <a:latin typeface="Verdana"/>
                          <a:cs typeface="Verdana"/>
                        </a:rPr>
                        <a:t>2.0</a:t>
                      </a:r>
                      <a:endParaRPr sz="1400">
                        <a:latin typeface="Verdana"/>
                        <a:cs typeface="Verdana"/>
                      </a:endParaRPr>
                    </a:p>
                  </a:txBody>
                  <a:tcPr marL="0" marR="0" marB="0">
                    <a:lnL w="12700">
                      <a:solidFill>
                        <a:srgbClr val="FFFFFF"/>
                      </a:solidFill>
                      <a:prstDash val="solid"/>
                    </a:lnL>
                    <a:lnR w="28575">
                      <a:solidFill>
                        <a:srgbClr val="FF0000"/>
                      </a:solidFill>
                      <a:prstDash val="solid"/>
                    </a:lnR>
                    <a:lnT w="12700">
                      <a:solidFill>
                        <a:srgbClr val="FFFFFF"/>
                      </a:solidFill>
                      <a:prstDash val="solid"/>
                    </a:lnT>
                    <a:lnB w="28575">
                      <a:solidFill>
                        <a:srgbClr val="FF0000"/>
                      </a:solidFill>
                      <a:prstDash val="solid"/>
                    </a:lnB>
                    <a:solidFill>
                      <a:srgbClr val="CADDF0"/>
                    </a:solidFill>
                  </a:tcPr>
                </a:tc>
                <a:tc>
                  <a:txBody>
                    <a:bodyPr/>
                    <a:lstStyle/>
                    <a:p>
                      <a:pPr algn="ctr">
                        <a:lnSpc>
                          <a:spcPct val="100000"/>
                        </a:lnSpc>
                        <a:spcBef>
                          <a:spcPts val="360"/>
                        </a:spcBef>
                      </a:pPr>
                      <a:r>
                        <a:rPr sz="1400" dirty="0">
                          <a:latin typeface="Verdana"/>
                          <a:cs typeface="Verdana"/>
                        </a:rPr>
                        <a:t>1.62</a:t>
                      </a:r>
                    </a:p>
                  </a:txBody>
                  <a:tcPr marL="0" marR="0" marB="0">
                    <a:lnL w="28575">
                      <a:solidFill>
                        <a:srgbClr val="FF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DF0"/>
                    </a:solidFill>
                  </a:tcPr>
                </a:tc>
                <a:extLst>
                  <a:ext uri="{0D108BD9-81ED-4DB2-BD59-A6C34878D82A}">
                    <a16:rowId xmlns:a16="http://schemas.microsoft.com/office/drawing/2014/main" val="10005"/>
                  </a:ext>
                </a:extLst>
              </a:tr>
            </a:tbl>
          </a:graphicData>
        </a:graphic>
      </p:graphicFrame>
      <p:sp>
        <p:nvSpPr>
          <p:cNvPr id="14" name="object 11">
            <a:extLst>
              <a:ext uri="{FF2B5EF4-FFF2-40B4-BE49-F238E27FC236}">
                <a16:creationId xmlns:a16="http://schemas.microsoft.com/office/drawing/2014/main" id="{2793BF84-F939-4DCC-9622-85823AF1F402}"/>
              </a:ext>
            </a:extLst>
          </p:cNvPr>
          <p:cNvSpPr txBox="1"/>
          <p:nvPr/>
        </p:nvSpPr>
        <p:spPr>
          <a:xfrm>
            <a:off x="8724362" y="2301325"/>
            <a:ext cx="766445" cy="735965"/>
          </a:xfrm>
          <a:prstGeom prst="rect">
            <a:avLst/>
          </a:prstGeom>
        </p:spPr>
        <p:txBody>
          <a:bodyPr vert="horz" wrap="square" lIns="0" tIns="93345" rIns="0" bIns="0" rtlCol="0">
            <a:spAutoFit/>
          </a:bodyPr>
          <a:lstStyle/>
          <a:p>
            <a:pPr marL="38100">
              <a:lnSpc>
                <a:spcPct val="100000"/>
              </a:lnSpc>
              <a:spcBef>
                <a:spcPts val="735"/>
              </a:spcBef>
            </a:pPr>
            <a:r>
              <a:rPr sz="1800" spc="15" dirty="0">
                <a:latin typeface="Cambria Math"/>
                <a:cs typeface="Cambria Math"/>
              </a:rPr>
              <a:t>𝑥</a:t>
            </a:r>
            <a:r>
              <a:rPr sz="1950" spc="22" baseline="-14957" dirty="0">
                <a:latin typeface="Cambria Math"/>
                <a:cs typeface="Cambria Math"/>
              </a:rPr>
              <a:t>0</a:t>
            </a:r>
            <a:r>
              <a:rPr sz="1950" spc="382" baseline="-14957" dirty="0">
                <a:latin typeface="Cambria Math"/>
                <a:cs typeface="Cambria Math"/>
              </a:rPr>
              <a:t> </a:t>
            </a:r>
            <a:r>
              <a:rPr sz="1800" dirty="0">
                <a:latin typeface="Cambria Math"/>
                <a:cs typeface="Cambria Math"/>
              </a:rPr>
              <a:t>=</a:t>
            </a:r>
            <a:r>
              <a:rPr sz="1800" spc="75" dirty="0">
                <a:latin typeface="Cambria Math"/>
                <a:cs typeface="Cambria Math"/>
              </a:rPr>
              <a:t> </a:t>
            </a:r>
            <a:r>
              <a:rPr sz="1800" dirty="0">
                <a:latin typeface="Cambria Math"/>
                <a:cs typeface="Cambria Math"/>
              </a:rPr>
              <a:t>1</a:t>
            </a:r>
            <a:endParaRPr sz="1800">
              <a:latin typeface="Cambria Math"/>
              <a:cs typeface="Cambria Math"/>
            </a:endParaRPr>
          </a:p>
          <a:p>
            <a:pPr marL="39370">
              <a:lnSpc>
                <a:spcPct val="100000"/>
              </a:lnSpc>
              <a:spcBef>
                <a:spcPts val="635"/>
              </a:spcBef>
            </a:pPr>
            <a:r>
              <a:rPr sz="1800" spc="-10" dirty="0">
                <a:latin typeface="Cambria Math"/>
                <a:cs typeface="Cambria Math"/>
              </a:rPr>
              <a:t>𝑤</a:t>
            </a:r>
            <a:r>
              <a:rPr sz="1950" spc="-15" baseline="-14957" dirty="0">
                <a:latin typeface="Cambria Math"/>
                <a:cs typeface="Cambria Math"/>
              </a:rPr>
              <a:t>0</a:t>
            </a:r>
            <a:r>
              <a:rPr sz="1950" spc="337" baseline="-14957" dirty="0">
                <a:latin typeface="Cambria Math"/>
                <a:cs typeface="Cambria Math"/>
              </a:rPr>
              <a:t> </a:t>
            </a:r>
            <a:r>
              <a:rPr sz="1800" dirty="0">
                <a:latin typeface="Cambria Math"/>
                <a:cs typeface="Cambria Math"/>
              </a:rPr>
              <a:t>=</a:t>
            </a:r>
            <a:r>
              <a:rPr sz="1800" spc="80" dirty="0">
                <a:latin typeface="Cambria Math"/>
                <a:cs typeface="Cambria Math"/>
              </a:rPr>
              <a:t> </a:t>
            </a:r>
            <a:r>
              <a:rPr sz="1800" dirty="0">
                <a:latin typeface="Cambria Math"/>
                <a:cs typeface="Cambria Math"/>
              </a:rPr>
              <a:t>𝑏</a:t>
            </a:r>
            <a:endParaRPr sz="1800">
              <a:latin typeface="Cambria Math"/>
              <a:cs typeface="Cambria Math"/>
            </a:endParaRPr>
          </a:p>
        </p:txBody>
      </p:sp>
      <p:pic>
        <p:nvPicPr>
          <p:cNvPr id="15" name="object 12">
            <a:extLst>
              <a:ext uri="{FF2B5EF4-FFF2-40B4-BE49-F238E27FC236}">
                <a16:creationId xmlns:a16="http://schemas.microsoft.com/office/drawing/2014/main" id="{4EB2781A-730A-416F-8344-F2D0401FDCB0}"/>
              </a:ext>
            </a:extLst>
          </p:cNvPr>
          <p:cNvPicPr/>
          <p:nvPr/>
        </p:nvPicPr>
        <p:blipFill>
          <a:blip r:embed="rId2" cstate="print"/>
          <a:stretch>
            <a:fillRect/>
          </a:stretch>
        </p:blipFill>
        <p:spPr>
          <a:xfrm>
            <a:off x="1690786" y="3515092"/>
            <a:ext cx="3023994" cy="2003642"/>
          </a:xfrm>
          <a:prstGeom prst="rect">
            <a:avLst/>
          </a:prstGeom>
        </p:spPr>
      </p:pic>
      <p:sp>
        <p:nvSpPr>
          <p:cNvPr id="16" name="object 13">
            <a:extLst>
              <a:ext uri="{FF2B5EF4-FFF2-40B4-BE49-F238E27FC236}">
                <a16:creationId xmlns:a16="http://schemas.microsoft.com/office/drawing/2014/main" id="{DAA4352A-AEA8-447A-81D5-94BCDBF80C93}"/>
              </a:ext>
            </a:extLst>
          </p:cNvPr>
          <p:cNvSpPr txBox="1"/>
          <p:nvPr/>
        </p:nvSpPr>
        <p:spPr>
          <a:xfrm>
            <a:off x="7377909" y="1978619"/>
            <a:ext cx="1769110"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Verdana"/>
                <a:cs typeface="Verdana"/>
              </a:rPr>
              <a:t>Also</a:t>
            </a:r>
            <a:r>
              <a:rPr sz="1400" spc="-50" dirty="0">
                <a:latin typeface="Verdana"/>
                <a:cs typeface="Verdana"/>
              </a:rPr>
              <a:t> </a:t>
            </a:r>
            <a:r>
              <a:rPr sz="1400" dirty="0">
                <a:latin typeface="Verdana"/>
                <a:cs typeface="Verdana"/>
              </a:rPr>
              <a:t>called</a:t>
            </a:r>
            <a:r>
              <a:rPr sz="1400" spc="-55" dirty="0">
                <a:latin typeface="Verdana"/>
                <a:cs typeface="Verdana"/>
              </a:rPr>
              <a:t> </a:t>
            </a:r>
            <a:r>
              <a:rPr sz="1400" dirty="0">
                <a:latin typeface="Verdana"/>
                <a:cs typeface="Verdana"/>
              </a:rPr>
              <a:t>features</a:t>
            </a:r>
            <a:endParaRPr sz="1400">
              <a:latin typeface="Verdana"/>
              <a:cs typeface="Verdana"/>
            </a:endParaRPr>
          </a:p>
        </p:txBody>
      </p:sp>
      <p:sp>
        <p:nvSpPr>
          <p:cNvPr id="17" name="object 14">
            <a:extLst>
              <a:ext uri="{FF2B5EF4-FFF2-40B4-BE49-F238E27FC236}">
                <a16:creationId xmlns:a16="http://schemas.microsoft.com/office/drawing/2014/main" id="{F5B54486-1C7F-45F5-96D4-65AEEB9A233C}"/>
              </a:ext>
            </a:extLst>
          </p:cNvPr>
          <p:cNvSpPr/>
          <p:nvPr/>
        </p:nvSpPr>
        <p:spPr>
          <a:xfrm>
            <a:off x="6806281" y="2095840"/>
            <a:ext cx="495300" cy="288290"/>
          </a:xfrm>
          <a:custGeom>
            <a:avLst/>
            <a:gdLst/>
            <a:ahLst/>
            <a:cxnLst/>
            <a:rect l="l" t="t" r="r" b="b"/>
            <a:pathLst>
              <a:path w="495300" h="288290">
                <a:moveTo>
                  <a:pt x="47117" y="217169"/>
                </a:moveTo>
                <a:lnTo>
                  <a:pt x="0" y="288163"/>
                </a:lnTo>
                <a:lnTo>
                  <a:pt x="85090" y="283210"/>
                </a:lnTo>
                <a:lnTo>
                  <a:pt x="72894" y="262000"/>
                </a:lnTo>
                <a:lnTo>
                  <a:pt x="58166" y="262000"/>
                </a:lnTo>
                <a:lnTo>
                  <a:pt x="51943" y="250951"/>
                </a:lnTo>
                <a:lnTo>
                  <a:pt x="62916" y="244646"/>
                </a:lnTo>
                <a:lnTo>
                  <a:pt x="47117" y="217169"/>
                </a:lnTo>
                <a:close/>
              </a:path>
              <a:path w="495300" h="288290">
                <a:moveTo>
                  <a:pt x="62916" y="244646"/>
                </a:moveTo>
                <a:lnTo>
                  <a:pt x="51943" y="250951"/>
                </a:lnTo>
                <a:lnTo>
                  <a:pt x="58166" y="262000"/>
                </a:lnTo>
                <a:lnTo>
                  <a:pt x="69235" y="255637"/>
                </a:lnTo>
                <a:lnTo>
                  <a:pt x="62916" y="244646"/>
                </a:lnTo>
                <a:close/>
              </a:path>
              <a:path w="495300" h="288290">
                <a:moveTo>
                  <a:pt x="69235" y="255637"/>
                </a:moveTo>
                <a:lnTo>
                  <a:pt x="58166" y="262000"/>
                </a:lnTo>
                <a:lnTo>
                  <a:pt x="72894" y="262000"/>
                </a:lnTo>
                <a:lnTo>
                  <a:pt x="69235" y="255637"/>
                </a:lnTo>
                <a:close/>
              </a:path>
              <a:path w="495300" h="288290">
                <a:moveTo>
                  <a:pt x="488696" y="0"/>
                </a:moveTo>
                <a:lnTo>
                  <a:pt x="62916" y="244646"/>
                </a:lnTo>
                <a:lnTo>
                  <a:pt x="69235" y="255637"/>
                </a:lnTo>
                <a:lnTo>
                  <a:pt x="494919" y="10922"/>
                </a:lnTo>
                <a:lnTo>
                  <a:pt x="488696" y="0"/>
                </a:lnTo>
                <a:close/>
              </a:path>
            </a:pathLst>
          </a:custGeom>
          <a:solidFill>
            <a:srgbClr val="0096DB"/>
          </a:solidFill>
        </p:spPr>
        <p:txBody>
          <a:bodyPr wrap="square" lIns="0" tIns="0" rIns="0" bIns="0" rtlCol="0"/>
          <a:lstStyle/>
          <a:p>
            <a:endParaRPr/>
          </a:p>
        </p:txBody>
      </p:sp>
      <p:sp>
        <p:nvSpPr>
          <p:cNvPr id="18" name="object 15">
            <a:extLst>
              <a:ext uri="{FF2B5EF4-FFF2-40B4-BE49-F238E27FC236}">
                <a16:creationId xmlns:a16="http://schemas.microsoft.com/office/drawing/2014/main" id="{C634A34F-ED68-459F-852F-BA7609096591}"/>
              </a:ext>
            </a:extLst>
          </p:cNvPr>
          <p:cNvSpPr txBox="1"/>
          <p:nvPr/>
        </p:nvSpPr>
        <p:spPr>
          <a:xfrm>
            <a:off x="8349585" y="4129491"/>
            <a:ext cx="1875789" cy="940435"/>
          </a:xfrm>
          <a:prstGeom prst="rect">
            <a:avLst/>
          </a:prstGeom>
        </p:spPr>
        <p:txBody>
          <a:bodyPr vert="horz" wrap="square" lIns="0" tIns="12700" rIns="0" bIns="0" rtlCol="0">
            <a:spAutoFit/>
          </a:bodyPr>
          <a:lstStyle/>
          <a:p>
            <a:pPr marL="12700" marR="529590">
              <a:lnSpc>
                <a:spcPct val="100000"/>
              </a:lnSpc>
              <a:spcBef>
                <a:spcPts val="100"/>
              </a:spcBef>
            </a:pPr>
            <a:r>
              <a:rPr sz="1200" dirty="0">
                <a:latin typeface="Verdana"/>
                <a:cs typeface="Verdana"/>
              </a:rPr>
              <a:t>X</a:t>
            </a:r>
            <a:r>
              <a:rPr sz="1200" spc="-25" dirty="0">
                <a:latin typeface="Verdana"/>
                <a:cs typeface="Verdana"/>
              </a:rPr>
              <a:t> </a:t>
            </a:r>
            <a:r>
              <a:rPr sz="1200" dirty="0">
                <a:latin typeface="Verdana"/>
                <a:cs typeface="Verdana"/>
              </a:rPr>
              <a:t>=</a:t>
            </a:r>
            <a:r>
              <a:rPr sz="1200" spc="-20" dirty="0">
                <a:latin typeface="Verdana"/>
                <a:cs typeface="Verdana"/>
              </a:rPr>
              <a:t> </a:t>
            </a:r>
            <a:r>
              <a:rPr sz="1200" spc="-5" dirty="0">
                <a:latin typeface="Verdana"/>
                <a:cs typeface="Verdana"/>
              </a:rPr>
              <a:t>matrix</a:t>
            </a:r>
            <a:r>
              <a:rPr sz="1200" spc="-25" dirty="0">
                <a:latin typeface="Verdana"/>
                <a:cs typeface="Verdana"/>
              </a:rPr>
              <a:t> </a:t>
            </a:r>
            <a:r>
              <a:rPr sz="1200" spc="-5" dirty="0">
                <a:latin typeface="Verdana"/>
                <a:cs typeface="Verdana"/>
              </a:rPr>
              <a:t>(m,n) </a:t>
            </a:r>
            <a:r>
              <a:rPr sz="1200" spc="-405" dirty="0">
                <a:latin typeface="Verdana"/>
                <a:cs typeface="Verdana"/>
              </a:rPr>
              <a:t> </a:t>
            </a:r>
            <a:r>
              <a:rPr sz="1200" dirty="0">
                <a:latin typeface="Verdana"/>
                <a:cs typeface="Verdana"/>
              </a:rPr>
              <a:t>Y</a:t>
            </a:r>
            <a:r>
              <a:rPr sz="1200" spc="-10" dirty="0">
                <a:latin typeface="Verdana"/>
                <a:cs typeface="Verdana"/>
              </a:rPr>
              <a:t> </a:t>
            </a:r>
            <a:r>
              <a:rPr sz="1200" dirty="0">
                <a:latin typeface="Verdana"/>
                <a:cs typeface="Verdana"/>
              </a:rPr>
              <a:t>=</a:t>
            </a:r>
            <a:r>
              <a:rPr sz="1200" spc="-10" dirty="0">
                <a:latin typeface="Verdana"/>
                <a:cs typeface="Verdana"/>
              </a:rPr>
              <a:t> </a:t>
            </a:r>
            <a:r>
              <a:rPr sz="1200" spc="-5" dirty="0">
                <a:latin typeface="Verdana"/>
                <a:cs typeface="Verdana"/>
              </a:rPr>
              <a:t>vector (m)</a:t>
            </a:r>
            <a:endParaRPr sz="1200">
              <a:latin typeface="Verdana"/>
              <a:cs typeface="Verdana"/>
            </a:endParaRPr>
          </a:p>
          <a:p>
            <a:pPr>
              <a:lnSpc>
                <a:spcPct val="100000"/>
              </a:lnSpc>
              <a:spcBef>
                <a:spcPts val="40"/>
              </a:spcBef>
            </a:pPr>
            <a:endParaRPr sz="1150">
              <a:latin typeface="Verdana"/>
              <a:cs typeface="Verdana"/>
            </a:endParaRPr>
          </a:p>
          <a:p>
            <a:pPr marL="12700" marR="5080">
              <a:lnSpc>
                <a:spcPct val="100000"/>
              </a:lnSpc>
            </a:pPr>
            <a:r>
              <a:rPr sz="1200" dirty="0">
                <a:latin typeface="Verdana"/>
                <a:cs typeface="Verdana"/>
              </a:rPr>
              <a:t>m</a:t>
            </a:r>
            <a:r>
              <a:rPr sz="1200" spc="-30" dirty="0">
                <a:latin typeface="Verdana"/>
                <a:cs typeface="Verdana"/>
              </a:rPr>
              <a:t> </a:t>
            </a:r>
            <a:r>
              <a:rPr sz="1200" dirty="0">
                <a:latin typeface="Verdana"/>
                <a:cs typeface="Verdana"/>
              </a:rPr>
              <a:t>=</a:t>
            </a:r>
            <a:r>
              <a:rPr sz="1200" spc="-15" dirty="0">
                <a:latin typeface="Verdana"/>
                <a:cs typeface="Verdana"/>
              </a:rPr>
              <a:t> </a:t>
            </a:r>
            <a:r>
              <a:rPr sz="1200" spc="-5" dirty="0">
                <a:latin typeface="Verdana"/>
                <a:cs typeface="Verdana"/>
              </a:rPr>
              <a:t>number</a:t>
            </a:r>
            <a:r>
              <a:rPr sz="1200" spc="-10" dirty="0">
                <a:latin typeface="Verdana"/>
                <a:cs typeface="Verdana"/>
              </a:rPr>
              <a:t> </a:t>
            </a:r>
            <a:r>
              <a:rPr sz="1200" dirty="0">
                <a:latin typeface="Verdana"/>
                <a:cs typeface="Verdana"/>
              </a:rPr>
              <a:t>of</a:t>
            </a:r>
            <a:r>
              <a:rPr sz="1200" spc="-25" dirty="0">
                <a:latin typeface="Verdana"/>
                <a:cs typeface="Verdana"/>
              </a:rPr>
              <a:t> </a:t>
            </a:r>
            <a:r>
              <a:rPr sz="1200" spc="-5" dirty="0">
                <a:latin typeface="Verdana"/>
                <a:cs typeface="Verdana"/>
              </a:rPr>
              <a:t>samples </a:t>
            </a:r>
            <a:r>
              <a:rPr sz="1200" spc="-405" dirty="0">
                <a:latin typeface="Verdana"/>
                <a:cs typeface="Verdana"/>
              </a:rPr>
              <a:t> </a:t>
            </a:r>
            <a:r>
              <a:rPr sz="1200" dirty="0">
                <a:latin typeface="Verdana"/>
                <a:cs typeface="Verdana"/>
              </a:rPr>
              <a:t>n</a:t>
            </a:r>
            <a:r>
              <a:rPr sz="1200" spc="-10" dirty="0">
                <a:latin typeface="Verdana"/>
                <a:cs typeface="Verdana"/>
              </a:rPr>
              <a:t> </a:t>
            </a:r>
            <a:r>
              <a:rPr sz="1200" dirty="0">
                <a:latin typeface="Verdana"/>
                <a:cs typeface="Verdana"/>
              </a:rPr>
              <a:t>= </a:t>
            </a:r>
            <a:r>
              <a:rPr sz="1200" spc="-5" dirty="0">
                <a:latin typeface="Verdana"/>
                <a:cs typeface="Verdana"/>
              </a:rPr>
              <a:t>number</a:t>
            </a:r>
            <a:r>
              <a:rPr sz="1200" dirty="0">
                <a:latin typeface="Verdana"/>
                <a:cs typeface="Verdana"/>
              </a:rPr>
              <a:t> of</a:t>
            </a:r>
            <a:r>
              <a:rPr sz="1200" spc="-15" dirty="0">
                <a:latin typeface="Verdana"/>
                <a:cs typeface="Verdana"/>
              </a:rPr>
              <a:t> </a:t>
            </a:r>
            <a:r>
              <a:rPr sz="1200" spc="-5" dirty="0">
                <a:latin typeface="Verdana"/>
                <a:cs typeface="Verdana"/>
              </a:rPr>
              <a:t>features</a:t>
            </a:r>
            <a:endParaRPr sz="1200">
              <a:latin typeface="Verdana"/>
              <a:cs typeface="Verdana"/>
            </a:endParaRPr>
          </a:p>
        </p:txBody>
      </p:sp>
      <mc:AlternateContent xmlns:mc="http://schemas.openxmlformats.org/markup-compatibility/2006">
        <mc:Choice xmlns:p14="http://schemas.microsoft.com/office/powerpoint/2010/main" Requires="p14">
          <p:contentPart p14:bwMode="auto" r:id="rId3">
            <p14:nvContentPartPr>
              <p14:cNvPr id="3" name="Freihand 2">
                <a:extLst>
                  <a:ext uri="{FF2B5EF4-FFF2-40B4-BE49-F238E27FC236}">
                    <a16:creationId xmlns:a16="http://schemas.microsoft.com/office/drawing/2014/main" id="{7D3B7470-1570-4C8B-BD75-DFFD2D7AA4C4}"/>
                  </a:ext>
                </a:extLst>
              </p14:cNvPr>
              <p14:cNvContentPartPr/>
              <p14:nvPr/>
            </p14:nvContentPartPr>
            <p14:xfrm>
              <a:off x="1822320" y="2101680"/>
              <a:ext cx="2108520" cy="83160"/>
            </p14:xfrm>
          </p:contentPart>
        </mc:Choice>
        <mc:Fallback>
          <p:pic>
            <p:nvPicPr>
              <p:cNvPr id="3" name="Freihand 2">
                <a:extLst>
                  <a:ext uri="{FF2B5EF4-FFF2-40B4-BE49-F238E27FC236}">
                    <a16:creationId xmlns:a16="http://schemas.microsoft.com/office/drawing/2014/main" id="{7D3B7470-1570-4C8B-BD75-DFFD2D7AA4C4}"/>
                  </a:ext>
                </a:extLst>
              </p:cNvPr>
              <p:cNvPicPr/>
              <p:nvPr/>
            </p:nvPicPr>
            <p:blipFill>
              <a:blip r:embed="rId4"/>
              <a:stretch>
                <a:fillRect/>
              </a:stretch>
            </p:blipFill>
            <p:spPr>
              <a:xfrm>
                <a:off x="1812960" y="2092320"/>
                <a:ext cx="2127240" cy="101880"/>
              </a:xfrm>
              <a:prstGeom prst="rect">
                <a:avLst/>
              </a:prstGeom>
            </p:spPr>
          </p:pic>
        </mc:Fallback>
      </mc:AlternateContent>
    </p:spTree>
    <p:extLst>
      <p:ext uri="{BB962C8B-B14F-4D97-AF65-F5344CB8AC3E}">
        <p14:creationId xmlns:p14="http://schemas.microsoft.com/office/powerpoint/2010/main" val="127224974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AFFD58-B7EF-4046-98C2-568F38D12D72}"/>
              </a:ext>
            </a:extLst>
          </p:cNvPr>
          <p:cNvSpPr>
            <a:spLocks noGrp="1"/>
          </p:cNvSpPr>
          <p:nvPr>
            <p:ph type="title"/>
          </p:nvPr>
        </p:nvSpPr>
        <p:spPr/>
        <p:txBody>
          <a:bodyPr/>
          <a:lstStyle/>
          <a:p>
            <a:r>
              <a:rPr lang="en-US" dirty="0"/>
              <a:t>How we fitted the line?</a:t>
            </a:r>
            <a:endParaRPr lang="de-DE" dirty="0"/>
          </a:p>
        </p:txBody>
      </p:sp>
      <p:sp>
        <p:nvSpPr>
          <p:cNvPr id="4" name="Fußzeilenplatzhalter 3">
            <a:extLst>
              <a:ext uri="{FF2B5EF4-FFF2-40B4-BE49-F238E27FC236}">
                <a16:creationId xmlns:a16="http://schemas.microsoft.com/office/drawing/2014/main" id="{9DD86B2D-4E44-4A11-B6E0-EEF7777561E8}"/>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7CD40DD0-DF07-49EB-892F-4E0DE3A99A16}"/>
              </a:ext>
            </a:extLst>
          </p:cNvPr>
          <p:cNvSpPr>
            <a:spLocks noGrp="1"/>
          </p:cNvSpPr>
          <p:nvPr>
            <p:ph type="sldNum" sz="quarter" idx="11"/>
          </p:nvPr>
        </p:nvSpPr>
        <p:spPr/>
        <p:txBody>
          <a:bodyPr/>
          <a:lstStyle/>
          <a:p>
            <a:fld id="{0625EBFC-0345-4FA4-A801-51797D94B198}" type="slidenum">
              <a:rPr lang="de-DE" smtClean="0"/>
              <a:t>13</a:t>
            </a:fld>
            <a:endParaRPr lang="de-DE" dirty="0"/>
          </a:p>
        </p:txBody>
      </p:sp>
      <p:sp>
        <p:nvSpPr>
          <p:cNvPr id="6" name="object 3">
            <a:extLst>
              <a:ext uri="{FF2B5EF4-FFF2-40B4-BE49-F238E27FC236}">
                <a16:creationId xmlns:a16="http://schemas.microsoft.com/office/drawing/2014/main" id="{5297327A-E210-42F0-A2EE-9B041F204490}"/>
              </a:ext>
            </a:extLst>
          </p:cNvPr>
          <p:cNvSpPr txBox="1"/>
          <p:nvPr/>
        </p:nvSpPr>
        <p:spPr>
          <a:xfrm>
            <a:off x="1849712" y="1650913"/>
            <a:ext cx="6960234" cy="666115"/>
          </a:xfrm>
          <a:prstGeom prst="rect">
            <a:avLst/>
          </a:prstGeom>
        </p:spPr>
        <p:txBody>
          <a:bodyPr vert="horz" wrap="square" lIns="0" tIns="12065" rIns="0" bIns="0" rtlCol="0">
            <a:spAutoFit/>
          </a:bodyPr>
          <a:lstStyle/>
          <a:p>
            <a:pPr marL="41910">
              <a:lnSpc>
                <a:spcPct val="100000"/>
              </a:lnSpc>
              <a:spcBef>
                <a:spcPts val="95"/>
              </a:spcBef>
            </a:pPr>
            <a:r>
              <a:rPr sz="1600" spc="-5" dirty="0">
                <a:solidFill>
                  <a:srgbClr val="4D4F52"/>
                </a:solidFill>
                <a:latin typeface="Verdana"/>
                <a:cs typeface="Verdana"/>
              </a:rPr>
              <a:t>Which</a:t>
            </a:r>
            <a:r>
              <a:rPr sz="1600" spc="15" dirty="0">
                <a:solidFill>
                  <a:srgbClr val="4D4F52"/>
                </a:solidFill>
                <a:latin typeface="Verdana"/>
                <a:cs typeface="Verdana"/>
              </a:rPr>
              <a:t> </a:t>
            </a:r>
            <a:r>
              <a:rPr sz="1600" spc="-5" dirty="0">
                <a:solidFill>
                  <a:srgbClr val="4D4F52"/>
                </a:solidFill>
                <a:latin typeface="Verdana"/>
                <a:cs typeface="Verdana"/>
              </a:rPr>
              <a:t>values</a:t>
            </a:r>
            <a:r>
              <a:rPr sz="1600" spc="15" dirty="0">
                <a:solidFill>
                  <a:srgbClr val="4D4F52"/>
                </a:solidFill>
                <a:latin typeface="Verdana"/>
                <a:cs typeface="Verdana"/>
              </a:rPr>
              <a:t> </a:t>
            </a:r>
            <a:r>
              <a:rPr sz="1600" spc="-5" dirty="0">
                <a:solidFill>
                  <a:srgbClr val="4D4F52"/>
                </a:solidFill>
                <a:latin typeface="Verdana"/>
                <a:cs typeface="Verdana"/>
              </a:rPr>
              <a:t>of</a:t>
            </a:r>
            <a:r>
              <a:rPr sz="1600" dirty="0">
                <a:solidFill>
                  <a:srgbClr val="4D4F52"/>
                </a:solidFill>
                <a:latin typeface="Verdana"/>
                <a:cs typeface="Verdana"/>
              </a:rPr>
              <a:t> </a:t>
            </a:r>
            <a:r>
              <a:rPr sz="1600" spc="-10" dirty="0">
                <a:solidFill>
                  <a:srgbClr val="4D4F52"/>
                </a:solidFill>
                <a:latin typeface="Verdana"/>
                <a:cs typeface="Verdana"/>
              </a:rPr>
              <a:t>line</a:t>
            </a:r>
            <a:r>
              <a:rPr sz="1600" spc="10" dirty="0">
                <a:solidFill>
                  <a:srgbClr val="4D4F52"/>
                </a:solidFill>
                <a:latin typeface="Verdana"/>
                <a:cs typeface="Verdana"/>
              </a:rPr>
              <a:t> </a:t>
            </a:r>
            <a:r>
              <a:rPr sz="1600" spc="-5" dirty="0">
                <a:solidFill>
                  <a:srgbClr val="4D4F52"/>
                </a:solidFill>
                <a:latin typeface="Verdana"/>
                <a:cs typeface="Verdana"/>
              </a:rPr>
              <a:t>parameters</a:t>
            </a:r>
            <a:r>
              <a:rPr sz="1600" spc="30" dirty="0">
                <a:solidFill>
                  <a:srgbClr val="4D4F52"/>
                </a:solidFill>
                <a:latin typeface="Verdana"/>
                <a:cs typeface="Verdana"/>
              </a:rPr>
              <a:t> </a:t>
            </a:r>
            <a:r>
              <a:rPr sz="1600" spc="-10" dirty="0">
                <a:solidFill>
                  <a:srgbClr val="4D4F52"/>
                </a:solidFill>
                <a:latin typeface="Verdana"/>
                <a:cs typeface="Verdana"/>
              </a:rPr>
              <a:t>minimize</a:t>
            </a:r>
            <a:r>
              <a:rPr sz="1600" spc="30" dirty="0">
                <a:solidFill>
                  <a:srgbClr val="4D4F52"/>
                </a:solidFill>
                <a:latin typeface="Verdana"/>
                <a:cs typeface="Verdana"/>
              </a:rPr>
              <a:t> </a:t>
            </a:r>
            <a:r>
              <a:rPr sz="1600" spc="-5" dirty="0">
                <a:solidFill>
                  <a:srgbClr val="4D4F52"/>
                </a:solidFill>
                <a:latin typeface="Verdana"/>
                <a:cs typeface="Verdana"/>
              </a:rPr>
              <a:t>the</a:t>
            </a:r>
            <a:r>
              <a:rPr sz="1600" spc="5" dirty="0">
                <a:solidFill>
                  <a:srgbClr val="4D4F52"/>
                </a:solidFill>
                <a:latin typeface="Verdana"/>
                <a:cs typeface="Verdana"/>
              </a:rPr>
              <a:t> </a:t>
            </a:r>
            <a:r>
              <a:rPr sz="1600" spc="-5" dirty="0">
                <a:solidFill>
                  <a:srgbClr val="4D4F52"/>
                </a:solidFill>
                <a:latin typeface="Verdana"/>
                <a:cs typeface="Verdana"/>
              </a:rPr>
              <a:t>Mean</a:t>
            </a:r>
            <a:r>
              <a:rPr sz="1600" spc="5" dirty="0">
                <a:solidFill>
                  <a:srgbClr val="4D4F52"/>
                </a:solidFill>
                <a:latin typeface="Verdana"/>
                <a:cs typeface="Verdana"/>
              </a:rPr>
              <a:t> </a:t>
            </a:r>
            <a:r>
              <a:rPr sz="1600" spc="-5" dirty="0">
                <a:solidFill>
                  <a:srgbClr val="4D4F52"/>
                </a:solidFill>
                <a:latin typeface="Verdana"/>
                <a:cs typeface="Verdana"/>
              </a:rPr>
              <a:t>Squared</a:t>
            </a:r>
            <a:r>
              <a:rPr sz="1600" spc="25" dirty="0">
                <a:solidFill>
                  <a:srgbClr val="4D4F52"/>
                </a:solidFill>
                <a:latin typeface="Verdana"/>
                <a:cs typeface="Verdana"/>
              </a:rPr>
              <a:t> </a:t>
            </a:r>
            <a:r>
              <a:rPr sz="1600" spc="-5" dirty="0">
                <a:solidFill>
                  <a:srgbClr val="4D4F52"/>
                </a:solidFill>
                <a:latin typeface="Verdana"/>
                <a:cs typeface="Verdana"/>
              </a:rPr>
              <a:t>Error?</a:t>
            </a:r>
            <a:endParaRPr sz="1600">
              <a:latin typeface="Verdana"/>
              <a:cs typeface="Verdana"/>
            </a:endParaRPr>
          </a:p>
          <a:p>
            <a:pPr marL="12700">
              <a:lnSpc>
                <a:spcPct val="100000"/>
              </a:lnSpc>
              <a:spcBef>
                <a:spcPts val="1205"/>
              </a:spcBef>
              <a:tabLst>
                <a:tab pos="4189729" algn="l"/>
              </a:tabLst>
            </a:pPr>
            <a:r>
              <a:rPr sz="1600" b="1" spc="-10" dirty="0">
                <a:solidFill>
                  <a:srgbClr val="4D4F52"/>
                </a:solidFill>
                <a:latin typeface="Verdana"/>
                <a:cs typeface="Verdana"/>
              </a:rPr>
              <a:t>Least</a:t>
            </a:r>
            <a:r>
              <a:rPr sz="1600" b="1" spc="30" dirty="0">
                <a:solidFill>
                  <a:srgbClr val="4D4F52"/>
                </a:solidFill>
                <a:latin typeface="Verdana"/>
                <a:cs typeface="Verdana"/>
              </a:rPr>
              <a:t> </a:t>
            </a:r>
            <a:r>
              <a:rPr sz="1600" b="1" spc="-5" dirty="0">
                <a:solidFill>
                  <a:srgbClr val="4D4F52"/>
                </a:solidFill>
                <a:latin typeface="Verdana"/>
                <a:cs typeface="Verdana"/>
              </a:rPr>
              <a:t>squares</a:t>
            </a:r>
            <a:r>
              <a:rPr sz="1600" b="1" spc="35" dirty="0">
                <a:solidFill>
                  <a:srgbClr val="4D4F52"/>
                </a:solidFill>
                <a:latin typeface="Verdana"/>
                <a:cs typeface="Verdana"/>
              </a:rPr>
              <a:t> </a:t>
            </a:r>
            <a:r>
              <a:rPr sz="1600" b="1" spc="-5" dirty="0">
                <a:solidFill>
                  <a:srgbClr val="4D4F52"/>
                </a:solidFill>
                <a:latin typeface="Verdana"/>
                <a:cs typeface="Verdana"/>
              </a:rPr>
              <a:t>Method	</a:t>
            </a:r>
            <a:r>
              <a:rPr sz="1600" b="1" spc="-10" dirty="0">
                <a:solidFill>
                  <a:srgbClr val="4D4F52"/>
                </a:solidFill>
                <a:latin typeface="Verdana"/>
                <a:cs typeface="Verdana"/>
              </a:rPr>
              <a:t>Least</a:t>
            </a:r>
            <a:r>
              <a:rPr sz="1600" b="1" spc="5" dirty="0">
                <a:solidFill>
                  <a:srgbClr val="4D4F52"/>
                </a:solidFill>
                <a:latin typeface="Verdana"/>
                <a:cs typeface="Verdana"/>
              </a:rPr>
              <a:t> </a:t>
            </a:r>
            <a:r>
              <a:rPr sz="1600" b="1" spc="-10" dirty="0">
                <a:solidFill>
                  <a:srgbClr val="4D4F52"/>
                </a:solidFill>
                <a:latin typeface="Verdana"/>
                <a:cs typeface="Verdana"/>
              </a:rPr>
              <a:t>Squares</a:t>
            </a:r>
            <a:r>
              <a:rPr sz="1600" b="1" spc="15" dirty="0">
                <a:solidFill>
                  <a:srgbClr val="4D4F52"/>
                </a:solidFill>
                <a:latin typeface="Verdana"/>
                <a:cs typeface="Verdana"/>
              </a:rPr>
              <a:t> </a:t>
            </a:r>
            <a:r>
              <a:rPr sz="1600" b="1" spc="-5" dirty="0">
                <a:solidFill>
                  <a:srgbClr val="4D4F52"/>
                </a:solidFill>
                <a:latin typeface="Verdana"/>
                <a:cs typeface="Verdana"/>
              </a:rPr>
              <a:t>Method</a:t>
            </a:r>
            <a:endParaRPr sz="1600">
              <a:latin typeface="Verdana"/>
              <a:cs typeface="Verdana"/>
            </a:endParaRPr>
          </a:p>
        </p:txBody>
      </p:sp>
      <p:pic>
        <p:nvPicPr>
          <p:cNvPr id="7" name="object 4">
            <a:extLst>
              <a:ext uri="{FF2B5EF4-FFF2-40B4-BE49-F238E27FC236}">
                <a16:creationId xmlns:a16="http://schemas.microsoft.com/office/drawing/2014/main" id="{B58FD68E-27D4-4731-8875-7D95EB35A4B3}"/>
              </a:ext>
            </a:extLst>
          </p:cNvPr>
          <p:cNvPicPr/>
          <p:nvPr/>
        </p:nvPicPr>
        <p:blipFill>
          <a:blip r:embed="rId2" cstate="print"/>
          <a:stretch>
            <a:fillRect/>
          </a:stretch>
        </p:blipFill>
        <p:spPr>
          <a:xfrm>
            <a:off x="1979760" y="2456982"/>
            <a:ext cx="2202180" cy="2502408"/>
          </a:xfrm>
          <a:prstGeom prst="rect">
            <a:avLst/>
          </a:prstGeom>
        </p:spPr>
      </p:pic>
      <mc:AlternateContent xmlns:mc="http://schemas.openxmlformats.org/markup-compatibility/2006" xmlns:a14="http://schemas.microsoft.com/office/drawing/2010/main">
        <mc:Choice Requires="a14">
          <p:sp>
            <p:nvSpPr>
              <p:cNvPr id="12" name="object 9">
                <a:extLst>
                  <a:ext uri="{FF2B5EF4-FFF2-40B4-BE49-F238E27FC236}">
                    <a16:creationId xmlns:a16="http://schemas.microsoft.com/office/drawing/2014/main" id="{70E0E41B-2D26-4F3A-9739-FB4B2385852C}"/>
                  </a:ext>
                </a:extLst>
              </p:cNvPr>
              <p:cNvSpPr txBox="1"/>
              <p:nvPr/>
            </p:nvSpPr>
            <p:spPr>
              <a:xfrm>
                <a:off x="5449908" y="4799777"/>
                <a:ext cx="261620" cy="382156"/>
              </a:xfrm>
              <a:prstGeom prst="rect">
                <a:avLst/>
              </a:prstGeom>
            </p:spPr>
            <p:txBody>
              <a:bodyPr vert="horz" wrap="square" lIns="0" tIns="12700" rIns="0" bIns="0" rtlCol="0">
                <a:spAutoFit/>
              </a:bodyPr>
              <a:lstStyle/>
              <a:p>
                <a:pPr marL="38100">
                  <a:lnSpc>
                    <a:spcPct val="100000"/>
                  </a:lnSpc>
                  <a:spcBef>
                    <a:spcPts val="100"/>
                  </a:spcBef>
                </a:pPr>
                <a14:m>
                  <m:oMathPara xmlns:m="http://schemas.openxmlformats.org/officeDocument/2006/math">
                    <m:oMathParaPr>
                      <m:jc m:val="centerGroup"/>
                    </m:oMathParaPr>
                    <m:oMath xmlns:m="http://schemas.openxmlformats.org/officeDocument/2006/math">
                      <m:acc>
                        <m:accPr>
                          <m:chr m:val="̂"/>
                          <m:ctrlPr>
                            <a:rPr lang="si-LK" sz="2400" i="1" dirty="0" smtClean="0">
                              <a:solidFill>
                                <a:srgbClr val="836967"/>
                              </a:solidFill>
                              <a:latin typeface="Cambria Math" panose="02040503050406030204" pitchFamily="18" charset="0"/>
                            </a:rPr>
                          </m:ctrlPr>
                        </m:accPr>
                        <m:e>
                          <m:r>
                            <a:rPr lang="si-LK" sz="2400" i="1" dirty="0" smtClean="0">
                              <a:latin typeface="Cambria Math" panose="02040503050406030204" pitchFamily="18" charset="0"/>
                            </a:rPr>
                            <m:t>𝑤</m:t>
                          </m:r>
                        </m:e>
                      </m:acc>
                    </m:oMath>
                  </m:oMathPara>
                </a14:m>
                <a:endParaRPr sz="1800" dirty="0">
                  <a:latin typeface="Cambria Math"/>
                  <a:cs typeface="Cambria Math"/>
                </a:endParaRPr>
              </a:p>
            </p:txBody>
          </p:sp>
        </mc:Choice>
        <mc:Fallback xmlns="">
          <p:sp>
            <p:nvSpPr>
              <p:cNvPr id="12" name="object 9">
                <a:extLst>
                  <a:ext uri="{FF2B5EF4-FFF2-40B4-BE49-F238E27FC236}">
                    <a16:creationId xmlns:a16="http://schemas.microsoft.com/office/drawing/2014/main" id="{70E0E41B-2D26-4F3A-9739-FB4B2385852C}"/>
                  </a:ext>
                </a:extLst>
              </p:cNvPr>
              <p:cNvSpPr txBox="1">
                <a:spLocks noRot="1" noChangeAspect="1" noMove="1" noResize="1" noEditPoints="1" noAdjustHandles="1" noChangeArrowheads="1" noChangeShapeType="1" noTextEdit="1"/>
              </p:cNvSpPr>
              <p:nvPr/>
            </p:nvSpPr>
            <p:spPr>
              <a:xfrm>
                <a:off x="5449908" y="4799777"/>
                <a:ext cx="261620" cy="382156"/>
              </a:xfrm>
              <a:prstGeom prst="rect">
                <a:avLst/>
              </a:prstGeom>
              <a:blipFill>
                <a:blip r:embed="rId3"/>
                <a:stretch>
                  <a:fillRect l="-13953" t="-9524" r="-72093" b="-1587"/>
                </a:stretch>
              </a:blipFill>
            </p:spPr>
            <p:txBody>
              <a:bodyPr/>
              <a:lstStyle/>
              <a:p>
                <a:r>
                  <a:rPr lang="de-DE">
                    <a:noFill/>
                  </a:rPr>
                  <a:t> </a:t>
                </a:r>
              </a:p>
            </p:txBody>
          </p:sp>
        </mc:Fallback>
      </mc:AlternateContent>
      <p:sp>
        <p:nvSpPr>
          <p:cNvPr id="13" name="object 14">
            <a:extLst>
              <a:ext uri="{FF2B5EF4-FFF2-40B4-BE49-F238E27FC236}">
                <a16:creationId xmlns:a16="http://schemas.microsoft.com/office/drawing/2014/main" id="{C22EFD27-A5B0-4594-AAD6-82E08F3FC8E7}"/>
              </a:ext>
            </a:extLst>
          </p:cNvPr>
          <p:cNvSpPr txBox="1"/>
          <p:nvPr/>
        </p:nvSpPr>
        <p:spPr>
          <a:xfrm>
            <a:off x="2161523" y="5074358"/>
            <a:ext cx="1823720" cy="242570"/>
          </a:xfrm>
          <a:prstGeom prst="rect">
            <a:avLst/>
          </a:prstGeom>
        </p:spPr>
        <p:txBody>
          <a:bodyPr vert="horz" wrap="square" lIns="0" tIns="13970" rIns="0" bIns="0" rtlCol="0">
            <a:spAutoFit/>
          </a:bodyPr>
          <a:lstStyle/>
          <a:p>
            <a:pPr marL="12700">
              <a:lnSpc>
                <a:spcPct val="100000"/>
              </a:lnSpc>
              <a:spcBef>
                <a:spcPts val="110"/>
              </a:spcBef>
            </a:pPr>
            <a:r>
              <a:rPr sz="1400" spc="-5" dirty="0">
                <a:latin typeface="Verdana"/>
                <a:cs typeface="Verdana"/>
              </a:rPr>
              <a:t>Carl</a:t>
            </a:r>
            <a:r>
              <a:rPr sz="1400" spc="-35" dirty="0">
                <a:latin typeface="Verdana"/>
                <a:cs typeface="Verdana"/>
              </a:rPr>
              <a:t> </a:t>
            </a:r>
            <a:r>
              <a:rPr sz="1400" dirty="0">
                <a:latin typeface="Verdana"/>
                <a:cs typeface="Verdana"/>
              </a:rPr>
              <a:t>Friedrich</a:t>
            </a:r>
            <a:r>
              <a:rPr sz="1400" spc="-55" dirty="0">
                <a:latin typeface="Verdana"/>
                <a:cs typeface="Verdana"/>
              </a:rPr>
              <a:t> </a:t>
            </a:r>
            <a:r>
              <a:rPr sz="1400" spc="-5" dirty="0">
                <a:latin typeface="Verdana"/>
                <a:cs typeface="Verdana"/>
              </a:rPr>
              <a:t>Gauss</a:t>
            </a:r>
            <a:endParaRPr sz="1400">
              <a:latin typeface="Verdana"/>
              <a:cs typeface="Verdana"/>
            </a:endParaRPr>
          </a:p>
        </p:txBody>
      </p:sp>
      <p:sp>
        <p:nvSpPr>
          <p:cNvPr id="14" name="object 10">
            <a:extLst>
              <a:ext uri="{FF2B5EF4-FFF2-40B4-BE49-F238E27FC236}">
                <a16:creationId xmlns:a16="http://schemas.microsoft.com/office/drawing/2014/main" id="{486346BA-B55F-4EC5-B02E-1D7BE1DC2AA2}"/>
              </a:ext>
            </a:extLst>
          </p:cNvPr>
          <p:cNvSpPr txBox="1"/>
          <p:nvPr/>
        </p:nvSpPr>
        <p:spPr>
          <a:xfrm>
            <a:off x="5812747" y="4857994"/>
            <a:ext cx="317627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Verdana"/>
                <a:cs typeface="Verdana"/>
              </a:rPr>
              <a:t>is</a:t>
            </a:r>
            <a:r>
              <a:rPr sz="1600" spc="-15" dirty="0">
                <a:latin typeface="Verdana"/>
                <a:cs typeface="Verdana"/>
              </a:rPr>
              <a:t> </a:t>
            </a:r>
            <a:r>
              <a:rPr sz="1600" spc="-5" dirty="0">
                <a:latin typeface="Verdana"/>
                <a:cs typeface="Verdana"/>
              </a:rPr>
              <a:t>the</a:t>
            </a:r>
            <a:r>
              <a:rPr sz="1600" spc="-10" dirty="0">
                <a:latin typeface="Verdana"/>
                <a:cs typeface="Verdana"/>
              </a:rPr>
              <a:t> best </a:t>
            </a:r>
            <a:r>
              <a:rPr sz="1600" spc="-5" dirty="0">
                <a:latin typeface="Verdana"/>
                <a:cs typeface="Verdana"/>
              </a:rPr>
              <a:t>approximation</a:t>
            </a:r>
            <a:r>
              <a:rPr sz="1600" spc="20" dirty="0">
                <a:latin typeface="Verdana"/>
                <a:cs typeface="Verdana"/>
              </a:rPr>
              <a:t> </a:t>
            </a:r>
            <a:r>
              <a:rPr sz="1600" spc="-5" dirty="0">
                <a:latin typeface="Verdana"/>
                <a:cs typeface="Verdana"/>
              </a:rPr>
              <a:t>to</a:t>
            </a:r>
            <a:r>
              <a:rPr sz="1600" spc="-15" dirty="0">
                <a:latin typeface="Verdana"/>
                <a:cs typeface="Verdana"/>
              </a:rPr>
              <a:t> </a:t>
            </a:r>
            <a:r>
              <a:rPr sz="1600" spc="-5" dirty="0">
                <a:latin typeface="Verdana"/>
                <a:cs typeface="Verdana"/>
              </a:rPr>
              <a:t>W</a:t>
            </a:r>
            <a:endParaRPr sz="1600">
              <a:latin typeface="Verdana"/>
              <a:cs typeface="Verdana"/>
            </a:endParaRPr>
          </a:p>
        </p:txBody>
      </p:sp>
      <p:sp>
        <p:nvSpPr>
          <p:cNvPr id="15" name="object 11">
            <a:extLst>
              <a:ext uri="{FF2B5EF4-FFF2-40B4-BE49-F238E27FC236}">
                <a16:creationId xmlns:a16="http://schemas.microsoft.com/office/drawing/2014/main" id="{9E533CEF-C8C8-4577-B7BF-32D001114D50}"/>
              </a:ext>
            </a:extLst>
          </p:cNvPr>
          <p:cNvSpPr txBox="1"/>
          <p:nvPr/>
        </p:nvSpPr>
        <p:spPr>
          <a:xfrm>
            <a:off x="5460576" y="3345728"/>
            <a:ext cx="2584450" cy="768350"/>
          </a:xfrm>
          <a:prstGeom prst="rect">
            <a:avLst/>
          </a:prstGeom>
        </p:spPr>
        <p:txBody>
          <a:bodyPr vert="horz" wrap="square" lIns="0" tIns="109855" rIns="0" bIns="0" rtlCol="0">
            <a:spAutoFit/>
          </a:bodyPr>
          <a:lstStyle/>
          <a:p>
            <a:pPr marL="38100">
              <a:lnSpc>
                <a:spcPct val="100000"/>
              </a:lnSpc>
              <a:spcBef>
                <a:spcPts val="865"/>
              </a:spcBef>
            </a:pPr>
            <a:r>
              <a:rPr sz="1800" dirty="0">
                <a:latin typeface="Cambria Math"/>
                <a:cs typeface="Cambria Math"/>
              </a:rPr>
              <a:t>𝑋</a:t>
            </a:r>
            <a:r>
              <a:rPr sz="1800" spc="145" dirty="0">
                <a:latin typeface="Cambria Math"/>
                <a:cs typeface="Cambria Math"/>
              </a:rPr>
              <a:t> </a:t>
            </a:r>
            <a:r>
              <a:rPr sz="1800" dirty="0">
                <a:latin typeface="Cambria Math"/>
                <a:cs typeface="Cambria Math"/>
              </a:rPr>
              <a:t>=</a:t>
            </a:r>
            <a:r>
              <a:rPr sz="1800" spc="105" dirty="0">
                <a:latin typeface="Cambria Math"/>
                <a:cs typeface="Cambria Math"/>
              </a:rPr>
              <a:t> </a:t>
            </a:r>
            <a:r>
              <a:rPr sz="1800" spc="-10" dirty="0">
                <a:latin typeface="Cambria Math"/>
                <a:cs typeface="Cambria Math"/>
              </a:rPr>
              <a:t>𝑥</a:t>
            </a:r>
            <a:r>
              <a:rPr sz="1950" spc="172" baseline="-14957" dirty="0">
                <a:latin typeface="Cambria Math"/>
                <a:cs typeface="Cambria Math"/>
              </a:rPr>
              <a:t>0</a:t>
            </a:r>
            <a:r>
              <a:rPr sz="1800" dirty="0">
                <a:latin typeface="Cambria Math"/>
                <a:cs typeface="Cambria Math"/>
              </a:rPr>
              <a:t>,</a:t>
            </a:r>
            <a:r>
              <a:rPr sz="1800" spc="-95" dirty="0">
                <a:latin typeface="Cambria Math"/>
                <a:cs typeface="Cambria Math"/>
              </a:rPr>
              <a:t> </a:t>
            </a:r>
            <a:r>
              <a:rPr sz="1800" spc="-50" dirty="0">
                <a:latin typeface="Cambria Math"/>
                <a:cs typeface="Cambria Math"/>
              </a:rPr>
              <a:t>𝑥</a:t>
            </a:r>
            <a:r>
              <a:rPr sz="1950" spc="172" baseline="-14957" dirty="0">
                <a:latin typeface="Cambria Math"/>
                <a:cs typeface="Cambria Math"/>
              </a:rPr>
              <a:t>1</a:t>
            </a:r>
            <a:r>
              <a:rPr sz="1800" dirty="0">
                <a:latin typeface="Cambria Math"/>
                <a:cs typeface="Cambria Math"/>
              </a:rPr>
              <a:t>,</a:t>
            </a:r>
            <a:r>
              <a:rPr sz="1800" spc="-110" dirty="0">
                <a:latin typeface="Cambria Math"/>
                <a:cs typeface="Cambria Math"/>
              </a:rPr>
              <a:t> </a:t>
            </a:r>
            <a:r>
              <a:rPr sz="1800" spc="-10" dirty="0">
                <a:latin typeface="Cambria Math"/>
                <a:cs typeface="Cambria Math"/>
              </a:rPr>
              <a:t>𝑥</a:t>
            </a:r>
            <a:r>
              <a:rPr sz="1950" spc="172" baseline="-14957" dirty="0">
                <a:latin typeface="Cambria Math"/>
                <a:cs typeface="Cambria Math"/>
              </a:rPr>
              <a:t>2</a:t>
            </a:r>
            <a:r>
              <a:rPr sz="1800" dirty="0">
                <a:latin typeface="Cambria Math"/>
                <a:cs typeface="Cambria Math"/>
              </a:rPr>
              <a:t>,</a:t>
            </a:r>
            <a:r>
              <a:rPr sz="1800" spc="-95" dirty="0">
                <a:latin typeface="Cambria Math"/>
                <a:cs typeface="Cambria Math"/>
              </a:rPr>
              <a:t> </a:t>
            </a:r>
            <a:r>
              <a:rPr sz="1800" spc="-10" dirty="0">
                <a:latin typeface="Cambria Math"/>
                <a:cs typeface="Cambria Math"/>
              </a:rPr>
              <a:t>𝑥</a:t>
            </a:r>
            <a:r>
              <a:rPr sz="1950" spc="172" baseline="-14957" dirty="0">
                <a:latin typeface="Cambria Math"/>
                <a:cs typeface="Cambria Math"/>
              </a:rPr>
              <a:t>3</a:t>
            </a:r>
            <a:r>
              <a:rPr sz="1800" dirty="0">
                <a:latin typeface="Cambria Math"/>
                <a:cs typeface="Cambria Math"/>
              </a:rPr>
              <a:t>,</a:t>
            </a:r>
            <a:r>
              <a:rPr sz="1800" spc="-95" dirty="0">
                <a:latin typeface="Cambria Math"/>
                <a:cs typeface="Cambria Math"/>
              </a:rPr>
              <a:t> </a:t>
            </a:r>
            <a:r>
              <a:rPr sz="1800" dirty="0">
                <a:latin typeface="Cambria Math"/>
                <a:cs typeface="Cambria Math"/>
              </a:rPr>
              <a:t>…</a:t>
            </a:r>
            <a:r>
              <a:rPr sz="1800" spc="-110" dirty="0">
                <a:latin typeface="Cambria Math"/>
                <a:cs typeface="Cambria Math"/>
              </a:rPr>
              <a:t> </a:t>
            </a:r>
            <a:r>
              <a:rPr sz="1800" dirty="0">
                <a:latin typeface="Cambria Math"/>
                <a:cs typeface="Cambria Math"/>
              </a:rPr>
              <a:t>,</a:t>
            </a:r>
            <a:r>
              <a:rPr sz="1800" spc="-85" dirty="0">
                <a:latin typeface="Cambria Math"/>
                <a:cs typeface="Cambria Math"/>
              </a:rPr>
              <a:t> </a:t>
            </a:r>
            <a:r>
              <a:rPr sz="1800" spc="-10" dirty="0">
                <a:latin typeface="Cambria Math"/>
                <a:cs typeface="Cambria Math"/>
              </a:rPr>
              <a:t>𝑥</a:t>
            </a:r>
            <a:r>
              <a:rPr sz="1950" spc="284" baseline="-14957" dirty="0">
                <a:latin typeface="Cambria Math"/>
                <a:cs typeface="Cambria Math"/>
              </a:rPr>
              <a:t>𝑛</a:t>
            </a:r>
            <a:endParaRPr sz="1950" baseline="-14957">
              <a:latin typeface="Cambria Math"/>
              <a:cs typeface="Cambria Math"/>
            </a:endParaRPr>
          </a:p>
          <a:p>
            <a:pPr marL="57785">
              <a:lnSpc>
                <a:spcPct val="100000"/>
              </a:lnSpc>
              <a:spcBef>
                <a:spcPts val="760"/>
              </a:spcBef>
            </a:pPr>
            <a:r>
              <a:rPr sz="1800" dirty="0">
                <a:latin typeface="Cambria Math"/>
                <a:cs typeface="Cambria Math"/>
              </a:rPr>
              <a:t>𝑊</a:t>
            </a:r>
            <a:r>
              <a:rPr sz="1800" spc="170" dirty="0">
                <a:latin typeface="Cambria Math"/>
                <a:cs typeface="Cambria Math"/>
              </a:rPr>
              <a:t> </a:t>
            </a:r>
            <a:r>
              <a:rPr sz="1800" dirty="0">
                <a:latin typeface="Cambria Math"/>
                <a:cs typeface="Cambria Math"/>
              </a:rPr>
              <a:t>=</a:t>
            </a:r>
            <a:r>
              <a:rPr sz="1800" spc="114" dirty="0">
                <a:latin typeface="Cambria Math"/>
                <a:cs typeface="Cambria Math"/>
              </a:rPr>
              <a:t> </a:t>
            </a:r>
            <a:r>
              <a:rPr sz="1800" spc="-60" dirty="0">
                <a:latin typeface="Cambria Math"/>
                <a:cs typeface="Cambria Math"/>
              </a:rPr>
              <a:t>𝑤</a:t>
            </a:r>
            <a:r>
              <a:rPr sz="1950" spc="150" baseline="-14957" dirty="0">
                <a:latin typeface="Cambria Math"/>
                <a:cs typeface="Cambria Math"/>
              </a:rPr>
              <a:t>0</a:t>
            </a:r>
            <a:r>
              <a:rPr sz="1800" dirty="0">
                <a:latin typeface="Cambria Math"/>
                <a:cs typeface="Cambria Math"/>
              </a:rPr>
              <a:t>,</a:t>
            </a:r>
            <a:r>
              <a:rPr sz="1800" spc="-95" dirty="0">
                <a:latin typeface="Cambria Math"/>
                <a:cs typeface="Cambria Math"/>
              </a:rPr>
              <a:t> 𝑤</a:t>
            </a:r>
            <a:r>
              <a:rPr sz="1950" spc="150" baseline="-14957" dirty="0">
                <a:latin typeface="Cambria Math"/>
                <a:cs typeface="Cambria Math"/>
              </a:rPr>
              <a:t>1</a:t>
            </a:r>
            <a:r>
              <a:rPr sz="1800" dirty="0">
                <a:latin typeface="Cambria Math"/>
                <a:cs typeface="Cambria Math"/>
              </a:rPr>
              <a:t>,</a:t>
            </a:r>
            <a:r>
              <a:rPr sz="1800" spc="-95" dirty="0">
                <a:latin typeface="Cambria Math"/>
                <a:cs typeface="Cambria Math"/>
              </a:rPr>
              <a:t> </a:t>
            </a:r>
            <a:r>
              <a:rPr sz="1800" spc="-60" dirty="0">
                <a:latin typeface="Cambria Math"/>
                <a:cs typeface="Cambria Math"/>
              </a:rPr>
              <a:t>𝑤</a:t>
            </a:r>
            <a:r>
              <a:rPr sz="1950" spc="172" baseline="-14957" dirty="0">
                <a:latin typeface="Cambria Math"/>
                <a:cs typeface="Cambria Math"/>
              </a:rPr>
              <a:t>2</a:t>
            </a:r>
            <a:r>
              <a:rPr sz="1800" dirty="0">
                <a:latin typeface="Cambria Math"/>
                <a:cs typeface="Cambria Math"/>
              </a:rPr>
              <a:t>,</a:t>
            </a:r>
            <a:r>
              <a:rPr sz="1800" spc="-110" dirty="0">
                <a:latin typeface="Cambria Math"/>
                <a:cs typeface="Cambria Math"/>
              </a:rPr>
              <a:t> </a:t>
            </a:r>
            <a:r>
              <a:rPr sz="1800" spc="-60" dirty="0">
                <a:latin typeface="Cambria Math"/>
                <a:cs typeface="Cambria Math"/>
              </a:rPr>
              <a:t>𝑤</a:t>
            </a:r>
            <a:r>
              <a:rPr sz="1950" spc="172" baseline="-14957" dirty="0">
                <a:latin typeface="Cambria Math"/>
                <a:cs typeface="Cambria Math"/>
              </a:rPr>
              <a:t>3</a:t>
            </a:r>
            <a:r>
              <a:rPr sz="1800" dirty="0">
                <a:latin typeface="Cambria Math"/>
                <a:cs typeface="Cambria Math"/>
              </a:rPr>
              <a:t>,</a:t>
            </a:r>
            <a:r>
              <a:rPr sz="1800" spc="-95" dirty="0">
                <a:latin typeface="Cambria Math"/>
                <a:cs typeface="Cambria Math"/>
              </a:rPr>
              <a:t> </a:t>
            </a:r>
            <a:r>
              <a:rPr sz="1800" dirty="0">
                <a:latin typeface="Cambria Math"/>
                <a:cs typeface="Cambria Math"/>
              </a:rPr>
              <a:t>…</a:t>
            </a:r>
            <a:r>
              <a:rPr sz="1800" spc="-110" dirty="0">
                <a:latin typeface="Cambria Math"/>
                <a:cs typeface="Cambria Math"/>
              </a:rPr>
              <a:t> </a:t>
            </a:r>
            <a:r>
              <a:rPr sz="1800" dirty="0">
                <a:latin typeface="Cambria Math"/>
                <a:cs typeface="Cambria Math"/>
              </a:rPr>
              <a:t>,</a:t>
            </a:r>
            <a:r>
              <a:rPr sz="1800" spc="-95" dirty="0">
                <a:latin typeface="Cambria Math"/>
                <a:cs typeface="Cambria Math"/>
              </a:rPr>
              <a:t> </a:t>
            </a:r>
            <a:r>
              <a:rPr sz="1800" spc="-120" dirty="0">
                <a:latin typeface="Cambria Math"/>
                <a:cs typeface="Cambria Math"/>
              </a:rPr>
              <a:t>𝑤</a:t>
            </a:r>
            <a:r>
              <a:rPr sz="1950" spc="284" baseline="-14957" dirty="0">
                <a:latin typeface="Cambria Math"/>
                <a:cs typeface="Cambria Math"/>
              </a:rPr>
              <a:t>𝑛</a:t>
            </a:r>
            <a:endParaRPr sz="1950" baseline="-14957">
              <a:latin typeface="Cambria Math"/>
              <a:cs typeface="Cambria Math"/>
            </a:endParaRPr>
          </a:p>
        </p:txBody>
      </p:sp>
      <p:sp>
        <p:nvSpPr>
          <p:cNvPr id="16" name="object 12">
            <a:extLst>
              <a:ext uri="{FF2B5EF4-FFF2-40B4-BE49-F238E27FC236}">
                <a16:creationId xmlns:a16="http://schemas.microsoft.com/office/drawing/2014/main" id="{19E9698C-6A2E-4CDF-A824-D616BEA0C96C}"/>
              </a:ext>
            </a:extLst>
          </p:cNvPr>
          <p:cNvSpPr txBox="1"/>
          <p:nvPr/>
        </p:nvSpPr>
        <p:spPr>
          <a:xfrm>
            <a:off x="5469720" y="4185325"/>
            <a:ext cx="4425950"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Cambria Math"/>
                <a:cs typeface="Cambria Math"/>
              </a:rPr>
              <a:t>𝑦</a:t>
            </a:r>
            <a:r>
              <a:rPr sz="1800" spc="140" dirty="0">
                <a:latin typeface="Cambria Math"/>
                <a:cs typeface="Cambria Math"/>
              </a:rPr>
              <a:t> </a:t>
            </a:r>
            <a:r>
              <a:rPr sz="1800" dirty="0">
                <a:latin typeface="Cambria Math"/>
                <a:cs typeface="Cambria Math"/>
              </a:rPr>
              <a:t>=</a:t>
            </a:r>
            <a:r>
              <a:rPr sz="1800" spc="105" dirty="0">
                <a:latin typeface="Cambria Math"/>
                <a:cs typeface="Cambria Math"/>
              </a:rPr>
              <a:t> </a:t>
            </a:r>
            <a:r>
              <a:rPr sz="1800" spc="-10" dirty="0">
                <a:latin typeface="Cambria Math"/>
                <a:cs typeface="Cambria Math"/>
              </a:rPr>
              <a:t>𝑊</a:t>
            </a:r>
            <a:r>
              <a:rPr sz="1800" dirty="0">
                <a:latin typeface="Cambria Math"/>
                <a:cs typeface="Cambria Math"/>
              </a:rPr>
              <a:t>𝑋</a:t>
            </a:r>
            <a:r>
              <a:rPr sz="1800" spc="155" dirty="0">
                <a:latin typeface="Cambria Math"/>
                <a:cs typeface="Cambria Math"/>
              </a:rPr>
              <a:t> </a:t>
            </a:r>
            <a:r>
              <a:rPr sz="1800" dirty="0">
                <a:latin typeface="Cambria Math"/>
                <a:cs typeface="Cambria Math"/>
              </a:rPr>
              <a:t>=</a:t>
            </a:r>
            <a:r>
              <a:rPr sz="1800" spc="105" dirty="0">
                <a:latin typeface="Cambria Math"/>
                <a:cs typeface="Cambria Math"/>
              </a:rPr>
              <a:t> </a:t>
            </a:r>
            <a:r>
              <a:rPr sz="1800" spc="-60" dirty="0">
                <a:latin typeface="Cambria Math"/>
                <a:cs typeface="Cambria Math"/>
              </a:rPr>
              <a:t>𝑤</a:t>
            </a:r>
            <a:r>
              <a:rPr sz="1950" spc="172" baseline="-14957" dirty="0">
                <a:latin typeface="Cambria Math"/>
                <a:cs typeface="Cambria Math"/>
              </a:rPr>
              <a:t>0</a:t>
            </a:r>
            <a:r>
              <a:rPr sz="1800" spc="-10" dirty="0">
                <a:latin typeface="Cambria Math"/>
                <a:cs typeface="Cambria Math"/>
              </a:rPr>
              <a:t>𝑥</a:t>
            </a:r>
            <a:r>
              <a:rPr sz="1950" spc="60" baseline="-14957" dirty="0">
                <a:latin typeface="Cambria Math"/>
                <a:cs typeface="Cambria Math"/>
              </a:rPr>
              <a:t>0</a:t>
            </a:r>
            <a:r>
              <a:rPr sz="1950" baseline="-14957" dirty="0">
                <a:latin typeface="Cambria Math"/>
                <a:cs typeface="Cambria Math"/>
              </a:rPr>
              <a:t> </a:t>
            </a:r>
            <a:r>
              <a:rPr sz="1950" spc="-172" baseline="-14957" dirty="0">
                <a:latin typeface="Cambria Math"/>
                <a:cs typeface="Cambria Math"/>
              </a:rPr>
              <a:t> </a:t>
            </a:r>
            <a:r>
              <a:rPr sz="1800" dirty="0">
                <a:latin typeface="Cambria Math"/>
                <a:cs typeface="Cambria Math"/>
              </a:rPr>
              <a:t>+</a:t>
            </a:r>
            <a:r>
              <a:rPr sz="1800" spc="10" dirty="0">
                <a:latin typeface="Cambria Math"/>
                <a:cs typeface="Cambria Math"/>
              </a:rPr>
              <a:t> </a:t>
            </a:r>
            <a:r>
              <a:rPr sz="1800" spc="-95" dirty="0">
                <a:latin typeface="Cambria Math"/>
                <a:cs typeface="Cambria Math"/>
              </a:rPr>
              <a:t>𝑤</a:t>
            </a:r>
            <a:r>
              <a:rPr sz="1950" spc="172" baseline="-14957" dirty="0">
                <a:latin typeface="Cambria Math"/>
                <a:cs typeface="Cambria Math"/>
              </a:rPr>
              <a:t>1</a:t>
            </a:r>
            <a:r>
              <a:rPr sz="1800" spc="-60" dirty="0">
                <a:latin typeface="Cambria Math"/>
                <a:cs typeface="Cambria Math"/>
              </a:rPr>
              <a:t>𝑥</a:t>
            </a:r>
            <a:r>
              <a:rPr sz="1950" spc="60" baseline="-14957" dirty="0">
                <a:latin typeface="Cambria Math"/>
                <a:cs typeface="Cambria Math"/>
              </a:rPr>
              <a:t>1</a:t>
            </a:r>
            <a:r>
              <a:rPr sz="1950" baseline="-14957" dirty="0">
                <a:latin typeface="Cambria Math"/>
                <a:cs typeface="Cambria Math"/>
              </a:rPr>
              <a:t> </a:t>
            </a:r>
            <a:r>
              <a:rPr sz="1950" spc="-172" baseline="-14957" dirty="0">
                <a:latin typeface="Cambria Math"/>
                <a:cs typeface="Cambria Math"/>
              </a:rPr>
              <a:t> </a:t>
            </a:r>
            <a:r>
              <a:rPr sz="1800" dirty="0">
                <a:latin typeface="Cambria Math"/>
                <a:cs typeface="Cambria Math"/>
              </a:rPr>
              <a:t>+</a:t>
            </a:r>
            <a:r>
              <a:rPr sz="1800" spc="10" dirty="0">
                <a:latin typeface="Cambria Math"/>
                <a:cs typeface="Cambria Math"/>
              </a:rPr>
              <a:t> </a:t>
            </a:r>
            <a:r>
              <a:rPr sz="1800" spc="-60" dirty="0">
                <a:latin typeface="Cambria Math"/>
                <a:cs typeface="Cambria Math"/>
              </a:rPr>
              <a:t>𝑤</a:t>
            </a:r>
            <a:r>
              <a:rPr sz="1950" spc="172" baseline="-14957" dirty="0">
                <a:latin typeface="Cambria Math"/>
                <a:cs typeface="Cambria Math"/>
              </a:rPr>
              <a:t>2</a:t>
            </a:r>
            <a:r>
              <a:rPr sz="1800" spc="-10" dirty="0">
                <a:latin typeface="Cambria Math"/>
                <a:cs typeface="Cambria Math"/>
              </a:rPr>
              <a:t>𝑥</a:t>
            </a:r>
            <a:r>
              <a:rPr sz="1950" spc="60" baseline="-14957" dirty="0">
                <a:latin typeface="Cambria Math"/>
                <a:cs typeface="Cambria Math"/>
              </a:rPr>
              <a:t>2</a:t>
            </a:r>
            <a:r>
              <a:rPr sz="1950" baseline="-14957" dirty="0">
                <a:latin typeface="Cambria Math"/>
                <a:cs typeface="Cambria Math"/>
              </a:rPr>
              <a:t> </a:t>
            </a:r>
            <a:r>
              <a:rPr sz="1950" spc="-172" baseline="-14957" dirty="0">
                <a:latin typeface="Cambria Math"/>
                <a:cs typeface="Cambria Math"/>
              </a:rPr>
              <a:t> </a:t>
            </a:r>
            <a:r>
              <a:rPr sz="1800" dirty="0">
                <a:latin typeface="Cambria Math"/>
                <a:cs typeface="Cambria Math"/>
              </a:rPr>
              <a:t>+</a:t>
            </a:r>
            <a:r>
              <a:rPr sz="1800" spc="10" dirty="0">
                <a:latin typeface="Cambria Math"/>
                <a:cs typeface="Cambria Math"/>
              </a:rPr>
              <a:t> </a:t>
            </a:r>
            <a:r>
              <a:rPr sz="1800" dirty="0">
                <a:latin typeface="Cambria Math"/>
                <a:cs typeface="Cambria Math"/>
              </a:rPr>
              <a:t>⋯</a:t>
            </a:r>
            <a:r>
              <a:rPr sz="1800" spc="-105" dirty="0">
                <a:latin typeface="Cambria Math"/>
                <a:cs typeface="Cambria Math"/>
              </a:rPr>
              <a:t> </a:t>
            </a:r>
            <a:r>
              <a:rPr sz="1800" dirty="0">
                <a:latin typeface="Cambria Math"/>
                <a:cs typeface="Cambria Math"/>
              </a:rPr>
              <a:t>+</a:t>
            </a:r>
            <a:r>
              <a:rPr sz="1800" spc="10" dirty="0">
                <a:latin typeface="Cambria Math"/>
                <a:cs typeface="Cambria Math"/>
              </a:rPr>
              <a:t> </a:t>
            </a:r>
            <a:r>
              <a:rPr sz="1800" spc="-120" dirty="0">
                <a:latin typeface="Cambria Math"/>
                <a:cs typeface="Cambria Math"/>
              </a:rPr>
              <a:t>𝑤</a:t>
            </a:r>
            <a:r>
              <a:rPr sz="1950" spc="419" baseline="-14957" dirty="0">
                <a:latin typeface="Cambria Math"/>
                <a:cs typeface="Cambria Math"/>
              </a:rPr>
              <a:t>𝑛</a:t>
            </a:r>
            <a:r>
              <a:rPr sz="1800" spc="-10" dirty="0">
                <a:latin typeface="Cambria Math"/>
                <a:cs typeface="Cambria Math"/>
              </a:rPr>
              <a:t>𝑥</a:t>
            </a:r>
            <a:r>
              <a:rPr sz="1950" spc="284" baseline="-14957" dirty="0">
                <a:latin typeface="Cambria Math"/>
                <a:cs typeface="Cambria Math"/>
              </a:rPr>
              <a:t>𝑛</a:t>
            </a:r>
            <a:endParaRPr sz="1950" baseline="-14957">
              <a:latin typeface="Cambria Math"/>
              <a:cs typeface="Cambria Math"/>
            </a:endParaRPr>
          </a:p>
        </p:txBody>
      </p:sp>
      <p:sp>
        <p:nvSpPr>
          <p:cNvPr id="17" name="object 13">
            <a:extLst>
              <a:ext uri="{FF2B5EF4-FFF2-40B4-BE49-F238E27FC236}">
                <a16:creationId xmlns:a16="http://schemas.microsoft.com/office/drawing/2014/main" id="{9E07A57C-2EB7-4BDE-905F-E3BE17C34038}"/>
              </a:ext>
            </a:extLst>
          </p:cNvPr>
          <p:cNvSpPr txBox="1"/>
          <p:nvPr/>
        </p:nvSpPr>
        <p:spPr>
          <a:xfrm>
            <a:off x="8510989" y="3401101"/>
            <a:ext cx="765175" cy="688975"/>
          </a:xfrm>
          <a:prstGeom prst="rect">
            <a:avLst/>
          </a:prstGeom>
        </p:spPr>
        <p:txBody>
          <a:bodyPr vert="horz" wrap="square" lIns="0" tIns="69850" rIns="0" bIns="0" rtlCol="0">
            <a:spAutoFit/>
          </a:bodyPr>
          <a:lstStyle/>
          <a:p>
            <a:pPr marL="57785">
              <a:lnSpc>
                <a:spcPct val="100000"/>
              </a:lnSpc>
              <a:spcBef>
                <a:spcPts val="550"/>
              </a:spcBef>
            </a:pPr>
            <a:r>
              <a:rPr sz="1800" spc="15" dirty="0">
                <a:latin typeface="Cambria Math"/>
                <a:cs typeface="Cambria Math"/>
              </a:rPr>
              <a:t>𝑥</a:t>
            </a:r>
            <a:r>
              <a:rPr sz="1950" spc="22" baseline="-14957" dirty="0">
                <a:latin typeface="Cambria Math"/>
                <a:cs typeface="Cambria Math"/>
              </a:rPr>
              <a:t>0</a:t>
            </a:r>
            <a:r>
              <a:rPr sz="1950" spc="352" baseline="-14957" dirty="0">
                <a:latin typeface="Cambria Math"/>
                <a:cs typeface="Cambria Math"/>
              </a:rPr>
              <a:t> </a:t>
            </a:r>
            <a:r>
              <a:rPr sz="1800" dirty="0">
                <a:latin typeface="Cambria Math"/>
                <a:cs typeface="Cambria Math"/>
              </a:rPr>
              <a:t>=</a:t>
            </a:r>
            <a:r>
              <a:rPr sz="1800" spc="65" dirty="0">
                <a:latin typeface="Cambria Math"/>
                <a:cs typeface="Cambria Math"/>
              </a:rPr>
              <a:t> </a:t>
            </a:r>
            <a:r>
              <a:rPr sz="1800" dirty="0">
                <a:latin typeface="Cambria Math"/>
                <a:cs typeface="Cambria Math"/>
              </a:rPr>
              <a:t>1</a:t>
            </a:r>
            <a:endParaRPr sz="1800">
              <a:latin typeface="Cambria Math"/>
              <a:cs typeface="Cambria Math"/>
            </a:endParaRPr>
          </a:p>
          <a:p>
            <a:pPr marL="38100">
              <a:lnSpc>
                <a:spcPct val="100000"/>
              </a:lnSpc>
              <a:spcBef>
                <a:spcPts val="450"/>
              </a:spcBef>
            </a:pPr>
            <a:r>
              <a:rPr sz="1800" spc="-10" dirty="0">
                <a:latin typeface="Cambria Math"/>
                <a:cs typeface="Cambria Math"/>
              </a:rPr>
              <a:t>𝑤</a:t>
            </a:r>
            <a:r>
              <a:rPr sz="1950" spc="-15" baseline="-14957" dirty="0">
                <a:latin typeface="Cambria Math"/>
                <a:cs typeface="Cambria Math"/>
              </a:rPr>
              <a:t>0</a:t>
            </a:r>
            <a:r>
              <a:rPr sz="1950" spc="322" baseline="-14957" dirty="0">
                <a:latin typeface="Cambria Math"/>
                <a:cs typeface="Cambria Math"/>
              </a:rPr>
              <a:t> </a:t>
            </a:r>
            <a:r>
              <a:rPr sz="1800" dirty="0">
                <a:latin typeface="Cambria Math"/>
                <a:cs typeface="Cambria Math"/>
              </a:rPr>
              <a:t>=</a:t>
            </a:r>
            <a:r>
              <a:rPr sz="1800" spc="70" dirty="0">
                <a:latin typeface="Cambria Math"/>
                <a:cs typeface="Cambria Math"/>
              </a:rPr>
              <a:t> </a:t>
            </a:r>
            <a:r>
              <a:rPr sz="1800" dirty="0">
                <a:latin typeface="Cambria Math"/>
                <a:cs typeface="Cambria Math"/>
              </a:rPr>
              <a:t>𝑏</a:t>
            </a:r>
            <a:endParaRPr sz="1800">
              <a:latin typeface="Cambria Math"/>
              <a:cs typeface="Cambria Math"/>
            </a:endParaRPr>
          </a:p>
        </p:txBody>
      </p:sp>
      <p:sp>
        <p:nvSpPr>
          <p:cNvPr id="18" name="object 5">
            <a:extLst>
              <a:ext uri="{FF2B5EF4-FFF2-40B4-BE49-F238E27FC236}">
                <a16:creationId xmlns:a16="http://schemas.microsoft.com/office/drawing/2014/main" id="{CA8E8839-C633-43D6-811A-26E92A75415D}"/>
              </a:ext>
            </a:extLst>
          </p:cNvPr>
          <p:cNvSpPr/>
          <p:nvPr/>
        </p:nvSpPr>
        <p:spPr>
          <a:xfrm>
            <a:off x="6955367" y="2653307"/>
            <a:ext cx="835025" cy="306705"/>
          </a:xfrm>
          <a:custGeom>
            <a:avLst/>
            <a:gdLst/>
            <a:ahLst/>
            <a:cxnLst/>
            <a:rect l="l" t="t" r="r" b="b"/>
            <a:pathLst>
              <a:path w="835025" h="306705">
                <a:moveTo>
                  <a:pt x="737362" y="0"/>
                </a:moveTo>
                <a:lnTo>
                  <a:pt x="733043" y="12446"/>
                </a:lnTo>
                <a:lnTo>
                  <a:pt x="750760" y="20133"/>
                </a:lnTo>
                <a:lnTo>
                  <a:pt x="766000" y="30797"/>
                </a:lnTo>
                <a:lnTo>
                  <a:pt x="796958" y="80200"/>
                </a:lnTo>
                <a:lnTo>
                  <a:pt x="805963" y="125539"/>
                </a:lnTo>
                <a:lnTo>
                  <a:pt x="807085" y="151638"/>
                </a:lnTo>
                <a:lnTo>
                  <a:pt x="805943" y="178669"/>
                </a:lnTo>
                <a:lnTo>
                  <a:pt x="796851" y="225254"/>
                </a:lnTo>
                <a:lnTo>
                  <a:pt x="778662" y="261641"/>
                </a:lnTo>
                <a:lnTo>
                  <a:pt x="733425" y="293878"/>
                </a:lnTo>
                <a:lnTo>
                  <a:pt x="737362" y="306324"/>
                </a:lnTo>
                <a:lnTo>
                  <a:pt x="779145" y="286734"/>
                </a:lnTo>
                <a:lnTo>
                  <a:pt x="809878" y="252857"/>
                </a:lnTo>
                <a:lnTo>
                  <a:pt x="828738" y="207406"/>
                </a:lnTo>
                <a:lnTo>
                  <a:pt x="835025" y="153289"/>
                </a:lnTo>
                <a:lnTo>
                  <a:pt x="833451" y="125212"/>
                </a:lnTo>
                <a:lnTo>
                  <a:pt x="820826" y="75439"/>
                </a:lnTo>
                <a:lnTo>
                  <a:pt x="795726" y="34861"/>
                </a:lnTo>
                <a:lnTo>
                  <a:pt x="759531" y="8000"/>
                </a:lnTo>
                <a:lnTo>
                  <a:pt x="737362" y="0"/>
                </a:lnTo>
                <a:close/>
              </a:path>
              <a:path w="835025" h="306705">
                <a:moveTo>
                  <a:pt x="97662" y="0"/>
                </a:moveTo>
                <a:lnTo>
                  <a:pt x="56038" y="19621"/>
                </a:lnTo>
                <a:lnTo>
                  <a:pt x="25273" y="53721"/>
                </a:lnTo>
                <a:lnTo>
                  <a:pt x="6302" y="99266"/>
                </a:lnTo>
                <a:lnTo>
                  <a:pt x="0" y="153289"/>
                </a:lnTo>
                <a:lnTo>
                  <a:pt x="1571" y="181437"/>
                </a:lnTo>
                <a:lnTo>
                  <a:pt x="14144" y="231209"/>
                </a:lnTo>
                <a:lnTo>
                  <a:pt x="39173" y="271569"/>
                </a:lnTo>
                <a:lnTo>
                  <a:pt x="75420" y="298326"/>
                </a:lnTo>
                <a:lnTo>
                  <a:pt x="97662" y="306324"/>
                </a:lnTo>
                <a:lnTo>
                  <a:pt x="101600" y="293878"/>
                </a:lnTo>
                <a:lnTo>
                  <a:pt x="84123" y="286164"/>
                </a:lnTo>
                <a:lnTo>
                  <a:pt x="69040" y="275415"/>
                </a:lnTo>
                <a:lnTo>
                  <a:pt x="46100" y="244856"/>
                </a:lnTo>
                <a:lnTo>
                  <a:pt x="32496" y="203200"/>
                </a:lnTo>
                <a:lnTo>
                  <a:pt x="27939" y="151638"/>
                </a:lnTo>
                <a:lnTo>
                  <a:pt x="29081" y="125539"/>
                </a:lnTo>
                <a:lnTo>
                  <a:pt x="38173" y="80200"/>
                </a:lnTo>
                <a:lnTo>
                  <a:pt x="56387" y="44414"/>
                </a:lnTo>
                <a:lnTo>
                  <a:pt x="102107" y="12446"/>
                </a:lnTo>
                <a:lnTo>
                  <a:pt x="97662" y="0"/>
                </a:lnTo>
                <a:close/>
              </a:path>
            </a:pathLst>
          </a:custGeom>
          <a:solidFill>
            <a:srgbClr val="000000"/>
          </a:solidFill>
        </p:spPr>
        <p:txBody>
          <a:bodyPr wrap="square" lIns="0" tIns="0" rIns="0" bIns="0" rtlCol="0"/>
          <a:lstStyle/>
          <a:p>
            <a:endParaRPr/>
          </a:p>
        </p:txBody>
      </p:sp>
      <mc:AlternateContent xmlns:mc="http://schemas.openxmlformats.org/markup-compatibility/2006" xmlns:a14="http://schemas.microsoft.com/office/drawing/2010/main">
        <mc:Choice Requires="a14">
          <p:sp>
            <p:nvSpPr>
              <p:cNvPr id="19" name="object 6">
                <a:extLst>
                  <a:ext uri="{FF2B5EF4-FFF2-40B4-BE49-F238E27FC236}">
                    <a16:creationId xmlns:a16="http://schemas.microsoft.com/office/drawing/2014/main" id="{C007A352-4F99-465A-A133-6FC623956D42}"/>
                  </a:ext>
                </a:extLst>
              </p:cNvPr>
              <p:cNvSpPr txBox="1"/>
              <p:nvPr/>
            </p:nvSpPr>
            <p:spPr>
              <a:xfrm>
                <a:off x="6144091" y="2557118"/>
                <a:ext cx="1569720" cy="444352"/>
              </a:xfrm>
              <a:prstGeom prst="rect">
                <a:avLst/>
              </a:prstGeom>
            </p:spPr>
            <p:txBody>
              <a:bodyPr vert="horz" wrap="square" lIns="0" tIns="13335" rIns="0" bIns="0" rtlCol="0">
                <a:spAutoFit/>
              </a:bodyPr>
              <a:lstStyle/>
              <a:p>
                <a:pPr marL="25400">
                  <a:lnSpc>
                    <a:spcPct val="100000"/>
                  </a:lnSpc>
                  <a:spcBef>
                    <a:spcPts val="105"/>
                  </a:spcBef>
                  <a:tabLst>
                    <a:tab pos="444500" algn="l"/>
                    <a:tab pos="920115" algn="l"/>
                  </a:tabLst>
                </a:pPr>
                <a14:m>
                  <m:oMath xmlns:m="http://schemas.openxmlformats.org/officeDocument/2006/math">
                    <m:acc>
                      <m:accPr>
                        <m:chr m:val="̂"/>
                        <m:ctrlPr>
                          <a:rPr lang="si-LK" sz="2800" i="1" dirty="0" smtClean="0">
                            <a:solidFill>
                              <a:srgbClr val="836967"/>
                            </a:solidFill>
                            <a:latin typeface="Cambria Math" panose="02040503050406030204" pitchFamily="18" charset="0"/>
                          </a:rPr>
                        </m:ctrlPr>
                      </m:accPr>
                      <m:e>
                        <m:r>
                          <a:rPr lang="si-LK" sz="2800" i="1" dirty="0" smtClean="0">
                            <a:latin typeface="Cambria Math" panose="02040503050406030204" pitchFamily="18" charset="0"/>
                          </a:rPr>
                          <m:t>𝑤</m:t>
                        </m:r>
                      </m:e>
                    </m:acc>
                  </m:oMath>
                </a14:m>
                <a:r>
                  <a:rPr sz="2600" dirty="0">
                    <a:latin typeface="Cambria Math"/>
                    <a:cs typeface="Cambria Math"/>
                  </a:rPr>
                  <a:t>=	</a:t>
                </a:r>
                <a:r>
                  <a:rPr sz="2600" spc="105" dirty="0">
                    <a:latin typeface="Cambria Math"/>
                    <a:cs typeface="Cambria Math"/>
                  </a:rPr>
                  <a:t>𝑋</a:t>
                </a:r>
                <a:r>
                  <a:rPr sz="2850" spc="157" baseline="27777" dirty="0">
                    <a:latin typeface="Cambria Math"/>
                    <a:cs typeface="Cambria Math"/>
                  </a:rPr>
                  <a:t>𝑇</a:t>
                </a:r>
                <a:r>
                  <a:rPr sz="2600" spc="105" dirty="0">
                    <a:latin typeface="Cambria Math"/>
                    <a:cs typeface="Cambria Math"/>
                  </a:rPr>
                  <a:t>𝑋</a:t>
                </a:r>
                <a:endParaRPr sz="2600" dirty="0">
                  <a:latin typeface="Cambria Math"/>
                  <a:cs typeface="Cambria Math"/>
                </a:endParaRPr>
              </a:p>
            </p:txBody>
          </p:sp>
        </mc:Choice>
        <mc:Fallback xmlns="">
          <p:sp>
            <p:nvSpPr>
              <p:cNvPr id="19" name="object 6">
                <a:extLst>
                  <a:ext uri="{FF2B5EF4-FFF2-40B4-BE49-F238E27FC236}">
                    <a16:creationId xmlns:a16="http://schemas.microsoft.com/office/drawing/2014/main" id="{C007A352-4F99-465A-A133-6FC623956D42}"/>
                  </a:ext>
                </a:extLst>
              </p:cNvPr>
              <p:cNvSpPr txBox="1">
                <a:spLocks noRot="1" noChangeAspect="1" noMove="1" noResize="1" noEditPoints="1" noAdjustHandles="1" noChangeArrowheads="1" noChangeShapeType="1" noTextEdit="1"/>
              </p:cNvSpPr>
              <p:nvPr/>
            </p:nvSpPr>
            <p:spPr>
              <a:xfrm>
                <a:off x="6144091" y="2557118"/>
                <a:ext cx="1569720" cy="444352"/>
              </a:xfrm>
              <a:prstGeom prst="rect">
                <a:avLst/>
              </a:prstGeom>
              <a:blipFill>
                <a:blip r:embed="rId4"/>
                <a:stretch>
                  <a:fillRect t="-16438" r="-10506" b="-41096"/>
                </a:stretch>
              </a:blipFill>
            </p:spPr>
            <p:txBody>
              <a:bodyPr/>
              <a:lstStyle/>
              <a:p>
                <a:r>
                  <a:rPr lang="de-DE">
                    <a:noFill/>
                  </a:rPr>
                  <a:t> </a:t>
                </a:r>
              </a:p>
            </p:txBody>
          </p:sp>
        </mc:Fallback>
      </mc:AlternateContent>
      <p:sp>
        <p:nvSpPr>
          <p:cNvPr id="20" name="object 7">
            <a:extLst>
              <a:ext uri="{FF2B5EF4-FFF2-40B4-BE49-F238E27FC236}">
                <a16:creationId xmlns:a16="http://schemas.microsoft.com/office/drawing/2014/main" id="{A2EE92CD-7726-4D5A-B661-1A2677B4D92A}"/>
              </a:ext>
            </a:extLst>
          </p:cNvPr>
          <p:cNvSpPr txBox="1"/>
          <p:nvPr/>
        </p:nvSpPr>
        <p:spPr>
          <a:xfrm>
            <a:off x="7794836" y="2436722"/>
            <a:ext cx="974725" cy="422909"/>
          </a:xfrm>
          <a:prstGeom prst="rect">
            <a:avLst/>
          </a:prstGeom>
        </p:spPr>
        <p:txBody>
          <a:bodyPr vert="horz" wrap="square" lIns="0" tIns="13335" rIns="0" bIns="0" rtlCol="0">
            <a:spAutoFit/>
          </a:bodyPr>
          <a:lstStyle/>
          <a:p>
            <a:pPr marL="25400">
              <a:lnSpc>
                <a:spcPct val="100000"/>
              </a:lnSpc>
              <a:spcBef>
                <a:spcPts val="105"/>
              </a:spcBef>
            </a:pPr>
            <a:r>
              <a:rPr sz="1900" spc="85" dirty="0">
                <a:latin typeface="Cambria Math"/>
                <a:cs typeface="Cambria Math"/>
              </a:rPr>
              <a:t>−1</a:t>
            </a:r>
            <a:r>
              <a:rPr sz="3900" spc="127" baseline="-20299" dirty="0">
                <a:latin typeface="Cambria Math"/>
                <a:cs typeface="Cambria Math"/>
              </a:rPr>
              <a:t>𝑋</a:t>
            </a:r>
            <a:r>
              <a:rPr sz="1900" spc="85" dirty="0">
                <a:latin typeface="Cambria Math"/>
                <a:cs typeface="Cambria Math"/>
              </a:rPr>
              <a:t>𝑇</a:t>
            </a:r>
            <a:r>
              <a:rPr sz="3900" spc="127" baseline="-20299" dirty="0">
                <a:latin typeface="Cambria Math"/>
                <a:cs typeface="Cambria Math"/>
              </a:rPr>
              <a:t>𝑦</a:t>
            </a:r>
            <a:endParaRPr sz="3900" baseline="-20299">
              <a:latin typeface="Cambria Math"/>
              <a:cs typeface="Cambria Math"/>
            </a:endParaRPr>
          </a:p>
        </p:txBody>
      </p:sp>
      <p:sp>
        <p:nvSpPr>
          <p:cNvPr id="21" name="object 8">
            <a:extLst>
              <a:ext uri="{FF2B5EF4-FFF2-40B4-BE49-F238E27FC236}">
                <a16:creationId xmlns:a16="http://schemas.microsoft.com/office/drawing/2014/main" id="{96624D01-1E2B-4A46-947E-E6CD423FD8A0}"/>
              </a:ext>
            </a:extLst>
          </p:cNvPr>
          <p:cNvSpPr/>
          <p:nvPr/>
        </p:nvSpPr>
        <p:spPr>
          <a:xfrm>
            <a:off x="5603324" y="2436773"/>
            <a:ext cx="3672840" cy="711835"/>
          </a:xfrm>
          <a:custGeom>
            <a:avLst/>
            <a:gdLst/>
            <a:ahLst/>
            <a:cxnLst/>
            <a:rect l="l" t="t" r="r" b="b"/>
            <a:pathLst>
              <a:path w="3672840" h="711835">
                <a:moveTo>
                  <a:pt x="0" y="711707"/>
                </a:moveTo>
                <a:lnTo>
                  <a:pt x="3672840" y="711707"/>
                </a:lnTo>
                <a:lnTo>
                  <a:pt x="3672840" y="0"/>
                </a:lnTo>
                <a:lnTo>
                  <a:pt x="0" y="0"/>
                </a:lnTo>
                <a:lnTo>
                  <a:pt x="0" y="711707"/>
                </a:lnTo>
                <a:close/>
              </a:path>
            </a:pathLst>
          </a:custGeom>
          <a:ln w="25908">
            <a:solidFill>
              <a:srgbClr val="FF0000"/>
            </a:solidFill>
          </a:ln>
        </p:spPr>
        <p:txBody>
          <a:bodyPr wrap="square" lIns="0" tIns="0" rIns="0" bIns="0" rtlCol="0"/>
          <a:lstStyle/>
          <a:p>
            <a:endParaRPr/>
          </a:p>
        </p:txBody>
      </p:sp>
    </p:spTree>
    <p:extLst>
      <p:ext uri="{BB962C8B-B14F-4D97-AF65-F5344CB8AC3E}">
        <p14:creationId xmlns:p14="http://schemas.microsoft.com/office/powerpoint/2010/main" val="196593330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AFFD58-B7EF-4046-98C2-568F38D12D72}"/>
              </a:ext>
            </a:extLst>
          </p:cNvPr>
          <p:cNvSpPr>
            <a:spLocks noGrp="1"/>
          </p:cNvSpPr>
          <p:nvPr>
            <p:ph type="title"/>
          </p:nvPr>
        </p:nvSpPr>
        <p:spPr/>
        <p:txBody>
          <a:bodyPr/>
          <a:lstStyle/>
          <a:p>
            <a:r>
              <a:rPr lang="en-US" dirty="0"/>
              <a:t>How we fitted the line?</a:t>
            </a:r>
            <a:endParaRPr lang="de-DE" dirty="0"/>
          </a:p>
        </p:txBody>
      </p:sp>
      <p:sp>
        <p:nvSpPr>
          <p:cNvPr id="4" name="Fußzeilenplatzhalter 3">
            <a:extLst>
              <a:ext uri="{FF2B5EF4-FFF2-40B4-BE49-F238E27FC236}">
                <a16:creationId xmlns:a16="http://schemas.microsoft.com/office/drawing/2014/main" id="{9DD86B2D-4E44-4A11-B6E0-EEF7777561E8}"/>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7CD40DD0-DF07-49EB-892F-4E0DE3A99A16}"/>
              </a:ext>
            </a:extLst>
          </p:cNvPr>
          <p:cNvSpPr>
            <a:spLocks noGrp="1"/>
          </p:cNvSpPr>
          <p:nvPr>
            <p:ph type="sldNum" sz="quarter" idx="11"/>
          </p:nvPr>
        </p:nvSpPr>
        <p:spPr/>
        <p:txBody>
          <a:bodyPr/>
          <a:lstStyle/>
          <a:p>
            <a:fld id="{0625EBFC-0345-4FA4-A801-51797D94B198}" type="slidenum">
              <a:rPr lang="de-DE" smtClean="0"/>
              <a:t>14</a:t>
            </a:fld>
            <a:endParaRPr lang="de-DE" dirty="0"/>
          </a:p>
        </p:txBody>
      </p:sp>
      <p:sp>
        <p:nvSpPr>
          <p:cNvPr id="6" name="object 3">
            <a:extLst>
              <a:ext uri="{FF2B5EF4-FFF2-40B4-BE49-F238E27FC236}">
                <a16:creationId xmlns:a16="http://schemas.microsoft.com/office/drawing/2014/main" id="{5297327A-E210-42F0-A2EE-9B041F204490}"/>
              </a:ext>
            </a:extLst>
          </p:cNvPr>
          <p:cNvSpPr txBox="1"/>
          <p:nvPr/>
        </p:nvSpPr>
        <p:spPr>
          <a:xfrm>
            <a:off x="1849712" y="1650913"/>
            <a:ext cx="6960234" cy="666115"/>
          </a:xfrm>
          <a:prstGeom prst="rect">
            <a:avLst/>
          </a:prstGeom>
        </p:spPr>
        <p:txBody>
          <a:bodyPr vert="horz" wrap="square" lIns="0" tIns="12065" rIns="0" bIns="0" rtlCol="0">
            <a:spAutoFit/>
          </a:bodyPr>
          <a:lstStyle/>
          <a:p>
            <a:pPr marL="41910">
              <a:lnSpc>
                <a:spcPct val="100000"/>
              </a:lnSpc>
              <a:spcBef>
                <a:spcPts val="95"/>
              </a:spcBef>
            </a:pPr>
            <a:r>
              <a:rPr sz="1600" spc="-5" dirty="0">
                <a:solidFill>
                  <a:srgbClr val="4D4F52"/>
                </a:solidFill>
                <a:latin typeface="Verdana"/>
                <a:cs typeface="Verdana"/>
              </a:rPr>
              <a:t>Which</a:t>
            </a:r>
            <a:r>
              <a:rPr sz="1600" spc="15" dirty="0">
                <a:solidFill>
                  <a:srgbClr val="4D4F52"/>
                </a:solidFill>
                <a:latin typeface="Verdana"/>
                <a:cs typeface="Verdana"/>
              </a:rPr>
              <a:t> </a:t>
            </a:r>
            <a:r>
              <a:rPr sz="1600" spc="-5" dirty="0">
                <a:solidFill>
                  <a:srgbClr val="4D4F52"/>
                </a:solidFill>
                <a:latin typeface="Verdana"/>
                <a:cs typeface="Verdana"/>
              </a:rPr>
              <a:t>values</a:t>
            </a:r>
            <a:r>
              <a:rPr sz="1600" spc="15" dirty="0">
                <a:solidFill>
                  <a:srgbClr val="4D4F52"/>
                </a:solidFill>
                <a:latin typeface="Verdana"/>
                <a:cs typeface="Verdana"/>
              </a:rPr>
              <a:t> </a:t>
            </a:r>
            <a:r>
              <a:rPr sz="1600" spc="-5" dirty="0">
                <a:solidFill>
                  <a:srgbClr val="4D4F52"/>
                </a:solidFill>
                <a:latin typeface="Verdana"/>
                <a:cs typeface="Verdana"/>
              </a:rPr>
              <a:t>of</a:t>
            </a:r>
            <a:r>
              <a:rPr sz="1600" dirty="0">
                <a:solidFill>
                  <a:srgbClr val="4D4F52"/>
                </a:solidFill>
                <a:latin typeface="Verdana"/>
                <a:cs typeface="Verdana"/>
              </a:rPr>
              <a:t> </a:t>
            </a:r>
            <a:r>
              <a:rPr sz="1600" spc="-10" dirty="0">
                <a:solidFill>
                  <a:srgbClr val="4D4F52"/>
                </a:solidFill>
                <a:latin typeface="Verdana"/>
                <a:cs typeface="Verdana"/>
              </a:rPr>
              <a:t>line</a:t>
            </a:r>
            <a:r>
              <a:rPr sz="1600" spc="10" dirty="0">
                <a:solidFill>
                  <a:srgbClr val="4D4F52"/>
                </a:solidFill>
                <a:latin typeface="Verdana"/>
                <a:cs typeface="Verdana"/>
              </a:rPr>
              <a:t> </a:t>
            </a:r>
            <a:r>
              <a:rPr sz="1600" spc="-5" dirty="0">
                <a:solidFill>
                  <a:srgbClr val="4D4F52"/>
                </a:solidFill>
                <a:latin typeface="Verdana"/>
                <a:cs typeface="Verdana"/>
              </a:rPr>
              <a:t>parameters</a:t>
            </a:r>
            <a:r>
              <a:rPr sz="1600" spc="30" dirty="0">
                <a:solidFill>
                  <a:srgbClr val="4D4F52"/>
                </a:solidFill>
                <a:latin typeface="Verdana"/>
                <a:cs typeface="Verdana"/>
              </a:rPr>
              <a:t> </a:t>
            </a:r>
            <a:r>
              <a:rPr sz="1600" spc="-10" dirty="0">
                <a:solidFill>
                  <a:srgbClr val="4D4F52"/>
                </a:solidFill>
                <a:latin typeface="Verdana"/>
                <a:cs typeface="Verdana"/>
              </a:rPr>
              <a:t>minimize</a:t>
            </a:r>
            <a:r>
              <a:rPr sz="1600" spc="30" dirty="0">
                <a:solidFill>
                  <a:srgbClr val="4D4F52"/>
                </a:solidFill>
                <a:latin typeface="Verdana"/>
                <a:cs typeface="Verdana"/>
              </a:rPr>
              <a:t> </a:t>
            </a:r>
            <a:r>
              <a:rPr sz="1600" spc="-5" dirty="0">
                <a:solidFill>
                  <a:srgbClr val="4D4F52"/>
                </a:solidFill>
                <a:latin typeface="Verdana"/>
                <a:cs typeface="Verdana"/>
              </a:rPr>
              <a:t>the</a:t>
            </a:r>
            <a:r>
              <a:rPr sz="1600" spc="5" dirty="0">
                <a:solidFill>
                  <a:srgbClr val="4D4F52"/>
                </a:solidFill>
                <a:latin typeface="Verdana"/>
                <a:cs typeface="Verdana"/>
              </a:rPr>
              <a:t> </a:t>
            </a:r>
            <a:r>
              <a:rPr sz="1600" spc="-5" dirty="0">
                <a:solidFill>
                  <a:srgbClr val="4D4F52"/>
                </a:solidFill>
                <a:latin typeface="Verdana"/>
                <a:cs typeface="Verdana"/>
              </a:rPr>
              <a:t>Mean</a:t>
            </a:r>
            <a:r>
              <a:rPr sz="1600" spc="5" dirty="0">
                <a:solidFill>
                  <a:srgbClr val="4D4F52"/>
                </a:solidFill>
                <a:latin typeface="Verdana"/>
                <a:cs typeface="Verdana"/>
              </a:rPr>
              <a:t> </a:t>
            </a:r>
            <a:r>
              <a:rPr sz="1600" spc="-5" dirty="0">
                <a:solidFill>
                  <a:srgbClr val="4D4F52"/>
                </a:solidFill>
                <a:latin typeface="Verdana"/>
                <a:cs typeface="Verdana"/>
              </a:rPr>
              <a:t>Squared</a:t>
            </a:r>
            <a:r>
              <a:rPr sz="1600" spc="25" dirty="0">
                <a:solidFill>
                  <a:srgbClr val="4D4F52"/>
                </a:solidFill>
                <a:latin typeface="Verdana"/>
                <a:cs typeface="Verdana"/>
              </a:rPr>
              <a:t> </a:t>
            </a:r>
            <a:r>
              <a:rPr sz="1600" spc="-5" dirty="0">
                <a:solidFill>
                  <a:srgbClr val="4D4F52"/>
                </a:solidFill>
                <a:latin typeface="Verdana"/>
                <a:cs typeface="Verdana"/>
              </a:rPr>
              <a:t>Error?</a:t>
            </a:r>
            <a:endParaRPr sz="1600" dirty="0">
              <a:latin typeface="Verdana"/>
              <a:cs typeface="Verdana"/>
            </a:endParaRPr>
          </a:p>
          <a:p>
            <a:pPr marL="12700">
              <a:lnSpc>
                <a:spcPct val="100000"/>
              </a:lnSpc>
              <a:spcBef>
                <a:spcPts val="1205"/>
              </a:spcBef>
              <a:tabLst>
                <a:tab pos="4189729" algn="l"/>
              </a:tabLst>
            </a:pPr>
            <a:r>
              <a:rPr sz="1600" b="1" spc="-10" dirty="0">
                <a:solidFill>
                  <a:srgbClr val="4D4F52"/>
                </a:solidFill>
                <a:latin typeface="Verdana"/>
                <a:cs typeface="Verdana"/>
              </a:rPr>
              <a:t>Least</a:t>
            </a:r>
            <a:r>
              <a:rPr sz="1600" b="1" spc="30" dirty="0">
                <a:solidFill>
                  <a:srgbClr val="4D4F52"/>
                </a:solidFill>
                <a:latin typeface="Verdana"/>
                <a:cs typeface="Verdana"/>
              </a:rPr>
              <a:t> </a:t>
            </a:r>
            <a:r>
              <a:rPr sz="1600" b="1" spc="-5" dirty="0">
                <a:solidFill>
                  <a:srgbClr val="4D4F52"/>
                </a:solidFill>
                <a:latin typeface="Verdana"/>
                <a:cs typeface="Verdana"/>
              </a:rPr>
              <a:t>squares</a:t>
            </a:r>
            <a:r>
              <a:rPr sz="1600" b="1" spc="35" dirty="0">
                <a:solidFill>
                  <a:srgbClr val="4D4F52"/>
                </a:solidFill>
                <a:latin typeface="Verdana"/>
                <a:cs typeface="Verdana"/>
              </a:rPr>
              <a:t> </a:t>
            </a:r>
            <a:r>
              <a:rPr sz="1600" b="1" spc="-5" dirty="0">
                <a:solidFill>
                  <a:srgbClr val="4D4F52"/>
                </a:solidFill>
                <a:latin typeface="Verdana"/>
                <a:cs typeface="Verdana"/>
              </a:rPr>
              <a:t>Method	</a:t>
            </a:r>
            <a:r>
              <a:rPr sz="1600" b="1" spc="-10" dirty="0">
                <a:solidFill>
                  <a:srgbClr val="4D4F52"/>
                </a:solidFill>
                <a:latin typeface="Verdana"/>
                <a:cs typeface="Verdana"/>
              </a:rPr>
              <a:t>Least</a:t>
            </a:r>
            <a:r>
              <a:rPr sz="1600" b="1" spc="5" dirty="0">
                <a:solidFill>
                  <a:srgbClr val="4D4F52"/>
                </a:solidFill>
                <a:latin typeface="Verdana"/>
                <a:cs typeface="Verdana"/>
              </a:rPr>
              <a:t> </a:t>
            </a:r>
            <a:r>
              <a:rPr sz="1600" b="1" spc="-10" dirty="0">
                <a:solidFill>
                  <a:srgbClr val="4D4F52"/>
                </a:solidFill>
                <a:latin typeface="Verdana"/>
                <a:cs typeface="Verdana"/>
              </a:rPr>
              <a:t>Squares</a:t>
            </a:r>
            <a:r>
              <a:rPr sz="1600" b="1" spc="15" dirty="0">
                <a:solidFill>
                  <a:srgbClr val="4D4F52"/>
                </a:solidFill>
                <a:latin typeface="Verdana"/>
                <a:cs typeface="Verdana"/>
              </a:rPr>
              <a:t> </a:t>
            </a:r>
            <a:r>
              <a:rPr sz="1600" b="1" spc="-5" dirty="0">
                <a:solidFill>
                  <a:srgbClr val="4D4F52"/>
                </a:solidFill>
                <a:latin typeface="Verdana"/>
                <a:cs typeface="Verdana"/>
              </a:rPr>
              <a:t>Method</a:t>
            </a:r>
            <a:endParaRPr sz="1600" dirty="0">
              <a:latin typeface="Verdana"/>
              <a:cs typeface="Verdana"/>
            </a:endParaRPr>
          </a:p>
        </p:txBody>
      </p:sp>
      <p:pic>
        <p:nvPicPr>
          <p:cNvPr id="7" name="object 4">
            <a:extLst>
              <a:ext uri="{FF2B5EF4-FFF2-40B4-BE49-F238E27FC236}">
                <a16:creationId xmlns:a16="http://schemas.microsoft.com/office/drawing/2014/main" id="{B58FD68E-27D4-4731-8875-7D95EB35A4B3}"/>
              </a:ext>
            </a:extLst>
          </p:cNvPr>
          <p:cNvPicPr/>
          <p:nvPr/>
        </p:nvPicPr>
        <p:blipFill>
          <a:blip r:embed="rId2" cstate="print"/>
          <a:stretch>
            <a:fillRect/>
          </a:stretch>
        </p:blipFill>
        <p:spPr>
          <a:xfrm>
            <a:off x="1979760" y="2456982"/>
            <a:ext cx="2202180" cy="2502408"/>
          </a:xfrm>
          <a:prstGeom prst="rect">
            <a:avLst/>
          </a:prstGeom>
        </p:spPr>
      </p:pic>
      <p:sp>
        <p:nvSpPr>
          <p:cNvPr id="13" name="object 14">
            <a:extLst>
              <a:ext uri="{FF2B5EF4-FFF2-40B4-BE49-F238E27FC236}">
                <a16:creationId xmlns:a16="http://schemas.microsoft.com/office/drawing/2014/main" id="{C22EFD27-A5B0-4594-AAD6-82E08F3FC8E7}"/>
              </a:ext>
            </a:extLst>
          </p:cNvPr>
          <p:cNvSpPr txBox="1"/>
          <p:nvPr/>
        </p:nvSpPr>
        <p:spPr>
          <a:xfrm>
            <a:off x="2161523" y="5074358"/>
            <a:ext cx="1823720" cy="242570"/>
          </a:xfrm>
          <a:prstGeom prst="rect">
            <a:avLst/>
          </a:prstGeom>
        </p:spPr>
        <p:txBody>
          <a:bodyPr vert="horz" wrap="square" lIns="0" tIns="13970" rIns="0" bIns="0" rtlCol="0">
            <a:spAutoFit/>
          </a:bodyPr>
          <a:lstStyle/>
          <a:p>
            <a:pPr marL="12700">
              <a:lnSpc>
                <a:spcPct val="100000"/>
              </a:lnSpc>
              <a:spcBef>
                <a:spcPts val="110"/>
              </a:spcBef>
            </a:pPr>
            <a:r>
              <a:rPr sz="1400" spc="-5" dirty="0">
                <a:latin typeface="Verdana"/>
                <a:cs typeface="Verdana"/>
              </a:rPr>
              <a:t>Carl</a:t>
            </a:r>
            <a:r>
              <a:rPr sz="1400" spc="-35" dirty="0">
                <a:latin typeface="Verdana"/>
                <a:cs typeface="Verdana"/>
              </a:rPr>
              <a:t> </a:t>
            </a:r>
            <a:r>
              <a:rPr sz="1400" dirty="0">
                <a:latin typeface="Verdana"/>
                <a:cs typeface="Verdana"/>
              </a:rPr>
              <a:t>Friedrich</a:t>
            </a:r>
            <a:r>
              <a:rPr sz="1400" spc="-55" dirty="0">
                <a:latin typeface="Verdana"/>
                <a:cs typeface="Verdana"/>
              </a:rPr>
              <a:t> </a:t>
            </a:r>
            <a:r>
              <a:rPr sz="1400" spc="-5" dirty="0">
                <a:latin typeface="Verdana"/>
                <a:cs typeface="Verdana"/>
              </a:rPr>
              <a:t>Gauss</a:t>
            </a:r>
            <a:endParaRPr sz="1400">
              <a:latin typeface="Verdana"/>
              <a:cs typeface="Verdana"/>
            </a:endParaRPr>
          </a:p>
        </p:txBody>
      </p:sp>
      <p:pic>
        <p:nvPicPr>
          <p:cNvPr id="18" name="object 9">
            <a:extLst>
              <a:ext uri="{FF2B5EF4-FFF2-40B4-BE49-F238E27FC236}">
                <a16:creationId xmlns:a16="http://schemas.microsoft.com/office/drawing/2014/main" id="{60DDB3BD-65D2-4C92-9E79-3313D3EEC8D0}"/>
              </a:ext>
            </a:extLst>
          </p:cNvPr>
          <p:cNvPicPr/>
          <p:nvPr/>
        </p:nvPicPr>
        <p:blipFill>
          <a:blip r:embed="rId3" cstate="print"/>
          <a:stretch>
            <a:fillRect/>
          </a:stretch>
        </p:blipFill>
        <p:spPr>
          <a:xfrm>
            <a:off x="5969322" y="3344784"/>
            <a:ext cx="3048067" cy="2161579"/>
          </a:xfrm>
          <a:prstGeom prst="rect">
            <a:avLst/>
          </a:prstGeom>
        </p:spPr>
      </p:pic>
      <p:sp>
        <p:nvSpPr>
          <p:cNvPr id="19" name="object 5">
            <a:extLst>
              <a:ext uri="{FF2B5EF4-FFF2-40B4-BE49-F238E27FC236}">
                <a16:creationId xmlns:a16="http://schemas.microsoft.com/office/drawing/2014/main" id="{9F3FA436-4209-42AA-959A-BA7654FEE438}"/>
              </a:ext>
            </a:extLst>
          </p:cNvPr>
          <p:cNvSpPr/>
          <p:nvPr/>
        </p:nvSpPr>
        <p:spPr>
          <a:xfrm>
            <a:off x="7126552" y="2610285"/>
            <a:ext cx="835025" cy="306705"/>
          </a:xfrm>
          <a:custGeom>
            <a:avLst/>
            <a:gdLst/>
            <a:ahLst/>
            <a:cxnLst/>
            <a:rect l="l" t="t" r="r" b="b"/>
            <a:pathLst>
              <a:path w="835025" h="306705">
                <a:moveTo>
                  <a:pt x="737362" y="0"/>
                </a:moveTo>
                <a:lnTo>
                  <a:pt x="733043" y="12446"/>
                </a:lnTo>
                <a:lnTo>
                  <a:pt x="750760" y="20133"/>
                </a:lnTo>
                <a:lnTo>
                  <a:pt x="766000" y="30797"/>
                </a:lnTo>
                <a:lnTo>
                  <a:pt x="796958" y="80200"/>
                </a:lnTo>
                <a:lnTo>
                  <a:pt x="805963" y="125539"/>
                </a:lnTo>
                <a:lnTo>
                  <a:pt x="807085" y="151638"/>
                </a:lnTo>
                <a:lnTo>
                  <a:pt x="805943" y="178669"/>
                </a:lnTo>
                <a:lnTo>
                  <a:pt x="796851" y="225254"/>
                </a:lnTo>
                <a:lnTo>
                  <a:pt x="778662" y="261641"/>
                </a:lnTo>
                <a:lnTo>
                  <a:pt x="733425" y="293878"/>
                </a:lnTo>
                <a:lnTo>
                  <a:pt x="737362" y="306324"/>
                </a:lnTo>
                <a:lnTo>
                  <a:pt x="779145" y="286734"/>
                </a:lnTo>
                <a:lnTo>
                  <a:pt x="809878" y="252857"/>
                </a:lnTo>
                <a:lnTo>
                  <a:pt x="828738" y="207406"/>
                </a:lnTo>
                <a:lnTo>
                  <a:pt x="835025" y="153289"/>
                </a:lnTo>
                <a:lnTo>
                  <a:pt x="833451" y="125212"/>
                </a:lnTo>
                <a:lnTo>
                  <a:pt x="820826" y="75439"/>
                </a:lnTo>
                <a:lnTo>
                  <a:pt x="795726" y="34861"/>
                </a:lnTo>
                <a:lnTo>
                  <a:pt x="759531" y="8000"/>
                </a:lnTo>
                <a:lnTo>
                  <a:pt x="737362" y="0"/>
                </a:lnTo>
                <a:close/>
              </a:path>
              <a:path w="835025" h="306705">
                <a:moveTo>
                  <a:pt x="97662" y="0"/>
                </a:moveTo>
                <a:lnTo>
                  <a:pt x="56038" y="19621"/>
                </a:lnTo>
                <a:lnTo>
                  <a:pt x="25273" y="53721"/>
                </a:lnTo>
                <a:lnTo>
                  <a:pt x="6302" y="99266"/>
                </a:lnTo>
                <a:lnTo>
                  <a:pt x="0" y="153289"/>
                </a:lnTo>
                <a:lnTo>
                  <a:pt x="1571" y="181437"/>
                </a:lnTo>
                <a:lnTo>
                  <a:pt x="14144" y="231209"/>
                </a:lnTo>
                <a:lnTo>
                  <a:pt x="39173" y="271569"/>
                </a:lnTo>
                <a:lnTo>
                  <a:pt x="75420" y="298326"/>
                </a:lnTo>
                <a:lnTo>
                  <a:pt x="97662" y="306324"/>
                </a:lnTo>
                <a:lnTo>
                  <a:pt x="101600" y="293878"/>
                </a:lnTo>
                <a:lnTo>
                  <a:pt x="84123" y="286164"/>
                </a:lnTo>
                <a:lnTo>
                  <a:pt x="69040" y="275415"/>
                </a:lnTo>
                <a:lnTo>
                  <a:pt x="46100" y="244856"/>
                </a:lnTo>
                <a:lnTo>
                  <a:pt x="32496" y="203200"/>
                </a:lnTo>
                <a:lnTo>
                  <a:pt x="27939" y="151638"/>
                </a:lnTo>
                <a:lnTo>
                  <a:pt x="29081" y="125539"/>
                </a:lnTo>
                <a:lnTo>
                  <a:pt x="38173" y="80200"/>
                </a:lnTo>
                <a:lnTo>
                  <a:pt x="56387" y="44414"/>
                </a:lnTo>
                <a:lnTo>
                  <a:pt x="102107" y="12446"/>
                </a:lnTo>
                <a:lnTo>
                  <a:pt x="97662" y="0"/>
                </a:lnTo>
                <a:close/>
              </a:path>
            </a:pathLst>
          </a:custGeom>
          <a:solidFill>
            <a:srgbClr val="000000"/>
          </a:solidFill>
        </p:spPr>
        <p:txBody>
          <a:bodyPr wrap="square" lIns="0" tIns="0" rIns="0" bIns="0" rtlCol="0"/>
          <a:lstStyle/>
          <a:p>
            <a:endParaRPr/>
          </a:p>
        </p:txBody>
      </p:sp>
      <mc:AlternateContent xmlns:mc="http://schemas.openxmlformats.org/markup-compatibility/2006" xmlns:a14="http://schemas.microsoft.com/office/drawing/2010/main">
        <mc:Choice Requires="a14">
          <p:sp>
            <p:nvSpPr>
              <p:cNvPr id="20" name="object 6">
                <a:extLst>
                  <a:ext uri="{FF2B5EF4-FFF2-40B4-BE49-F238E27FC236}">
                    <a16:creationId xmlns:a16="http://schemas.microsoft.com/office/drawing/2014/main" id="{F209977D-E29B-4C7E-A3E0-6BAF10558F71}"/>
                  </a:ext>
                </a:extLst>
              </p:cNvPr>
              <p:cNvSpPr txBox="1"/>
              <p:nvPr/>
            </p:nvSpPr>
            <p:spPr>
              <a:xfrm>
                <a:off x="6315276" y="2514096"/>
                <a:ext cx="1569720" cy="444352"/>
              </a:xfrm>
              <a:prstGeom prst="rect">
                <a:avLst/>
              </a:prstGeom>
            </p:spPr>
            <p:txBody>
              <a:bodyPr vert="horz" wrap="square" lIns="0" tIns="13335" rIns="0" bIns="0" rtlCol="0">
                <a:spAutoFit/>
              </a:bodyPr>
              <a:lstStyle/>
              <a:p>
                <a:pPr marL="25400">
                  <a:lnSpc>
                    <a:spcPct val="100000"/>
                  </a:lnSpc>
                  <a:spcBef>
                    <a:spcPts val="105"/>
                  </a:spcBef>
                  <a:tabLst>
                    <a:tab pos="444500" algn="l"/>
                    <a:tab pos="920115" algn="l"/>
                  </a:tabLst>
                </a:pPr>
                <a14:m>
                  <m:oMath xmlns:m="http://schemas.openxmlformats.org/officeDocument/2006/math">
                    <m:acc>
                      <m:accPr>
                        <m:chr m:val="̂"/>
                        <m:ctrlPr>
                          <a:rPr lang="si-LK" sz="2800" i="1" dirty="0" smtClean="0">
                            <a:solidFill>
                              <a:srgbClr val="836967"/>
                            </a:solidFill>
                            <a:latin typeface="Cambria Math" panose="02040503050406030204" pitchFamily="18" charset="0"/>
                          </a:rPr>
                        </m:ctrlPr>
                      </m:accPr>
                      <m:e>
                        <m:r>
                          <a:rPr lang="si-LK" sz="2800" i="1" dirty="0" smtClean="0">
                            <a:latin typeface="Cambria Math" panose="02040503050406030204" pitchFamily="18" charset="0"/>
                          </a:rPr>
                          <m:t>𝑤</m:t>
                        </m:r>
                      </m:e>
                    </m:acc>
                  </m:oMath>
                </a14:m>
                <a:r>
                  <a:rPr sz="2600" dirty="0">
                    <a:latin typeface="Cambria Math"/>
                    <a:cs typeface="Cambria Math"/>
                  </a:rPr>
                  <a:t>=	</a:t>
                </a:r>
                <a:r>
                  <a:rPr sz="2600" spc="105" dirty="0">
                    <a:latin typeface="Cambria Math"/>
                    <a:cs typeface="Cambria Math"/>
                  </a:rPr>
                  <a:t>𝑋</a:t>
                </a:r>
                <a:r>
                  <a:rPr sz="2850" spc="157" baseline="27777" dirty="0">
                    <a:latin typeface="Cambria Math"/>
                    <a:cs typeface="Cambria Math"/>
                  </a:rPr>
                  <a:t>𝑇</a:t>
                </a:r>
                <a:r>
                  <a:rPr sz="2600" spc="105" dirty="0">
                    <a:latin typeface="Cambria Math"/>
                    <a:cs typeface="Cambria Math"/>
                  </a:rPr>
                  <a:t>𝑋</a:t>
                </a:r>
                <a:endParaRPr sz="2600" dirty="0">
                  <a:latin typeface="Cambria Math"/>
                  <a:cs typeface="Cambria Math"/>
                </a:endParaRPr>
              </a:p>
            </p:txBody>
          </p:sp>
        </mc:Choice>
        <mc:Fallback xmlns="">
          <p:sp>
            <p:nvSpPr>
              <p:cNvPr id="20" name="object 6">
                <a:extLst>
                  <a:ext uri="{FF2B5EF4-FFF2-40B4-BE49-F238E27FC236}">
                    <a16:creationId xmlns:a16="http://schemas.microsoft.com/office/drawing/2014/main" id="{F209977D-E29B-4C7E-A3E0-6BAF10558F71}"/>
                  </a:ext>
                </a:extLst>
              </p:cNvPr>
              <p:cNvSpPr txBox="1">
                <a:spLocks noRot="1" noChangeAspect="1" noMove="1" noResize="1" noEditPoints="1" noAdjustHandles="1" noChangeArrowheads="1" noChangeShapeType="1" noTextEdit="1"/>
              </p:cNvSpPr>
              <p:nvPr/>
            </p:nvSpPr>
            <p:spPr>
              <a:xfrm>
                <a:off x="6315276" y="2514096"/>
                <a:ext cx="1569720" cy="444352"/>
              </a:xfrm>
              <a:prstGeom prst="rect">
                <a:avLst/>
              </a:prstGeom>
              <a:blipFill>
                <a:blip r:embed="rId4"/>
                <a:stretch>
                  <a:fillRect t="-16438" r="-10506" b="-41096"/>
                </a:stretch>
              </a:blipFill>
            </p:spPr>
            <p:txBody>
              <a:bodyPr/>
              <a:lstStyle/>
              <a:p>
                <a:r>
                  <a:rPr lang="de-DE">
                    <a:noFill/>
                  </a:rPr>
                  <a:t> </a:t>
                </a:r>
              </a:p>
            </p:txBody>
          </p:sp>
        </mc:Fallback>
      </mc:AlternateContent>
      <p:sp>
        <p:nvSpPr>
          <p:cNvPr id="21" name="object 7">
            <a:extLst>
              <a:ext uri="{FF2B5EF4-FFF2-40B4-BE49-F238E27FC236}">
                <a16:creationId xmlns:a16="http://schemas.microsoft.com/office/drawing/2014/main" id="{7D9E17F6-DACA-45BA-88D2-836CF0772FE7}"/>
              </a:ext>
            </a:extLst>
          </p:cNvPr>
          <p:cNvSpPr txBox="1"/>
          <p:nvPr/>
        </p:nvSpPr>
        <p:spPr>
          <a:xfrm>
            <a:off x="7966021" y="2393700"/>
            <a:ext cx="974725" cy="422909"/>
          </a:xfrm>
          <a:prstGeom prst="rect">
            <a:avLst/>
          </a:prstGeom>
        </p:spPr>
        <p:txBody>
          <a:bodyPr vert="horz" wrap="square" lIns="0" tIns="13335" rIns="0" bIns="0" rtlCol="0">
            <a:spAutoFit/>
          </a:bodyPr>
          <a:lstStyle/>
          <a:p>
            <a:pPr marL="25400">
              <a:lnSpc>
                <a:spcPct val="100000"/>
              </a:lnSpc>
              <a:spcBef>
                <a:spcPts val="105"/>
              </a:spcBef>
            </a:pPr>
            <a:r>
              <a:rPr sz="1900" spc="85" dirty="0">
                <a:latin typeface="Cambria Math"/>
                <a:cs typeface="Cambria Math"/>
              </a:rPr>
              <a:t>−1</a:t>
            </a:r>
            <a:r>
              <a:rPr sz="3900" spc="127" baseline="-20299" dirty="0">
                <a:latin typeface="Cambria Math"/>
                <a:cs typeface="Cambria Math"/>
              </a:rPr>
              <a:t>𝑋</a:t>
            </a:r>
            <a:r>
              <a:rPr sz="1900" spc="85" dirty="0">
                <a:latin typeface="Cambria Math"/>
                <a:cs typeface="Cambria Math"/>
              </a:rPr>
              <a:t>𝑇</a:t>
            </a:r>
            <a:r>
              <a:rPr sz="3900" spc="127" baseline="-20299" dirty="0">
                <a:latin typeface="Cambria Math"/>
                <a:cs typeface="Cambria Math"/>
              </a:rPr>
              <a:t>𝑦</a:t>
            </a:r>
            <a:endParaRPr sz="3900" baseline="-20299">
              <a:latin typeface="Cambria Math"/>
              <a:cs typeface="Cambria Math"/>
            </a:endParaRPr>
          </a:p>
        </p:txBody>
      </p:sp>
      <p:sp>
        <p:nvSpPr>
          <p:cNvPr id="22" name="object 8">
            <a:extLst>
              <a:ext uri="{FF2B5EF4-FFF2-40B4-BE49-F238E27FC236}">
                <a16:creationId xmlns:a16="http://schemas.microsoft.com/office/drawing/2014/main" id="{18C94841-A795-48A1-BC27-61308A4A8D94}"/>
              </a:ext>
            </a:extLst>
          </p:cNvPr>
          <p:cNvSpPr/>
          <p:nvPr/>
        </p:nvSpPr>
        <p:spPr>
          <a:xfrm>
            <a:off x="5774509" y="2393751"/>
            <a:ext cx="3672840" cy="711835"/>
          </a:xfrm>
          <a:custGeom>
            <a:avLst/>
            <a:gdLst/>
            <a:ahLst/>
            <a:cxnLst/>
            <a:rect l="l" t="t" r="r" b="b"/>
            <a:pathLst>
              <a:path w="3672840" h="711835">
                <a:moveTo>
                  <a:pt x="0" y="711707"/>
                </a:moveTo>
                <a:lnTo>
                  <a:pt x="3672840" y="711707"/>
                </a:lnTo>
                <a:lnTo>
                  <a:pt x="3672840" y="0"/>
                </a:lnTo>
                <a:lnTo>
                  <a:pt x="0" y="0"/>
                </a:lnTo>
                <a:lnTo>
                  <a:pt x="0" y="711707"/>
                </a:lnTo>
                <a:close/>
              </a:path>
            </a:pathLst>
          </a:custGeom>
          <a:ln w="25908">
            <a:solidFill>
              <a:srgbClr val="FF0000"/>
            </a:solidFill>
          </a:ln>
        </p:spPr>
        <p:txBody>
          <a:bodyPr wrap="square" lIns="0" tIns="0" rIns="0" bIns="0" rtlCol="0"/>
          <a:lstStyle/>
          <a:p>
            <a:endParaRPr/>
          </a:p>
        </p:txBody>
      </p:sp>
    </p:spTree>
    <p:extLst>
      <p:ext uri="{BB962C8B-B14F-4D97-AF65-F5344CB8AC3E}">
        <p14:creationId xmlns:p14="http://schemas.microsoft.com/office/powerpoint/2010/main" val="421027727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E065A3-0B8B-4B3D-963E-EB664DCFEBF2}"/>
              </a:ext>
            </a:extLst>
          </p:cNvPr>
          <p:cNvSpPr>
            <a:spLocks noGrp="1"/>
          </p:cNvSpPr>
          <p:nvPr>
            <p:ph type="title"/>
          </p:nvPr>
        </p:nvSpPr>
        <p:spPr/>
        <p:txBody>
          <a:bodyPr/>
          <a:lstStyle/>
          <a:p>
            <a:r>
              <a:rPr lang="de-DE" dirty="0"/>
              <a:t>Gradient Descent</a:t>
            </a:r>
          </a:p>
        </p:txBody>
      </p:sp>
      <p:sp>
        <p:nvSpPr>
          <p:cNvPr id="4" name="Fußzeilenplatzhalter 3">
            <a:extLst>
              <a:ext uri="{FF2B5EF4-FFF2-40B4-BE49-F238E27FC236}">
                <a16:creationId xmlns:a16="http://schemas.microsoft.com/office/drawing/2014/main" id="{4FFEB558-86AC-4863-B7B8-7E7C523136F2}"/>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7724B523-89C2-49BC-8487-0FFCD9CC5831}"/>
              </a:ext>
            </a:extLst>
          </p:cNvPr>
          <p:cNvSpPr>
            <a:spLocks noGrp="1"/>
          </p:cNvSpPr>
          <p:nvPr>
            <p:ph type="sldNum" sz="quarter" idx="11"/>
          </p:nvPr>
        </p:nvSpPr>
        <p:spPr/>
        <p:txBody>
          <a:bodyPr/>
          <a:lstStyle/>
          <a:p>
            <a:fld id="{0625EBFC-0345-4FA4-A801-51797D94B198}" type="slidenum">
              <a:rPr lang="de-DE" smtClean="0"/>
              <a:t>15</a:t>
            </a:fld>
            <a:endParaRPr lang="de-DE" dirty="0"/>
          </a:p>
        </p:txBody>
      </p:sp>
      <p:sp>
        <p:nvSpPr>
          <p:cNvPr id="6" name="object 3">
            <a:extLst>
              <a:ext uri="{FF2B5EF4-FFF2-40B4-BE49-F238E27FC236}">
                <a16:creationId xmlns:a16="http://schemas.microsoft.com/office/drawing/2014/main" id="{096B4DFF-D03B-443D-85F1-D7229C91D607}"/>
              </a:ext>
            </a:extLst>
          </p:cNvPr>
          <p:cNvSpPr txBox="1"/>
          <p:nvPr/>
        </p:nvSpPr>
        <p:spPr>
          <a:xfrm>
            <a:off x="6357393" y="1845407"/>
            <a:ext cx="4110354" cy="269240"/>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4D4F52"/>
                </a:solidFill>
                <a:latin typeface="Verdana"/>
                <a:cs typeface="Verdana"/>
              </a:rPr>
              <a:t>There</a:t>
            </a:r>
            <a:r>
              <a:rPr sz="1600" dirty="0">
                <a:solidFill>
                  <a:srgbClr val="4D4F52"/>
                </a:solidFill>
                <a:latin typeface="Verdana"/>
                <a:cs typeface="Verdana"/>
              </a:rPr>
              <a:t> </a:t>
            </a:r>
            <a:r>
              <a:rPr sz="1600" spc="-5" dirty="0">
                <a:solidFill>
                  <a:srgbClr val="4D4F52"/>
                </a:solidFill>
                <a:latin typeface="Verdana"/>
                <a:cs typeface="Verdana"/>
              </a:rPr>
              <a:t>is</a:t>
            </a:r>
            <a:r>
              <a:rPr sz="1600" dirty="0">
                <a:solidFill>
                  <a:srgbClr val="4D4F52"/>
                </a:solidFill>
                <a:latin typeface="Verdana"/>
                <a:cs typeface="Verdana"/>
              </a:rPr>
              <a:t> </a:t>
            </a:r>
            <a:r>
              <a:rPr sz="1600" spc="-5" dirty="0">
                <a:solidFill>
                  <a:srgbClr val="4D4F52"/>
                </a:solidFill>
                <a:latin typeface="Verdana"/>
                <a:cs typeface="Verdana"/>
              </a:rPr>
              <a:t>another</a:t>
            </a:r>
            <a:r>
              <a:rPr sz="1600" spc="15" dirty="0">
                <a:solidFill>
                  <a:srgbClr val="4D4F52"/>
                </a:solidFill>
                <a:latin typeface="Verdana"/>
                <a:cs typeface="Verdana"/>
              </a:rPr>
              <a:t> </a:t>
            </a:r>
            <a:r>
              <a:rPr sz="1600" spc="-5" dirty="0">
                <a:solidFill>
                  <a:srgbClr val="4D4F52"/>
                </a:solidFill>
                <a:latin typeface="Verdana"/>
                <a:cs typeface="Verdana"/>
              </a:rPr>
              <a:t>way:</a:t>
            </a:r>
            <a:r>
              <a:rPr sz="1600" dirty="0">
                <a:solidFill>
                  <a:srgbClr val="4D4F52"/>
                </a:solidFill>
                <a:latin typeface="Verdana"/>
                <a:cs typeface="Verdana"/>
              </a:rPr>
              <a:t> </a:t>
            </a:r>
            <a:r>
              <a:rPr sz="1600" spc="-10" dirty="0">
                <a:solidFill>
                  <a:srgbClr val="4D4F52"/>
                </a:solidFill>
                <a:latin typeface="Verdana"/>
                <a:cs typeface="Verdana"/>
              </a:rPr>
              <a:t>Gradient</a:t>
            </a:r>
            <a:r>
              <a:rPr sz="1600" spc="10" dirty="0">
                <a:solidFill>
                  <a:srgbClr val="4D4F52"/>
                </a:solidFill>
                <a:latin typeface="Verdana"/>
                <a:cs typeface="Verdana"/>
              </a:rPr>
              <a:t> </a:t>
            </a:r>
            <a:r>
              <a:rPr sz="1600" spc="-10" dirty="0">
                <a:solidFill>
                  <a:srgbClr val="4D4F52"/>
                </a:solidFill>
                <a:latin typeface="Verdana"/>
                <a:cs typeface="Verdana"/>
              </a:rPr>
              <a:t>Descent</a:t>
            </a:r>
            <a:endParaRPr sz="1600">
              <a:latin typeface="Verdana"/>
              <a:cs typeface="Verdana"/>
            </a:endParaRPr>
          </a:p>
        </p:txBody>
      </p:sp>
      <p:pic>
        <p:nvPicPr>
          <p:cNvPr id="15" name="object 12">
            <a:extLst>
              <a:ext uri="{FF2B5EF4-FFF2-40B4-BE49-F238E27FC236}">
                <a16:creationId xmlns:a16="http://schemas.microsoft.com/office/drawing/2014/main" id="{7AE91BDB-D54E-4DE9-9BFE-F78E14FA4F70}"/>
              </a:ext>
            </a:extLst>
          </p:cNvPr>
          <p:cNvPicPr/>
          <p:nvPr/>
        </p:nvPicPr>
        <p:blipFill>
          <a:blip r:embed="rId2" cstate="print"/>
          <a:stretch>
            <a:fillRect/>
          </a:stretch>
        </p:blipFill>
        <p:spPr>
          <a:xfrm>
            <a:off x="6282308" y="2417153"/>
            <a:ext cx="5415008" cy="2825411"/>
          </a:xfrm>
          <a:prstGeom prst="rect">
            <a:avLst/>
          </a:prstGeom>
        </p:spPr>
      </p:pic>
      <p:sp>
        <p:nvSpPr>
          <p:cNvPr id="16" name="object 13">
            <a:extLst>
              <a:ext uri="{FF2B5EF4-FFF2-40B4-BE49-F238E27FC236}">
                <a16:creationId xmlns:a16="http://schemas.microsoft.com/office/drawing/2014/main" id="{00DA6C89-DB27-4F4B-ACF5-2F2B2FFFF830}"/>
              </a:ext>
            </a:extLst>
          </p:cNvPr>
          <p:cNvSpPr txBox="1"/>
          <p:nvPr/>
        </p:nvSpPr>
        <p:spPr>
          <a:xfrm>
            <a:off x="7091656" y="5382586"/>
            <a:ext cx="363537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Gradient</a:t>
            </a:r>
            <a:r>
              <a:rPr sz="1200" spc="-30" dirty="0">
                <a:latin typeface="Arial"/>
                <a:cs typeface="Arial"/>
              </a:rPr>
              <a:t> </a:t>
            </a:r>
            <a:r>
              <a:rPr sz="1200" dirty="0">
                <a:latin typeface="Arial"/>
                <a:cs typeface="Arial"/>
              </a:rPr>
              <a:t>Descent</a:t>
            </a:r>
            <a:r>
              <a:rPr sz="1200" spc="-15" dirty="0">
                <a:latin typeface="Arial"/>
                <a:cs typeface="Arial"/>
              </a:rPr>
              <a:t> </a:t>
            </a:r>
            <a:r>
              <a:rPr sz="1200" spc="-5" dirty="0">
                <a:latin typeface="Arial"/>
                <a:cs typeface="Arial"/>
              </a:rPr>
              <a:t>Visualization.</a:t>
            </a:r>
            <a:r>
              <a:rPr sz="1200" spc="-30" dirty="0">
                <a:latin typeface="Arial"/>
                <a:cs typeface="Arial"/>
              </a:rPr>
              <a:t> </a:t>
            </a:r>
            <a:r>
              <a:rPr sz="1200" spc="-5" dirty="0">
                <a:latin typeface="Arial"/>
                <a:cs typeface="Arial"/>
              </a:rPr>
              <a:t>Credit:</a:t>
            </a:r>
            <a:r>
              <a:rPr sz="1200" spc="15" dirty="0">
                <a:latin typeface="Arial"/>
                <a:cs typeface="Arial"/>
              </a:rPr>
              <a:t> </a:t>
            </a:r>
            <a:r>
              <a:rPr sz="1200" u="sng" spc="-5" dirty="0">
                <a:solidFill>
                  <a:srgbClr val="8A8D8E"/>
                </a:solidFill>
                <a:uFill>
                  <a:solidFill>
                    <a:srgbClr val="8A8D8E"/>
                  </a:solidFill>
                </a:uFill>
                <a:latin typeface="Arial"/>
                <a:cs typeface="Arial"/>
                <a:hlinkClick r:id="rId3"/>
              </a:rPr>
              <a:t>rasbt.github.io</a:t>
            </a:r>
            <a:endParaRPr sz="1200">
              <a:latin typeface="Arial"/>
              <a:cs typeface="Arial"/>
            </a:endParaRPr>
          </a:p>
        </p:txBody>
      </p:sp>
      <p:sp>
        <p:nvSpPr>
          <p:cNvPr id="19" name="object 13">
            <a:extLst>
              <a:ext uri="{FF2B5EF4-FFF2-40B4-BE49-F238E27FC236}">
                <a16:creationId xmlns:a16="http://schemas.microsoft.com/office/drawing/2014/main" id="{E0DD1DE6-1285-44A3-BE32-6C3C377B85CF}"/>
              </a:ext>
            </a:extLst>
          </p:cNvPr>
          <p:cNvSpPr txBox="1"/>
          <p:nvPr/>
        </p:nvSpPr>
        <p:spPr>
          <a:xfrm>
            <a:off x="1982912" y="3668911"/>
            <a:ext cx="181927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Verdana"/>
                <a:cs typeface="Verdana"/>
              </a:rPr>
              <a:t>Mean</a:t>
            </a:r>
            <a:r>
              <a:rPr sz="1400" spc="-60" dirty="0">
                <a:latin typeface="Verdana"/>
                <a:cs typeface="Verdana"/>
              </a:rPr>
              <a:t> </a:t>
            </a:r>
            <a:r>
              <a:rPr sz="1400" dirty="0">
                <a:latin typeface="Verdana"/>
                <a:cs typeface="Verdana"/>
              </a:rPr>
              <a:t>Squared</a:t>
            </a:r>
            <a:r>
              <a:rPr sz="1400" spc="-35" dirty="0">
                <a:latin typeface="Verdana"/>
                <a:cs typeface="Verdana"/>
              </a:rPr>
              <a:t> </a:t>
            </a:r>
            <a:r>
              <a:rPr sz="1400" spc="-5" dirty="0">
                <a:latin typeface="Verdana"/>
                <a:cs typeface="Verdana"/>
              </a:rPr>
              <a:t>Error</a:t>
            </a:r>
            <a:endParaRPr sz="1400">
              <a:latin typeface="Verdana"/>
              <a:cs typeface="Verdana"/>
            </a:endParaRPr>
          </a:p>
        </p:txBody>
      </p:sp>
      <p:pic>
        <p:nvPicPr>
          <p:cNvPr id="20" name="Picture 2" descr="Mean Squared Error formula used to evaluate the user model.  ">
            <a:extLst>
              <a:ext uri="{FF2B5EF4-FFF2-40B4-BE49-F238E27FC236}">
                <a16:creationId xmlns:a16="http://schemas.microsoft.com/office/drawing/2014/main" id="{D8DE70B4-832C-45D1-9752-0E7FB1B5EF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665" y="1159195"/>
            <a:ext cx="4505325" cy="2362200"/>
          </a:xfrm>
          <a:prstGeom prst="rect">
            <a:avLst/>
          </a:prstGeom>
          <a:noFill/>
          <a:extLst>
            <a:ext uri="{909E8E84-426E-40DD-AFC4-6F175D3DCCD1}">
              <a14:hiddenFill xmlns:a14="http://schemas.microsoft.com/office/drawing/2010/main">
                <a:solidFill>
                  <a:srgbClr val="FFFFFF"/>
                </a:solidFill>
              </a14:hiddenFill>
            </a:ext>
          </a:extLst>
        </p:spPr>
      </p:pic>
      <p:sp>
        <p:nvSpPr>
          <p:cNvPr id="21" name="object 14">
            <a:extLst>
              <a:ext uri="{FF2B5EF4-FFF2-40B4-BE49-F238E27FC236}">
                <a16:creationId xmlns:a16="http://schemas.microsoft.com/office/drawing/2014/main" id="{CB397BA1-2292-4AFB-B2D4-75F45CBF7FA8}"/>
              </a:ext>
            </a:extLst>
          </p:cNvPr>
          <p:cNvSpPr/>
          <p:nvPr/>
        </p:nvSpPr>
        <p:spPr>
          <a:xfrm>
            <a:off x="3406455" y="5272398"/>
            <a:ext cx="353695" cy="15240"/>
          </a:xfrm>
          <a:custGeom>
            <a:avLst/>
            <a:gdLst/>
            <a:ahLst/>
            <a:cxnLst/>
            <a:rect l="l" t="t" r="r" b="b"/>
            <a:pathLst>
              <a:path w="353695" h="15239">
                <a:moveTo>
                  <a:pt x="353568" y="0"/>
                </a:moveTo>
                <a:lnTo>
                  <a:pt x="0" y="0"/>
                </a:lnTo>
                <a:lnTo>
                  <a:pt x="0" y="15240"/>
                </a:lnTo>
                <a:lnTo>
                  <a:pt x="353568" y="15240"/>
                </a:lnTo>
                <a:lnTo>
                  <a:pt x="353568" y="0"/>
                </a:lnTo>
                <a:close/>
              </a:path>
            </a:pathLst>
          </a:custGeom>
          <a:solidFill>
            <a:srgbClr val="000000"/>
          </a:solidFill>
        </p:spPr>
        <p:txBody>
          <a:bodyPr wrap="square" lIns="0" tIns="0" rIns="0" bIns="0" rtlCol="0"/>
          <a:lstStyle/>
          <a:p>
            <a:endParaRPr/>
          </a:p>
        </p:txBody>
      </p:sp>
      <p:sp>
        <p:nvSpPr>
          <p:cNvPr id="22" name="object 15">
            <a:extLst>
              <a:ext uri="{FF2B5EF4-FFF2-40B4-BE49-F238E27FC236}">
                <a16:creationId xmlns:a16="http://schemas.microsoft.com/office/drawing/2014/main" id="{F7669505-BD9D-4BA6-A2E8-EC79F990DE9D}"/>
              </a:ext>
            </a:extLst>
          </p:cNvPr>
          <p:cNvSpPr txBox="1"/>
          <p:nvPr/>
        </p:nvSpPr>
        <p:spPr>
          <a:xfrm>
            <a:off x="2151187" y="4447165"/>
            <a:ext cx="1651000" cy="958215"/>
          </a:xfrm>
          <a:prstGeom prst="rect">
            <a:avLst/>
          </a:prstGeom>
        </p:spPr>
        <p:txBody>
          <a:bodyPr vert="horz" wrap="square" lIns="0" tIns="117475" rIns="0" bIns="0" rtlCol="0">
            <a:spAutoFit/>
          </a:bodyPr>
          <a:lstStyle/>
          <a:p>
            <a:pPr marL="93345">
              <a:lnSpc>
                <a:spcPct val="100000"/>
              </a:lnSpc>
              <a:spcBef>
                <a:spcPts val="925"/>
              </a:spcBef>
            </a:pPr>
            <a:r>
              <a:rPr sz="1800" dirty="0">
                <a:latin typeface="Verdana"/>
                <a:cs typeface="Verdana"/>
              </a:rPr>
              <a:t>Learning</a:t>
            </a:r>
          </a:p>
          <a:p>
            <a:pPr marR="106045" algn="r">
              <a:lnSpc>
                <a:spcPts val="1764"/>
              </a:lnSpc>
              <a:spcBef>
                <a:spcPts val="825"/>
              </a:spcBef>
            </a:pPr>
            <a:r>
              <a:rPr sz="1800" spc="-5" dirty="0">
                <a:latin typeface="Cambria Math"/>
                <a:cs typeface="Cambria Math"/>
              </a:rPr>
              <a:t>𝜕𝐽</a:t>
            </a:r>
            <a:endParaRPr sz="1800" dirty="0">
              <a:latin typeface="Cambria Math"/>
              <a:cs typeface="Cambria Math"/>
            </a:endParaRPr>
          </a:p>
          <a:p>
            <a:pPr marL="50800">
              <a:lnSpc>
                <a:spcPts val="1764"/>
              </a:lnSpc>
            </a:pPr>
            <a:r>
              <a:rPr sz="1800" dirty="0">
                <a:latin typeface="Cambria Math"/>
                <a:cs typeface="Cambria Math"/>
              </a:rPr>
              <a:t>𝑊</a:t>
            </a:r>
            <a:r>
              <a:rPr sz="1800" spc="145" dirty="0">
                <a:latin typeface="Cambria Math"/>
                <a:cs typeface="Cambria Math"/>
              </a:rPr>
              <a:t> </a:t>
            </a:r>
            <a:r>
              <a:rPr sz="1800" dirty="0">
                <a:latin typeface="Cambria Math"/>
                <a:cs typeface="Cambria Math"/>
              </a:rPr>
              <a:t>=</a:t>
            </a:r>
            <a:r>
              <a:rPr sz="1800" spc="80" dirty="0">
                <a:latin typeface="Cambria Math"/>
                <a:cs typeface="Cambria Math"/>
              </a:rPr>
              <a:t> </a:t>
            </a:r>
            <a:r>
              <a:rPr sz="1800" dirty="0">
                <a:latin typeface="Cambria Math"/>
                <a:cs typeface="Cambria Math"/>
              </a:rPr>
              <a:t>𝑊</a:t>
            </a:r>
            <a:r>
              <a:rPr sz="1800" spc="55" dirty="0">
                <a:latin typeface="Cambria Math"/>
                <a:cs typeface="Cambria Math"/>
              </a:rPr>
              <a:t> </a:t>
            </a:r>
            <a:r>
              <a:rPr sz="1800" dirty="0">
                <a:latin typeface="Cambria Math"/>
                <a:cs typeface="Cambria Math"/>
              </a:rPr>
              <a:t>−</a:t>
            </a:r>
            <a:r>
              <a:rPr sz="1800" spc="-5" dirty="0">
                <a:latin typeface="Cambria Math"/>
                <a:cs typeface="Cambria Math"/>
              </a:rPr>
              <a:t> </a:t>
            </a:r>
            <a:r>
              <a:rPr sz="1800" dirty="0">
                <a:latin typeface="Cambria Math"/>
                <a:cs typeface="Cambria Math"/>
              </a:rPr>
              <a:t>𝛼</a:t>
            </a:r>
            <a:r>
              <a:rPr sz="1800" spc="-65" dirty="0">
                <a:latin typeface="Cambria Math"/>
                <a:cs typeface="Cambria Math"/>
              </a:rPr>
              <a:t> </a:t>
            </a:r>
            <a:r>
              <a:rPr sz="2700" spc="-7" baseline="-37037" dirty="0">
                <a:latin typeface="Cambria Math"/>
                <a:cs typeface="Cambria Math"/>
              </a:rPr>
              <a:t>𝜕𝑊</a:t>
            </a:r>
            <a:endParaRPr sz="2700" baseline="-37037" dirty="0">
              <a:latin typeface="Cambria Math"/>
              <a:cs typeface="Cambria Math"/>
            </a:endParaRPr>
          </a:p>
        </p:txBody>
      </p:sp>
      <mc:AlternateContent xmlns:mc="http://schemas.openxmlformats.org/markup-compatibility/2006">
        <mc:Choice xmlns:p14="http://schemas.microsoft.com/office/powerpoint/2010/main" Requires="p14">
          <p:contentPart p14:bwMode="auto" r:id="rId5">
            <p14:nvContentPartPr>
              <p14:cNvPr id="3" name="Freihand 2">
                <a:extLst>
                  <a:ext uri="{FF2B5EF4-FFF2-40B4-BE49-F238E27FC236}">
                    <a16:creationId xmlns:a16="http://schemas.microsoft.com/office/drawing/2014/main" id="{C9AC200D-6828-414D-8FF9-F89627E00F32}"/>
                  </a:ext>
                </a:extLst>
              </p14:cNvPr>
              <p14:cNvContentPartPr/>
              <p14:nvPr/>
            </p14:nvContentPartPr>
            <p14:xfrm>
              <a:off x="876240" y="1454040"/>
              <a:ext cx="8553960" cy="3245400"/>
            </p14:xfrm>
          </p:contentPart>
        </mc:Choice>
        <mc:Fallback>
          <p:pic>
            <p:nvPicPr>
              <p:cNvPr id="3" name="Freihand 2">
                <a:extLst>
                  <a:ext uri="{FF2B5EF4-FFF2-40B4-BE49-F238E27FC236}">
                    <a16:creationId xmlns:a16="http://schemas.microsoft.com/office/drawing/2014/main" id="{C9AC200D-6828-414D-8FF9-F89627E00F32}"/>
                  </a:ext>
                </a:extLst>
              </p:cNvPr>
              <p:cNvPicPr/>
              <p:nvPr/>
            </p:nvPicPr>
            <p:blipFill>
              <a:blip r:embed="rId6"/>
              <a:stretch>
                <a:fillRect/>
              </a:stretch>
            </p:blipFill>
            <p:spPr>
              <a:xfrm>
                <a:off x="866880" y="1444680"/>
                <a:ext cx="8572680" cy="3264120"/>
              </a:xfrm>
              <a:prstGeom prst="rect">
                <a:avLst/>
              </a:prstGeom>
            </p:spPr>
          </p:pic>
        </mc:Fallback>
      </mc:AlternateContent>
    </p:spTree>
    <p:extLst>
      <p:ext uri="{BB962C8B-B14F-4D97-AF65-F5344CB8AC3E}">
        <p14:creationId xmlns:p14="http://schemas.microsoft.com/office/powerpoint/2010/main" val="44312372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762A26-A772-45CC-A8F8-1402488B7302}"/>
              </a:ext>
            </a:extLst>
          </p:cNvPr>
          <p:cNvSpPr>
            <a:spLocks noGrp="1"/>
          </p:cNvSpPr>
          <p:nvPr>
            <p:ph type="title"/>
          </p:nvPr>
        </p:nvSpPr>
        <p:spPr/>
        <p:txBody>
          <a:bodyPr/>
          <a:lstStyle/>
          <a:p>
            <a:r>
              <a:rPr lang="de-DE" dirty="0"/>
              <a:t>Gradient Descent</a:t>
            </a:r>
          </a:p>
        </p:txBody>
      </p:sp>
      <p:sp>
        <p:nvSpPr>
          <p:cNvPr id="4" name="Fußzeilenplatzhalter 3">
            <a:extLst>
              <a:ext uri="{FF2B5EF4-FFF2-40B4-BE49-F238E27FC236}">
                <a16:creationId xmlns:a16="http://schemas.microsoft.com/office/drawing/2014/main" id="{F7B6A93A-EFD2-4ECC-B3BD-CA7F07A3602D}"/>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53409903-FB8E-4630-A283-EE195D41CCE3}"/>
              </a:ext>
            </a:extLst>
          </p:cNvPr>
          <p:cNvSpPr>
            <a:spLocks noGrp="1"/>
          </p:cNvSpPr>
          <p:nvPr>
            <p:ph type="sldNum" sz="quarter" idx="11"/>
          </p:nvPr>
        </p:nvSpPr>
        <p:spPr/>
        <p:txBody>
          <a:bodyPr/>
          <a:lstStyle/>
          <a:p>
            <a:fld id="{0625EBFC-0345-4FA4-A801-51797D94B198}" type="slidenum">
              <a:rPr lang="de-DE" smtClean="0"/>
              <a:t>16</a:t>
            </a:fld>
            <a:endParaRPr lang="de-DE" dirty="0"/>
          </a:p>
        </p:txBody>
      </p:sp>
      <p:pic>
        <p:nvPicPr>
          <p:cNvPr id="7172" name="Picture 4">
            <a:extLst>
              <a:ext uri="{FF2B5EF4-FFF2-40B4-BE49-F238E27FC236}">
                <a16:creationId xmlns:a16="http://schemas.microsoft.com/office/drawing/2014/main" id="{F29FC774-9FEE-4025-8DAA-E891C43FBE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06" y="1480130"/>
            <a:ext cx="2857500" cy="933450"/>
          </a:xfrm>
          <a:prstGeom prst="rect">
            <a:avLst/>
          </a:prstGeom>
          <a:noFill/>
          <a:extLst>
            <a:ext uri="{909E8E84-426E-40DD-AFC4-6F175D3DCCD1}">
              <a14:hiddenFill xmlns:a14="http://schemas.microsoft.com/office/drawing/2010/main">
                <a:solidFill>
                  <a:srgbClr val="FFFFFF"/>
                </a:solidFill>
              </a14:hiddenFill>
            </a:ext>
          </a:extLst>
        </p:spPr>
      </p:pic>
      <p:sp>
        <p:nvSpPr>
          <p:cNvPr id="8" name="object 7">
            <a:extLst>
              <a:ext uri="{FF2B5EF4-FFF2-40B4-BE49-F238E27FC236}">
                <a16:creationId xmlns:a16="http://schemas.microsoft.com/office/drawing/2014/main" id="{B5C06D39-2D97-4DC6-ACAF-7B17214D37C3}"/>
              </a:ext>
            </a:extLst>
          </p:cNvPr>
          <p:cNvSpPr txBox="1"/>
          <p:nvPr/>
        </p:nvSpPr>
        <p:spPr>
          <a:xfrm>
            <a:off x="681267" y="2795160"/>
            <a:ext cx="1371863" cy="320601"/>
          </a:xfrm>
          <a:prstGeom prst="rect">
            <a:avLst/>
          </a:prstGeom>
        </p:spPr>
        <p:txBody>
          <a:bodyPr vert="horz" wrap="square" lIns="0" tIns="12700" rIns="0" bIns="0" rtlCol="0">
            <a:spAutoFit/>
          </a:bodyPr>
          <a:lstStyle/>
          <a:p>
            <a:pPr marL="12700">
              <a:lnSpc>
                <a:spcPct val="100000"/>
              </a:lnSpc>
              <a:spcBef>
                <a:spcPts val="100"/>
              </a:spcBef>
            </a:pPr>
            <a:r>
              <a:rPr sz="2000" dirty="0">
                <a:latin typeface="Cambria Math"/>
                <a:cs typeface="Cambria Math"/>
              </a:rPr>
              <a:t>𝑦</a:t>
            </a:r>
            <a:r>
              <a:rPr sz="2000" spc="114" dirty="0">
                <a:latin typeface="Cambria Math"/>
                <a:cs typeface="Cambria Math"/>
              </a:rPr>
              <a:t> </a:t>
            </a:r>
            <a:r>
              <a:rPr sz="2000" dirty="0">
                <a:latin typeface="Cambria Math"/>
                <a:cs typeface="Cambria Math"/>
              </a:rPr>
              <a:t>=</a:t>
            </a:r>
            <a:r>
              <a:rPr sz="2000" spc="80" dirty="0">
                <a:latin typeface="Cambria Math"/>
                <a:cs typeface="Cambria Math"/>
              </a:rPr>
              <a:t> </a:t>
            </a:r>
            <a:r>
              <a:rPr lang="de-DE" sz="2000" spc="80" dirty="0">
                <a:latin typeface="Cambria Math"/>
                <a:cs typeface="Cambria Math"/>
              </a:rPr>
              <a:t>m</a:t>
            </a:r>
            <a:r>
              <a:rPr sz="2000" dirty="0">
                <a:latin typeface="Cambria Math"/>
                <a:cs typeface="Cambria Math"/>
              </a:rPr>
              <a:t>𝑥</a:t>
            </a:r>
            <a:r>
              <a:rPr sz="2000" spc="35" dirty="0">
                <a:latin typeface="Cambria Math"/>
                <a:cs typeface="Cambria Math"/>
              </a:rPr>
              <a:t> </a:t>
            </a:r>
            <a:r>
              <a:rPr sz="2000" dirty="0">
                <a:latin typeface="Cambria Math"/>
                <a:cs typeface="Cambria Math"/>
              </a:rPr>
              <a:t>+</a:t>
            </a:r>
            <a:r>
              <a:rPr sz="2000" spc="-25" dirty="0">
                <a:latin typeface="Cambria Math"/>
                <a:cs typeface="Cambria Math"/>
              </a:rPr>
              <a:t> </a:t>
            </a:r>
            <a:r>
              <a:rPr lang="de-DE" sz="2000" spc="-25" dirty="0">
                <a:latin typeface="Cambria Math"/>
                <a:cs typeface="Cambria Math"/>
              </a:rPr>
              <a:t>b</a:t>
            </a:r>
            <a:endParaRPr sz="2000" dirty="0">
              <a:latin typeface="Cambria Math"/>
              <a:cs typeface="Cambria Math"/>
            </a:endParaRPr>
          </a:p>
        </p:txBody>
      </p:sp>
      <p:pic>
        <p:nvPicPr>
          <p:cNvPr id="7178" name="Picture 10">
            <a:extLst>
              <a:ext uri="{FF2B5EF4-FFF2-40B4-BE49-F238E27FC236}">
                <a16:creationId xmlns:a16="http://schemas.microsoft.com/office/drawing/2014/main" id="{67ED0D3F-7CFB-415C-A0D6-8C6A1D144A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3889" y="2113438"/>
            <a:ext cx="3810000" cy="1495425"/>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a:extLst>
              <a:ext uri="{FF2B5EF4-FFF2-40B4-BE49-F238E27FC236}">
                <a16:creationId xmlns:a16="http://schemas.microsoft.com/office/drawing/2014/main" id="{C8FEC0E3-B992-49EB-8903-BCB6F9735E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06" y="3594659"/>
            <a:ext cx="3810000" cy="933450"/>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a:extLst>
              <a:ext uri="{FF2B5EF4-FFF2-40B4-BE49-F238E27FC236}">
                <a16:creationId xmlns:a16="http://schemas.microsoft.com/office/drawing/2014/main" id="{3E795A61-9BBB-4B8C-9631-2315C1DF8E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2962" y="1689850"/>
            <a:ext cx="4720759" cy="3139421"/>
          </a:xfrm>
          <a:prstGeom prst="rect">
            <a:avLst/>
          </a:prstGeom>
          <a:noFill/>
          <a:extLst>
            <a:ext uri="{909E8E84-426E-40DD-AFC4-6F175D3DCCD1}">
              <a14:hiddenFill xmlns:a14="http://schemas.microsoft.com/office/drawing/2010/main">
                <a:solidFill>
                  <a:srgbClr val="FFFFFF"/>
                </a:solidFill>
              </a14:hiddenFill>
            </a:ext>
          </a:extLst>
        </p:spPr>
      </p:pic>
      <p:pic>
        <p:nvPicPr>
          <p:cNvPr id="7184" name="Picture 16">
            <a:extLst>
              <a:ext uri="{FF2B5EF4-FFF2-40B4-BE49-F238E27FC236}">
                <a16:creationId xmlns:a16="http://schemas.microsoft.com/office/drawing/2014/main" id="{4228CF46-2679-43F5-8FD7-CA83328429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16066" y="3828071"/>
            <a:ext cx="2857500" cy="876300"/>
          </a:xfrm>
          <a:prstGeom prst="rect">
            <a:avLst/>
          </a:prstGeom>
          <a:noFill/>
          <a:extLst>
            <a:ext uri="{909E8E84-426E-40DD-AFC4-6F175D3DCCD1}">
              <a14:hiddenFill xmlns:a14="http://schemas.microsoft.com/office/drawing/2010/main">
                <a:solidFill>
                  <a:srgbClr val="FFFFFF"/>
                </a:solidFill>
              </a14:hiddenFill>
            </a:ext>
          </a:extLst>
        </p:spPr>
      </p:pic>
      <p:pic>
        <p:nvPicPr>
          <p:cNvPr id="7186" name="Picture 18">
            <a:extLst>
              <a:ext uri="{FF2B5EF4-FFF2-40B4-BE49-F238E27FC236}">
                <a16:creationId xmlns:a16="http://schemas.microsoft.com/office/drawing/2014/main" id="{0A7006AC-E05B-460F-A27B-B38F2ECB52F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67250" y="5054800"/>
            <a:ext cx="2857500" cy="1276350"/>
          </a:xfrm>
          <a:prstGeom prst="rect">
            <a:avLst/>
          </a:prstGeom>
          <a:noFill/>
          <a:extLst>
            <a:ext uri="{909E8E84-426E-40DD-AFC4-6F175D3DCCD1}">
              <a14:hiddenFill xmlns:a14="http://schemas.microsoft.com/office/drawing/2010/main">
                <a:solidFill>
                  <a:srgbClr val="FFFFFF"/>
                </a:solidFill>
              </a14:hiddenFill>
            </a:ext>
          </a:extLst>
        </p:spPr>
      </p:pic>
      <p:sp>
        <p:nvSpPr>
          <p:cNvPr id="6" name="Ellipse 5">
            <a:extLst>
              <a:ext uri="{FF2B5EF4-FFF2-40B4-BE49-F238E27FC236}">
                <a16:creationId xmlns:a16="http://schemas.microsoft.com/office/drawing/2014/main" id="{5C719D98-2C75-470D-9DB4-71481F060E97}"/>
              </a:ext>
            </a:extLst>
          </p:cNvPr>
          <p:cNvSpPr/>
          <p:nvPr/>
        </p:nvSpPr>
        <p:spPr bwMode="auto">
          <a:xfrm>
            <a:off x="2114582" y="1689850"/>
            <a:ext cx="362510" cy="391894"/>
          </a:xfrm>
          <a:prstGeom prst="ellipse">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p:txBody>
      </p:sp>
      <p:cxnSp>
        <p:nvCxnSpPr>
          <p:cNvPr id="9" name="Gerade Verbindung mit Pfeil 8">
            <a:extLst>
              <a:ext uri="{FF2B5EF4-FFF2-40B4-BE49-F238E27FC236}">
                <a16:creationId xmlns:a16="http://schemas.microsoft.com/office/drawing/2014/main" id="{3C4B3331-18E2-40E0-98D8-97DED4BADB97}"/>
              </a:ext>
            </a:extLst>
          </p:cNvPr>
          <p:cNvCxnSpPr>
            <a:stCxn id="6" idx="4"/>
            <a:endCxn id="8" idx="0"/>
          </p:cNvCxnSpPr>
          <p:nvPr/>
        </p:nvCxnSpPr>
        <p:spPr bwMode="auto">
          <a:xfrm flipH="1">
            <a:off x="1367199" y="2081744"/>
            <a:ext cx="928638" cy="713416"/>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Gerade Verbindung mit Pfeil 20">
            <a:extLst>
              <a:ext uri="{FF2B5EF4-FFF2-40B4-BE49-F238E27FC236}">
                <a16:creationId xmlns:a16="http://schemas.microsoft.com/office/drawing/2014/main" id="{90EAD872-E42E-4EFC-BC2A-EEB27EAF535F}"/>
              </a:ext>
            </a:extLst>
          </p:cNvPr>
          <p:cNvCxnSpPr>
            <a:stCxn id="8" idx="2"/>
          </p:cNvCxnSpPr>
          <p:nvPr/>
        </p:nvCxnSpPr>
        <p:spPr bwMode="auto">
          <a:xfrm>
            <a:off x="1367199" y="3115761"/>
            <a:ext cx="1614570" cy="799499"/>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feld 27">
            <a:extLst>
              <a:ext uri="{FF2B5EF4-FFF2-40B4-BE49-F238E27FC236}">
                <a16:creationId xmlns:a16="http://schemas.microsoft.com/office/drawing/2014/main" id="{B51321DC-8853-438B-BCCF-CD5C60024287}"/>
              </a:ext>
            </a:extLst>
          </p:cNvPr>
          <p:cNvSpPr txBox="1"/>
          <p:nvPr/>
        </p:nvSpPr>
        <p:spPr>
          <a:xfrm>
            <a:off x="8988479" y="1463482"/>
            <a:ext cx="1356337" cy="923330"/>
          </a:xfrm>
          <a:prstGeom prst="rect">
            <a:avLst/>
          </a:prstGeom>
          <a:noFill/>
        </p:spPr>
        <p:txBody>
          <a:bodyPr wrap="square">
            <a:spAutoFit/>
          </a:bodyPr>
          <a:lstStyle/>
          <a:p>
            <a:r>
              <a:rPr lang="de-DE" dirty="0"/>
              <a:t>Derivation:</a:t>
            </a:r>
          </a:p>
          <a:p>
            <a:br>
              <a:rPr lang="de-DE" dirty="0"/>
            </a:br>
            <a:endParaRPr lang="de-DE" dirty="0"/>
          </a:p>
        </p:txBody>
      </p:sp>
      <mc:AlternateContent xmlns:mc="http://schemas.openxmlformats.org/markup-compatibility/2006">
        <mc:Choice xmlns:p14="http://schemas.microsoft.com/office/powerpoint/2010/main" Requires="p14">
          <p:contentPart p14:bwMode="auto" r:id="rId8">
            <p14:nvContentPartPr>
              <p14:cNvPr id="3" name="Freihand 2">
                <a:extLst>
                  <a:ext uri="{FF2B5EF4-FFF2-40B4-BE49-F238E27FC236}">
                    <a16:creationId xmlns:a16="http://schemas.microsoft.com/office/drawing/2014/main" id="{5B23C5C3-517E-463F-BD92-1382BB46A126}"/>
                  </a:ext>
                </a:extLst>
              </p14:cNvPr>
              <p14:cNvContentPartPr/>
              <p14:nvPr/>
            </p14:nvContentPartPr>
            <p14:xfrm>
              <a:off x="6248520" y="2610000"/>
              <a:ext cx="3206880" cy="2921040"/>
            </p14:xfrm>
          </p:contentPart>
        </mc:Choice>
        <mc:Fallback>
          <p:pic>
            <p:nvPicPr>
              <p:cNvPr id="3" name="Freihand 2">
                <a:extLst>
                  <a:ext uri="{FF2B5EF4-FFF2-40B4-BE49-F238E27FC236}">
                    <a16:creationId xmlns:a16="http://schemas.microsoft.com/office/drawing/2014/main" id="{5B23C5C3-517E-463F-BD92-1382BB46A126}"/>
                  </a:ext>
                </a:extLst>
              </p:cNvPr>
              <p:cNvPicPr/>
              <p:nvPr/>
            </p:nvPicPr>
            <p:blipFill>
              <a:blip r:embed="rId9"/>
              <a:stretch>
                <a:fillRect/>
              </a:stretch>
            </p:blipFill>
            <p:spPr>
              <a:xfrm>
                <a:off x="6239160" y="2600640"/>
                <a:ext cx="3225600" cy="2939760"/>
              </a:xfrm>
              <a:prstGeom prst="rect">
                <a:avLst/>
              </a:prstGeom>
            </p:spPr>
          </p:pic>
        </mc:Fallback>
      </mc:AlternateContent>
    </p:spTree>
    <p:extLst>
      <p:ext uri="{BB962C8B-B14F-4D97-AF65-F5344CB8AC3E}">
        <p14:creationId xmlns:p14="http://schemas.microsoft.com/office/powerpoint/2010/main" val="1586853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18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8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17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18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3D5E80-8E94-498F-AD5F-7DF61963E6E0}"/>
              </a:ext>
            </a:extLst>
          </p:cNvPr>
          <p:cNvSpPr>
            <a:spLocks noGrp="1"/>
          </p:cNvSpPr>
          <p:nvPr>
            <p:ph type="title"/>
          </p:nvPr>
        </p:nvSpPr>
        <p:spPr/>
        <p:txBody>
          <a:bodyPr/>
          <a:lstStyle/>
          <a:p>
            <a:endParaRPr lang="de-DE"/>
          </a:p>
        </p:txBody>
      </p:sp>
      <p:sp>
        <p:nvSpPr>
          <p:cNvPr id="4" name="Fußzeilenplatzhalter 3">
            <a:extLst>
              <a:ext uri="{FF2B5EF4-FFF2-40B4-BE49-F238E27FC236}">
                <a16:creationId xmlns:a16="http://schemas.microsoft.com/office/drawing/2014/main" id="{2471EDEA-0F16-40D8-B6DB-88F71571022D}"/>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AB18506B-FFFB-47D2-83E3-D2A9BED631AB}"/>
              </a:ext>
            </a:extLst>
          </p:cNvPr>
          <p:cNvSpPr>
            <a:spLocks noGrp="1"/>
          </p:cNvSpPr>
          <p:nvPr>
            <p:ph type="sldNum" sz="quarter" idx="11"/>
          </p:nvPr>
        </p:nvSpPr>
        <p:spPr/>
        <p:txBody>
          <a:bodyPr/>
          <a:lstStyle/>
          <a:p>
            <a:fld id="{0625EBFC-0345-4FA4-A801-51797D94B198}" type="slidenum">
              <a:rPr lang="de-DE" smtClean="0"/>
              <a:t>17</a:t>
            </a:fld>
            <a:endParaRPr lang="de-DE" dirty="0"/>
          </a:p>
        </p:txBody>
      </p:sp>
      <p:sp>
        <p:nvSpPr>
          <p:cNvPr id="6" name="object 3">
            <a:extLst>
              <a:ext uri="{FF2B5EF4-FFF2-40B4-BE49-F238E27FC236}">
                <a16:creationId xmlns:a16="http://schemas.microsoft.com/office/drawing/2014/main" id="{F9AD4C66-14AD-4274-B3A9-034DD6747E98}"/>
              </a:ext>
            </a:extLst>
          </p:cNvPr>
          <p:cNvSpPr txBox="1"/>
          <p:nvPr/>
        </p:nvSpPr>
        <p:spPr>
          <a:xfrm>
            <a:off x="1629266" y="3318696"/>
            <a:ext cx="3113405" cy="921385"/>
          </a:xfrm>
          <a:prstGeom prst="rect">
            <a:avLst/>
          </a:prstGeom>
        </p:spPr>
        <p:txBody>
          <a:bodyPr vert="horz" wrap="square" lIns="0" tIns="109855" rIns="0" bIns="0" rtlCol="0">
            <a:spAutoFit/>
          </a:bodyPr>
          <a:lstStyle/>
          <a:p>
            <a:pPr marL="12700">
              <a:lnSpc>
                <a:spcPct val="100000"/>
              </a:lnSpc>
              <a:spcBef>
                <a:spcPts val="865"/>
              </a:spcBef>
            </a:pPr>
            <a:r>
              <a:rPr sz="1600" b="1" spc="-5" dirty="0">
                <a:solidFill>
                  <a:srgbClr val="4D4F52"/>
                </a:solidFill>
                <a:latin typeface="Verdana"/>
                <a:cs typeface="Verdana"/>
              </a:rPr>
              <a:t>Least</a:t>
            </a:r>
            <a:r>
              <a:rPr sz="1600" b="1" spc="-30" dirty="0">
                <a:solidFill>
                  <a:srgbClr val="4D4F52"/>
                </a:solidFill>
                <a:latin typeface="Verdana"/>
                <a:cs typeface="Verdana"/>
              </a:rPr>
              <a:t> </a:t>
            </a:r>
            <a:r>
              <a:rPr sz="1600" b="1" spc="-5" dirty="0">
                <a:solidFill>
                  <a:srgbClr val="4D4F52"/>
                </a:solidFill>
                <a:latin typeface="Verdana"/>
                <a:cs typeface="Verdana"/>
              </a:rPr>
              <a:t>Squares</a:t>
            </a:r>
            <a:endParaRPr sz="1600">
              <a:latin typeface="Verdana"/>
              <a:cs typeface="Verdana"/>
            </a:endParaRPr>
          </a:p>
          <a:p>
            <a:pPr marL="299085" marR="5080" indent="-287020">
              <a:lnSpc>
                <a:spcPct val="119300"/>
              </a:lnSpc>
              <a:spcBef>
                <a:spcPts val="360"/>
              </a:spcBef>
              <a:buClr>
                <a:srgbClr val="0097DB"/>
              </a:buClr>
              <a:buFont typeface="Arial"/>
              <a:buChar char="•"/>
              <a:tabLst>
                <a:tab pos="299085" algn="l"/>
                <a:tab pos="299720" algn="l"/>
              </a:tabLst>
            </a:pPr>
            <a:r>
              <a:rPr sz="1400" dirty="0">
                <a:solidFill>
                  <a:srgbClr val="4D4F52"/>
                </a:solidFill>
                <a:latin typeface="Verdana"/>
                <a:cs typeface="Verdana"/>
              </a:rPr>
              <a:t>when</a:t>
            </a:r>
            <a:r>
              <a:rPr sz="1400" spc="-20" dirty="0">
                <a:solidFill>
                  <a:srgbClr val="4D4F52"/>
                </a:solidFill>
                <a:latin typeface="Verdana"/>
                <a:cs typeface="Verdana"/>
              </a:rPr>
              <a:t> </a:t>
            </a:r>
            <a:r>
              <a:rPr sz="1400" spc="-5" dirty="0">
                <a:solidFill>
                  <a:srgbClr val="4D4F52"/>
                </a:solidFill>
                <a:latin typeface="Verdana"/>
                <a:cs typeface="Verdana"/>
              </a:rPr>
              <a:t>there</a:t>
            </a:r>
            <a:r>
              <a:rPr sz="1400" spc="-10" dirty="0">
                <a:solidFill>
                  <a:srgbClr val="4D4F52"/>
                </a:solidFill>
                <a:latin typeface="Verdana"/>
                <a:cs typeface="Verdana"/>
              </a:rPr>
              <a:t> </a:t>
            </a:r>
            <a:r>
              <a:rPr sz="1400" dirty="0">
                <a:solidFill>
                  <a:srgbClr val="4D4F52"/>
                </a:solidFill>
                <a:latin typeface="Verdana"/>
                <a:cs typeface="Verdana"/>
              </a:rPr>
              <a:t>is</a:t>
            </a:r>
            <a:r>
              <a:rPr sz="1400" spc="-30" dirty="0">
                <a:solidFill>
                  <a:srgbClr val="4D4F52"/>
                </a:solidFill>
                <a:latin typeface="Verdana"/>
                <a:cs typeface="Verdana"/>
              </a:rPr>
              <a:t> </a:t>
            </a:r>
            <a:r>
              <a:rPr sz="1400" dirty="0">
                <a:solidFill>
                  <a:srgbClr val="4D4F52"/>
                </a:solidFill>
                <a:latin typeface="Verdana"/>
                <a:cs typeface="Verdana"/>
              </a:rPr>
              <a:t>a</a:t>
            </a:r>
            <a:r>
              <a:rPr sz="1400" spc="-5" dirty="0">
                <a:solidFill>
                  <a:srgbClr val="4D4F52"/>
                </a:solidFill>
                <a:latin typeface="Verdana"/>
                <a:cs typeface="Verdana"/>
              </a:rPr>
              <a:t> </a:t>
            </a:r>
            <a:r>
              <a:rPr sz="1400" dirty="0">
                <a:solidFill>
                  <a:srgbClr val="4D4F52"/>
                </a:solidFill>
                <a:latin typeface="Verdana"/>
                <a:cs typeface="Verdana"/>
              </a:rPr>
              <a:t>relatively</a:t>
            </a:r>
            <a:r>
              <a:rPr sz="1400" spc="-55" dirty="0">
                <a:solidFill>
                  <a:srgbClr val="4D4F52"/>
                </a:solidFill>
                <a:latin typeface="Verdana"/>
                <a:cs typeface="Verdana"/>
              </a:rPr>
              <a:t> </a:t>
            </a:r>
            <a:r>
              <a:rPr sz="1400" dirty="0">
                <a:solidFill>
                  <a:srgbClr val="4D4F52"/>
                </a:solidFill>
                <a:latin typeface="Verdana"/>
                <a:cs typeface="Verdana"/>
              </a:rPr>
              <a:t>small </a:t>
            </a:r>
            <a:r>
              <a:rPr sz="1400" spc="-480" dirty="0">
                <a:solidFill>
                  <a:srgbClr val="4D4F52"/>
                </a:solidFill>
                <a:latin typeface="Verdana"/>
                <a:cs typeface="Verdana"/>
              </a:rPr>
              <a:t> </a:t>
            </a:r>
            <a:r>
              <a:rPr sz="1400" dirty="0">
                <a:solidFill>
                  <a:srgbClr val="4D4F52"/>
                </a:solidFill>
                <a:latin typeface="Verdana"/>
                <a:cs typeface="Verdana"/>
              </a:rPr>
              <a:t>number</a:t>
            </a:r>
            <a:r>
              <a:rPr sz="1400" spc="-30" dirty="0">
                <a:solidFill>
                  <a:srgbClr val="4D4F52"/>
                </a:solidFill>
                <a:latin typeface="Verdana"/>
                <a:cs typeface="Verdana"/>
              </a:rPr>
              <a:t> </a:t>
            </a:r>
            <a:r>
              <a:rPr sz="1400" dirty="0">
                <a:solidFill>
                  <a:srgbClr val="4D4F52"/>
                </a:solidFill>
                <a:latin typeface="Verdana"/>
                <a:cs typeface="Verdana"/>
              </a:rPr>
              <a:t>of</a:t>
            </a:r>
            <a:r>
              <a:rPr sz="1400" spc="-25" dirty="0">
                <a:solidFill>
                  <a:srgbClr val="4D4F52"/>
                </a:solidFill>
                <a:latin typeface="Verdana"/>
                <a:cs typeface="Verdana"/>
              </a:rPr>
              <a:t> </a:t>
            </a:r>
            <a:r>
              <a:rPr sz="1400" dirty="0">
                <a:solidFill>
                  <a:srgbClr val="4D4F52"/>
                </a:solidFill>
                <a:latin typeface="Verdana"/>
                <a:cs typeface="Verdana"/>
              </a:rPr>
              <a:t>features</a:t>
            </a:r>
            <a:r>
              <a:rPr sz="1400" spc="-35" dirty="0">
                <a:solidFill>
                  <a:srgbClr val="4D4F52"/>
                </a:solidFill>
                <a:latin typeface="Verdana"/>
                <a:cs typeface="Verdana"/>
              </a:rPr>
              <a:t> </a:t>
            </a:r>
            <a:r>
              <a:rPr sz="1400" dirty="0">
                <a:solidFill>
                  <a:srgbClr val="4D4F52"/>
                </a:solidFill>
                <a:latin typeface="Verdana"/>
                <a:cs typeface="Verdana"/>
              </a:rPr>
              <a:t>(&lt;</a:t>
            </a:r>
            <a:r>
              <a:rPr sz="1400" spc="-25" dirty="0">
                <a:solidFill>
                  <a:srgbClr val="4D4F52"/>
                </a:solidFill>
                <a:latin typeface="Verdana"/>
                <a:cs typeface="Verdana"/>
              </a:rPr>
              <a:t> </a:t>
            </a:r>
            <a:r>
              <a:rPr sz="1400" spc="-5" dirty="0">
                <a:solidFill>
                  <a:srgbClr val="4D4F52"/>
                </a:solidFill>
                <a:latin typeface="Verdana"/>
                <a:cs typeface="Verdana"/>
              </a:rPr>
              <a:t>1,000)</a:t>
            </a:r>
            <a:endParaRPr sz="1400">
              <a:latin typeface="Verdana"/>
              <a:cs typeface="Verdana"/>
            </a:endParaRPr>
          </a:p>
        </p:txBody>
      </p:sp>
      <p:pic>
        <p:nvPicPr>
          <p:cNvPr id="11" name="object 8">
            <a:extLst>
              <a:ext uri="{FF2B5EF4-FFF2-40B4-BE49-F238E27FC236}">
                <a16:creationId xmlns:a16="http://schemas.microsoft.com/office/drawing/2014/main" id="{D9B7F71A-5626-4446-BCF6-0F331467B003}"/>
              </a:ext>
            </a:extLst>
          </p:cNvPr>
          <p:cNvPicPr/>
          <p:nvPr/>
        </p:nvPicPr>
        <p:blipFill>
          <a:blip r:embed="rId2" cstate="print"/>
          <a:stretch>
            <a:fillRect/>
          </a:stretch>
        </p:blipFill>
        <p:spPr>
          <a:xfrm>
            <a:off x="6240789" y="1737296"/>
            <a:ext cx="2926079" cy="1531781"/>
          </a:xfrm>
          <a:prstGeom prst="rect">
            <a:avLst/>
          </a:prstGeom>
        </p:spPr>
      </p:pic>
      <p:sp>
        <p:nvSpPr>
          <p:cNvPr id="12" name="object 9">
            <a:extLst>
              <a:ext uri="{FF2B5EF4-FFF2-40B4-BE49-F238E27FC236}">
                <a16:creationId xmlns:a16="http://schemas.microsoft.com/office/drawing/2014/main" id="{7580A495-F47D-4B38-AA5A-72F4BB3D9065}"/>
              </a:ext>
            </a:extLst>
          </p:cNvPr>
          <p:cNvSpPr txBox="1"/>
          <p:nvPr/>
        </p:nvSpPr>
        <p:spPr>
          <a:xfrm>
            <a:off x="5608455" y="3416692"/>
            <a:ext cx="1995170" cy="269240"/>
          </a:xfrm>
          <a:prstGeom prst="rect">
            <a:avLst/>
          </a:prstGeom>
        </p:spPr>
        <p:txBody>
          <a:bodyPr vert="horz" wrap="square" lIns="0" tIns="12065" rIns="0" bIns="0" rtlCol="0">
            <a:spAutoFit/>
          </a:bodyPr>
          <a:lstStyle/>
          <a:p>
            <a:pPr marL="12700">
              <a:lnSpc>
                <a:spcPct val="100000"/>
              </a:lnSpc>
              <a:spcBef>
                <a:spcPts val="95"/>
              </a:spcBef>
            </a:pPr>
            <a:r>
              <a:rPr sz="1600" b="1" spc="-10" dirty="0">
                <a:solidFill>
                  <a:srgbClr val="4D4F52"/>
                </a:solidFill>
                <a:latin typeface="Verdana"/>
                <a:cs typeface="Verdana"/>
              </a:rPr>
              <a:t>Gradient</a:t>
            </a:r>
            <a:r>
              <a:rPr sz="1600" b="1" spc="-15" dirty="0">
                <a:solidFill>
                  <a:srgbClr val="4D4F52"/>
                </a:solidFill>
                <a:latin typeface="Verdana"/>
                <a:cs typeface="Verdana"/>
              </a:rPr>
              <a:t> </a:t>
            </a:r>
            <a:r>
              <a:rPr sz="1600" b="1" spc="-10" dirty="0">
                <a:solidFill>
                  <a:srgbClr val="4D4F52"/>
                </a:solidFill>
                <a:latin typeface="Verdana"/>
                <a:cs typeface="Verdana"/>
              </a:rPr>
              <a:t>Descent</a:t>
            </a:r>
            <a:endParaRPr sz="1600">
              <a:latin typeface="Verdana"/>
              <a:cs typeface="Verdana"/>
            </a:endParaRPr>
          </a:p>
        </p:txBody>
      </p:sp>
      <p:sp>
        <p:nvSpPr>
          <p:cNvPr id="13" name="object 10">
            <a:extLst>
              <a:ext uri="{FF2B5EF4-FFF2-40B4-BE49-F238E27FC236}">
                <a16:creationId xmlns:a16="http://schemas.microsoft.com/office/drawing/2014/main" id="{B3A6BBEF-2703-46C3-8DE6-7E98FE86ED49}"/>
              </a:ext>
            </a:extLst>
          </p:cNvPr>
          <p:cNvSpPr txBox="1"/>
          <p:nvPr/>
        </p:nvSpPr>
        <p:spPr>
          <a:xfrm>
            <a:off x="5608455" y="3662920"/>
            <a:ext cx="4371340" cy="1763395"/>
          </a:xfrm>
          <a:prstGeom prst="rect">
            <a:avLst/>
          </a:prstGeom>
        </p:spPr>
        <p:txBody>
          <a:bodyPr vert="horz" wrap="square" lIns="0" tIns="96520" rIns="0" bIns="0" rtlCol="0">
            <a:spAutoFit/>
          </a:bodyPr>
          <a:lstStyle/>
          <a:p>
            <a:pPr marL="299085" indent="-287020">
              <a:lnSpc>
                <a:spcPct val="100000"/>
              </a:lnSpc>
              <a:spcBef>
                <a:spcPts val="760"/>
              </a:spcBef>
              <a:buClr>
                <a:srgbClr val="0097DB"/>
              </a:buClr>
              <a:buFont typeface="Arial"/>
              <a:buChar char="•"/>
              <a:tabLst>
                <a:tab pos="299085" algn="l"/>
                <a:tab pos="299720" algn="l"/>
              </a:tabLst>
            </a:pPr>
            <a:r>
              <a:rPr sz="1400" dirty="0">
                <a:solidFill>
                  <a:srgbClr val="4D4F52"/>
                </a:solidFill>
                <a:latin typeface="Verdana"/>
                <a:cs typeface="Verdana"/>
              </a:rPr>
              <a:t>when</a:t>
            </a:r>
            <a:r>
              <a:rPr sz="1400" spc="-25" dirty="0">
                <a:solidFill>
                  <a:srgbClr val="4D4F52"/>
                </a:solidFill>
                <a:latin typeface="Verdana"/>
                <a:cs typeface="Verdana"/>
              </a:rPr>
              <a:t> </a:t>
            </a:r>
            <a:r>
              <a:rPr sz="1400" spc="-5" dirty="0">
                <a:solidFill>
                  <a:srgbClr val="4D4F52"/>
                </a:solidFill>
                <a:latin typeface="Verdana"/>
                <a:cs typeface="Verdana"/>
              </a:rPr>
              <a:t>there</a:t>
            </a:r>
            <a:r>
              <a:rPr sz="1400" spc="-15" dirty="0">
                <a:solidFill>
                  <a:srgbClr val="4D4F52"/>
                </a:solidFill>
                <a:latin typeface="Verdana"/>
                <a:cs typeface="Verdana"/>
              </a:rPr>
              <a:t> </a:t>
            </a:r>
            <a:r>
              <a:rPr sz="1400" dirty="0">
                <a:solidFill>
                  <a:srgbClr val="4D4F52"/>
                </a:solidFill>
                <a:latin typeface="Verdana"/>
                <a:cs typeface="Verdana"/>
              </a:rPr>
              <a:t>are</a:t>
            </a:r>
            <a:r>
              <a:rPr sz="1400" spc="-25" dirty="0">
                <a:solidFill>
                  <a:srgbClr val="4D4F52"/>
                </a:solidFill>
                <a:latin typeface="Verdana"/>
                <a:cs typeface="Verdana"/>
              </a:rPr>
              <a:t> </a:t>
            </a:r>
            <a:r>
              <a:rPr sz="1400" dirty="0">
                <a:solidFill>
                  <a:srgbClr val="4D4F52"/>
                </a:solidFill>
                <a:latin typeface="Verdana"/>
                <a:cs typeface="Verdana"/>
              </a:rPr>
              <a:t>many</a:t>
            </a:r>
            <a:r>
              <a:rPr sz="1400" spc="-25" dirty="0">
                <a:solidFill>
                  <a:srgbClr val="4D4F52"/>
                </a:solidFill>
                <a:latin typeface="Verdana"/>
                <a:cs typeface="Verdana"/>
              </a:rPr>
              <a:t> </a:t>
            </a:r>
            <a:r>
              <a:rPr sz="1400" dirty="0">
                <a:solidFill>
                  <a:srgbClr val="4D4F52"/>
                </a:solidFill>
                <a:latin typeface="Verdana"/>
                <a:cs typeface="Verdana"/>
              </a:rPr>
              <a:t>features</a:t>
            </a:r>
            <a:r>
              <a:rPr sz="1400" spc="-35" dirty="0">
                <a:solidFill>
                  <a:srgbClr val="4D4F52"/>
                </a:solidFill>
                <a:latin typeface="Verdana"/>
                <a:cs typeface="Verdana"/>
              </a:rPr>
              <a:t> </a:t>
            </a:r>
            <a:r>
              <a:rPr sz="1400" dirty="0">
                <a:solidFill>
                  <a:srgbClr val="4D4F52"/>
                </a:solidFill>
                <a:latin typeface="Verdana"/>
                <a:cs typeface="Verdana"/>
              </a:rPr>
              <a:t>(&gt;</a:t>
            </a:r>
            <a:r>
              <a:rPr sz="1400" spc="-20" dirty="0">
                <a:solidFill>
                  <a:srgbClr val="4D4F52"/>
                </a:solidFill>
                <a:latin typeface="Verdana"/>
                <a:cs typeface="Verdana"/>
              </a:rPr>
              <a:t> </a:t>
            </a:r>
            <a:r>
              <a:rPr sz="1400" spc="-5" dirty="0">
                <a:solidFill>
                  <a:srgbClr val="4D4F52"/>
                </a:solidFill>
                <a:latin typeface="Verdana"/>
                <a:cs typeface="Verdana"/>
              </a:rPr>
              <a:t>1,000)</a:t>
            </a:r>
            <a:endParaRPr sz="1400">
              <a:latin typeface="Verdana"/>
              <a:cs typeface="Verdana"/>
            </a:endParaRPr>
          </a:p>
          <a:p>
            <a:pPr marL="299085" indent="-287020">
              <a:lnSpc>
                <a:spcPct val="100000"/>
              </a:lnSpc>
              <a:spcBef>
                <a:spcPts val="660"/>
              </a:spcBef>
              <a:buClr>
                <a:srgbClr val="0097DB"/>
              </a:buClr>
              <a:buFont typeface="Arial"/>
              <a:buChar char="•"/>
              <a:tabLst>
                <a:tab pos="299085" algn="l"/>
                <a:tab pos="299720" algn="l"/>
              </a:tabLst>
            </a:pPr>
            <a:r>
              <a:rPr sz="1400" dirty="0">
                <a:solidFill>
                  <a:srgbClr val="4D4F52"/>
                </a:solidFill>
                <a:latin typeface="Verdana"/>
                <a:cs typeface="Verdana"/>
              </a:rPr>
              <a:t>when</a:t>
            </a:r>
            <a:r>
              <a:rPr sz="1400" spc="-20" dirty="0">
                <a:solidFill>
                  <a:srgbClr val="4D4F52"/>
                </a:solidFill>
                <a:latin typeface="Verdana"/>
                <a:cs typeface="Verdana"/>
              </a:rPr>
              <a:t> </a:t>
            </a:r>
            <a:r>
              <a:rPr sz="1400" dirty="0">
                <a:solidFill>
                  <a:srgbClr val="4D4F52"/>
                </a:solidFill>
                <a:latin typeface="Verdana"/>
                <a:cs typeface="Verdana"/>
              </a:rPr>
              <a:t>we</a:t>
            </a:r>
            <a:r>
              <a:rPr sz="1400" spc="-15" dirty="0">
                <a:solidFill>
                  <a:srgbClr val="4D4F52"/>
                </a:solidFill>
                <a:latin typeface="Verdana"/>
                <a:cs typeface="Verdana"/>
              </a:rPr>
              <a:t> </a:t>
            </a:r>
            <a:r>
              <a:rPr sz="1400" dirty="0">
                <a:solidFill>
                  <a:srgbClr val="4D4F52"/>
                </a:solidFill>
                <a:latin typeface="Verdana"/>
                <a:cs typeface="Verdana"/>
              </a:rPr>
              <a:t>need</a:t>
            </a:r>
            <a:r>
              <a:rPr sz="1400" spc="-20" dirty="0">
                <a:solidFill>
                  <a:srgbClr val="4D4F52"/>
                </a:solidFill>
                <a:latin typeface="Verdana"/>
                <a:cs typeface="Verdana"/>
              </a:rPr>
              <a:t> </a:t>
            </a:r>
            <a:r>
              <a:rPr sz="1400" spc="-5" dirty="0">
                <a:solidFill>
                  <a:srgbClr val="4D4F52"/>
                </a:solidFill>
                <a:latin typeface="Verdana"/>
                <a:cs typeface="Verdana"/>
              </a:rPr>
              <a:t>to </a:t>
            </a:r>
            <a:r>
              <a:rPr sz="1400" dirty="0">
                <a:solidFill>
                  <a:srgbClr val="4D4F52"/>
                </a:solidFill>
                <a:latin typeface="Verdana"/>
                <a:cs typeface="Verdana"/>
              </a:rPr>
              <a:t>stop</a:t>
            </a:r>
            <a:r>
              <a:rPr sz="1400" spc="-30" dirty="0">
                <a:solidFill>
                  <a:srgbClr val="4D4F52"/>
                </a:solidFill>
                <a:latin typeface="Verdana"/>
                <a:cs typeface="Verdana"/>
              </a:rPr>
              <a:t> </a:t>
            </a:r>
            <a:r>
              <a:rPr sz="1400" dirty="0">
                <a:solidFill>
                  <a:srgbClr val="4D4F52"/>
                </a:solidFill>
                <a:latin typeface="Verdana"/>
                <a:cs typeface="Verdana"/>
              </a:rPr>
              <a:t>training</a:t>
            </a:r>
            <a:r>
              <a:rPr sz="1400" spc="-30" dirty="0">
                <a:solidFill>
                  <a:srgbClr val="4D4F52"/>
                </a:solidFill>
                <a:latin typeface="Verdana"/>
                <a:cs typeface="Verdana"/>
              </a:rPr>
              <a:t> </a:t>
            </a:r>
            <a:r>
              <a:rPr sz="1400" dirty="0">
                <a:solidFill>
                  <a:srgbClr val="4D4F52"/>
                </a:solidFill>
                <a:latin typeface="Verdana"/>
                <a:cs typeface="Verdana"/>
              </a:rPr>
              <a:t>at</a:t>
            </a:r>
            <a:r>
              <a:rPr sz="1400" spc="-25" dirty="0">
                <a:solidFill>
                  <a:srgbClr val="4D4F52"/>
                </a:solidFill>
                <a:latin typeface="Verdana"/>
                <a:cs typeface="Verdana"/>
              </a:rPr>
              <a:t> </a:t>
            </a:r>
            <a:r>
              <a:rPr sz="1400" dirty="0">
                <a:solidFill>
                  <a:srgbClr val="4D4F52"/>
                </a:solidFill>
                <a:latin typeface="Verdana"/>
                <a:cs typeface="Verdana"/>
              </a:rPr>
              <a:t>any</a:t>
            </a:r>
            <a:r>
              <a:rPr sz="1400" spc="-20" dirty="0">
                <a:solidFill>
                  <a:srgbClr val="4D4F52"/>
                </a:solidFill>
                <a:latin typeface="Verdana"/>
                <a:cs typeface="Verdana"/>
              </a:rPr>
              <a:t> </a:t>
            </a:r>
            <a:r>
              <a:rPr sz="1400" dirty="0">
                <a:solidFill>
                  <a:srgbClr val="4D4F52"/>
                </a:solidFill>
                <a:latin typeface="Verdana"/>
                <a:cs typeface="Verdana"/>
              </a:rPr>
              <a:t>time</a:t>
            </a:r>
            <a:endParaRPr sz="1400">
              <a:latin typeface="Verdana"/>
              <a:cs typeface="Verdana"/>
            </a:endParaRPr>
          </a:p>
          <a:p>
            <a:pPr marL="1108075" lvl="1" indent="-285750">
              <a:lnSpc>
                <a:spcPct val="100000"/>
              </a:lnSpc>
              <a:spcBef>
                <a:spcPts val="660"/>
              </a:spcBef>
              <a:buClr>
                <a:srgbClr val="0097DB"/>
              </a:buClr>
              <a:buFont typeface="Arial"/>
              <a:buChar char="•"/>
              <a:tabLst>
                <a:tab pos="1108075" algn="l"/>
                <a:tab pos="1108710" algn="l"/>
              </a:tabLst>
            </a:pPr>
            <a:r>
              <a:rPr sz="1400" dirty="0">
                <a:solidFill>
                  <a:srgbClr val="4D4F52"/>
                </a:solidFill>
                <a:latin typeface="Verdana"/>
                <a:cs typeface="Verdana"/>
              </a:rPr>
              <a:t>e.g.</a:t>
            </a:r>
            <a:r>
              <a:rPr sz="1400" spc="-20" dirty="0">
                <a:solidFill>
                  <a:srgbClr val="4D4F52"/>
                </a:solidFill>
                <a:latin typeface="Verdana"/>
                <a:cs typeface="Verdana"/>
              </a:rPr>
              <a:t> </a:t>
            </a:r>
            <a:r>
              <a:rPr sz="1400" dirty="0">
                <a:solidFill>
                  <a:srgbClr val="4D4F52"/>
                </a:solidFill>
                <a:latin typeface="Verdana"/>
                <a:cs typeface="Verdana"/>
              </a:rPr>
              <a:t>if</a:t>
            </a:r>
            <a:r>
              <a:rPr sz="1400" spc="-30" dirty="0">
                <a:solidFill>
                  <a:srgbClr val="4D4F52"/>
                </a:solidFill>
                <a:latin typeface="Verdana"/>
                <a:cs typeface="Verdana"/>
              </a:rPr>
              <a:t> </a:t>
            </a:r>
            <a:r>
              <a:rPr sz="1400" dirty="0">
                <a:solidFill>
                  <a:srgbClr val="4D4F52"/>
                </a:solidFill>
                <a:latin typeface="Verdana"/>
                <a:cs typeface="Verdana"/>
              </a:rPr>
              <a:t>we only</a:t>
            </a:r>
            <a:r>
              <a:rPr sz="1400" spc="-35" dirty="0">
                <a:solidFill>
                  <a:srgbClr val="4D4F52"/>
                </a:solidFill>
                <a:latin typeface="Verdana"/>
                <a:cs typeface="Verdana"/>
              </a:rPr>
              <a:t> </a:t>
            </a:r>
            <a:r>
              <a:rPr sz="1400" dirty="0">
                <a:solidFill>
                  <a:srgbClr val="4D4F52"/>
                </a:solidFill>
                <a:latin typeface="Verdana"/>
                <a:cs typeface="Verdana"/>
              </a:rPr>
              <a:t>have</a:t>
            </a:r>
            <a:r>
              <a:rPr sz="1400" spc="-20" dirty="0">
                <a:solidFill>
                  <a:srgbClr val="4D4F52"/>
                </a:solidFill>
                <a:latin typeface="Verdana"/>
                <a:cs typeface="Verdana"/>
              </a:rPr>
              <a:t> </a:t>
            </a:r>
            <a:r>
              <a:rPr sz="1400" dirty="0">
                <a:solidFill>
                  <a:srgbClr val="4D4F52"/>
                </a:solidFill>
                <a:latin typeface="Verdana"/>
                <a:cs typeface="Verdana"/>
              </a:rPr>
              <a:t>1</a:t>
            </a:r>
            <a:r>
              <a:rPr sz="1400" spc="-10" dirty="0">
                <a:solidFill>
                  <a:srgbClr val="4D4F52"/>
                </a:solidFill>
                <a:latin typeface="Verdana"/>
                <a:cs typeface="Verdana"/>
              </a:rPr>
              <a:t> </a:t>
            </a:r>
            <a:r>
              <a:rPr sz="1400" dirty="0">
                <a:solidFill>
                  <a:srgbClr val="4D4F52"/>
                </a:solidFill>
                <a:latin typeface="Verdana"/>
                <a:cs typeface="Verdana"/>
              </a:rPr>
              <a:t>minute</a:t>
            </a:r>
            <a:endParaRPr sz="1400">
              <a:latin typeface="Verdana"/>
              <a:cs typeface="Verdana"/>
            </a:endParaRPr>
          </a:p>
          <a:p>
            <a:pPr marL="299085" indent="-287020">
              <a:lnSpc>
                <a:spcPct val="100000"/>
              </a:lnSpc>
              <a:spcBef>
                <a:spcPts val="645"/>
              </a:spcBef>
              <a:buClr>
                <a:srgbClr val="0097DB"/>
              </a:buClr>
              <a:buFont typeface="Arial"/>
              <a:buChar char="•"/>
              <a:tabLst>
                <a:tab pos="299085" algn="l"/>
                <a:tab pos="299720" algn="l"/>
              </a:tabLst>
            </a:pPr>
            <a:r>
              <a:rPr sz="1400" dirty="0">
                <a:solidFill>
                  <a:srgbClr val="4D4F52"/>
                </a:solidFill>
                <a:latin typeface="Verdana"/>
                <a:cs typeface="Verdana"/>
              </a:rPr>
              <a:t>If</a:t>
            </a:r>
            <a:r>
              <a:rPr sz="1400" spc="-25" dirty="0">
                <a:solidFill>
                  <a:srgbClr val="4D4F52"/>
                </a:solidFill>
                <a:latin typeface="Verdana"/>
                <a:cs typeface="Verdana"/>
              </a:rPr>
              <a:t> </a:t>
            </a:r>
            <a:r>
              <a:rPr sz="1400" spc="-5" dirty="0">
                <a:solidFill>
                  <a:srgbClr val="4D4F52"/>
                </a:solidFill>
                <a:latin typeface="Verdana"/>
                <a:cs typeface="Verdana"/>
              </a:rPr>
              <a:t>data</a:t>
            </a:r>
            <a:r>
              <a:rPr sz="1400" spc="-25" dirty="0">
                <a:solidFill>
                  <a:srgbClr val="4D4F52"/>
                </a:solidFill>
                <a:latin typeface="Verdana"/>
                <a:cs typeface="Verdana"/>
              </a:rPr>
              <a:t> </a:t>
            </a:r>
            <a:r>
              <a:rPr sz="1400" spc="-5" dirty="0">
                <a:solidFill>
                  <a:srgbClr val="4D4F52"/>
                </a:solidFill>
                <a:latin typeface="Verdana"/>
                <a:cs typeface="Verdana"/>
              </a:rPr>
              <a:t>does</a:t>
            </a:r>
            <a:r>
              <a:rPr sz="1400" spc="-15" dirty="0">
                <a:solidFill>
                  <a:srgbClr val="4D4F52"/>
                </a:solidFill>
                <a:latin typeface="Verdana"/>
                <a:cs typeface="Verdana"/>
              </a:rPr>
              <a:t> </a:t>
            </a:r>
            <a:r>
              <a:rPr sz="1400" dirty="0">
                <a:solidFill>
                  <a:srgbClr val="4D4F52"/>
                </a:solidFill>
                <a:latin typeface="Verdana"/>
                <a:cs typeface="Verdana"/>
              </a:rPr>
              <a:t>not</a:t>
            </a:r>
            <a:r>
              <a:rPr sz="1400" spc="-20" dirty="0">
                <a:solidFill>
                  <a:srgbClr val="4D4F52"/>
                </a:solidFill>
                <a:latin typeface="Verdana"/>
                <a:cs typeface="Verdana"/>
              </a:rPr>
              <a:t> </a:t>
            </a:r>
            <a:r>
              <a:rPr sz="1400" dirty="0">
                <a:solidFill>
                  <a:srgbClr val="4D4F52"/>
                </a:solidFill>
                <a:latin typeface="Verdana"/>
                <a:cs typeface="Verdana"/>
              </a:rPr>
              <a:t>fit</a:t>
            </a:r>
            <a:r>
              <a:rPr sz="1400" spc="-30" dirty="0">
                <a:solidFill>
                  <a:srgbClr val="4D4F52"/>
                </a:solidFill>
                <a:latin typeface="Verdana"/>
                <a:cs typeface="Verdana"/>
              </a:rPr>
              <a:t> </a:t>
            </a:r>
            <a:r>
              <a:rPr sz="1400" dirty="0">
                <a:solidFill>
                  <a:srgbClr val="4D4F52"/>
                </a:solidFill>
                <a:latin typeface="Verdana"/>
                <a:cs typeface="Verdana"/>
              </a:rPr>
              <a:t>in</a:t>
            </a:r>
            <a:r>
              <a:rPr sz="1400" spc="-20" dirty="0">
                <a:solidFill>
                  <a:srgbClr val="4D4F52"/>
                </a:solidFill>
                <a:latin typeface="Verdana"/>
                <a:cs typeface="Verdana"/>
              </a:rPr>
              <a:t> </a:t>
            </a:r>
            <a:r>
              <a:rPr sz="1400" dirty="0">
                <a:solidFill>
                  <a:srgbClr val="4D4F52"/>
                </a:solidFill>
                <a:latin typeface="Verdana"/>
                <a:cs typeface="Verdana"/>
              </a:rPr>
              <a:t>memory</a:t>
            </a:r>
            <a:endParaRPr sz="1400">
              <a:latin typeface="Verdana"/>
              <a:cs typeface="Verdana"/>
            </a:endParaRPr>
          </a:p>
          <a:p>
            <a:pPr marL="299085" marR="5080" indent="-287020">
              <a:lnSpc>
                <a:spcPct val="118600"/>
              </a:lnSpc>
              <a:spcBef>
                <a:spcPts val="350"/>
              </a:spcBef>
              <a:buClr>
                <a:srgbClr val="0097DB"/>
              </a:buClr>
              <a:buFont typeface="Arial"/>
              <a:buChar char="•"/>
              <a:tabLst>
                <a:tab pos="299085" algn="l"/>
                <a:tab pos="299720" algn="l"/>
              </a:tabLst>
            </a:pPr>
            <a:r>
              <a:rPr sz="1400" dirty="0">
                <a:solidFill>
                  <a:srgbClr val="4D4F52"/>
                </a:solidFill>
                <a:latin typeface="Verdana"/>
                <a:cs typeface="Verdana"/>
              </a:rPr>
              <a:t>If</a:t>
            </a:r>
            <a:r>
              <a:rPr sz="1400" spc="-25" dirty="0">
                <a:solidFill>
                  <a:srgbClr val="4D4F52"/>
                </a:solidFill>
                <a:latin typeface="Verdana"/>
                <a:cs typeface="Verdana"/>
              </a:rPr>
              <a:t> </a:t>
            </a:r>
            <a:r>
              <a:rPr sz="1400" dirty="0">
                <a:solidFill>
                  <a:srgbClr val="4D4F52"/>
                </a:solidFill>
                <a:latin typeface="Verdana"/>
                <a:cs typeface="Verdana"/>
              </a:rPr>
              <a:t>you</a:t>
            </a:r>
            <a:r>
              <a:rPr sz="1400" spc="-20" dirty="0">
                <a:solidFill>
                  <a:srgbClr val="4D4F52"/>
                </a:solidFill>
                <a:latin typeface="Verdana"/>
                <a:cs typeface="Verdana"/>
              </a:rPr>
              <a:t> </a:t>
            </a:r>
            <a:r>
              <a:rPr sz="1400" dirty="0">
                <a:solidFill>
                  <a:srgbClr val="4D4F52"/>
                </a:solidFill>
                <a:latin typeface="Verdana"/>
                <a:cs typeface="Verdana"/>
              </a:rPr>
              <a:t>have</a:t>
            </a:r>
            <a:r>
              <a:rPr sz="1400" spc="-15" dirty="0">
                <a:solidFill>
                  <a:srgbClr val="4D4F52"/>
                </a:solidFill>
                <a:latin typeface="Verdana"/>
                <a:cs typeface="Verdana"/>
              </a:rPr>
              <a:t> </a:t>
            </a:r>
            <a:r>
              <a:rPr sz="1400" dirty="0">
                <a:solidFill>
                  <a:srgbClr val="4D4F52"/>
                </a:solidFill>
                <a:latin typeface="Verdana"/>
                <a:cs typeface="Verdana"/>
              </a:rPr>
              <a:t>new</a:t>
            </a:r>
            <a:r>
              <a:rPr sz="1400" spc="-10" dirty="0">
                <a:solidFill>
                  <a:srgbClr val="4D4F52"/>
                </a:solidFill>
                <a:latin typeface="Verdana"/>
                <a:cs typeface="Verdana"/>
              </a:rPr>
              <a:t> </a:t>
            </a:r>
            <a:r>
              <a:rPr sz="1400" spc="-5" dirty="0">
                <a:solidFill>
                  <a:srgbClr val="4D4F52"/>
                </a:solidFill>
                <a:latin typeface="Verdana"/>
                <a:cs typeface="Verdana"/>
              </a:rPr>
              <a:t>data</a:t>
            </a:r>
            <a:r>
              <a:rPr sz="1400" spc="-25" dirty="0">
                <a:solidFill>
                  <a:srgbClr val="4D4F52"/>
                </a:solidFill>
                <a:latin typeface="Verdana"/>
                <a:cs typeface="Verdana"/>
              </a:rPr>
              <a:t> </a:t>
            </a:r>
            <a:r>
              <a:rPr sz="1400" spc="-5" dirty="0">
                <a:solidFill>
                  <a:srgbClr val="4D4F52"/>
                </a:solidFill>
                <a:latin typeface="Verdana"/>
                <a:cs typeface="Verdana"/>
              </a:rPr>
              <a:t>(e.g.</a:t>
            </a:r>
            <a:r>
              <a:rPr sz="1400" spc="-10" dirty="0">
                <a:solidFill>
                  <a:srgbClr val="4D4F52"/>
                </a:solidFill>
                <a:latin typeface="Verdana"/>
                <a:cs typeface="Verdana"/>
              </a:rPr>
              <a:t> </a:t>
            </a:r>
            <a:r>
              <a:rPr sz="1400" dirty="0">
                <a:solidFill>
                  <a:srgbClr val="4D4F52"/>
                </a:solidFill>
                <a:latin typeface="Verdana"/>
                <a:cs typeface="Verdana"/>
              </a:rPr>
              <a:t>stream)</a:t>
            </a:r>
            <a:r>
              <a:rPr sz="1400" spc="-25" dirty="0">
                <a:solidFill>
                  <a:srgbClr val="4D4F52"/>
                </a:solidFill>
                <a:latin typeface="Verdana"/>
                <a:cs typeface="Verdana"/>
              </a:rPr>
              <a:t> </a:t>
            </a:r>
            <a:r>
              <a:rPr sz="1400" dirty="0">
                <a:solidFill>
                  <a:srgbClr val="4D4F52"/>
                </a:solidFill>
                <a:latin typeface="Verdana"/>
                <a:cs typeface="Verdana"/>
              </a:rPr>
              <a:t>and </a:t>
            </a:r>
            <a:r>
              <a:rPr sz="1400" spc="-5" dirty="0">
                <a:solidFill>
                  <a:srgbClr val="4D4F52"/>
                </a:solidFill>
                <a:latin typeface="Verdana"/>
                <a:cs typeface="Verdana"/>
              </a:rPr>
              <a:t>don’t </a:t>
            </a:r>
            <a:r>
              <a:rPr sz="1400" spc="-480" dirty="0">
                <a:solidFill>
                  <a:srgbClr val="4D4F52"/>
                </a:solidFill>
                <a:latin typeface="Verdana"/>
                <a:cs typeface="Verdana"/>
              </a:rPr>
              <a:t> </a:t>
            </a:r>
            <a:r>
              <a:rPr sz="1400" spc="-5" dirty="0">
                <a:solidFill>
                  <a:srgbClr val="4D4F52"/>
                </a:solidFill>
                <a:latin typeface="Verdana"/>
                <a:cs typeface="Verdana"/>
              </a:rPr>
              <a:t>want</a:t>
            </a:r>
            <a:r>
              <a:rPr sz="1400" spc="-25" dirty="0">
                <a:solidFill>
                  <a:srgbClr val="4D4F52"/>
                </a:solidFill>
                <a:latin typeface="Verdana"/>
                <a:cs typeface="Verdana"/>
              </a:rPr>
              <a:t> </a:t>
            </a:r>
            <a:r>
              <a:rPr sz="1400" spc="-5" dirty="0">
                <a:solidFill>
                  <a:srgbClr val="4D4F52"/>
                </a:solidFill>
                <a:latin typeface="Verdana"/>
                <a:cs typeface="Verdana"/>
              </a:rPr>
              <a:t>to</a:t>
            </a:r>
            <a:r>
              <a:rPr sz="1400" spc="-15" dirty="0">
                <a:solidFill>
                  <a:srgbClr val="4D4F52"/>
                </a:solidFill>
                <a:latin typeface="Verdana"/>
                <a:cs typeface="Verdana"/>
              </a:rPr>
              <a:t> </a:t>
            </a:r>
            <a:r>
              <a:rPr sz="1400" dirty="0">
                <a:solidFill>
                  <a:srgbClr val="4D4F52"/>
                </a:solidFill>
                <a:latin typeface="Verdana"/>
                <a:cs typeface="Verdana"/>
              </a:rPr>
              <a:t>start</a:t>
            </a:r>
            <a:r>
              <a:rPr sz="1400" spc="-15" dirty="0">
                <a:solidFill>
                  <a:srgbClr val="4D4F52"/>
                </a:solidFill>
                <a:latin typeface="Verdana"/>
                <a:cs typeface="Verdana"/>
              </a:rPr>
              <a:t> </a:t>
            </a:r>
            <a:r>
              <a:rPr sz="1400" dirty="0">
                <a:solidFill>
                  <a:srgbClr val="4D4F52"/>
                </a:solidFill>
                <a:latin typeface="Verdana"/>
                <a:cs typeface="Verdana"/>
              </a:rPr>
              <a:t>all</a:t>
            </a:r>
            <a:r>
              <a:rPr sz="1400" spc="-20" dirty="0">
                <a:solidFill>
                  <a:srgbClr val="4D4F52"/>
                </a:solidFill>
                <a:latin typeface="Verdana"/>
                <a:cs typeface="Verdana"/>
              </a:rPr>
              <a:t> </a:t>
            </a:r>
            <a:r>
              <a:rPr sz="1400" dirty="0">
                <a:solidFill>
                  <a:srgbClr val="4D4F52"/>
                </a:solidFill>
                <a:latin typeface="Verdana"/>
                <a:cs typeface="Verdana"/>
              </a:rPr>
              <a:t>over</a:t>
            </a:r>
            <a:r>
              <a:rPr sz="1400" spc="-15" dirty="0">
                <a:solidFill>
                  <a:srgbClr val="4D4F52"/>
                </a:solidFill>
                <a:latin typeface="Verdana"/>
                <a:cs typeface="Verdana"/>
              </a:rPr>
              <a:t> </a:t>
            </a:r>
            <a:r>
              <a:rPr sz="1400" dirty="0">
                <a:solidFill>
                  <a:srgbClr val="4D4F52"/>
                </a:solidFill>
                <a:latin typeface="Verdana"/>
                <a:cs typeface="Verdana"/>
              </a:rPr>
              <a:t>(with</a:t>
            </a:r>
            <a:r>
              <a:rPr sz="1400" spc="-15" dirty="0">
                <a:solidFill>
                  <a:srgbClr val="4D4F52"/>
                </a:solidFill>
                <a:latin typeface="Verdana"/>
                <a:cs typeface="Verdana"/>
              </a:rPr>
              <a:t> </a:t>
            </a:r>
            <a:r>
              <a:rPr sz="1400" dirty="0">
                <a:solidFill>
                  <a:srgbClr val="4D4F52"/>
                </a:solidFill>
                <a:latin typeface="Verdana"/>
                <a:cs typeface="Verdana"/>
              </a:rPr>
              <a:t>all</a:t>
            </a:r>
            <a:r>
              <a:rPr sz="1400" spc="-20" dirty="0">
                <a:solidFill>
                  <a:srgbClr val="4D4F52"/>
                </a:solidFill>
                <a:latin typeface="Verdana"/>
                <a:cs typeface="Verdana"/>
              </a:rPr>
              <a:t> </a:t>
            </a:r>
            <a:r>
              <a:rPr sz="1400" dirty="0">
                <a:solidFill>
                  <a:srgbClr val="4D4F52"/>
                </a:solidFill>
                <a:latin typeface="Verdana"/>
                <a:cs typeface="Verdana"/>
              </a:rPr>
              <a:t>previous</a:t>
            </a:r>
            <a:r>
              <a:rPr sz="1400" spc="-45" dirty="0">
                <a:solidFill>
                  <a:srgbClr val="4D4F52"/>
                </a:solidFill>
                <a:latin typeface="Verdana"/>
                <a:cs typeface="Verdana"/>
              </a:rPr>
              <a:t> </a:t>
            </a:r>
            <a:r>
              <a:rPr sz="1400" spc="-5" dirty="0">
                <a:solidFill>
                  <a:srgbClr val="4D4F52"/>
                </a:solidFill>
                <a:latin typeface="Verdana"/>
                <a:cs typeface="Verdana"/>
              </a:rPr>
              <a:t>data)</a:t>
            </a:r>
            <a:endParaRPr sz="1400">
              <a:latin typeface="Verdana"/>
              <a:cs typeface="Verdana"/>
            </a:endParaRPr>
          </a:p>
        </p:txBody>
      </p:sp>
      <p:sp>
        <p:nvSpPr>
          <p:cNvPr id="14" name="object 5">
            <a:extLst>
              <a:ext uri="{FF2B5EF4-FFF2-40B4-BE49-F238E27FC236}">
                <a16:creationId xmlns:a16="http://schemas.microsoft.com/office/drawing/2014/main" id="{41C21F62-3B13-4E0A-8EAF-B0C6D9FABC8E}"/>
              </a:ext>
            </a:extLst>
          </p:cNvPr>
          <p:cNvSpPr/>
          <p:nvPr/>
        </p:nvSpPr>
        <p:spPr>
          <a:xfrm>
            <a:off x="2249752" y="2543658"/>
            <a:ext cx="835025" cy="306705"/>
          </a:xfrm>
          <a:custGeom>
            <a:avLst/>
            <a:gdLst/>
            <a:ahLst/>
            <a:cxnLst/>
            <a:rect l="l" t="t" r="r" b="b"/>
            <a:pathLst>
              <a:path w="835025" h="306705">
                <a:moveTo>
                  <a:pt x="737362" y="0"/>
                </a:moveTo>
                <a:lnTo>
                  <a:pt x="733043" y="12446"/>
                </a:lnTo>
                <a:lnTo>
                  <a:pt x="750760" y="20133"/>
                </a:lnTo>
                <a:lnTo>
                  <a:pt x="766000" y="30797"/>
                </a:lnTo>
                <a:lnTo>
                  <a:pt x="796958" y="80200"/>
                </a:lnTo>
                <a:lnTo>
                  <a:pt x="805963" y="125539"/>
                </a:lnTo>
                <a:lnTo>
                  <a:pt x="807085" y="151638"/>
                </a:lnTo>
                <a:lnTo>
                  <a:pt x="805943" y="178669"/>
                </a:lnTo>
                <a:lnTo>
                  <a:pt x="796851" y="225254"/>
                </a:lnTo>
                <a:lnTo>
                  <a:pt x="778662" y="261641"/>
                </a:lnTo>
                <a:lnTo>
                  <a:pt x="733425" y="293878"/>
                </a:lnTo>
                <a:lnTo>
                  <a:pt x="737362" y="306324"/>
                </a:lnTo>
                <a:lnTo>
                  <a:pt x="779145" y="286734"/>
                </a:lnTo>
                <a:lnTo>
                  <a:pt x="809878" y="252857"/>
                </a:lnTo>
                <a:lnTo>
                  <a:pt x="828738" y="207406"/>
                </a:lnTo>
                <a:lnTo>
                  <a:pt x="835025" y="153289"/>
                </a:lnTo>
                <a:lnTo>
                  <a:pt x="833451" y="125212"/>
                </a:lnTo>
                <a:lnTo>
                  <a:pt x="820826" y="75439"/>
                </a:lnTo>
                <a:lnTo>
                  <a:pt x="795726" y="34861"/>
                </a:lnTo>
                <a:lnTo>
                  <a:pt x="759531" y="8000"/>
                </a:lnTo>
                <a:lnTo>
                  <a:pt x="737362" y="0"/>
                </a:lnTo>
                <a:close/>
              </a:path>
              <a:path w="835025" h="306705">
                <a:moveTo>
                  <a:pt x="97662" y="0"/>
                </a:moveTo>
                <a:lnTo>
                  <a:pt x="56038" y="19621"/>
                </a:lnTo>
                <a:lnTo>
                  <a:pt x="25273" y="53721"/>
                </a:lnTo>
                <a:lnTo>
                  <a:pt x="6302" y="99266"/>
                </a:lnTo>
                <a:lnTo>
                  <a:pt x="0" y="153289"/>
                </a:lnTo>
                <a:lnTo>
                  <a:pt x="1571" y="181437"/>
                </a:lnTo>
                <a:lnTo>
                  <a:pt x="14144" y="231209"/>
                </a:lnTo>
                <a:lnTo>
                  <a:pt x="39173" y="271569"/>
                </a:lnTo>
                <a:lnTo>
                  <a:pt x="75420" y="298326"/>
                </a:lnTo>
                <a:lnTo>
                  <a:pt x="97662" y="306324"/>
                </a:lnTo>
                <a:lnTo>
                  <a:pt x="101600" y="293878"/>
                </a:lnTo>
                <a:lnTo>
                  <a:pt x="84123" y="286164"/>
                </a:lnTo>
                <a:lnTo>
                  <a:pt x="69040" y="275415"/>
                </a:lnTo>
                <a:lnTo>
                  <a:pt x="46100" y="244856"/>
                </a:lnTo>
                <a:lnTo>
                  <a:pt x="32496" y="203200"/>
                </a:lnTo>
                <a:lnTo>
                  <a:pt x="27939" y="151638"/>
                </a:lnTo>
                <a:lnTo>
                  <a:pt x="29081" y="125539"/>
                </a:lnTo>
                <a:lnTo>
                  <a:pt x="38173" y="80200"/>
                </a:lnTo>
                <a:lnTo>
                  <a:pt x="56387" y="44414"/>
                </a:lnTo>
                <a:lnTo>
                  <a:pt x="102107" y="12446"/>
                </a:lnTo>
                <a:lnTo>
                  <a:pt x="97662" y="0"/>
                </a:lnTo>
                <a:close/>
              </a:path>
            </a:pathLst>
          </a:custGeom>
          <a:solidFill>
            <a:srgbClr val="000000"/>
          </a:solidFill>
        </p:spPr>
        <p:txBody>
          <a:bodyPr wrap="square" lIns="0" tIns="0" rIns="0" bIns="0" rtlCol="0"/>
          <a:lstStyle/>
          <a:p>
            <a:endParaRPr/>
          </a:p>
        </p:txBody>
      </p:sp>
      <mc:AlternateContent xmlns:mc="http://schemas.openxmlformats.org/markup-compatibility/2006" xmlns:a14="http://schemas.microsoft.com/office/drawing/2010/main">
        <mc:Choice Requires="a14">
          <p:sp>
            <p:nvSpPr>
              <p:cNvPr id="15" name="object 6">
                <a:extLst>
                  <a:ext uri="{FF2B5EF4-FFF2-40B4-BE49-F238E27FC236}">
                    <a16:creationId xmlns:a16="http://schemas.microsoft.com/office/drawing/2014/main" id="{CAEE4660-6278-4A6C-86A4-1B389760B2D1}"/>
                  </a:ext>
                </a:extLst>
              </p:cNvPr>
              <p:cNvSpPr txBox="1"/>
              <p:nvPr/>
            </p:nvSpPr>
            <p:spPr>
              <a:xfrm>
                <a:off x="1438476" y="2447469"/>
                <a:ext cx="1569720" cy="444352"/>
              </a:xfrm>
              <a:prstGeom prst="rect">
                <a:avLst/>
              </a:prstGeom>
            </p:spPr>
            <p:txBody>
              <a:bodyPr vert="horz" wrap="square" lIns="0" tIns="13335" rIns="0" bIns="0" rtlCol="0">
                <a:spAutoFit/>
              </a:bodyPr>
              <a:lstStyle/>
              <a:p>
                <a:pPr marL="25400">
                  <a:lnSpc>
                    <a:spcPct val="100000"/>
                  </a:lnSpc>
                  <a:spcBef>
                    <a:spcPts val="105"/>
                  </a:spcBef>
                  <a:tabLst>
                    <a:tab pos="444500" algn="l"/>
                    <a:tab pos="920115" algn="l"/>
                  </a:tabLst>
                </a:pPr>
                <a14:m>
                  <m:oMath xmlns:m="http://schemas.openxmlformats.org/officeDocument/2006/math">
                    <m:acc>
                      <m:accPr>
                        <m:chr m:val="̂"/>
                        <m:ctrlPr>
                          <a:rPr lang="si-LK" sz="2800" i="1" dirty="0" smtClean="0">
                            <a:solidFill>
                              <a:srgbClr val="836967"/>
                            </a:solidFill>
                            <a:latin typeface="Cambria Math" panose="02040503050406030204" pitchFamily="18" charset="0"/>
                          </a:rPr>
                        </m:ctrlPr>
                      </m:accPr>
                      <m:e>
                        <m:r>
                          <a:rPr lang="si-LK" sz="2800" i="1" dirty="0" smtClean="0">
                            <a:latin typeface="Cambria Math" panose="02040503050406030204" pitchFamily="18" charset="0"/>
                          </a:rPr>
                          <m:t>𝑤</m:t>
                        </m:r>
                      </m:e>
                    </m:acc>
                  </m:oMath>
                </a14:m>
                <a:r>
                  <a:rPr sz="2600" dirty="0">
                    <a:latin typeface="Cambria Math"/>
                    <a:cs typeface="Cambria Math"/>
                  </a:rPr>
                  <a:t>=	</a:t>
                </a:r>
                <a:r>
                  <a:rPr sz="2600" spc="105" dirty="0">
                    <a:latin typeface="Cambria Math"/>
                    <a:cs typeface="Cambria Math"/>
                  </a:rPr>
                  <a:t>𝑋</a:t>
                </a:r>
                <a:r>
                  <a:rPr sz="2850" spc="157" baseline="27777" dirty="0">
                    <a:latin typeface="Cambria Math"/>
                    <a:cs typeface="Cambria Math"/>
                  </a:rPr>
                  <a:t>𝑇</a:t>
                </a:r>
                <a:r>
                  <a:rPr sz="2600" spc="105" dirty="0">
                    <a:latin typeface="Cambria Math"/>
                    <a:cs typeface="Cambria Math"/>
                  </a:rPr>
                  <a:t>𝑋</a:t>
                </a:r>
                <a:endParaRPr sz="2600" dirty="0">
                  <a:latin typeface="Cambria Math"/>
                  <a:cs typeface="Cambria Math"/>
                </a:endParaRPr>
              </a:p>
            </p:txBody>
          </p:sp>
        </mc:Choice>
        <mc:Fallback xmlns="">
          <p:sp>
            <p:nvSpPr>
              <p:cNvPr id="15" name="object 6">
                <a:extLst>
                  <a:ext uri="{FF2B5EF4-FFF2-40B4-BE49-F238E27FC236}">
                    <a16:creationId xmlns:a16="http://schemas.microsoft.com/office/drawing/2014/main" id="{CAEE4660-6278-4A6C-86A4-1B389760B2D1}"/>
                  </a:ext>
                </a:extLst>
              </p:cNvPr>
              <p:cNvSpPr txBox="1">
                <a:spLocks noRot="1" noChangeAspect="1" noMove="1" noResize="1" noEditPoints="1" noAdjustHandles="1" noChangeArrowheads="1" noChangeShapeType="1" noTextEdit="1"/>
              </p:cNvSpPr>
              <p:nvPr/>
            </p:nvSpPr>
            <p:spPr>
              <a:xfrm>
                <a:off x="1438476" y="2447469"/>
                <a:ext cx="1569720" cy="444352"/>
              </a:xfrm>
              <a:prstGeom prst="rect">
                <a:avLst/>
              </a:prstGeom>
              <a:blipFill>
                <a:blip r:embed="rId3"/>
                <a:stretch>
                  <a:fillRect t="-16438" r="-10506" b="-41096"/>
                </a:stretch>
              </a:blipFill>
            </p:spPr>
            <p:txBody>
              <a:bodyPr/>
              <a:lstStyle/>
              <a:p>
                <a:r>
                  <a:rPr lang="de-DE">
                    <a:noFill/>
                  </a:rPr>
                  <a:t> </a:t>
                </a:r>
              </a:p>
            </p:txBody>
          </p:sp>
        </mc:Fallback>
      </mc:AlternateContent>
      <p:sp>
        <p:nvSpPr>
          <p:cNvPr id="16" name="object 7">
            <a:extLst>
              <a:ext uri="{FF2B5EF4-FFF2-40B4-BE49-F238E27FC236}">
                <a16:creationId xmlns:a16="http://schemas.microsoft.com/office/drawing/2014/main" id="{57814D6A-0F61-445C-8639-325112AACF18}"/>
              </a:ext>
            </a:extLst>
          </p:cNvPr>
          <p:cNvSpPr txBox="1"/>
          <p:nvPr/>
        </p:nvSpPr>
        <p:spPr>
          <a:xfrm>
            <a:off x="3089221" y="2327073"/>
            <a:ext cx="974725" cy="422909"/>
          </a:xfrm>
          <a:prstGeom prst="rect">
            <a:avLst/>
          </a:prstGeom>
        </p:spPr>
        <p:txBody>
          <a:bodyPr vert="horz" wrap="square" lIns="0" tIns="13335" rIns="0" bIns="0" rtlCol="0">
            <a:spAutoFit/>
          </a:bodyPr>
          <a:lstStyle/>
          <a:p>
            <a:pPr marL="25400">
              <a:lnSpc>
                <a:spcPct val="100000"/>
              </a:lnSpc>
              <a:spcBef>
                <a:spcPts val="105"/>
              </a:spcBef>
            </a:pPr>
            <a:r>
              <a:rPr sz="1900" spc="85" dirty="0">
                <a:latin typeface="Cambria Math"/>
                <a:cs typeface="Cambria Math"/>
              </a:rPr>
              <a:t>−1</a:t>
            </a:r>
            <a:r>
              <a:rPr sz="3900" spc="127" baseline="-20299" dirty="0">
                <a:latin typeface="Cambria Math"/>
                <a:cs typeface="Cambria Math"/>
              </a:rPr>
              <a:t>𝑋</a:t>
            </a:r>
            <a:r>
              <a:rPr sz="1900" spc="85" dirty="0">
                <a:latin typeface="Cambria Math"/>
                <a:cs typeface="Cambria Math"/>
              </a:rPr>
              <a:t>𝑇</a:t>
            </a:r>
            <a:r>
              <a:rPr sz="3900" spc="127" baseline="-20299" dirty="0">
                <a:latin typeface="Cambria Math"/>
                <a:cs typeface="Cambria Math"/>
              </a:rPr>
              <a:t>𝑦</a:t>
            </a:r>
            <a:endParaRPr sz="3900" baseline="-20299">
              <a:latin typeface="Cambria Math"/>
              <a:cs typeface="Cambria Math"/>
            </a:endParaRPr>
          </a:p>
        </p:txBody>
      </p:sp>
    </p:spTree>
    <p:extLst>
      <p:ext uri="{BB962C8B-B14F-4D97-AF65-F5344CB8AC3E}">
        <p14:creationId xmlns:p14="http://schemas.microsoft.com/office/powerpoint/2010/main" val="85592753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E255F8-FCC2-4037-976F-445ABD0D743E}"/>
              </a:ext>
            </a:extLst>
          </p:cNvPr>
          <p:cNvSpPr>
            <a:spLocks noGrp="1"/>
          </p:cNvSpPr>
          <p:nvPr>
            <p:ph type="title"/>
          </p:nvPr>
        </p:nvSpPr>
        <p:spPr/>
        <p:txBody>
          <a:bodyPr/>
          <a:lstStyle/>
          <a:p>
            <a:r>
              <a:rPr lang="de-DE" dirty="0"/>
              <a:t>Polynomial Regression</a:t>
            </a:r>
          </a:p>
        </p:txBody>
      </p:sp>
      <p:sp>
        <p:nvSpPr>
          <p:cNvPr id="4" name="Fußzeilenplatzhalter 3">
            <a:extLst>
              <a:ext uri="{FF2B5EF4-FFF2-40B4-BE49-F238E27FC236}">
                <a16:creationId xmlns:a16="http://schemas.microsoft.com/office/drawing/2014/main" id="{3F18421C-4F3D-463F-B2D4-D557FB406E8D}"/>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89AF849D-8159-4031-A4ED-791FC7A297ED}"/>
              </a:ext>
            </a:extLst>
          </p:cNvPr>
          <p:cNvSpPr>
            <a:spLocks noGrp="1"/>
          </p:cNvSpPr>
          <p:nvPr>
            <p:ph type="sldNum" sz="quarter" idx="11"/>
          </p:nvPr>
        </p:nvSpPr>
        <p:spPr/>
        <p:txBody>
          <a:bodyPr/>
          <a:lstStyle/>
          <a:p>
            <a:fld id="{0625EBFC-0345-4FA4-A801-51797D94B198}" type="slidenum">
              <a:rPr lang="de-DE" smtClean="0"/>
              <a:t>18</a:t>
            </a:fld>
            <a:endParaRPr lang="de-DE" dirty="0"/>
          </a:p>
        </p:txBody>
      </p:sp>
      <p:sp>
        <p:nvSpPr>
          <p:cNvPr id="6" name="object 3">
            <a:extLst>
              <a:ext uri="{FF2B5EF4-FFF2-40B4-BE49-F238E27FC236}">
                <a16:creationId xmlns:a16="http://schemas.microsoft.com/office/drawing/2014/main" id="{C8DA54EE-F3A3-486A-81DA-D6EA36BD88F4}"/>
              </a:ext>
            </a:extLst>
          </p:cNvPr>
          <p:cNvSpPr txBox="1"/>
          <p:nvPr/>
        </p:nvSpPr>
        <p:spPr>
          <a:xfrm>
            <a:off x="1774004" y="5226163"/>
            <a:ext cx="4114800"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Cambria Math"/>
                <a:cs typeface="Cambria Math"/>
              </a:rPr>
              <a:t>𝑦</a:t>
            </a:r>
            <a:r>
              <a:rPr sz="1800" spc="130" dirty="0">
                <a:latin typeface="Cambria Math"/>
                <a:cs typeface="Cambria Math"/>
              </a:rPr>
              <a:t> </a:t>
            </a:r>
            <a:r>
              <a:rPr sz="1800" dirty="0">
                <a:latin typeface="Cambria Math"/>
                <a:cs typeface="Cambria Math"/>
              </a:rPr>
              <a:t>=</a:t>
            </a:r>
            <a:r>
              <a:rPr sz="1800" spc="95" dirty="0">
                <a:latin typeface="Cambria Math"/>
                <a:cs typeface="Cambria Math"/>
              </a:rPr>
              <a:t> </a:t>
            </a:r>
            <a:r>
              <a:rPr sz="1800" spc="5" dirty="0">
                <a:latin typeface="Cambria Math"/>
                <a:cs typeface="Cambria Math"/>
              </a:rPr>
              <a:t>0.2</a:t>
            </a:r>
            <a:r>
              <a:rPr sz="1800" spc="5" dirty="0">
                <a:solidFill>
                  <a:srgbClr val="FF0000"/>
                </a:solidFill>
                <a:latin typeface="Cambria Math"/>
                <a:cs typeface="Cambria Math"/>
              </a:rPr>
              <a:t>𝒙</a:t>
            </a:r>
            <a:r>
              <a:rPr sz="1950" spc="7" baseline="27777" dirty="0">
                <a:solidFill>
                  <a:srgbClr val="FF0000"/>
                </a:solidFill>
                <a:latin typeface="Cambria Math"/>
                <a:cs typeface="Cambria Math"/>
              </a:rPr>
              <a:t>𝟐</a:t>
            </a:r>
            <a:r>
              <a:rPr sz="1950" spc="247" baseline="27777" dirty="0">
                <a:solidFill>
                  <a:srgbClr val="FF0000"/>
                </a:solidFill>
                <a:latin typeface="Cambria Math"/>
                <a:cs typeface="Cambria Math"/>
              </a:rPr>
              <a:t> </a:t>
            </a:r>
            <a:r>
              <a:rPr sz="1800" dirty="0">
                <a:latin typeface="Cambria Math"/>
                <a:cs typeface="Cambria Math"/>
              </a:rPr>
              <a:t>+</a:t>
            </a:r>
            <a:r>
              <a:rPr sz="1800" spc="235" dirty="0">
                <a:latin typeface="Cambria Math"/>
                <a:cs typeface="Cambria Math"/>
              </a:rPr>
              <a:t> </a:t>
            </a:r>
            <a:r>
              <a:rPr sz="1800" dirty="0">
                <a:latin typeface="Cambria Math"/>
                <a:cs typeface="Cambria Math"/>
              </a:rPr>
              <a:t>0.1𝑥</a:t>
            </a:r>
            <a:r>
              <a:rPr sz="1800" spc="50" dirty="0">
                <a:latin typeface="Cambria Math"/>
                <a:cs typeface="Cambria Math"/>
              </a:rPr>
              <a:t> </a:t>
            </a:r>
            <a:r>
              <a:rPr sz="1800" dirty="0">
                <a:latin typeface="Cambria Math"/>
                <a:cs typeface="Cambria Math"/>
              </a:rPr>
              <a:t>+</a:t>
            </a:r>
            <a:r>
              <a:rPr sz="1800" spc="5" dirty="0">
                <a:latin typeface="Cambria Math"/>
                <a:cs typeface="Cambria Math"/>
              </a:rPr>
              <a:t> </a:t>
            </a:r>
            <a:r>
              <a:rPr sz="1800" dirty="0">
                <a:latin typeface="Cambria Math"/>
                <a:cs typeface="Cambria Math"/>
              </a:rPr>
              <a:t>1</a:t>
            </a:r>
            <a:r>
              <a:rPr sz="1800" spc="-15" dirty="0">
                <a:latin typeface="Cambria Math"/>
                <a:cs typeface="Cambria Math"/>
              </a:rPr>
              <a:t> </a:t>
            </a:r>
            <a:r>
              <a:rPr sz="1800" dirty="0">
                <a:latin typeface="Cambria Math"/>
                <a:cs typeface="Cambria Math"/>
              </a:rPr>
              <a:t>+</a:t>
            </a:r>
            <a:r>
              <a:rPr sz="1800" spc="5" dirty="0">
                <a:latin typeface="Cambria Math"/>
                <a:cs typeface="Cambria Math"/>
              </a:rPr>
              <a:t> </a:t>
            </a:r>
            <a:r>
              <a:rPr sz="1800" dirty="0">
                <a:latin typeface="Cambria Math"/>
                <a:cs typeface="Cambria Math"/>
              </a:rPr>
              <a:t>3𝐺𝑎𝑢𝑠𝑠𝑖𝑎𝑛𝑁𝑜𝑖𝑠𝑒</a:t>
            </a:r>
            <a:endParaRPr sz="1800">
              <a:latin typeface="Cambria Math"/>
              <a:cs typeface="Cambria Math"/>
            </a:endParaRPr>
          </a:p>
        </p:txBody>
      </p:sp>
      <p:pic>
        <p:nvPicPr>
          <p:cNvPr id="7" name="object 4">
            <a:extLst>
              <a:ext uri="{FF2B5EF4-FFF2-40B4-BE49-F238E27FC236}">
                <a16:creationId xmlns:a16="http://schemas.microsoft.com/office/drawing/2014/main" id="{8A0AE4AE-1896-464B-AE58-59DEE2483856}"/>
              </a:ext>
            </a:extLst>
          </p:cNvPr>
          <p:cNvPicPr/>
          <p:nvPr/>
        </p:nvPicPr>
        <p:blipFill>
          <a:blip r:embed="rId2" cstate="print"/>
          <a:stretch>
            <a:fillRect/>
          </a:stretch>
        </p:blipFill>
        <p:spPr>
          <a:xfrm>
            <a:off x="6148436" y="2319213"/>
            <a:ext cx="4011126" cy="2629587"/>
          </a:xfrm>
          <a:prstGeom prst="rect">
            <a:avLst/>
          </a:prstGeom>
        </p:spPr>
      </p:pic>
      <p:pic>
        <p:nvPicPr>
          <p:cNvPr id="8" name="object 5">
            <a:extLst>
              <a:ext uri="{FF2B5EF4-FFF2-40B4-BE49-F238E27FC236}">
                <a16:creationId xmlns:a16="http://schemas.microsoft.com/office/drawing/2014/main" id="{DCB41A96-0B5C-4C7E-9B27-96E6BB2276D6}"/>
              </a:ext>
            </a:extLst>
          </p:cNvPr>
          <p:cNvPicPr/>
          <p:nvPr/>
        </p:nvPicPr>
        <p:blipFill>
          <a:blip r:embed="rId3" cstate="print"/>
          <a:stretch>
            <a:fillRect/>
          </a:stretch>
        </p:blipFill>
        <p:spPr>
          <a:xfrm>
            <a:off x="1723491" y="2304698"/>
            <a:ext cx="3915138" cy="2628545"/>
          </a:xfrm>
          <a:prstGeom prst="rect">
            <a:avLst/>
          </a:prstGeom>
        </p:spPr>
      </p:pic>
      <p:sp>
        <p:nvSpPr>
          <p:cNvPr id="9" name="object 6">
            <a:extLst>
              <a:ext uri="{FF2B5EF4-FFF2-40B4-BE49-F238E27FC236}">
                <a16:creationId xmlns:a16="http://schemas.microsoft.com/office/drawing/2014/main" id="{DC328FF8-167F-4258-80A8-E7F05F27FDCE}"/>
              </a:ext>
            </a:extLst>
          </p:cNvPr>
          <p:cNvSpPr txBox="1"/>
          <p:nvPr/>
        </p:nvSpPr>
        <p:spPr>
          <a:xfrm>
            <a:off x="6572470" y="5233173"/>
            <a:ext cx="2997200" cy="239395"/>
          </a:xfrm>
          <a:prstGeom prst="rect">
            <a:avLst/>
          </a:prstGeom>
        </p:spPr>
        <p:txBody>
          <a:bodyPr vert="horz" wrap="square" lIns="0" tIns="12700" rIns="0" bIns="0" rtlCol="0">
            <a:spAutoFit/>
          </a:bodyPr>
          <a:lstStyle/>
          <a:p>
            <a:pPr marL="38100">
              <a:lnSpc>
                <a:spcPct val="100000"/>
              </a:lnSpc>
              <a:spcBef>
                <a:spcPts val="100"/>
              </a:spcBef>
            </a:pPr>
            <a:r>
              <a:rPr sz="1400" dirty="0">
                <a:latin typeface="Verdana"/>
                <a:cs typeface="Verdana"/>
              </a:rPr>
              <a:t>Linear</a:t>
            </a:r>
            <a:r>
              <a:rPr sz="1400" spc="-25" dirty="0">
                <a:latin typeface="Verdana"/>
                <a:cs typeface="Verdana"/>
              </a:rPr>
              <a:t> </a:t>
            </a:r>
            <a:r>
              <a:rPr sz="1400" spc="-5" dirty="0">
                <a:latin typeface="Verdana"/>
                <a:cs typeface="Verdana"/>
              </a:rPr>
              <a:t>Regression:</a:t>
            </a:r>
            <a:r>
              <a:rPr sz="1400" spc="-35" dirty="0">
                <a:latin typeface="Verdana"/>
                <a:cs typeface="Verdana"/>
              </a:rPr>
              <a:t> </a:t>
            </a:r>
            <a:r>
              <a:rPr sz="1400" dirty="0">
                <a:latin typeface="Verdana"/>
                <a:cs typeface="Verdana"/>
              </a:rPr>
              <a:t>y</a:t>
            </a:r>
            <a:r>
              <a:rPr sz="1400" spc="-15" dirty="0">
                <a:latin typeface="Verdana"/>
                <a:cs typeface="Verdana"/>
              </a:rPr>
              <a:t> </a:t>
            </a:r>
            <a:r>
              <a:rPr sz="1400" dirty="0">
                <a:latin typeface="Verdana"/>
                <a:cs typeface="Verdana"/>
              </a:rPr>
              <a:t>=</a:t>
            </a:r>
            <a:r>
              <a:rPr sz="1400" spc="-10" dirty="0">
                <a:latin typeface="Verdana"/>
                <a:cs typeface="Verdana"/>
              </a:rPr>
              <a:t> </a:t>
            </a:r>
            <a:r>
              <a:rPr sz="1400" spc="10" dirty="0">
                <a:latin typeface="Verdana"/>
                <a:cs typeface="Verdana"/>
              </a:rPr>
              <a:t>w</a:t>
            </a:r>
            <a:r>
              <a:rPr sz="1350" spc="15" baseline="-21604" dirty="0">
                <a:latin typeface="Verdana"/>
                <a:cs typeface="Verdana"/>
              </a:rPr>
              <a:t>0</a:t>
            </a:r>
            <a:r>
              <a:rPr sz="1350" spc="254" baseline="-21604" dirty="0">
                <a:latin typeface="Verdana"/>
                <a:cs typeface="Verdana"/>
              </a:rPr>
              <a:t> </a:t>
            </a:r>
            <a:r>
              <a:rPr sz="1400" dirty="0">
                <a:latin typeface="Verdana"/>
                <a:cs typeface="Verdana"/>
              </a:rPr>
              <a:t>+</a:t>
            </a:r>
            <a:r>
              <a:rPr sz="1400" spc="-15" dirty="0">
                <a:latin typeface="Verdana"/>
                <a:cs typeface="Verdana"/>
              </a:rPr>
              <a:t> </a:t>
            </a:r>
            <a:r>
              <a:rPr sz="1400" spc="5" dirty="0">
                <a:latin typeface="Verdana"/>
                <a:cs typeface="Verdana"/>
              </a:rPr>
              <a:t>w</a:t>
            </a:r>
            <a:r>
              <a:rPr sz="1350" spc="7" baseline="-21604" dirty="0">
                <a:latin typeface="Verdana"/>
                <a:cs typeface="Verdana"/>
              </a:rPr>
              <a:t>1</a:t>
            </a:r>
            <a:r>
              <a:rPr sz="1400" spc="5" dirty="0">
                <a:latin typeface="Verdana"/>
                <a:cs typeface="Verdana"/>
              </a:rPr>
              <a:t>x</a:t>
            </a:r>
            <a:endParaRPr sz="1400">
              <a:latin typeface="Verdana"/>
              <a:cs typeface="Verdana"/>
            </a:endParaRPr>
          </a:p>
        </p:txBody>
      </p:sp>
    </p:spTree>
    <p:extLst>
      <p:ext uri="{BB962C8B-B14F-4D97-AF65-F5344CB8AC3E}">
        <p14:creationId xmlns:p14="http://schemas.microsoft.com/office/powerpoint/2010/main" val="241823698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39AF2A-26E0-460A-BD37-498ACE85CFF6}"/>
              </a:ext>
            </a:extLst>
          </p:cNvPr>
          <p:cNvSpPr>
            <a:spLocks noGrp="1"/>
          </p:cNvSpPr>
          <p:nvPr>
            <p:ph type="title"/>
          </p:nvPr>
        </p:nvSpPr>
        <p:spPr/>
        <p:txBody>
          <a:bodyPr/>
          <a:lstStyle/>
          <a:p>
            <a:r>
              <a:rPr lang="de-DE" dirty="0"/>
              <a:t>Polynomial Regression</a:t>
            </a:r>
          </a:p>
        </p:txBody>
      </p:sp>
      <p:sp>
        <p:nvSpPr>
          <p:cNvPr id="4" name="Fußzeilenplatzhalter 3">
            <a:extLst>
              <a:ext uri="{FF2B5EF4-FFF2-40B4-BE49-F238E27FC236}">
                <a16:creationId xmlns:a16="http://schemas.microsoft.com/office/drawing/2014/main" id="{0AAA7586-5DE5-4F56-87F7-FCFEBBC94E5E}"/>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D1F8F468-D5C8-4C2C-8980-39FDE1381A55}"/>
              </a:ext>
            </a:extLst>
          </p:cNvPr>
          <p:cNvSpPr>
            <a:spLocks noGrp="1"/>
          </p:cNvSpPr>
          <p:nvPr>
            <p:ph type="sldNum" sz="quarter" idx="11"/>
          </p:nvPr>
        </p:nvSpPr>
        <p:spPr/>
        <p:txBody>
          <a:bodyPr/>
          <a:lstStyle/>
          <a:p>
            <a:fld id="{0625EBFC-0345-4FA4-A801-51797D94B198}" type="slidenum">
              <a:rPr lang="de-DE" smtClean="0"/>
              <a:t>19</a:t>
            </a:fld>
            <a:endParaRPr lang="de-DE" dirty="0"/>
          </a:p>
        </p:txBody>
      </p:sp>
      <p:sp>
        <p:nvSpPr>
          <p:cNvPr id="6" name="object 3">
            <a:extLst>
              <a:ext uri="{FF2B5EF4-FFF2-40B4-BE49-F238E27FC236}">
                <a16:creationId xmlns:a16="http://schemas.microsoft.com/office/drawing/2014/main" id="{218EEBE0-F753-4345-BE3F-2AE828CA4C47}"/>
              </a:ext>
            </a:extLst>
          </p:cNvPr>
          <p:cNvSpPr txBox="1"/>
          <p:nvPr/>
        </p:nvSpPr>
        <p:spPr>
          <a:xfrm>
            <a:off x="2473651" y="1781958"/>
            <a:ext cx="4451985" cy="1281430"/>
          </a:xfrm>
          <a:prstGeom prst="rect">
            <a:avLst/>
          </a:prstGeom>
        </p:spPr>
        <p:txBody>
          <a:bodyPr vert="horz" wrap="square" lIns="0" tIns="107315" rIns="0" bIns="0" rtlCol="0">
            <a:spAutoFit/>
          </a:bodyPr>
          <a:lstStyle/>
          <a:p>
            <a:pPr marL="355600" indent="-342900">
              <a:lnSpc>
                <a:spcPct val="100000"/>
              </a:lnSpc>
              <a:spcBef>
                <a:spcPts val="845"/>
              </a:spcBef>
              <a:buClr>
                <a:srgbClr val="0097DB"/>
              </a:buClr>
              <a:buFont typeface="Arial"/>
              <a:buChar char="•"/>
              <a:tabLst>
                <a:tab pos="354965" algn="l"/>
                <a:tab pos="355600" algn="l"/>
              </a:tabLst>
            </a:pPr>
            <a:r>
              <a:rPr sz="1600" spc="-5" dirty="0">
                <a:solidFill>
                  <a:srgbClr val="4D4F52"/>
                </a:solidFill>
                <a:latin typeface="Verdana"/>
                <a:cs typeface="Verdana"/>
              </a:rPr>
              <a:t>You already</a:t>
            </a:r>
            <a:r>
              <a:rPr sz="1600" spc="5" dirty="0">
                <a:solidFill>
                  <a:srgbClr val="4D4F52"/>
                </a:solidFill>
                <a:latin typeface="Verdana"/>
                <a:cs typeface="Verdana"/>
              </a:rPr>
              <a:t> </a:t>
            </a:r>
            <a:r>
              <a:rPr sz="1600" spc="-5" dirty="0">
                <a:solidFill>
                  <a:srgbClr val="4D4F52"/>
                </a:solidFill>
                <a:latin typeface="Verdana"/>
                <a:cs typeface="Verdana"/>
              </a:rPr>
              <a:t>know</a:t>
            </a:r>
            <a:r>
              <a:rPr sz="1600" spc="20" dirty="0">
                <a:solidFill>
                  <a:srgbClr val="4D4F52"/>
                </a:solidFill>
                <a:latin typeface="Verdana"/>
                <a:cs typeface="Verdana"/>
              </a:rPr>
              <a:t> </a:t>
            </a:r>
            <a:r>
              <a:rPr sz="1600" spc="-5" dirty="0">
                <a:solidFill>
                  <a:srgbClr val="4D4F52"/>
                </a:solidFill>
                <a:latin typeface="Verdana"/>
                <a:cs typeface="Verdana"/>
              </a:rPr>
              <a:t>how</a:t>
            </a:r>
            <a:r>
              <a:rPr sz="1600" spc="-10" dirty="0">
                <a:solidFill>
                  <a:srgbClr val="4D4F52"/>
                </a:solidFill>
                <a:latin typeface="Verdana"/>
                <a:cs typeface="Verdana"/>
              </a:rPr>
              <a:t> </a:t>
            </a:r>
            <a:r>
              <a:rPr sz="1600" spc="-5" dirty="0">
                <a:solidFill>
                  <a:srgbClr val="4D4F52"/>
                </a:solidFill>
                <a:latin typeface="Verdana"/>
                <a:cs typeface="Verdana"/>
              </a:rPr>
              <a:t>to</a:t>
            </a:r>
            <a:r>
              <a:rPr sz="1600" spc="10" dirty="0">
                <a:solidFill>
                  <a:srgbClr val="4D4F52"/>
                </a:solidFill>
                <a:latin typeface="Verdana"/>
                <a:cs typeface="Verdana"/>
              </a:rPr>
              <a:t> </a:t>
            </a:r>
            <a:r>
              <a:rPr sz="1600" spc="-5" dirty="0">
                <a:solidFill>
                  <a:srgbClr val="4D4F52"/>
                </a:solidFill>
                <a:latin typeface="Verdana"/>
                <a:cs typeface="Verdana"/>
              </a:rPr>
              <a:t>do</a:t>
            </a:r>
            <a:r>
              <a:rPr sz="1600" spc="-10" dirty="0">
                <a:solidFill>
                  <a:srgbClr val="4D4F52"/>
                </a:solidFill>
                <a:latin typeface="Verdana"/>
                <a:cs typeface="Verdana"/>
              </a:rPr>
              <a:t> it</a:t>
            </a:r>
            <a:endParaRPr sz="1600">
              <a:latin typeface="Verdana"/>
              <a:cs typeface="Verdana"/>
            </a:endParaRPr>
          </a:p>
          <a:p>
            <a:pPr marL="355600" indent="-342900">
              <a:lnSpc>
                <a:spcPct val="100000"/>
              </a:lnSpc>
              <a:spcBef>
                <a:spcPts val="740"/>
              </a:spcBef>
              <a:buClr>
                <a:srgbClr val="0097DB"/>
              </a:buClr>
              <a:buFont typeface="Arial"/>
              <a:buChar char="•"/>
              <a:tabLst>
                <a:tab pos="354965" algn="l"/>
                <a:tab pos="355600" algn="l"/>
              </a:tabLst>
            </a:pPr>
            <a:r>
              <a:rPr sz="1600" dirty="0">
                <a:solidFill>
                  <a:srgbClr val="4D4F52"/>
                </a:solidFill>
                <a:latin typeface="Verdana"/>
                <a:cs typeface="Verdana"/>
              </a:rPr>
              <a:t>It</a:t>
            </a:r>
            <a:r>
              <a:rPr sz="1600" spc="-20" dirty="0">
                <a:solidFill>
                  <a:srgbClr val="4D4F52"/>
                </a:solidFill>
                <a:latin typeface="Verdana"/>
                <a:cs typeface="Verdana"/>
              </a:rPr>
              <a:t> </a:t>
            </a:r>
            <a:r>
              <a:rPr sz="1600" spc="-5" dirty="0">
                <a:solidFill>
                  <a:srgbClr val="4D4F52"/>
                </a:solidFill>
                <a:latin typeface="Verdana"/>
                <a:cs typeface="Verdana"/>
              </a:rPr>
              <a:t>is</a:t>
            </a:r>
            <a:r>
              <a:rPr sz="1600" dirty="0">
                <a:solidFill>
                  <a:srgbClr val="4D4F52"/>
                </a:solidFill>
                <a:latin typeface="Verdana"/>
                <a:cs typeface="Verdana"/>
              </a:rPr>
              <a:t> </a:t>
            </a:r>
            <a:r>
              <a:rPr sz="1600" spc="-5" dirty="0">
                <a:solidFill>
                  <a:srgbClr val="4D4F52"/>
                </a:solidFill>
                <a:latin typeface="Verdana"/>
                <a:cs typeface="Verdana"/>
              </a:rPr>
              <a:t>not</a:t>
            </a:r>
            <a:r>
              <a:rPr sz="1600" spc="5" dirty="0">
                <a:solidFill>
                  <a:srgbClr val="4D4F52"/>
                </a:solidFill>
                <a:latin typeface="Verdana"/>
                <a:cs typeface="Verdana"/>
              </a:rPr>
              <a:t> </a:t>
            </a:r>
            <a:r>
              <a:rPr sz="1600" spc="-5" dirty="0">
                <a:solidFill>
                  <a:srgbClr val="4D4F52"/>
                </a:solidFill>
                <a:latin typeface="Verdana"/>
                <a:cs typeface="Verdana"/>
              </a:rPr>
              <a:t>a</a:t>
            </a:r>
            <a:r>
              <a:rPr sz="1600" dirty="0">
                <a:solidFill>
                  <a:srgbClr val="4D4F52"/>
                </a:solidFill>
                <a:latin typeface="Verdana"/>
                <a:cs typeface="Verdana"/>
              </a:rPr>
              <a:t> </a:t>
            </a:r>
            <a:r>
              <a:rPr sz="1600" spc="-5" dirty="0">
                <a:solidFill>
                  <a:srgbClr val="4D4F52"/>
                </a:solidFill>
                <a:latin typeface="Verdana"/>
                <a:cs typeface="Verdana"/>
              </a:rPr>
              <a:t>new</a:t>
            </a:r>
            <a:r>
              <a:rPr sz="1600" spc="10" dirty="0">
                <a:solidFill>
                  <a:srgbClr val="4D4F52"/>
                </a:solidFill>
                <a:latin typeface="Verdana"/>
                <a:cs typeface="Verdana"/>
              </a:rPr>
              <a:t> </a:t>
            </a:r>
            <a:r>
              <a:rPr sz="1600" spc="-10" dirty="0">
                <a:solidFill>
                  <a:srgbClr val="4D4F52"/>
                </a:solidFill>
                <a:latin typeface="Verdana"/>
                <a:cs typeface="Verdana"/>
              </a:rPr>
              <a:t>technique,</a:t>
            </a:r>
            <a:r>
              <a:rPr sz="1600" spc="35" dirty="0">
                <a:solidFill>
                  <a:srgbClr val="4D4F52"/>
                </a:solidFill>
                <a:latin typeface="Verdana"/>
                <a:cs typeface="Verdana"/>
              </a:rPr>
              <a:t> </a:t>
            </a:r>
            <a:r>
              <a:rPr sz="1600" spc="-10" dirty="0">
                <a:solidFill>
                  <a:srgbClr val="4D4F52"/>
                </a:solidFill>
                <a:latin typeface="Verdana"/>
                <a:cs typeface="Verdana"/>
              </a:rPr>
              <a:t>it’s</a:t>
            </a:r>
            <a:r>
              <a:rPr sz="1600" dirty="0">
                <a:solidFill>
                  <a:srgbClr val="4D4F52"/>
                </a:solidFill>
                <a:latin typeface="Verdana"/>
                <a:cs typeface="Verdana"/>
              </a:rPr>
              <a:t> </a:t>
            </a:r>
            <a:r>
              <a:rPr sz="1600" spc="-5" dirty="0">
                <a:solidFill>
                  <a:srgbClr val="4D4F52"/>
                </a:solidFill>
                <a:latin typeface="Verdana"/>
                <a:cs typeface="Verdana"/>
              </a:rPr>
              <a:t>a</a:t>
            </a:r>
            <a:r>
              <a:rPr sz="1600" spc="15" dirty="0">
                <a:solidFill>
                  <a:srgbClr val="4D4F52"/>
                </a:solidFill>
                <a:latin typeface="Verdana"/>
                <a:cs typeface="Verdana"/>
              </a:rPr>
              <a:t> </a:t>
            </a:r>
            <a:r>
              <a:rPr sz="1600" b="1" spc="-10" dirty="0">
                <a:solidFill>
                  <a:srgbClr val="4D4F52"/>
                </a:solidFill>
                <a:latin typeface="Verdana"/>
                <a:cs typeface="Verdana"/>
              </a:rPr>
              <a:t>feature</a:t>
            </a:r>
            <a:endParaRPr sz="1600">
              <a:latin typeface="Verdana"/>
              <a:cs typeface="Verdana"/>
            </a:endParaRPr>
          </a:p>
          <a:p>
            <a:pPr>
              <a:lnSpc>
                <a:spcPct val="100000"/>
              </a:lnSpc>
              <a:spcBef>
                <a:spcPts val="30"/>
              </a:spcBef>
            </a:pPr>
            <a:endParaRPr sz="1950">
              <a:latin typeface="Verdana"/>
              <a:cs typeface="Verdana"/>
            </a:endParaRPr>
          </a:p>
          <a:p>
            <a:pPr marR="1315085" algn="ctr">
              <a:lnSpc>
                <a:spcPct val="100000"/>
              </a:lnSpc>
            </a:pPr>
            <a:r>
              <a:rPr sz="1800" dirty="0">
                <a:latin typeface="Verdana"/>
                <a:cs typeface="Verdana"/>
              </a:rPr>
              <a:t>x</a:t>
            </a:r>
            <a:endParaRPr sz="1800">
              <a:latin typeface="Verdana"/>
              <a:cs typeface="Verdana"/>
            </a:endParaRPr>
          </a:p>
        </p:txBody>
      </p:sp>
      <p:graphicFrame>
        <p:nvGraphicFramePr>
          <p:cNvPr id="7" name="object 4">
            <a:extLst>
              <a:ext uri="{FF2B5EF4-FFF2-40B4-BE49-F238E27FC236}">
                <a16:creationId xmlns:a16="http://schemas.microsoft.com/office/drawing/2014/main" id="{8C058FF5-48D3-480D-92F4-A52D24FDF955}"/>
              </a:ext>
            </a:extLst>
          </p:cNvPr>
          <p:cNvGraphicFramePr>
            <a:graphicFrameLocks noGrp="1"/>
          </p:cNvGraphicFramePr>
          <p:nvPr>
            <p:extLst>
              <p:ext uri="{D42A27DB-BD31-4B8C-83A1-F6EECF244321}">
                <p14:modId xmlns:p14="http://schemas.microsoft.com/office/powerpoint/2010/main" val="2139872935"/>
              </p:ext>
            </p:extLst>
          </p:nvPr>
        </p:nvGraphicFramePr>
        <p:xfrm>
          <a:off x="2882032" y="3094223"/>
          <a:ext cx="2301239" cy="1985743"/>
        </p:xfrm>
        <a:graphic>
          <a:graphicData uri="http://schemas.openxmlformats.org/drawingml/2006/table">
            <a:tbl>
              <a:tblPr firstRow="1" bandRow="1">
                <a:tableStyleId>{2D5ABB26-0587-4C30-8999-92F81FD0307C}</a:tableStyleId>
              </a:tblPr>
              <a:tblGrid>
                <a:gridCol w="767080">
                  <a:extLst>
                    <a:ext uri="{9D8B030D-6E8A-4147-A177-3AD203B41FA5}">
                      <a16:colId xmlns:a16="http://schemas.microsoft.com/office/drawing/2014/main" val="20000"/>
                    </a:ext>
                  </a:extLst>
                </a:gridCol>
                <a:gridCol w="767080">
                  <a:extLst>
                    <a:ext uri="{9D8B030D-6E8A-4147-A177-3AD203B41FA5}">
                      <a16:colId xmlns:a16="http://schemas.microsoft.com/office/drawing/2014/main" val="20001"/>
                    </a:ext>
                  </a:extLst>
                </a:gridCol>
                <a:gridCol w="767079">
                  <a:extLst>
                    <a:ext uri="{9D8B030D-6E8A-4147-A177-3AD203B41FA5}">
                      <a16:colId xmlns:a16="http://schemas.microsoft.com/office/drawing/2014/main" val="20002"/>
                    </a:ext>
                  </a:extLst>
                </a:gridCol>
              </a:tblGrid>
              <a:tr h="365759">
                <a:tc>
                  <a:txBody>
                    <a:bodyPr/>
                    <a:lstStyle/>
                    <a:p>
                      <a:pPr marR="1905" algn="ctr">
                        <a:lnSpc>
                          <a:spcPct val="100000"/>
                        </a:lnSpc>
                        <a:spcBef>
                          <a:spcPts val="330"/>
                        </a:spcBef>
                      </a:pPr>
                      <a:r>
                        <a:rPr sz="1800" spc="15" dirty="0">
                          <a:solidFill>
                            <a:srgbClr val="FFFFFF"/>
                          </a:solidFill>
                          <a:latin typeface="Cambria Math"/>
                          <a:cs typeface="Cambria Math"/>
                        </a:rPr>
                        <a:t>𝑥</a:t>
                      </a:r>
                      <a:r>
                        <a:rPr sz="1950" spc="22" baseline="-14957" dirty="0">
                          <a:solidFill>
                            <a:srgbClr val="FFFFFF"/>
                          </a:solidFill>
                          <a:latin typeface="Cambria Math"/>
                          <a:cs typeface="Cambria Math"/>
                        </a:rPr>
                        <a:t>0</a:t>
                      </a:r>
                      <a:endParaRPr sz="1950" baseline="-14957">
                        <a:latin typeface="Cambria Math"/>
                        <a:cs typeface="Cambria Math"/>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97DB"/>
                    </a:solidFill>
                  </a:tcPr>
                </a:tc>
                <a:tc>
                  <a:txBody>
                    <a:bodyPr/>
                    <a:lstStyle/>
                    <a:p>
                      <a:pPr marR="1905" algn="ctr">
                        <a:lnSpc>
                          <a:spcPct val="100000"/>
                        </a:lnSpc>
                        <a:spcBef>
                          <a:spcPts val="330"/>
                        </a:spcBef>
                      </a:pPr>
                      <a:r>
                        <a:rPr sz="1800" dirty="0">
                          <a:solidFill>
                            <a:srgbClr val="FFFFFF"/>
                          </a:solidFill>
                          <a:latin typeface="Cambria Math"/>
                          <a:cs typeface="Cambria Math"/>
                        </a:rPr>
                        <a:t>𝑥</a:t>
                      </a:r>
                      <a:r>
                        <a:rPr sz="1950" baseline="-14957" dirty="0">
                          <a:solidFill>
                            <a:srgbClr val="FFFFFF"/>
                          </a:solidFill>
                          <a:latin typeface="Cambria Math"/>
                          <a:cs typeface="Cambria Math"/>
                        </a:rPr>
                        <a:t>𝟏</a:t>
                      </a:r>
                      <a:endParaRPr sz="1950" baseline="-14957">
                        <a:latin typeface="Cambria Math"/>
                        <a:cs typeface="Cambria Math"/>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97DB"/>
                    </a:solidFill>
                  </a:tcPr>
                </a:tc>
                <a:tc>
                  <a:txBody>
                    <a:bodyPr/>
                    <a:lstStyle/>
                    <a:p>
                      <a:pPr marL="635" algn="ctr">
                        <a:lnSpc>
                          <a:spcPct val="100000"/>
                        </a:lnSpc>
                        <a:spcBef>
                          <a:spcPts val="330"/>
                        </a:spcBef>
                      </a:pPr>
                      <a:r>
                        <a:rPr sz="1800" dirty="0">
                          <a:solidFill>
                            <a:srgbClr val="FFFFFF"/>
                          </a:solidFill>
                          <a:latin typeface="Cambria Math"/>
                          <a:cs typeface="Cambria Math"/>
                        </a:rPr>
                        <a:t>𝒚</a:t>
                      </a:r>
                      <a:endParaRPr sz="1800">
                        <a:latin typeface="Cambria Math"/>
                        <a:cs typeface="Cambria Math"/>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97DB"/>
                    </a:solidFill>
                  </a:tcPr>
                </a:tc>
                <a:extLst>
                  <a:ext uri="{0D108BD9-81ED-4DB2-BD59-A6C34878D82A}">
                    <a16:rowId xmlns:a16="http://schemas.microsoft.com/office/drawing/2014/main" val="10000"/>
                  </a:ext>
                </a:extLst>
              </a:tr>
              <a:tr h="323977">
                <a:tc>
                  <a:txBody>
                    <a:bodyPr/>
                    <a:lstStyle/>
                    <a:p>
                      <a:pPr algn="ctr">
                        <a:lnSpc>
                          <a:spcPct val="100000"/>
                        </a:lnSpc>
                        <a:spcBef>
                          <a:spcPts val="355"/>
                        </a:spcBef>
                      </a:pPr>
                      <a:r>
                        <a:rPr sz="1400" dirty="0">
                          <a:latin typeface="Verdana"/>
                          <a:cs typeface="Verdana"/>
                        </a:rPr>
                        <a:t>1</a:t>
                      </a:r>
                      <a:endParaRPr sz="1400">
                        <a:latin typeface="Verdana"/>
                        <a:cs typeface="Verdana"/>
                      </a:endParaRPr>
                    </a:p>
                  </a:txBody>
                  <a:tcPr marL="0" marR="0" marT="450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DF0"/>
                    </a:solidFill>
                  </a:tcPr>
                </a:tc>
                <a:tc>
                  <a:txBody>
                    <a:bodyPr/>
                    <a:lstStyle/>
                    <a:p>
                      <a:pPr algn="ctr">
                        <a:lnSpc>
                          <a:spcPct val="100000"/>
                        </a:lnSpc>
                        <a:spcBef>
                          <a:spcPts val="355"/>
                        </a:spcBef>
                      </a:pPr>
                      <a:r>
                        <a:rPr sz="1400" spc="-5" dirty="0">
                          <a:latin typeface="Verdana"/>
                          <a:cs typeface="Verdana"/>
                        </a:rPr>
                        <a:t>-10.0</a:t>
                      </a:r>
                      <a:endParaRPr sz="1400">
                        <a:latin typeface="Verdana"/>
                        <a:cs typeface="Verdana"/>
                      </a:endParaRPr>
                    </a:p>
                  </a:txBody>
                  <a:tcPr marL="0" marR="0" marT="450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DF0"/>
                    </a:solidFill>
                  </a:tcPr>
                </a:tc>
                <a:tc>
                  <a:txBody>
                    <a:bodyPr/>
                    <a:lstStyle/>
                    <a:p>
                      <a:pPr algn="ctr">
                        <a:lnSpc>
                          <a:spcPct val="100000"/>
                        </a:lnSpc>
                        <a:spcBef>
                          <a:spcPts val="355"/>
                        </a:spcBef>
                      </a:pPr>
                      <a:r>
                        <a:rPr sz="1400" spc="-5" dirty="0">
                          <a:latin typeface="Verdana"/>
                          <a:cs typeface="Verdana"/>
                        </a:rPr>
                        <a:t>17.74</a:t>
                      </a:r>
                      <a:endParaRPr sz="1400">
                        <a:latin typeface="Verdana"/>
                        <a:cs typeface="Verdana"/>
                      </a:endParaRPr>
                    </a:p>
                  </a:txBody>
                  <a:tcPr marL="0" marR="0" marT="450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DF0"/>
                    </a:solidFill>
                  </a:tcPr>
                </a:tc>
                <a:extLst>
                  <a:ext uri="{0D108BD9-81ED-4DB2-BD59-A6C34878D82A}">
                    <a16:rowId xmlns:a16="http://schemas.microsoft.com/office/drawing/2014/main" val="10001"/>
                  </a:ext>
                </a:extLst>
              </a:tr>
              <a:tr h="323976">
                <a:tc>
                  <a:txBody>
                    <a:bodyPr/>
                    <a:lstStyle/>
                    <a:p>
                      <a:pPr algn="ctr">
                        <a:lnSpc>
                          <a:spcPct val="100000"/>
                        </a:lnSpc>
                        <a:spcBef>
                          <a:spcPts val="355"/>
                        </a:spcBef>
                      </a:pPr>
                      <a:r>
                        <a:rPr sz="1400" dirty="0">
                          <a:latin typeface="Verdana"/>
                          <a:cs typeface="Verdana"/>
                        </a:rPr>
                        <a:t>1</a:t>
                      </a:r>
                      <a:endParaRPr sz="1400">
                        <a:latin typeface="Verdana"/>
                        <a:cs typeface="Verdan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F8"/>
                    </a:solidFill>
                  </a:tcPr>
                </a:tc>
                <a:tc>
                  <a:txBody>
                    <a:bodyPr/>
                    <a:lstStyle/>
                    <a:p>
                      <a:pPr algn="ctr">
                        <a:lnSpc>
                          <a:spcPct val="100000"/>
                        </a:lnSpc>
                        <a:spcBef>
                          <a:spcPts val="355"/>
                        </a:spcBef>
                      </a:pPr>
                      <a:r>
                        <a:rPr sz="1400" spc="-5" dirty="0">
                          <a:latin typeface="Verdana"/>
                          <a:cs typeface="Verdana"/>
                        </a:rPr>
                        <a:t>-9.5</a:t>
                      </a:r>
                      <a:endParaRPr sz="1400">
                        <a:latin typeface="Verdana"/>
                        <a:cs typeface="Verdan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F8"/>
                    </a:solidFill>
                  </a:tcPr>
                </a:tc>
                <a:tc>
                  <a:txBody>
                    <a:bodyPr/>
                    <a:lstStyle/>
                    <a:p>
                      <a:pPr algn="ctr">
                        <a:lnSpc>
                          <a:spcPct val="100000"/>
                        </a:lnSpc>
                        <a:spcBef>
                          <a:spcPts val="355"/>
                        </a:spcBef>
                      </a:pPr>
                      <a:r>
                        <a:rPr sz="1400" spc="-5" dirty="0">
                          <a:latin typeface="Verdana"/>
                          <a:cs typeface="Verdana"/>
                        </a:rPr>
                        <a:t>21.86</a:t>
                      </a:r>
                      <a:endParaRPr sz="1400">
                        <a:latin typeface="Verdana"/>
                        <a:cs typeface="Verdan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F8"/>
                    </a:solidFill>
                  </a:tcPr>
                </a:tc>
                <a:extLst>
                  <a:ext uri="{0D108BD9-81ED-4DB2-BD59-A6C34878D82A}">
                    <a16:rowId xmlns:a16="http://schemas.microsoft.com/office/drawing/2014/main" val="10002"/>
                  </a:ext>
                </a:extLst>
              </a:tr>
              <a:tr h="323976">
                <a:tc>
                  <a:txBody>
                    <a:bodyPr/>
                    <a:lstStyle/>
                    <a:p>
                      <a:pPr algn="ctr">
                        <a:lnSpc>
                          <a:spcPct val="100000"/>
                        </a:lnSpc>
                        <a:spcBef>
                          <a:spcPts val="355"/>
                        </a:spcBef>
                      </a:pPr>
                      <a:r>
                        <a:rPr sz="1400" dirty="0">
                          <a:latin typeface="Verdana"/>
                          <a:cs typeface="Verdana"/>
                        </a:rPr>
                        <a:t>1</a:t>
                      </a:r>
                      <a:endParaRPr sz="1400">
                        <a:latin typeface="Verdana"/>
                        <a:cs typeface="Verdan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DF0"/>
                    </a:solidFill>
                  </a:tcPr>
                </a:tc>
                <a:tc>
                  <a:txBody>
                    <a:bodyPr/>
                    <a:lstStyle/>
                    <a:p>
                      <a:pPr marL="635" algn="ctr">
                        <a:lnSpc>
                          <a:spcPct val="100000"/>
                        </a:lnSpc>
                        <a:spcBef>
                          <a:spcPts val="355"/>
                        </a:spcBef>
                      </a:pPr>
                      <a:r>
                        <a:rPr sz="1400" dirty="0">
                          <a:latin typeface="Verdana"/>
                          <a:cs typeface="Verdana"/>
                        </a:rPr>
                        <a:t>-9</a:t>
                      </a:r>
                      <a:endParaRPr sz="1400">
                        <a:latin typeface="Verdana"/>
                        <a:cs typeface="Verdan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DF0"/>
                    </a:solidFill>
                  </a:tcPr>
                </a:tc>
                <a:tc>
                  <a:txBody>
                    <a:bodyPr/>
                    <a:lstStyle/>
                    <a:p>
                      <a:pPr algn="ctr">
                        <a:lnSpc>
                          <a:spcPct val="100000"/>
                        </a:lnSpc>
                        <a:spcBef>
                          <a:spcPts val="355"/>
                        </a:spcBef>
                      </a:pPr>
                      <a:r>
                        <a:rPr sz="1400" spc="-5" dirty="0">
                          <a:latin typeface="Verdana"/>
                          <a:cs typeface="Verdana"/>
                        </a:rPr>
                        <a:t>17.84</a:t>
                      </a:r>
                      <a:endParaRPr sz="1400">
                        <a:latin typeface="Verdana"/>
                        <a:cs typeface="Verdan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DF0"/>
                    </a:solidFill>
                  </a:tcPr>
                </a:tc>
                <a:extLst>
                  <a:ext uri="{0D108BD9-81ED-4DB2-BD59-A6C34878D82A}">
                    <a16:rowId xmlns:a16="http://schemas.microsoft.com/office/drawing/2014/main" val="10003"/>
                  </a:ext>
                </a:extLst>
              </a:tr>
              <a:tr h="324104">
                <a:tc>
                  <a:txBody>
                    <a:bodyPr/>
                    <a:lstStyle/>
                    <a:p>
                      <a:pPr algn="ctr">
                        <a:lnSpc>
                          <a:spcPct val="100000"/>
                        </a:lnSpc>
                        <a:spcBef>
                          <a:spcPts val="360"/>
                        </a:spcBef>
                      </a:pPr>
                      <a:r>
                        <a:rPr sz="1400" dirty="0">
                          <a:latin typeface="Verdana"/>
                          <a:cs typeface="Verdana"/>
                        </a:rPr>
                        <a:t>1</a:t>
                      </a:r>
                      <a:endParaRPr sz="1400">
                        <a:latin typeface="Verdana"/>
                        <a:cs typeface="Verdana"/>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F8"/>
                    </a:solidFill>
                  </a:tcPr>
                </a:tc>
                <a:tc>
                  <a:txBody>
                    <a:bodyPr/>
                    <a:lstStyle/>
                    <a:p>
                      <a:pPr algn="ctr">
                        <a:lnSpc>
                          <a:spcPct val="100000"/>
                        </a:lnSpc>
                        <a:spcBef>
                          <a:spcPts val="360"/>
                        </a:spcBef>
                      </a:pPr>
                      <a:r>
                        <a:rPr sz="1400" spc="-5" dirty="0">
                          <a:latin typeface="Verdana"/>
                          <a:cs typeface="Verdana"/>
                        </a:rPr>
                        <a:t>-8.5</a:t>
                      </a:r>
                      <a:endParaRPr sz="1400">
                        <a:latin typeface="Verdana"/>
                        <a:cs typeface="Verdana"/>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F8"/>
                    </a:solidFill>
                  </a:tcPr>
                </a:tc>
                <a:tc>
                  <a:txBody>
                    <a:bodyPr/>
                    <a:lstStyle/>
                    <a:p>
                      <a:pPr algn="ctr">
                        <a:lnSpc>
                          <a:spcPct val="100000"/>
                        </a:lnSpc>
                        <a:spcBef>
                          <a:spcPts val="360"/>
                        </a:spcBef>
                      </a:pPr>
                      <a:r>
                        <a:rPr sz="1400" spc="-5" dirty="0">
                          <a:latin typeface="Verdana"/>
                          <a:cs typeface="Verdana"/>
                        </a:rPr>
                        <a:t>13.71</a:t>
                      </a:r>
                      <a:endParaRPr sz="1400">
                        <a:latin typeface="Verdana"/>
                        <a:cs typeface="Verdana"/>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F8"/>
                    </a:solidFill>
                  </a:tcPr>
                </a:tc>
                <a:extLst>
                  <a:ext uri="{0D108BD9-81ED-4DB2-BD59-A6C34878D82A}">
                    <a16:rowId xmlns:a16="http://schemas.microsoft.com/office/drawing/2014/main" val="10004"/>
                  </a:ext>
                </a:extLst>
              </a:tr>
              <a:tr h="323951">
                <a:tc>
                  <a:txBody>
                    <a:bodyPr/>
                    <a:lstStyle/>
                    <a:p>
                      <a:pPr algn="ctr">
                        <a:lnSpc>
                          <a:spcPct val="100000"/>
                        </a:lnSpc>
                        <a:spcBef>
                          <a:spcPts val="359"/>
                        </a:spcBef>
                      </a:pPr>
                      <a:r>
                        <a:rPr sz="1400" dirty="0">
                          <a:latin typeface="Verdana"/>
                          <a:cs typeface="Verdana"/>
                        </a:rPr>
                        <a:t>1</a:t>
                      </a:r>
                      <a:endParaRPr sz="1400">
                        <a:latin typeface="Verdana"/>
                        <a:cs typeface="Verdana"/>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DF0"/>
                    </a:solidFill>
                  </a:tcPr>
                </a:tc>
                <a:tc>
                  <a:txBody>
                    <a:bodyPr/>
                    <a:lstStyle/>
                    <a:p>
                      <a:pPr marL="635" algn="ctr">
                        <a:lnSpc>
                          <a:spcPct val="100000"/>
                        </a:lnSpc>
                        <a:spcBef>
                          <a:spcPts val="359"/>
                        </a:spcBef>
                      </a:pPr>
                      <a:r>
                        <a:rPr sz="1400" dirty="0">
                          <a:latin typeface="Verdana"/>
                          <a:cs typeface="Verdana"/>
                        </a:rPr>
                        <a:t>-8</a:t>
                      </a:r>
                      <a:endParaRPr sz="1400">
                        <a:latin typeface="Verdana"/>
                        <a:cs typeface="Verdana"/>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DF0"/>
                    </a:solidFill>
                  </a:tcPr>
                </a:tc>
                <a:tc>
                  <a:txBody>
                    <a:bodyPr/>
                    <a:lstStyle/>
                    <a:p>
                      <a:pPr algn="ctr">
                        <a:lnSpc>
                          <a:spcPct val="100000"/>
                        </a:lnSpc>
                        <a:spcBef>
                          <a:spcPts val="359"/>
                        </a:spcBef>
                      </a:pPr>
                      <a:r>
                        <a:rPr sz="1400" spc="-5" dirty="0">
                          <a:latin typeface="Verdana"/>
                          <a:cs typeface="Verdana"/>
                        </a:rPr>
                        <a:t>14.47</a:t>
                      </a:r>
                      <a:endParaRPr sz="1400">
                        <a:latin typeface="Verdana"/>
                        <a:cs typeface="Verdana"/>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DF0"/>
                    </a:solidFill>
                  </a:tcPr>
                </a:tc>
                <a:extLst>
                  <a:ext uri="{0D108BD9-81ED-4DB2-BD59-A6C34878D82A}">
                    <a16:rowId xmlns:a16="http://schemas.microsoft.com/office/drawing/2014/main" val="10005"/>
                  </a:ext>
                </a:extLst>
              </a:tr>
            </a:tbl>
          </a:graphicData>
        </a:graphic>
      </p:graphicFrame>
      <p:graphicFrame>
        <p:nvGraphicFramePr>
          <p:cNvPr id="8" name="object 5">
            <a:extLst>
              <a:ext uri="{FF2B5EF4-FFF2-40B4-BE49-F238E27FC236}">
                <a16:creationId xmlns:a16="http://schemas.microsoft.com/office/drawing/2014/main" id="{54170D1A-A04B-4840-B358-E4A02EF4700C}"/>
              </a:ext>
            </a:extLst>
          </p:cNvPr>
          <p:cNvGraphicFramePr>
            <a:graphicFrameLocks noGrp="1"/>
          </p:cNvGraphicFramePr>
          <p:nvPr>
            <p:extLst>
              <p:ext uri="{D42A27DB-BD31-4B8C-83A1-F6EECF244321}">
                <p14:modId xmlns:p14="http://schemas.microsoft.com/office/powerpoint/2010/main" val="3232750967"/>
              </p:ext>
            </p:extLst>
          </p:nvPr>
        </p:nvGraphicFramePr>
        <p:xfrm>
          <a:off x="6589493" y="2562729"/>
          <a:ext cx="2838449" cy="2845303"/>
        </p:xfrm>
        <a:graphic>
          <a:graphicData uri="http://schemas.openxmlformats.org/drawingml/2006/table">
            <a:tbl>
              <a:tblPr firstRow="1" bandRow="1">
                <a:tableStyleId>{2D5ABB26-0587-4C30-8999-92F81FD0307C}</a:tableStyleId>
              </a:tblPr>
              <a:tblGrid>
                <a:gridCol w="709930">
                  <a:extLst>
                    <a:ext uri="{9D8B030D-6E8A-4147-A177-3AD203B41FA5}">
                      <a16:colId xmlns:a16="http://schemas.microsoft.com/office/drawing/2014/main" val="20000"/>
                    </a:ext>
                  </a:extLst>
                </a:gridCol>
                <a:gridCol w="709930">
                  <a:extLst>
                    <a:ext uri="{9D8B030D-6E8A-4147-A177-3AD203B41FA5}">
                      <a16:colId xmlns:a16="http://schemas.microsoft.com/office/drawing/2014/main" val="20001"/>
                    </a:ext>
                  </a:extLst>
                </a:gridCol>
                <a:gridCol w="709929">
                  <a:extLst>
                    <a:ext uri="{9D8B030D-6E8A-4147-A177-3AD203B41FA5}">
                      <a16:colId xmlns:a16="http://schemas.microsoft.com/office/drawing/2014/main" val="20002"/>
                    </a:ext>
                  </a:extLst>
                </a:gridCol>
                <a:gridCol w="708660">
                  <a:extLst>
                    <a:ext uri="{9D8B030D-6E8A-4147-A177-3AD203B41FA5}">
                      <a16:colId xmlns:a16="http://schemas.microsoft.com/office/drawing/2014/main" val="20003"/>
                    </a:ext>
                  </a:extLst>
                </a:gridCol>
              </a:tblGrid>
              <a:tr h="524890">
                <a:tc gridSpan="2">
                  <a:txBody>
                    <a:bodyPr/>
                    <a:lstStyle/>
                    <a:p>
                      <a:pPr marR="269240" algn="r">
                        <a:lnSpc>
                          <a:spcPct val="100000"/>
                        </a:lnSpc>
                        <a:spcBef>
                          <a:spcPts val="1385"/>
                        </a:spcBef>
                      </a:pPr>
                      <a:r>
                        <a:rPr sz="1800" dirty="0">
                          <a:latin typeface="Verdana"/>
                          <a:cs typeface="Verdana"/>
                        </a:rPr>
                        <a:t>x</a:t>
                      </a:r>
                      <a:endParaRPr sz="1800">
                        <a:latin typeface="Verdana"/>
                        <a:cs typeface="Verdana"/>
                      </a:endParaRPr>
                    </a:p>
                  </a:txBody>
                  <a:tcPr marL="0" marR="0" marT="175895" marB="0">
                    <a:lnR w="28575">
                      <a:solidFill>
                        <a:srgbClr val="C00000"/>
                      </a:solidFill>
                      <a:prstDash val="solid"/>
                    </a:lnR>
                    <a:lnB w="12700">
                      <a:solidFill>
                        <a:srgbClr val="FFFFFF"/>
                      </a:solidFill>
                      <a:prstDash val="solid"/>
                    </a:lnB>
                  </a:tcPr>
                </a:tc>
                <a:tc hMerge="1">
                  <a:txBody>
                    <a:bodyPr/>
                    <a:lstStyle/>
                    <a:p>
                      <a:endParaRPr/>
                    </a:p>
                  </a:txBody>
                  <a:tcPr marL="0" marR="0" marT="0" marB="0"/>
                </a:tc>
                <a:tc>
                  <a:txBody>
                    <a:bodyPr/>
                    <a:lstStyle/>
                    <a:p>
                      <a:pPr marL="59055" algn="ctr">
                        <a:lnSpc>
                          <a:spcPct val="100000"/>
                        </a:lnSpc>
                        <a:spcBef>
                          <a:spcPts val="835"/>
                        </a:spcBef>
                      </a:pPr>
                      <a:r>
                        <a:rPr sz="2700" baseline="-16975" dirty="0">
                          <a:latin typeface="Verdana"/>
                          <a:cs typeface="Verdana"/>
                        </a:rPr>
                        <a:t>x</a:t>
                      </a:r>
                      <a:r>
                        <a:rPr sz="1200" dirty="0">
                          <a:latin typeface="Verdana"/>
                          <a:cs typeface="Verdana"/>
                        </a:rPr>
                        <a:t>2</a:t>
                      </a:r>
                      <a:endParaRPr sz="1200">
                        <a:latin typeface="Verdana"/>
                        <a:cs typeface="Verdana"/>
                      </a:endParaRPr>
                    </a:p>
                  </a:txBody>
                  <a:tcPr marL="0" marR="0" marT="106045" marB="0">
                    <a:lnL w="28575">
                      <a:solidFill>
                        <a:srgbClr val="C00000"/>
                      </a:solidFill>
                      <a:prstDash val="solid"/>
                    </a:lnL>
                    <a:lnR w="28575">
                      <a:solidFill>
                        <a:srgbClr val="C00000"/>
                      </a:solidFill>
                      <a:prstDash val="solid"/>
                    </a:lnR>
                    <a:lnT w="28575">
                      <a:solidFill>
                        <a:srgbClr val="C00000"/>
                      </a:solidFill>
                      <a:prstDash val="solid"/>
                    </a:lnT>
                    <a:lnB w="12700">
                      <a:solidFill>
                        <a:srgbClr val="FFFFFF"/>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C00000"/>
                      </a:solidFill>
                      <a:prstDash val="solid"/>
                    </a:lnL>
                    <a:lnB w="12700">
                      <a:solidFill>
                        <a:srgbClr val="FFFFFF"/>
                      </a:solidFill>
                      <a:prstDash val="solid"/>
                    </a:lnB>
                  </a:tcPr>
                </a:tc>
                <a:extLst>
                  <a:ext uri="{0D108BD9-81ED-4DB2-BD59-A6C34878D82A}">
                    <a16:rowId xmlns:a16="http://schemas.microsoft.com/office/drawing/2014/main" val="10000"/>
                  </a:ext>
                </a:extLst>
              </a:tr>
              <a:tr h="365759">
                <a:tc>
                  <a:txBody>
                    <a:bodyPr/>
                    <a:lstStyle/>
                    <a:p>
                      <a:pPr marR="1270" algn="ctr">
                        <a:lnSpc>
                          <a:spcPct val="100000"/>
                        </a:lnSpc>
                        <a:spcBef>
                          <a:spcPts val="330"/>
                        </a:spcBef>
                      </a:pPr>
                      <a:r>
                        <a:rPr sz="1800" spc="15" dirty="0">
                          <a:solidFill>
                            <a:srgbClr val="FFFFFF"/>
                          </a:solidFill>
                          <a:latin typeface="Cambria Math"/>
                          <a:cs typeface="Cambria Math"/>
                        </a:rPr>
                        <a:t>𝑥</a:t>
                      </a:r>
                      <a:r>
                        <a:rPr sz="1950" spc="22" baseline="-14957" dirty="0">
                          <a:solidFill>
                            <a:srgbClr val="FFFFFF"/>
                          </a:solidFill>
                          <a:latin typeface="Cambria Math"/>
                          <a:cs typeface="Cambria Math"/>
                        </a:rPr>
                        <a:t>0</a:t>
                      </a:r>
                      <a:endParaRPr sz="1950" baseline="-14957">
                        <a:latin typeface="Cambria Math"/>
                        <a:cs typeface="Cambria Math"/>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97DB"/>
                    </a:solidFill>
                  </a:tcPr>
                </a:tc>
                <a:tc>
                  <a:txBody>
                    <a:bodyPr/>
                    <a:lstStyle/>
                    <a:p>
                      <a:pPr marR="1270" algn="ctr">
                        <a:lnSpc>
                          <a:spcPct val="100000"/>
                        </a:lnSpc>
                        <a:spcBef>
                          <a:spcPts val="330"/>
                        </a:spcBef>
                      </a:pPr>
                      <a:r>
                        <a:rPr sz="1800" dirty="0">
                          <a:solidFill>
                            <a:srgbClr val="FFFFFF"/>
                          </a:solidFill>
                          <a:latin typeface="Cambria Math"/>
                          <a:cs typeface="Cambria Math"/>
                        </a:rPr>
                        <a:t>𝑥</a:t>
                      </a:r>
                      <a:r>
                        <a:rPr sz="1950" baseline="-14957" dirty="0">
                          <a:solidFill>
                            <a:srgbClr val="FFFFFF"/>
                          </a:solidFill>
                          <a:latin typeface="Cambria Math"/>
                          <a:cs typeface="Cambria Math"/>
                        </a:rPr>
                        <a:t>𝟏</a:t>
                      </a:r>
                      <a:endParaRPr sz="1950" baseline="-14957">
                        <a:latin typeface="Cambria Math"/>
                        <a:cs typeface="Cambria Math"/>
                      </a:endParaRPr>
                    </a:p>
                  </a:txBody>
                  <a:tcPr marL="0" marR="0" marT="41910" marB="0">
                    <a:lnL w="12700">
                      <a:solidFill>
                        <a:srgbClr val="FFFFFF"/>
                      </a:solidFill>
                      <a:prstDash val="solid"/>
                    </a:lnL>
                    <a:lnR w="28575">
                      <a:solidFill>
                        <a:srgbClr val="C00000"/>
                      </a:solidFill>
                      <a:prstDash val="solid"/>
                    </a:lnR>
                    <a:lnT w="12700">
                      <a:solidFill>
                        <a:srgbClr val="FFFFFF"/>
                      </a:solidFill>
                      <a:prstDash val="solid"/>
                    </a:lnT>
                    <a:lnB w="38100">
                      <a:solidFill>
                        <a:srgbClr val="FFFFFF"/>
                      </a:solidFill>
                      <a:prstDash val="solid"/>
                    </a:lnB>
                    <a:solidFill>
                      <a:srgbClr val="0097DB"/>
                    </a:solidFill>
                  </a:tcPr>
                </a:tc>
                <a:tc>
                  <a:txBody>
                    <a:bodyPr/>
                    <a:lstStyle/>
                    <a:p>
                      <a:pPr marR="1270" algn="ctr">
                        <a:lnSpc>
                          <a:spcPct val="100000"/>
                        </a:lnSpc>
                        <a:spcBef>
                          <a:spcPts val="330"/>
                        </a:spcBef>
                      </a:pPr>
                      <a:r>
                        <a:rPr sz="1800" dirty="0">
                          <a:solidFill>
                            <a:srgbClr val="FFFFFF"/>
                          </a:solidFill>
                          <a:latin typeface="Cambria Math"/>
                          <a:cs typeface="Cambria Math"/>
                        </a:rPr>
                        <a:t>𝑥</a:t>
                      </a:r>
                      <a:r>
                        <a:rPr sz="1950" baseline="-14957" dirty="0">
                          <a:solidFill>
                            <a:srgbClr val="FFFFFF"/>
                          </a:solidFill>
                          <a:latin typeface="Cambria Math"/>
                          <a:cs typeface="Cambria Math"/>
                        </a:rPr>
                        <a:t>𝟐</a:t>
                      </a:r>
                      <a:endParaRPr sz="1950" baseline="-14957">
                        <a:latin typeface="Cambria Math"/>
                        <a:cs typeface="Cambria Math"/>
                      </a:endParaRPr>
                    </a:p>
                  </a:txBody>
                  <a:tcPr marL="0" marR="0" marT="41910" marB="0">
                    <a:lnL w="28575">
                      <a:solidFill>
                        <a:srgbClr val="C00000"/>
                      </a:solidFill>
                      <a:prstDash val="solid"/>
                    </a:lnL>
                    <a:lnR w="28575">
                      <a:solidFill>
                        <a:srgbClr val="C00000"/>
                      </a:solidFill>
                      <a:prstDash val="solid"/>
                    </a:lnR>
                    <a:lnT w="12700">
                      <a:solidFill>
                        <a:srgbClr val="FFFFFF"/>
                      </a:solidFill>
                      <a:prstDash val="solid"/>
                    </a:lnT>
                    <a:lnB w="38100">
                      <a:solidFill>
                        <a:srgbClr val="FFFFFF"/>
                      </a:solidFill>
                      <a:prstDash val="solid"/>
                    </a:lnB>
                    <a:solidFill>
                      <a:srgbClr val="0097DB"/>
                    </a:solidFill>
                  </a:tcPr>
                </a:tc>
                <a:tc>
                  <a:txBody>
                    <a:bodyPr/>
                    <a:lstStyle/>
                    <a:p>
                      <a:pPr marL="1270" algn="ctr">
                        <a:lnSpc>
                          <a:spcPct val="100000"/>
                        </a:lnSpc>
                        <a:spcBef>
                          <a:spcPts val="330"/>
                        </a:spcBef>
                      </a:pPr>
                      <a:r>
                        <a:rPr sz="1800" dirty="0">
                          <a:solidFill>
                            <a:srgbClr val="FFFFFF"/>
                          </a:solidFill>
                          <a:latin typeface="Cambria Math"/>
                          <a:cs typeface="Cambria Math"/>
                        </a:rPr>
                        <a:t>𝒚</a:t>
                      </a:r>
                      <a:endParaRPr sz="1800">
                        <a:latin typeface="Cambria Math"/>
                        <a:cs typeface="Cambria Math"/>
                      </a:endParaRPr>
                    </a:p>
                  </a:txBody>
                  <a:tcPr marL="0" marR="0" marT="41910" marB="0">
                    <a:lnL w="28575">
                      <a:solidFill>
                        <a:srgbClr val="C00000"/>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97DB"/>
                    </a:solidFill>
                  </a:tcPr>
                </a:tc>
                <a:extLst>
                  <a:ext uri="{0D108BD9-81ED-4DB2-BD59-A6C34878D82A}">
                    <a16:rowId xmlns:a16="http://schemas.microsoft.com/office/drawing/2014/main" val="10001"/>
                  </a:ext>
                </a:extLst>
              </a:tr>
              <a:tr h="323977">
                <a:tc>
                  <a:txBody>
                    <a:bodyPr/>
                    <a:lstStyle/>
                    <a:p>
                      <a:pPr marL="635" algn="ctr">
                        <a:lnSpc>
                          <a:spcPct val="100000"/>
                        </a:lnSpc>
                        <a:spcBef>
                          <a:spcPts val="355"/>
                        </a:spcBef>
                      </a:pPr>
                      <a:r>
                        <a:rPr sz="1400" dirty="0">
                          <a:latin typeface="Verdana"/>
                          <a:cs typeface="Verdana"/>
                        </a:rPr>
                        <a:t>1</a:t>
                      </a:r>
                      <a:endParaRPr sz="1400">
                        <a:latin typeface="Verdana"/>
                        <a:cs typeface="Verdana"/>
                      </a:endParaRPr>
                    </a:p>
                  </a:txBody>
                  <a:tcPr marL="0" marR="0" marT="450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DF0"/>
                    </a:solidFill>
                  </a:tcPr>
                </a:tc>
                <a:tc>
                  <a:txBody>
                    <a:bodyPr/>
                    <a:lstStyle/>
                    <a:p>
                      <a:pPr algn="ctr">
                        <a:lnSpc>
                          <a:spcPct val="100000"/>
                        </a:lnSpc>
                        <a:spcBef>
                          <a:spcPts val="355"/>
                        </a:spcBef>
                      </a:pPr>
                      <a:r>
                        <a:rPr sz="1400" spc="-5" dirty="0">
                          <a:latin typeface="Verdana"/>
                          <a:cs typeface="Verdana"/>
                        </a:rPr>
                        <a:t>-10.0</a:t>
                      </a:r>
                      <a:endParaRPr sz="1400">
                        <a:latin typeface="Verdana"/>
                        <a:cs typeface="Verdana"/>
                      </a:endParaRPr>
                    </a:p>
                  </a:txBody>
                  <a:tcPr marL="0" marR="0" marT="45085" marB="0">
                    <a:lnL w="12700">
                      <a:solidFill>
                        <a:srgbClr val="FFFFFF"/>
                      </a:solidFill>
                      <a:prstDash val="solid"/>
                    </a:lnL>
                    <a:lnR w="28575">
                      <a:solidFill>
                        <a:srgbClr val="C00000"/>
                      </a:solidFill>
                      <a:prstDash val="solid"/>
                    </a:lnR>
                    <a:lnT w="38100">
                      <a:solidFill>
                        <a:srgbClr val="FFFFFF"/>
                      </a:solidFill>
                      <a:prstDash val="solid"/>
                    </a:lnT>
                    <a:lnB w="12700">
                      <a:solidFill>
                        <a:srgbClr val="FFFFFF"/>
                      </a:solidFill>
                      <a:prstDash val="solid"/>
                    </a:lnB>
                    <a:solidFill>
                      <a:srgbClr val="CADDF0"/>
                    </a:solidFill>
                  </a:tcPr>
                </a:tc>
                <a:tc>
                  <a:txBody>
                    <a:bodyPr/>
                    <a:lstStyle/>
                    <a:p>
                      <a:pPr marL="1270" algn="ctr">
                        <a:lnSpc>
                          <a:spcPct val="100000"/>
                        </a:lnSpc>
                        <a:spcBef>
                          <a:spcPts val="355"/>
                        </a:spcBef>
                      </a:pPr>
                      <a:r>
                        <a:rPr sz="1400" spc="-5" dirty="0">
                          <a:latin typeface="Verdana"/>
                          <a:cs typeface="Verdana"/>
                        </a:rPr>
                        <a:t>100.0</a:t>
                      </a:r>
                      <a:endParaRPr sz="1400">
                        <a:latin typeface="Verdana"/>
                        <a:cs typeface="Verdana"/>
                      </a:endParaRPr>
                    </a:p>
                  </a:txBody>
                  <a:tcPr marL="0" marR="0" marT="45085" marB="0">
                    <a:lnL w="28575">
                      <a:solidFill>
                        <a:srgbClr val="C00000"/>
                      </a:solidFill>
                      <a:prstDash val="solid"/>
                    </a:lnL>
                    <a:lnR w="28575">
                      <a:solidFill>
                        <a:srgbClr val="C00000"/>
                      </a:solidFill>
                      <a:prstDash val="solid"/>
                    </a:lnR>
                    <a:lnT w="38100">
                      <a:solidFill>
                        <a:srgbClr val="FFFFFF"/>
                      </a:solidFill>
                      <a:prstDash val="solid"/>
                    </a:lnT>
                    <a:lnB w="12700">
                      <a:solidFill>
                        <a:srgbClr val="FFFFFF"/>
                      </a:solidFill>
                      <a:prstDash val="solid"/>
                    </a:lnB>
                    <a:solidFill>
                      <a:srgbClr val="CADDF0"/>
                    </a:solidFill>
                  </a:tcPr>
                </a:tc>
                <a:tc>
                  <a:txBody>
                    <a:bodyPr/>
                    <a:lstStyle/>
                    <a:p>
                      <a:pPr marL="1270" algn="ctr">
                        <a:lnSpc>
                          <a:spcPct val="100000"/>
                        </a:lnSpc>
                        <a:spcBef>
                          <a:spcPts val="355"/>
                        </a:spcBef>
                      </a:pPr>
                      <a:r>
                        <a:rPr sz="1400" spc="-5" dirty="0">
                          <a:latin typeface="Verdana"/>
                          <a:cs typeface="Verdana"/>
                        </a:rPr>
                        <a:t>17.74</a:t>
                      </a:r>
                      <a:endParaRPr sz="1400">
                        <a:latin typeface="Verdana"/>
                        <a:cs typeface="Verdana"/>
                      </a:endParaRPr>
                    </a:p>
                  </a:txBody>
                  <a:tcPr marL="0" marR="0" marT="45085" marB="0">
                    <a:lnL w="28575">
                      <a:solidFill>
                        <a:srgbClr val="C00000"/>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DF0"/>
                    </a:solidFill>
                  </a:tcPr>
                </a:tc>
                <a:extLst>
                  <a:ext uri="{0D108BD9-81ED-4DB2-BD59-A6C34878D82A}">
                    <a16:rowId xmlns:a16="http://schemas.microsoft.com/office/drawing/2014/main" val="10002"/>
                  </a:ext>
                </a:extLst>
              </a:tr>
              <a:tr h="323976">
                <a:tc>
                  <a:txBody>
                    <a:bodyPr/>
                    <a:lstStyle/>
                    <a:p>
                      <a:pPr marL="635" algn="ctr">
                        <a:lnSpc>
                          <a:spcPct val="100000"/>
                        </a:lnSpc>
                        <a:spcBef>
                          <a:spcPts val="355"/>
                        </a:spcBef>
                      </a:pPr>
                      <a:r>
                        <a:rPr sz="1400" dirty="0">
                          <a:latin typeface="Verdana"/>
                          <a:cs typeface="Verdana"/>
                        </a:rPr>
                        <a:t>1</a:t>
                      </a:r>
                      <a:endParaRPr sz="1400">
                        <a:latin typeface="Verdana"/>
                        <a:cs typeface="Verdan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F8"/>
                    </a:solidFill>
                  </a:tcPr>
                </a:tc>
                <a:tc>
                  <a:txBody>
                    <a:bodyPr/>
                    <a:lstStyle/>
                    <a:p>
                      <a:pPr marL="635" algn="ctr">
                        <a:lnSpc>
                          <a:spcPct val="100000"/>
                        </a:lnSpc>
                        <a:spcBef>
                          <a:spcPts val="355"/>
                        </a:spcBef>
                      </a:pPr>
                      <a:r>
                        <a:rPr sz="1400" spc="-5" dirty="0">
                          <a:latin typeface="Verdana"/>
                          <a:cs typeface="Verdana"/>
                        </a:rPr>
                        <a:t>-9.5</a:t>
                      </a:r>
                      <a:endParaRPr sz="1400">
                        <a:latin typeface="Verdana"/>
                        <a:cs typeface="Verdana"/>
                      </a:endParaRPr>
                    </a:p>
                  </a:txBody>
                  <a:tcPr marL="0" marR="0" marT="45085" marB="0">
                    <a:lnL w="12700">
                      <a:solidFill>
                        <a:srgbClr val="FFFFFF"/>
                      </a:solidFill>
                      <a:prstDash val="solid"/>
                    </a:lnL>
                    <a:lnR w="28575">
                      <a:solidFill>
                        <a:srgbClr val="C00000"/>
                      </a:solidFill>
                      <a:prstDash val="solid"/>
                    </a:lnR>
                    <a:lnT w="12700">
                      <a:solidFill>
                        <a:srgbClr val="FFFFFF"/>
                      </a:solidFill>
                      <a:prstDash val="solid"/>
                    </a:lnT>
                    <a:lnB w="12700">
                      <a:solidFill>
                        <a:srgbClr val="FFFFFF"/>
                      </a:solidFill>
                      <a:prstDash val="solid"/>
                    </a:lnB>
                    <a:solidFill>
                      <a:srgbClr val="E7EEF8"/>
                    </a:solidFill>
                  </a:tcPr>
                </a:tc>
                <a:tc>
                  <a:txBody>
                    <a:bodyPr/>
                    <a:lstStyle/>
                    <a:p>
                      <a:pPr marL="1270" algn="ctr">
                        <a:lnSpc>
                          <a:spcPct val="100000"/>
                        </a:lnSpc>
                        <a:spcBef>
                          <a:spcPts val="355"/>
                        </a:spcBef>
                      </a:pPr>
                      <a:r>
                        <a:rPr sz="1400" spc="-5" dirty="0">
                          <a:latin typeface="Verdana"/>
                          <a:cs typeface="Verdana"/>
                        </a:rPr>
                        <a:t>90.25</a:t>
                      </a:r>
                      <a:endParaRPr sz="1400">
                        <a:latin typeface="Verdana"/>
                        <a:cs typeface="Verdana"/>
                      </a:endParaRPr>
                    </a:p>
                  </a:txBody>
                  <a:tcPr marL="0" marR="0" marT="45085" marB="0">
                    <a:lnL w="28575">
                      <a:solidFill>
                        <a:srgbClr val="C00000"/>
                      </a:solidFill>
                      <a:prstDash val="solid"/>
                    </a:lnL>
                    <a:lnR w="28575">
                      <a:solidFill>
                        <a:srgbClr val="C00000"/>
                      </a:solidFill>
                      <a:prstDash val="solid"/>
                    </a:lnR>
                    <a:lnT w="12700">
                      <a:solidFill>
                        <a:srgbClr val="FFFFFF"/>
                      </a:solidFill>
                      <a:prstDash val="solid"/>
                    </a:lnT>
                    <a:lnB w="12700">
                      <a:solidFill>
                        <a:srgbClr val="FFFFFF"/>
                      </a:solidFill>
                      <a:prstDash val="solid"/>
                    </a:lnB>
                    <a:solidFill>
                      <a:srgbClr val="E7EEF8"/>
                    </a:solidFill>
                  </a:tcPr>
                </a:tc>
                <a:tc>
                  <a:txBody>
                    <a:bodyPr/>
                    <a:lstStyle/>
                    <a:p>
                      <a:pPr marL="1270" algn="ctr">
                        <a:lnSpc>
                          <a:spcPct val="100000"/>
                        </a:lnSpc>
                        <a:spcBef>
                          <a:spcPts val="355"/>
                        </a:spcBef>
                      </a:pPr>
                      <a:r>
                        <a:rPr sz="1400" spc="-5" dirty="0">
                          <a:latin typeface="Verdana"/>
                          <a:cs typeface="Verdana"/>
                        </a:rPr>
                        <a:t>21.86</a:t>
                      </a:r>
                      <a:endParaRPr sz="1400">
                        <a:latin typeface="Verdana"/>
                        <a:cs typeface="Verdana"/>
                      </a:endParaRPr>
                    </a:p>
                  </a:txBody>
                  <a:tcPr marL="0" marR="0" marT="45085" marB="0">
                    <a:lnL w="28575">
                      <a:solidFill>
                        <a:srgbClr val="C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F8"/>
                    </a:solidFill>
                  </a:tcPr>
                </a:tc>
                <a:extLst>
                  <a:ext uri="{0D108BD9-81ED-4DB2-BD59-A6C34878D82A}">
                    <a16:rowId xmlns:a16="http://schemas.microsoft.com/office/drawing/2014/main" val="10003"/>
                  </a:ext>
                </a:extLst>
              </a:tr>
              <a:tr h="323976">
                <a:tc>
                  <a:txBody>
                    <a:bodyPr/>
                    <a:lstStyle/>
                    <a:p>
                      <a:pPr marL="635" algn="ctr">
                        <a:lnSpc>
                          <a:spcPct val="100000"/>
                        </a:lnSpc>
                        <a:spcBef>
                          <a:spcPts val="355"/>
                        </a:spcBef>
                      </a:pPr>
                      <a:r>
                        <a:rPr sz="1400" dirty="0">
                          <a:latin typeface="Verdana"/>
                          <a:cs typeface="Verdana"/>
                        </a:rPr>
                        <a:t>1</a:t>
                      </a:r>
                      <a:endParaRPr sz="1400">
                        <a:latin typeface="Verdana"/>
                        <a:cs typeface="Verdan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DF0"/>
                    </a:solidFill>
                  </a:tcPr>
                </a:tc>
                <a:tc>
                  <a:txBody>
                    <a:bodyPr/>
                    <a:lstStyle/>
                    <a:p>
                      <a:pPr marL="2540" algn="ctr">
                        <a:lnSpc>
                          <a:spcPct val="100000"/>
                        </a:lnSpc>
                        <a:spcBef>
                          <a:spcPts val="355"/>
                        </a:spcBef>
                      </a:pPr>
                      <a:r>
                        <a:rPr sz="1400" spc="-5" dirty="0">
                          <a:latin typeface="Verdana"/>
                          <a:cs typeface="Verdana"/>
                        </a:rPr>
                        <a:t>-9</a:t>
                      </a:r>
                      <a:endParaRPr sz="1400">
                        <a:latin typeface="Verdana"/>
                        <a:cs typeface="Verdana"/>
                      </a:endParaRPr>
                    </a:p>
                  </a:txBody>
                  <a:tcPr marL="0" marR="0" marT="45085" marB="0">
                    <a:lnL w="12700">
                      <a:solidFill>
                        <a:srgbClr val="FFFFFF"/>
                      </a:solidFill>
                      <a:prstDash val="solid"/>
                    </a:lnL>
                    <a:lnR w="28575">
                      <a:solidFill>
                        <a:srgbClr val="C00000"/>
                      </a:solidFill>
                      <a:prstDash val="solid"/>
                    </a:lnR>
                    <a:lnT w="12700">
                      <a:solidFill>
                        <a:srgbClr val="FFFFFF"/>
                      </a:solidFill>
                      <a:prstDash val="solid"/>
                    </a:lnT>
                    <a:lnB w="12700">
                      <a:solidFill>
                        <a:srgbClr val="FFFFFF"/>
                      </a:solidFill>
                      <a:prstDash val="solid"/>
                    </a:lnB>
                    <a:solidFill>
                      <a:srgbClr val="CADDF0"/>
                    </a:solidFill>
                  </a:tcPr>
                </a:tc>
                <a:tc>
                  <a:txBody>
                    <a:bodyPr/>
                    <a:lstStyle/>
                    <a:p>
                      <a:pPr marL="1270" algn="ctr">
                        <a:lnSpc>
                          <a:spcPct val="100000"/>
                        </a:lnSpc>
                        <a:spcBef>
                          <a:spcPts val="355"/>
                        </a:spcBef>
                      </a:pPr>
                      <a:r>
                        <a:rPr sz="1400" spc="-5" dirty="0">
                          <a:latin typeface="Verdana"/>
                          <a:cs typeface="Verdana"/>
                        </a:rPr>
                        <a:t>81.00</a:t>
                      </a:r>
                      <a:endParaRPr sz="1400">
                        <a:latin typeface="Verdana"/>
                        <a:cs typeface="Verdana"/>
                      </a:endParaRPr>
                    </a:p>
                  </a:txBody>
                  <a:tcPr marL="0" marR="0" marT="45085" marB="0">
                    <a:lnL w="28575">
                      <a:solidFill>
                        <a:srgbClr val="C00000"/>
                      </a:solidFill>
                      <a:prstDash val="solid"/>
                    </a:lnL>
                    <a:lnR w="28575">
                      <a:solidFill>
                        <a:srgbClr val="C00000"/>
                      </a:solidFill>
                      <a:prstDash val="solid"/>
                    </a:lnR>
                    <a:lnT w="12700">
                      <a:solidFill>
                        <a:srgbClr val="FFFFFF"/>
                      </a:solidFill>
                      <a:prstDash val="solid"/>
                    </a:lnT>
                    <a:lnB w="12700">
                      <a:solidFill>
                        <a:srgbClr val="FFFFFF"/>
                      </a:solidFill>
                      <a:prstDash val="solid"/>
                    </a:lnB>
                    <a:solidFill>
                      <a:srgbClr val="CADDF0"/>
                    </a:solidFill>
                  </a:tcPr>
                </a:tc>
                <a:tc>
                  <a:txBody>
                    <a:bodyPr/>
                    <a:lstStyle/>
                    <a:p>
                      <a:pPr marL="1270" algn="ctr">
                        <a:lnSpc>
                          <a:spcPct val="100000"/>
                        </a:lnSpc>
                        <a:spcBef>
                          <a:spcPts val="355"/>
                        </a:spcBef>
                      </a:pPr>
                      <a:r>
                        <a:rPr sz="1400" spc="-5" dirty="0">
                          <a:latin typeface="Verdana"/>
                          <a:cs typeface="Verdana"/>
                        </a:rPr>
                        <a:t>17.84</a:t>
                      </a:r>
                      <a:endParaRPr sz="1400">
                        <a:latin typeface="Verdana"/>
                        <a:cs typeface="Verdana"/>
                      </a:endParaRPr>
                    </a:p>
                  </a:txBody>
                  <a:tcPr marL="0" marR="0" marT="45085" marB="0">
                    <a:lnL w="28575">
                      <a:solidFill>
                        <a:srgbClr val="C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DF0"/>
                    </a:solidFill>
                  </a:tcPr>
                </a:tc>
                <a:extLst>
                  <a:ext uri="{0D108BD9-81ED-4DB2-BD59-A6C34878D82A}">
                    <a16:rowId xmlns:a16="http://schemas.microsoft.com/office/drawing/2014/main" val="10004"/>
                  </a:ext>
                </a:extLst>
              </a:tr>
              <a:tr h="324104">
                <a:tc>
                  <a:txBody>
                    <a:bodyPr/>
                    <a:lstStyle/>
                    <a:p>
                      <a:pPr marL="635" algn="ctr">
                        <a:lnSpc>
                          <a:spcPct val="100000"/>
                        </a:lnSpc>
                        <a:spcBef>
                          <a:spcPts val="360"/>
                        </a:spcBef>
                      </a:pPr>
                      <a:r>
                        <a:rPr sz="1400" dirty="0">
                          <a:latin typeface="Verdana"/>
                          <a:cs typeface="Verdana"/>
                        </a:rPr>
                        <a:t>1</a:t>
                      </a:r>
                      <a:endParaRPr sz="1400">
                        <a:latin typeface="Verdana"/>
                        <a:cs typeface="Verdana"/>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F8"/>
                    </a:solidFill>
                  </a:tcPr>
                </a:tc>
                <a:tc>
                  <a:txBody>
                    <a:bodyPr/>
                    <a:lstStyle/>
                    <a:p>
                      <a:pPr marL="635" algn="ctr">
                        <a:lnSpc>
                          <a:spcPct val="100000"/>
                        </a:lnSpc>
                        <a:spcBef>
                          <a:spcPts val="360"/>
                        </a:spcBef>
                      </a:pPr>
                      <a:r>
                        <a:rPr sz="1400" spc="-5" dirty="0">
                          <a:latin typeface="Verdana"/>
                          <a:cs typeface="Verdana"/>
                        </a:rPr>
                        <a:t>-8.5</a:t>
                      </a:r>
                      <a:endParaRPr sz="1400">
                        <a:latin typeface="Verdana"/>
                        <a:cs typeface="Verdana"/>
                      </a:endParaRPr>
                    </a:p>
                  </a:txBody>
                  <a:tcPr marL="0" marR="0" marB="0">
                    <a:lnL w="12700">
                      <a:solidFill>
                        <a:srgbClr val="FFFFFF"/>
                      </a:solidFill>
                      <a:prstDash val="solid"/>
                    </a:lnL>
                    <a:lnR w="28575">
                      <a:solidFill>
                        <a:srgbClr val="C00000"/>
                      </a:solidFill>
                      <a:prstDash val="solid"/>
                    </a:lnR>
                    <a:lnT w="12700">
                      <a:solidFill>
                        <a:srgbClr val="FFFFFF"/>
                      </a:solidFill>
                      <a:prstDash val="solid"/>
                    </a:lnT>
                    <a:lnB w="12700">
                      <a:solidFill>
                        <a:srgbClr val="FFFFFF"/>
                      </a:solidFill>
                      <a:prstDash val="solid"/>
                    </a:lnB>
                    <a:solidFill>
                      <a:srgbClr val="E7EEF8"/>
                    </a:solidFill>
                  </a:tcPr>
                </a:tc>
                <a:tc>
                  <a:txBody>
                    <a:bodyPr/>
                    <a:lstStyle/>
                    <a:p>
                      <a:pPr marL="1270" algn="ctr">
                        <a:lnSpc>
                          <a:spcPct val="100000"/>
                        </a:lnSpc>
                        <a:spcBef>
                          <a:spcPts val="360"/>
                        </a:spcBef>
                      </a:pPr>
                      <a:r>
                        <a:rPr sz="1400" spc="-5" dirty="0">
                          <a:latin typeface="Verdana"/>
                          <a:cs typeface="Verdana"/>
                        </a:rPr>
                        <a:t>72.25</a:t>
                      </a:r>
                      <a:endParaRPr sz="1400">
                        <a:latin typeface="Verdana"/>
                        <a:cs typeface="Verdana"/>
                      </a:endParaRPr>
                    </a:p>
                  </a:txBody>
                  <a:tcPr marL="0" marR="0" marB="0">
                    <a:lnL w="28575">
                      <a:solidFill>
                        <a:srgbClr val="C00000"/>
                      </a:solidFill>
                      <a:prstDash val="solid"/>
                    </a:lnL>
                    <a:lnR w="28575">
                      <a:solidFill>
                        <a:srgbClr val="C00000"/>
                      </a:solidFill>
                      <a:prstDash val="solid"/>
                    </a:lnR>
                    <a:lnT w="12700">
                      <a:solidFill>
                        <a:srgbClr val="FFFFFF"/>
                      </a:solidFill>
                      <a:prstDash val="solid"/>
                    </a:lnT>
                    <a:lnB w="12700">
                      <a:solidFill>
                        <a:srgbClr val="FFFFFF"/>
                      </a:solidFill>
                      <a:prstDash val="solid"/>
                    </a:lnB>
                    <a:solidFill>
                      <a:srgbClr val="E7EEF8"/>
                    </a:solidFill>
                  </a:tcPr>
                </a:tc>
                <a:tc>
                  <a:txBody>
                    <a:bodyPr/>
                    <a:lstStyle/>
                    <a:p>
                      <a:pPr marL="1270" algn="ctr">
                        <a:lnSpc>
                          <a:spcPct val="100000"/>
                        </a:lnSpc>
                        <a:spcBef>
                          <a:spcPts val="360"/>
                        </a:spcBef>
                      </a:pPr>
                      <a:r>
                        <a:rPr sz="1400" spc="-5" dirty="0">
                          <a:latin typeface="Verdana"/>
                          <a:cs typeface="Verdana"/>
                        </a:rPr>
                        <a:t>13.71</a:t>
                      </a:r>
                      <a:endParaRPr sz="1400">
                        <a:latin typeface="Verdana"/>
                        <a:cs typeface="Verdana"/>
                      </a:endParaRPr>
                    </a:p>
                  </a:txBody>
                  <a:tcPr marL="0" marR="0" marB="0">
                    <a:lnL w="28575">
                      <a:solidFill>
                        <a:srgbClr val="C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F8"/>
                    </a:solidFill>
                  </a:tcPr>
                </a:tc>
                <a:extLst>
                  <a:ext uri="{0D108BD9-81ED-4DB2-BD59-A6C34878D82A}">
                    <a16:rowId xmlns:a16="http://schemas.microsoft.com/office/drawing/2014/main" val="10005"/>
                  </a:ext>
                </a:extLst>
              </a:tr>
              <a:tr h="323951">
                <a:tc>
                  <a:txBody>
                    <a:bodyPr/>
                    <a:lstStyle/>
                    <a:p>
                      <a:pPr marL="635" algn="ctr">
                        <a:lnSpc>
                          <a:spcPct val="100000"/>
                        </a:lnSpc>
                        <a:spcBef>
                          <a:spcPts val="359"/>
                        </a:spcBef>
                      </a:pPr>
                      <a:r>
                        <a:rPr sz="1400" dirty="0">
                          <a:latin typeface="Verdana"/>
                          <a:cs typeface="Verdana"/>
                        </a:rPr>
                        <a:t>1</a:t>
                      </a:r>
                      <a:endParaRPr sz="1400">
                        <a:latin typeface="Verdana"/>
                        <a:cs typeface="Verdana"/>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DF0"/>
                    </a:solidFill>
                  </a:tcPr>
                </a:tc>
                <a:tc>
                  <a:txBody>
                    <a:bodyPr/>
                    <a:lstStyle/>
                    <a:p>
                      <a:pPr marL="2540" algn="ctr">
                        <a:lnSpc>
                          <a:spcPct val="100000"/>
                        </a:lnSpc>
                        <a:spcBef>
                          <a:spcPts val="359"/>
                        </a:spcBef>
                      </a:pPr>
                      <a:r>
                        <a:rPr sz="1400" spc="-5" dirty="0">
                          <a:latin typeface="Verdana"/>
                          <a:cs typeface="Verdana"/>
                        </a:rPr>
                        <a:t>-8</a:t>
                      </a:r>
                      <a:endParaRPr sz="1400">
                        <a:latin typeface="Verdana"/>
                        <a:cs typeface="Verdana"/>
                      </a:endParaRPr>
                    </a:p>
                  </a:txBody>
                  <a:tcPr marL="0" marR="0" marT="45719" marB="0">
                    <a:lnL w="12700">
                      <a:solidFill>
                        <a:srgbClr val="FFFFFF"/>
                      </a:solidFill>
                      <a:prstDash val="solid"/>
                    </a:lnL>
                    <a:lnR w="28575">
                      <a:solidFill>
                        <a:srgbClr val="C00000"/>
                      </a:solidFill>
                      <a:prstDash val="solid"/>
                    </a:lnR>
                    <a:lnT w="12700">
                      <a:solidFill>
                        <a:srgbClr val="FFFFFF"/>
                      </a:solidFill>
                      <a:prstDash val="solid"/>
                    </a:lnT>
                    <a:lnB w="12700">
                      <a:solidFill>
                        <a:srgbClr val="FFFFFF"/>
                      </a:solidFill>
                      <a:prstDash val="solid"/>
                    </a:lnB>
                    <a:solidFill>
                      <a:srgbClr val="CADDF0"/>
                    </a:solidFill>
                  </a:tcPr>
                </a:tc>
                <a:tc>
                  <a:txBody>
                    <a:bodyPr/>
                    <a:lstStyle/>
                    <a:p>
                      <a:pPr marL="1270" algn="ctr">
                        <a:lnSpc>
                          <a:spcPct val="100000"/>
                        </a:lnSpc>
                        <a:spcBef>
                          <a:spcPts val="359"/>
                        </a:spcBef>
                      </a:pPr>
                      <a:r>
                        <a:rPr sz="1400" spc="-5" dirty="0">
                          <a:latin typeface="Verdana"/>
                          <a:cs typeface="Verdana"/>
                        </a:rPr>
                        <a:t>64.00</a:t>
                      </a:r>
                      <a:endParaRPr sz="1400">
                        <a:latin typeface="Verdana"/>
                        <a:cs typeface="Verdana"/>
                      </a:endParaRPr>
                    </a:p>
                  </a:txBody>
                  <a:tcPr marL="0" marR="0" marT="45719" marB="0">
                    <a:lnL w="28575">
                      <a:solidFill>
                        <a:srgbClr val="C00000"/>
                      </a:solidFill>
                      <a:prstDash val="solid"/>
                    </a:lnL>
                    <a:lnR w="28575">
                      <a:solidFill>
                        <a:srgbClr val="C00000"/>
                      </a:solidFill>
                      <a:prstDash val="solid"/>
                    </a:lnR>
                    <a:lnT w="12700">
                      <a:solidFill>
                        <a:srgbClr val="FFFFFF"/>
                      </a:solidFill>
                      <a:prstDash val="solid"/>
                    </a:lnT>
                    <a:lnB w="12700">
                      <a:solidFill>
                        <a:srgbClr val="FFFFFF"/>
                      </a:solidFill>
                      <a:prstDash val="solid"/>
                    </a:lnB>
                    <a:solidFill>
                      <a:srgbClr val="CADDF0"/>
                    </a:solidFill>
                  </a:tcPr>
                </a:tc>
                <a:tc>
                  <a:txBody>
                    <a:bodyPr/>
                    <a:lstStyle/>
                    <a:p>
                      <a:pPr marL="1270" algn="ctr">
                        <a:lnSpc>
                          <a:spcPct val="100000"/>
                        </a:lnSpc>
                        <a:spcBef>
                          <a:spcPts val="359"/>
                        </a:spcBef>
                      </a:pPr>
                      <a:r>
                        <a:rPr sz="1400" spc="-5" dirty="0">
                          <a:latin typeface="Verdana"/>
                          <a:cs typeface="Verdana"/>
                        </a:rPr>
                        <a:t>14.47</a:t>
                      </a:r>
                      <a:endParaRPr sz="1400">
                        <a:latin typeface="Verdana"/>
                        <a:cs typeface="Verdana"/>
                      </a:endParaRPr>
                    </a:p>
                  </a:txBody>
                  <a:tcPr marL="0" marR="0" marT="45719" marB="0">
                    <a:lnL w="28575">
                      <a:solidFill>
                        <a:srgbClr val="C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DF0"/>
                    </a:solidFill>
                  </a:tcPr>
                </a:tc>
                <a:extLst>
                  <a:ext uri="{0D108BD9-81ED-4DB2-BD59-A6C34878D82A}">
                    <a16:rowId xmlns:a16="http://schemas.microsoft.com/office/drawing/2014/main" val="10006"/>
                  </a:ext>
                </a:extLst>
              </a:tr>
              <a:tr h="334670">
                <a:tc gridSpan="2">
                  <a:txBody>
                    <a:bodyPr/>
                    <a:lstStyle/>
                    <a:p>
                      <a:pPr>
                        <a:lnSpc>
                          <a:spcPct val="100000"/>
                        </a:lnSpc>
                      </a:pPr>
                      <a:endParaRPr sz="1300">
                        <a:latin typeface="Times New Roman"/>
                        <a:cs typeface="Times New Roman"/>
                      </a:endParaRPr>
                    </a:p>
                  </a:txBody>
                  <a:tcPr marL="0" marR="0" marT="0" marB="0">
                    <a:lnR w="28575">
                      <a:solidFill>
                        <a:srgbClr val="C00000"/>
                      </a:solidFill>
                      <a:prstDash val="solid"/>
                    </a:lnR>
                    <a:lnT w="12700">
                      <a:solidFill>
                        <a:srgbClr val="FFFFFF"/>
                      </a:solidFill>
                      <a:prstDash val="solid"/>
                    </a:lnT>
                  </a:tcPr>
                </a:tc>
                <a:tc hMerge="1">
                  <a:txBody>
                    <a:bodyPr/>
                    <a:lstStyle/>
                    <a:p>
                      <a:endParaRPr/>
                    </a:p>
                  </a:txBody>
                  <a:tcPr marL="0" marR="0" marT="0" marB="0"/>
                </a:tc>
                <a:tc>
                  <a:txBody>
                    <a:bodyPr/>
                    <a:lstStyle/>
                    <a:p>
                      <a:pPr>
                        <a:lnSpc>
                          <a:spcPct val="100000"/>
                        </a:lnSpc>
                      </a:pPr>
                      <a:endParaRPr sz="1300">
                        <a:latin typeface="Times New Roman"/>
                        <a:cs typeface="Times New Roman"/>
                      </a:endParaRPr>
                    </a:p>
                  </a:txBody>
                  <a:tcPr marL="0" marR="0" marT="0" marB="0">
                    <a:lnL w="28575">
                      <a:solidFill>
                        <a:srgbClr val="C00000"/>
                      </a:solidFill>
                      <a:prstDash val="solid"/>
                    </a:lnL>
                    <a:lnR w="28575">
                      <a:solidFill>
                        <a:srgbClr val="C00000"/>
                      </a:solidFill>
                      <a:prstDash val="solid"/>
                    </a:lnR>
                    <a:lnT w="12700">
                      <a:solidFill>
                        <a:srgbClr val="FFFFFF"/>
                      </a:solidFill>
                      <a:prstDash val="solid"/>
                    </a:lnT>
                    <a:lnB w="28575">
                      <a:solidFill>
                        <a:srgbClr val="C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C00000"/>
                      </a:solidFill>
                      <a:prstDash val="solid"/>
                    </a:lnL>
                    <a:lnT w="12700">
                      <a:solidFill>
                        <a:srgbClr val="FFFFFF"/>
                      </a:solidFill>
                      <a:prstDash val="solid"/>
                    </a:lnT>
                  </a:tcPr>
                </a:tc>
                <a:extLst>
                  <a:ext uri="{0D108BD9-81ED-4DB2-BD59-A6C34878D82A}">
                    <a16:rowId xmlns:a16="http://schemas.microsoft.com/office/drawing/2014/main" val="10007"/>
                  </a:ext>
                </a:extLst>
              </a:tr>
            </a:tbl>
          </a:graphicData>
        </a:graphic>
      </p:graphicFrame>
      <p:grpSp>
        <p:nvGrpSpPr>
          <p:cNvPr id="9" name="object 6">
            <a:extLst>
              <a:ext uri="{FF2B5EF4-FFF2-40B4-BE49-F238E27FC236}">
                <a16:creationId xmlns:a16="http://schemas.microsoft.com/office/drawing/2014/main" id="{5C4E9D5D-4795-4F51-AFA4-9AB101154C1A}"/>
              </a:ext>
            </a:extLst>
          </p:cNvPr>
          <p:cNvGrpSpPr/>
          <p:nvPr/>
        </p:nvGrpSpPr>
        <p:grpSpPr>
          <a:xfrm>
            <a:off x="5355434" y="3966333"/>
            <a:ext cx="988060" cy="428625"/>
            <a:chOff x="3133344" y="2865120"/>
            <a:chExt cx="988060" cy="428625"/>
          </a:xfrm>
        </p:grpSpPr>
        <p:sp>
          <p:nvSpPr>
            <p:cNvPr id="10" name="object 7">
              <a:extLst>
                <a:ext uri="{FF2B5EF4-FFF2-40B4-BE49-F238E27FC236}">
                  <a16:creationId xmlns:a16="http://schemas.microsoft.com/office/drawing/2014/main" id="{4AC51D7E-0C49-446F-B8BE-173411DA4694}"/>
                </a:ext>
              </a:extLst>
            </p:cNvPr>
            <p:cNvSpPr/>
            <p:nvPr/>
          </p:nvSpPr>
          <p:spPr>
            <a:xfrm>
              <a:off x="3146298" y="2878074"/>
              <a:ext cx="962025" cy="402590"/>
            </a:xfrm>
            <a:custGeom>
              <a:avLst/>
              <a:gdLst/>
              <a:ahLst/>
              <a:cxnLst/>
              <a:rect l="l" t="t" r="r" b="b"/>
              <a:pathLst>
                <a:path w="962025" h="402589">
                  <a:moveTo>
                    <a:pt x="760476" y="0"/>
                  </a:moveTo>
                  <a:lnTo>
                    <a:pt x="760476" y="100583"/>
                  </a:lnTo>
                  <a:lnTo>
                    <a:pt x="0" y="100583"/>
                  </a:lnTo>
                  <a:lnTo>
                    <a:pt x="0" y="301751"/>
                  </a:lnTo>
                  <a:lnTo>
                    <a:pt x="760476" y="301751"/>
                  </a:lnTo>
                  <a:lnTo>
                    <a:pt x="760476" y="402336"/>
                  </a:lnTo>
                  <a:lnTo>
                    <a:pt x="961643" y="201168"/>
                  </a:lnTo>
                  <a:lnTo>
                    <a:pt x="760476" y="0"/>
                  </a:lnTo>
                  <a:close/>
                </a:path>
              </a:pathLst>
            </a:custGeom>
            <a:solidFill>
              <a:srgbClr val="0097DB"/>
            </a:solidFill>
          </p:spPr>
          <p:txBody>
            <a:bodyPr wrap="square" lIns="0" tIns="0" rIns="0" bIns="0" rtlCol="0"/>
            <a:lstStyle/>
            <a:p>
              <a:endParaRPr/>
            </a:p>
          </p:txBody>
        </p:sp>
        <p:sp>
          <p:nvSpPr>
            <p:cNvPr id="11" name="object 8">
              <a:extLst>
                <a:ext uri="{FF2B5EF4-FFF2-40B4-BE49-F238E27FC236}">
                  <a16:creationId xmlns:a16="http://schemas.microsoft.com/office/drawing/2014/main" id="{0F7D5C06-1D01-4765-9D24-222297359531}"/>
                </a:ext>
              </a:extLst>
            </p:cNvPr>
            <p:cNvSpPr/>
            <p:nvPr/>
          </p:nvSpPr>
          <p:spPr>
            <a:xfrm>
              <a:off x="3146298" y="2878074"/>
              <a:ext cx="962025" cy="402590"/>
            </a:xfrm>
            <a:custGeom>
              <a:avLst/>
              <a:gdLst/>
              <a:ahLst/>
              <a:cxnLst/>
              <a:rect l="l" t="t" r="r" b="b"/>
              <a:pathLst>
                <a:path w="962025" h="402589">
                  <a:moveTo>
                    <a:pt x="0" y="100583"/>
                  </a:moveTo>
                  <a:lnTo>
                    <a:pt x="760476" y="100583"/>
                  </a:lnTo>
                  <a:lnTo>
                    <a:pt x="760476" y="0"/>
                  </a:lnTo>
                  <a:lnTo>
                    <a:pt x="961643" y="201168"/>
                  </a:lnTo>
                  <a:lnTo>
                    <a:pt x="760476" y="402336"/>
                  </a:lnTo>
                  <a:lnTo>
                    <a:pt x="760476" y="301751"/>
                  </a:lnTo>
                  <a:lnTo>
                    <a:pt x="0" y="301751"/>
                  </a:lnTo>
                  <a:lnTo>
                    <a:pt x="0" y="100583"/>
                  </a:lnTo>
                  <a:close/>
                </a:path>
              </a:pathLst>
            </a:custGeom>
            <a:ln w="25908">
              <a:solidFill>
                <a:srgbClr val="006DA0"/>
              </a:solidFill>
            </a:ln>
          </p:spPr>
          <p:txBody>
            <a:bodyPr wrap="square" lIns="0" tIns="0" rIns="0" bIns="0" rtlCol="0"/>
            <a:lstStyle/>
            <a:p>
              <a:endParaRPr/>
            </a:p>
          </p:txBody>
        </p:sp>
      </p:grpSp>
    </p:spTree>
    <p:extLst>
      <p:ext uri="{BB962C8B-B14F-4D97-AF65-F5344CB8AC3E}">
        <p14:creationId xmlns:p14="http://schemas.microsoft.com/office/powerpoint/2010/main" val="210272825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E650E3-26A2-498E-B7EE-EFEC065DE3B6}"/>
              </a:ext>
            </a:extLst>
          </p:cNvPr>
          <p:cNvSpPr>
            <a:spLocks noGrp="1"/>
          </p:cNvSpPr>
          <p:nvPr>
            <p:ph type="title"/>
          </p:nvPr>
        </p:nvSpPr>
        <p:spPr/>
        <p:txBody>
          <a:bodyPr/>
          <a:lstStyle/>
          <a:p>
            <a:r>
              <a:rPr lang="de-DE" dirty="0"/>
              <a:t>This </a:t>
            </a:r>
            <a:r>
              <a:rPr lang="de-DE" dirty="0" err="1"/>
              <a:t>session</a:t>
            </a:r>
            <a:r>
              <a:rPr lang="de-DE" dirty="0"/>
              <a:t>:</a:t>
            </a:r>
          </a:p>
        </p:txBody>
      </p:sp>
      <p:sp>
        <p:nvSpPr>
          <p:cNvPr id="3" name="Inhaltsplatzhalter 2">
            <a:extLst>
              <a:ext uri="{FF2B5EF4-FFF2-40B4-BE49-F238E27FC236}">
                <a16:creationId xmlns:a16="http://schemas.microsoft.com/office/drawing/2014/main" id="{1350F0E2-F8D7-4481-88BD-B652CDB98AED}"/>
              </a:ext>
            </a:extLst>
          </p:cNvPr>
          <p:cNvSpPr>
            <a:spLocks noGrp="1"/>
          </p:cNvSpPr>
          <p:nvPr>
            <p:ph idx="1"/>
          </p:nvPr>
        </p:nvSpPr>
        <p:spPr/>
        <p:txBody>
          <a:bodyPr/>
          <a:lstStyle/>
          <a:p>
            <a:pPr marL="355600" indent="-342900">
              <a:lnSpc>
                <a:spcPct val="100000"/>
              </a:lnSpc>
              <a:spcBef>
                <a:spcPts val="740"/>
              </a:spcBef>
              <a:buClr>
                <a:srgbClr val="0097DB"/>
              </a:buClr>
              <a:buFont typeface="Arial"/>
              <a:buChar char="•"/>
              <a:tabLst>
                <a:tab pos="354965" algn="l"/>
                <a:tab pos="355600" algn="l"/>
              </a:tabLst>
            </a:pPr>
            <a:r>
              <a:rPr lang="en-US" sz="2400" spc="-5" dirty="0">
                <a:solidFill>
                  <a:srgbClr val="4D4F52"/>
                </a:solidFill>
                <a:cs typeface="Verdana"/>
              </a:rPr>
              <a:t>Linear regression</a:t>
            </a:r>
          </a:p>
          <a:p>
            <a:pPr marL="355600" indent="-342900">
              <a:lnSpc>
                <a:spcPct val="100000"/>
              </a:lnSpc>
              <a:spcBef>
                <a:spcPts val="740"/>
              </a:spcBef>
              <a:buClr>
                <a:srgbClr val="0097DB"/>
              </a:buClr>
              <a:buFont typeface="Arial"/>
              <a:buChar char="•"/>
              <a:tabLst>
                <a:tab pos="354965" algn="l"/>
                <a:tab pos="355600" algn="l"/>
              </a:tabLst>
            </a:pPr>
            <a:r>
              <a:rPr lang="en-US" sz="2400" spc="-5" dirty="0">
                <a:solidFill>
                  <a:srgbClr val="4D4F52"/>
                </a:solidFill>
                <a:cs typeface="Verdana"/>
              </a:rPr>
              <a:t>Least square</a:t>
            </a:r>
          </a:p>
          <a:p>
            <a:pPr marL="355600" indent="-342900">
              <a:lnSpc>
                <a:spcPct val="100000"/>
              </a:lnSpc>
              <a:spcBef>
                <a:spcPts val="740"/>
              </a:spcBef>
              <a:buClr>
                <a:srgbClr val="0097DB"/>
              </a:buClr>
              <a:buFont typeface="Arial"/>
              <a:buChar char="•"/>
              <a:tabLst>
                <a:tab pos="354965" algn="l"/>
                <a:tab pos="355600" algn="l"/>
              </a:tabLst>
            </a:pPr>
            <a:r>
              <a:rPr lang="en-US" sz="2400" spc="-5" dirty="0">
                <a:solidFill>
                  <a:srgbClr val="4D4F52"/>
                </a:solidFill>
                <a:cs typeface="Verdana"/>
              </a:rPr>
              <a:t>Gradient decent</a:t>
            </a:r>
          </a:p>
          <a:p>
            <a:pPr marL="355600" indent="-342900">
              <a:lnSpc>
                <a:spcPct val="100000"/>
              </a:lnSpc>
              <a:spcBef>
                <a:spcPts val="740"/>
              </a:spcBef>
              <a:buClr>
                <a:srgbClr val="0097DB"/>
              </a:buClr>
              <a:buFont typeface="Arial"/>
              <a:buChar char="•"/>
              <a:tabLst>
                <a:tab pos="354965" algn="l"/>
                <a:tab pos="355600" algn="l"/>
              </a:tabLst>
            </a:pPr>
            <a:r>
              <a:rPr lang="en-US" sz="2400" spc="-5" dirty="0">
                <a:solidFill>
                  <a:srgbClr val="4D4F52"/>
                </a:solidFill>
                <a:cs typeface="Verdana"/>
              </a:rPr>
              <a:t>SVM</a:t>
            </a:r>
            <a:endParaRPr lang="en-US" sz="4000" dirty="0">
              <a:cs typeface="Verdana"/>
            </a:endParaRPr>
          </a:p>
          <a:p>
            <a:endParaRPr lang="de-DE" dirty="0"/>
          </a:p>
        </p:txBody>
      </p:sp>
      <p:sp>
        <p:nvSpPr>
          <p:cNvPr id="4" name="Fußzeilenplatzhalter 3">
            <a:extLst>
              <a:ext uri="{FF2B5EF4-FFF2-40B4-BE49-F238E27FC236}">
                <a16:creationId xmlns:a16="http://schemas.microsoft.com/office/drawing/2014/main" id="{7ADE063A-4C9F-43B7-AAB4-AC6194D50021}"/>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6CCE7A27-034D-498E-8E72-75DA9BC9A11A}"/>
              </a:ext>
            </a:extLst>
          </p:cNvPr>
          <p:cNvSpPr>
            <a:spLocks noGrp="1"/>
          </p:cNvSpPr>
          <p:nvPr>
            <p:ph type="sldNum" sz="quarter" idx="11"/>
          </p:nvPr>
        </p:nvSpPr>
        <p:spPr/>
        <p:txBody>
          <a:bodyPr/>
          <a:lstStyle/>
          <a:p>
            <a:fld id="{0625EBFC-0345-4FA4-A801-51797D94B198}" type="slidenum">
              <a:rPr lang="de-DE" smtClean="0"/>
              <a:t>2</a:t>
            </a:fld>
            <a:endParaRPr lang="de-DE" dirty="0"/>
          </a:p>
        </p:txBody>
      </p:sp>
    </p:spTree>
    <p:extLst>
      <p:ext uri="{BB962C8B-B14F-4D97-AF65-F5344CB8AC3E}">
        <p14:creationId xmlns:p14="http://schemas.microsoft.com/office/powerpoint/2010/main" val="10607322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39AF2A-26E0-460A-BD37-498ACE85CFF6}"/>
              </a:ext>
            </a:extLst>
          </p:cNvPr>
          <p:cNvSpPr>
            <a:spLocks noGrp="1"/>
          </p:cNvSpPr>
          <p:nvPr>
            <p:ph type="title"/>
          </p:nvPr>
        </p:nvSpPr>
        <p:spPr/>
        <p:txBody>
          <a:bodyPr/>
          <a:lstStyle/>
          <a:p>
            <a:r>
              <a:rPr lang="de-DE" dirty="0"/>
              <a:t>Polynomial Regression</a:t>
            </a:r>
          </a:p>
        </p:txBody>
      </p:sp>
      <p:sp>
        <p:nvSpPr>
          <p:cNvPr id="4" name="Fußzeilenplatzhalter 3">
            <a:extLst>
              <a:ext uri="{FF2B5EF4-FFF2-40B4-BE49-F238E27FC236}">
                <a16:creationId xmlns:a16="http://schemas.microsoft.com/office/drawing/2014/main" id="{0AAA7586-5DE5-4F56-87F7-FCFEBBC94E5E}"/>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D1F8F468-D5C8-4C2C-8980-39FDE1381A55}"/>
              </a:ext>
            </a:extLst>
          </p:cNvPr>
          <p:cNvSpPr>
            <a:spLocks noGrp="1"/>
          </p:cNvSpPr>
          <p:nvPr>
            <p:ph type="sldNum" sz="quarter" idx="11"/>
          </p:nvPr>
        </p:nvSpPr>
        <p:spPr/>
        <p:txBody>
          <a:bodyPr/>
          <a:lstStyle/>
          <a:p>
            <a:fld id="{0625EBFC-0345-4FA4-A801-51797D94B198}" type="slidenum">
              <a:rPr lang="de-DE" smtClean="0"/>
              <a:t>20</a:t>
            </a:fld>
            <a:endParaRPr lang="de-DE" dirty="0"/>
          </a:p>
        </p:txBody>
      </p:sp>
      <p:sp>
        <p:nvSpPr>
          <p:cNvPr id="6" name="object 3">
            <a:extLst>
              <a:ext uri="{FF2B5EF4-FFF2-40B4-BE49-F238E27FC236}">
                <a16:creationId xmlns:a16="http://schemas.microsoft.com/office/drawing/2014/main" id="{414387D9-FB20-404C-8187-E011A0FB60E7}"/>
              </a:ext>
            </a:extLst>
          </p:cNvPr>
          <p:cNvSpPr txBox="1"/>
          <p:nvPr/>
        </p:nvSpPr>
        <p:spPr>
          <a:xfrm>
            <a:off x="1901823" y="4832873"/>
            <a:ext cx="4114800"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Cambria Math"/>
                <a:cs typeface="Cambria Math"/>
              </a:rPr>
              <a:t>𝑦</a:t>
            </a:r>
            <a:r>
              <a:rPr sz="1800" spc="130" dirty="0">
                <a:latin typeface="Cambria Math"/>
                <a:cs typeface="Cambria Math"/>
              </a:rPr>
              <a:t> </a:t>
            </a:r>
            <a:r>
              <a:rPr sz="1800" dirty="0">
                <a:latin typeface="Cambria Math"/>
                <a:cs typeface="Cambria Math"/>
              </a:rPr>
              <a:t>=</a:t>
            </a:r>
            <a:r>
              <a:rPr sz="1800" spc="95" dirty="0">
                <a:latin typeface="Cambria Math"/>
                <a:cs typeface="Cambria Math"/>
              </a:rPr>
              <a:t> </a:t>
            </a:r>
            <a:r>
              <a:rPr sz="1800" spc="5" dirty="0">
                <a:latin typeface="Cambria Math"/>
                <a:cs typeface="Cambria Math"/>
              </a:rPr>
              <a:t>0.2</a:t>
            </a:r>
            <a:r>
              <a:rPr sz="1800" spc="5" dirty="0">
                <a:solidFill>
                  <a:srgbClr val="FF0000"/>
                </a:solidFill>
                <a:latin typeface="Cambria Math"/>
                <a:cs typeface="Cambria Math"/>
              </a:rPr>
              <a:t>𝒙</a:t>
            </a:r>
            <a:r>
              <a:rPr sz="1950" spc="7" baseline="27777" dirty="0">
                <a:solidFill>
                  <a:srgbClr val="FF0000"/>
                </a:solidFill>
                <a:latin typeface="Cambria Math"/>
                <a:cs typeface="Cambria Math"/>
              </a:rPr>
              <a:t>𝟐</a:t>
            </a:r>
            <a:r>
              <a:rPr sz="1950" spc="247" baseline="27777" dirty="0">
                <a:solidFill>
                  <a:srgbClr val="FF0000"/>
                </a:solidFill>
                <a:latin typeface="Cambria Math"/>
                <a:cs typeface="Cambria Math"/>
              </a:rPr>
              <a:t> </a:t>
            </a:r>
            <a:r>
              <a:rPr sz="1800" dirty="0">
                <a:latin typeface="Cambria Math"/>
                <a:cs typeface="Cambria Math"/>
              </a:rPr>
              <a:t>+</a:t>
            </a:r>
            <a:r>
              <a:rPr sz="1800" spc="235" dirty="0">
                <a:latin typeface="Cambria Math"/>
                <a:cs typeface="Cambria Math"/>
              </a:rPr>
              <a:t> </a:t>
            </a:r>
            <a:r>
              <a:rPr sz="1800" dirty="0">
                <a:latin typeface="Cambria Math"/>
                <a:cs typeface="Cambria Math"/>
              </a:rPr>
              <a:t>0.1𝑥</a:t>
            </a:r>
            <a:r>
              <a:rPr sz="1800" spc="50" dirty="0">
                <a:latin typeface="Cambria Math"/>
                <a:cs typeface="Cambria Math"/>
              </a:rPr>
              <a:t> </a:t>
            </a:r>
            <a:r>
              <a:rPr sz="1800" dirty="0">
                <a:latin typeface="Cambria Math"/>
                <a:cs typeface="Cambria Math"/>
              </a:rPr>
              <a:t>+</a:t>
            </a:r>
            <a:r>
              <a:rPr sz="1800" spc="5" dirty="0">
                <a:latin typeface="Cambria Math"/>
                <a:cs typeface="Cambria Math"/>
              </a:rPr>
              <a:t> </a:t>
            </a:r>
            <a:r>
              <a:rPr sz="1800" dirty="0">
                <a:latin typeface="Cambria Math"/>
                <a:cs typeface="Cambria Math"/>
              </a:rPr>
              <a:t>1</a:t>
            </a:r>
            <a:r>
              <a:rPr sz="1800" spc="-15" dirty="0">
                <a:latin typeface="Cambria Math"/>
                <a:cs typeface="Cambria Math"/>
              </a:rPr>
              <a:t> </a:t>
            </a:r>
            <a:r>
              <a:rPr sz="1800" dirty="0">
                <a:latin typeface="Cambria Math"/>
                <a:cs typeface="Cambria Math"/>
              </a:rPr>
              <a:t>+</a:t>
            </a:r>
            <a:r>
              <a:rPr sz="1800" spc="5" dirty="0">
                <a:latin typeface="Cambria Math"/>
                <a:cs typeface="Cambria Math"/>
              </a:rPr>
              <a:t> </a:t>
            </a:r>
            <a:r>
              <a:rPr sz="1800" dirty="0">
                <a:latin typeface="Cambria Math"/>
                <a:cs typeface="Cambria Math"/>
              </a:rPr>
              <a:t>3𝐺𝑎𝑢𝑠𝑠𝑖𝑎𝑛𝑁𝑜𝑖𝑠𝑒</a:t>
            </a:r>
            <a:endParaRPr sz="1800">
              <a:latin typeface="Cambria Math"/>
              <a:cs typeface="Cambria Math"/>
            </a:endParaRPr>
          </a:p>
        </p:txBody>
      </p:sp>
      <p:pic>
        <p:nvPicPr>
          <p:cNvPr id="7" name="object 4">
            <a:extLst>
              <a:ext uri="{FF2B5EF4-FFF2-40B4-BE49-F238E27FC236}">
                <a16:creationId xmlns:a16="http://schemas.microsoft.com/office/drawing/2014/main" id="{8446CB8B-160C-4370-9AE3-B25BF4612FF3}"/>
              </a:ext>
            </a:extLst>
          </p:cNvPr>
          <p:cNvPicPr/>
          <p:nvPr/>
        </p:nvPicPr>
        <p:blipFill>
          <a:blip r:embed="rId2" cstate="print"/>
          <a:stretch>
            <a:fillRect/>
          </a:stretch>
        </p:blipFill>
        <p:spPr>
          <a:xfrm>
            <a:off x="1851310" y="1911408"/>
            <a:ext cx="3915138" cy="2628545"/>
          </a:xfrm>
          <a:prstGeom prst="rect">
            <a:avLst/>
          </a:prstGeom>
        </p:spPr>
      </p:pic>
      <p:sp>
        <p:nvSpPr>
          <p:cNvPr id="8" name="object 5">
            <a:extLst>
              <a:ext uri="{FF2B5EF4-FFF2-40B4-BE49-F238E27FC236}">
                <a16:creationId xmlns:a16="http://schemas.microsoft.com/office/drawing/2014/main" id="{E22DF6B2-7EC0-48C0-A069-BC03807B77BB}"/>
              </a:ext>
            </a:extLst>
          </p:cNvPr>
          <p:cNvSpPr txBox="1"/>
          <p:nvPr/>
        </p:nvSpPr>
        <p:spPr>
          <a:xfrm>
            <a:off x="6556144" y="4851161"/>
            <a:ext cx="3669029" cy="239395"/>
          </a:xfrm>
          <a:prstGeom prst="rect">
            <a:avLst/>
          </a:prstGeom>
        </p:spPr>
        <p:txBody>
          <a:bodyPr vert="horz" wrap="square" lIns="0" tIns="12700" rIns="0" bIns="0" rtlCol="0">
            <a:spAutoFit/>
          </a:bodyPr>
          <a:lstStyle/>
          <a:p>
            <a:pPr marL="38100">
              <a:lnSpc>
                <a:spcPct val="100000"/>
              </a:lnSpc>
              <a:spcBef>
                <a:spcPts val="100"/>
              </a:spcBef>
            </a:pPr>
            <a:r>
              <a:rPr sz="1400" dirty="0">
                <a:latin typeface="Verdana"/>
                <a:cs typeface="Verdana"/>
              </a:rPr>
              <a:t>Linear</a:t>
            </a:r>
            <a:r>
              <a:rPr sz="1400" spc="-25" dirty="0">
                <a:latin typeface="Verdana"/>
                <a:cs typeface="Verdana"/>
              </a:rPr>
              <a:t> </a:t>
            </a:r>
            <a:r>
              <a:rPr sz="1400" spc="-5" dirty="0">
                <a:latin typeface="Verdana"/>
                <a:cs typeface="Verdana"/>
              </a:rPr>
              <a:t>Regression:</a:t>
            </a:r>
            <a:r>
              <a:rPr sz="1400" spc="-30" dirty="0">
                <a:latin typeface="Verdana"/>
                <a:cs typeface="Verdana"/>
              </a:rPr>
              <a:t> </a:t>
            </a:r>
            <a:r>
              <a:rPr sz="1400" dirty="0">
                <a:latin typeface="Verdana"/>
                <a:cs typeface="Verdana"/>
              </a:rPr>
              <a:t>y</a:t>
            </a:r>
            <a:r>
              <a:rPr sz="1400" spc="-15" dirty="0">
                <a:latin typeface="Verdana"/>
                <a:cs typeface="Verdana"/>
              </a:rPr>
              <a:t> </a:t>
            </a:r>
            <a:r>
              <a:rPr sz="1400" dirty="0">
                <a:latin typeface="Verdana"/>
                <a:cs typeface="Verdana"/>
              </a:rPr>
              <a:t>=</a:t>
            </a:r>
            <a:r>
              <a:rPr sz="1400" spc="-5" dirty="0">
                <a:latin typeface="Verdana"/>
                <a:cs typeface="Verdana"/>
              </a:rPr>
              <a:t> </a:t>
            </a:r>
            <a:r>
              <a:rPr sz="1400" spc="10" dirty="0">
                <a:latin typeface="Verdana"/>
                <a:cs typeface="Verdana"/>
              </a:rPr>
              <a:t>w</a:t>
            </a:r>
            <a:r>
              <a:rPr sz="1350" spc="15" baseline="-21604" dirty="0">
                <a:latin typeface="Verdana"/>
                <a:cs typeface="Verdana"/>
              </a:rPr>
              <a:t>0</a:t>
            </a:r>
            <a:r>
              <a:rPr sz="1350" spc="247" baseline="-21604" dirty="0">
                <a:latin typeface="Verdana"/>
                <a:cs typeface="Verdana"/>
              </a:rPr>
              <a:t> </a:t>
            </a:r>
            <a:r>
              <a:rPr sz="1400" dirty="0">
                <a:latin typeface="Verdana"/>
                <a:cs typeface="Verdana"/>
              </a:rPr>
              <a:t>+</a:t>
            </a:r>
            <a:r>
              <a:rPr sz="1400" spc="-15" dirty="0">
                <a:latin typeface="Verdana"/>
                <a:cs typeface="Verdana"/>
              </a:rPr>
              <a:t> </a:t>
            </a:r>
            <a:r>
              <a:rPr sz="1400" spc="5" dirty="0">
                <a:latin typeface="Verdana"/>
                <a:cs typeface="Verdana"/>
              </a:rPr>
              <a:t>w</a:t>
            </a:r>
            <a:r>
              <a:rPr sz="1350" spc="7" baseline="-21604" dirty="0">
                <a:latin typeface="Verdana"/>
                <a:cs typeface="Verdana"/>
              </a:rPr>
              <a:t>1</a:t>
            </a:r>
            <a:r>
              <a:rPr sz="1400" spc="5" dirty="0">
                <a:latin typeface="Verdana"/>
                <a:cs typeface="Verdana"/>
              </a:rPr>
              <a:t>x</a:t>
            </a:r>
            <a:r>
              <a:rPr sz="1400" spc="-10" dirty="0">
                <a:latin typeface="Verdana"/>
                <a:cs typeface="Verdana"/>
              </a:rPr>
              <a:t> </a:t>
            </a:r>
            <a:r>
              <a:rPr sz="1400" dirty="0">
                <a:latin typeface="Verdana"/>
                <a:cs typeface="Verdana"/>
              </a:rPr>
              <a:t>+</a:t>
            </a:r>
            <a:r>
              <a:rPr sz="1400" spc="-10" dirty="0">
                <a:latin typeface="Verdana"/>
                <a:cs typeface="Verdana"/>
              </a:rPr>
              <a:t> </a:t>
            </a:r>
            <a:r>
              <a:rPr sz="1400" spc="10" dirty="0">
                <a:solidFill>
                  <a:srgbClr val="FF0000"/>
                </a:solidFill>
                <a:latin typeface="Verdana"/>
                <a:cs typeface="Verdana"/>
              </a:rPr>
              <a:t>w</a:t>
            </a:r>
            <a:r>
              <a:rPr sz="1350" spc="15" baseline="-21604" dirty="0">
                <a:solidFill>
                  <a:srgbClr val="FF0000"/>
                </a:solidFill>
                <a:latin typeface="Verdana"/>
                <a:cs typeface="Verdana"/>
              </a:rPr>
              <a:t>2</a:t>
            </a:r>
            <a:r>
              <a:rPr sz="1400" spc="10" dirty="0">
                <a:solidFill>
                  <a:srgbClr val="FF0000"/>
                </a:solidFill>
                <a:latin typeface="Verdana"/>
                <a:cs typeface="Verdana"/>
              </a:rPr>
              <a:t>x</a:t>
            </a:r>
            <a:r>
              <a:rPr sz="1350" spc="15" baseline="24691" dirty="0">
                <a:solidFill>
                  <a:srgbClr val="FF0000"/>
                </a:solidFill>
                <a:latin typeface="Verdana"/>
                <a:cs typeface="Verdana"/>
              </a:rPr>
              <a:t>2</a:t>
            </a:r>
            <a:endParaRPr sz="1350" baseline="24691">
              <a:latin typeface="Verdana"/>
              <a:cs typeface="Verdana"/>
            </a:endParaRPr>
          </a:p>
        </p:txBody>
      </p:sp>
      <p:pic>
        <p:nvPicPr>
          <p:cNvPr id="9" name="object 6">
            <a:extLst>
              <a:ext uri="{FF2B5EF4-FFF2-40B4-BE49-F238E27FC236}">
                <a16:creationId xmlns:a16="http://schemas.microsoft.com/office/drawing/2014/main" id="{96E17857-D338-44FA-A8C2-227E02A566DF}"/>
              </a:ext>
            </a:extLst>
          </p:cNvPr>
          <p:cNvPicPr/>
          <p:nvPr/>
        </p:nvPicPr>
        <p:blipFill>
          <a:blip r:embed="rId3" cstate="print"/>
          <a:stretch>
            <a:fillRect/>
          </a:stretch>
        </p:blipFill>
        <p:spPr>
          <a:xfrm>
            <a:off x="6285783" y="2021136"/>
            <a:ext cx="3973015" cy="2628545"/>
          </a:xfrm>
          <a:prstGeom prst="rect">
            <a:avLst/>
          </a:prstGeom>
        </p:spPr>
      </p:pic>
    </p:spTree>
    <p:extLst>
      <p:ext uri="{BB962C8B-B14F-4D97-AF65-F5344CB8AC3E}">
        <p14:creationId xmlns:p14="http://schemas.microsoft.com/office/powerpoint/2010/main" val="305986105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39AF2A-26E0-460A-BD37-498ACE85CFF6}"/>
              </a:ext>
            </a:extLst>
          </p:cNvPr>
          <p:cNvSpPr>
            <a:spLocks noGrp="1"/>
          </p:cNvSpPr>
          <p:nvPr>
            <p:ph type="title"/>
          </p:nvPr>
        </p:nvSpPr>
        <p:spPr/>
        <p:txBody>
          <a:bodyPr/>
          <a:lstStyle/>
          <a:p>
            <a:r>
              <a:rPr lang="de-DE" dirty="0"/>
              <a:t>Polynomial Regression</a:t>
            </a:r>
          </a:p>
        </p:txBody>
      </p:sp>
      <p:sp>
        <p:nvSpPr>
          <p:cNvPr id="4" name="Fußzeilenplatzhalter 3">
            <a:extLst>
              <a:ext uri="{FF2B5EF4-FFF2-40B4-BE49-F238E27FC236}">
                <a16:creationId xmlns:a16="http://schemas.microsoft.com/office/drawing/2014/main" id="{0AAA7586-5DE5-4F56-87F7-FCFEBBC94E5E}"/>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D1F8F468-D5C8-4C2C-8980-39FDE1381A55}"/>
              </a:ext>
            </a:extLst>
          </p:cNvPr>
          <p:cNvSpPr>
            <a:spLocks noGrp="1"/>
          </p:cNvSpPr>
          <p:nvPr>
            <p:ph type="sldNum" sz="quarter" idx="11"/>
          </p:nvPr>
        </p:nvSpPr>
        <p:spPr/>
        <p:txBody>
          <a:bodyPr/>
          <a:lstStyle/>
          <a:p>
            <a:fld id="{0625EBFC-0345-4FA4-A801-51797D94B198}" type="slidenum">
              <a:rPr lang="de-DE" smtClean="0"/>
              <a:t>21</a:t>
            </a:fld>
            <a:endParaRPr lang="de-DE" dirty="0"/>
          </a:p>
        </p:txBody>
      </p:sp>
      <p:sp>
        <p:nvSpPr>
          <p:cNvPr id="6" name="object 3">
            <a:extLst>
              <a:ext uri="{FF2B5EF4-FFF2-40B4-BE49-F238E27FC236}">
                <a16:creationId xmlns:a16="http://schemas.microsoft.com/office/drawing/2014/main" id="{4C2CF0AB-2B11-4B13-AC8B-873BCA4D93D9}"/>
              </a:ext>
            </a:extLst>
          </p:cNvPr>
          <p:cNvSpPr txBox="1"/>
          <p:nvPr/>
        </p:nvSpPr>
        <p:spPr>
          <a:xfrm>
            <a:off x="2136487" y="1860616"/>
            <a:ext cx="7406005" cy="1380490"/>
          </a:xfrm>
          <a:prstGeom prst="rect">
            <a:avLst/>
          </a:prstGeom>
        </p:spPr>
        <p:txBody>
          <a:bodyPr vert="horz" wrap="square" lIns="0" tIns="107315" rIns="0" bIns="0" rtlCol="0">
            <a:spAutoFit/>
          </a:bodyPr>
          <a:lstStyle/>
          <a:p>
            <a:pPr marL="368300" indent="-342900">
              <a:lnSpc>
                <a:spcPct val="100000"/>
              </a:lnSpc>
              <a:spcBef>
                <a:spcPts val="845"/>
              </a:spcBef>
              <a:buClr>
                <a:srgbClr val="0097DB"/>
              </a:buClr>
              <a:buFont typeface="Arial"/>
              <a:buChar char="•"/>
              <a:tabLst>
                <a:tab pos="367665" algn="l"/>
                <a:tab pos="368300" algn="l"/>
              </a:tabLst>
            </a:pPr>
            <a:r>
              <a:rPr sz="1600" spc="-5" dirty="0">
                <a:solidFill>
                  <a:srgbClr val="4D4F52"/>
                </a:solidFill>
                <a:latin typeface="Verdana"/>
                <a:cs typeface="Verdana"/>
              </a:rPr>
              <a:t>Polynomial</a:t>
            </a:r>
            <a:r>
              <a:rPr sz="1600" spc="55" dirty="0">
                <a:solidFill>
                  <a:srgbClr val="4D4F52"/>
                </a:solidFill>
                <a:latin typeface="Verdana"/>
                <a:cs typeface="Verdana"/>
              </a:rPr>
              <a:t> </a:t>
            </a:r>
            <a:r>
              <a:rPr sz="1600" spc="-10" dirty="0">
                <a:solidFill>
                  <a:srgbClr val="4D4F52"/>
                </a:solidFill>
                <a:latin typeface="Verdana"/>
                <a:cs typeface="Verdana"/>
              </a:rPr>
              <a:t>Regression</a:t>
            </a:r>
            <a:r>
              <a:rPr sz="1600" spc="60" dirty="0">
                <a:solidFill>
                  <a:srgbClr val="4D4F52"/>
                </a:solidFill>
                <a:latin typeface="Verdana"/>
                <a:cs typeface="Verdana"/>
              </a:rPr>
              <a:t> </a:t>
            </a:r>
            <a:r>
              <a:rPr sz="1600" spc="-5" dirty="0">
                <a:solidFill>
                  <a:srgbClr val="4D4F52"/>
                </a:solidFill>
                <a:latin typeface="Verdana"/>
                <a:cs typeface="Verdana"/>
              </a:rPr>
              <a:t>=</a:t>
            </a:r>
            <a:r>
              <a:rPr sz="1600" spc="10" dirty="0">
                <a:solidFill>
                  <a:srgbClr val="4D4F52"/>
                </a:solidFill>
                <a:latin typeface="Verdana"/>
                <a:cs typeface="Verdana"/>
              </a:rPr>
              <a:t> </a:t>
            </a:r>
            <a:r>
              <a:rPr sz="1600" spc="-5" dirty="0">
                <a:solidFill>
                  <a:srgbClr val="4D4F52"/>
                </a:solidFill>
                <a:latin typeface="Verdana"/>
                <a:cs typeface="Verdana"/>
              </a:rPr>
              <a:t>Linear</a:t>
            </a:r>
            <a:r>
              <a:rPr sz="1600" spc="35" dirty="0">
                <a:solidFill>
                  <a:srgbClr val="4D4F52"/>
                </a:solidFill>
                <a:latin typeface="Verdana"/>
                <a:cs typeface="Verdana"/>
              </a:rPr>
              <a:t> </a:t>
            </a:r>
            <a:r>
              <a:rPr sz="1600" spc="-10" dirty="0">
                <a:solidFill>
                  <a:srgbClr val="4D4F52"/>
                </a:solidFill>
                <a:latin typeface="Verdana"/>
                <a:cs typeface="Verdana"/>
              </a:rPr>
              <a:t>Regression</a:t>
            </a:r>
            <a:r>
              <a:rPr sz="1600" spc="60" dirty="0">
                <a:solidFill>
                  <a:srgbClr val="4D4F52"/>
                </a:solidFill>
                <a:latin typeface="Verdana"/>
                <a:cs typeface="Verdana"/>
              </a:rPr>
              <a:t> </a:t>
            </a:r>
            <a:r>
              <a:rPr sz="1600" spc="-10" dirty="0">
                <a:solidFill>
                  <a:srgbClr val="4D4F52"/>
                </a:solidFill>
                <a:latin typeface="Verdana"/>
                <a:cs typeface="Verdana"/>
              </a:rPr>
              <a:t>with</a:t>
            </a:r>
            <a:r>
              <a:rPr sz="1600" spc="20" dirty="0">
                <a:solidFill>
                  <a:srgbClr val="4D4F52"/>
                </a:solidFill>
                <a:latin typeface="Verdana"/>
                <a:cs typeface="Verdana"/>
              </a:rPr>
              <a:t> </a:t>
            </a:r>
            <a:r>
              <a:rPr sz="1600" spc="-10" dirty="0">
                <a:solidFill>
                  <a:srgbClr val="4D4F52"/>
                </a:solidFill>
                <a:latin typeface="Verdana"/>
                <a:cs typeface="Verdana"/>
              </a:rPr>
              <a:t>polynomial</a:t>
            </a:r>
            <a:r>
              <a:rPr sz="1600" spc="60" dirty="0">
                <a:solidFill>
                  <a:srgbClr val="4D4F52"/>
                </a:solidFill>
                <a:latin typeface="Verdana"/>
                <a:cs typeface="Verdana"/>
              </a:rPr>
              <a:t> </a:t>
            </a:r>
            <a:r>
              <a:rPr sz="1600" spc="-5" dirty="0">
                <a:solidFill>
                  <a:srgbClr val="4D4F52"/>
                </a:solidFill>
                <a:latin typeface="Verdana"/>
                <a:cs typeface="Verdana"/>
              </a:rPr>
              <a:t>features</a:t>
            </a:r>
            <a:endParaRPr sz="1600">
              <a:latin typeface="Verdana"/>
              <a:cs typeface="Verdana"/>
            </a:endParaRPr>
          </a:p>
          <a:p>
            <a:pPr marL="368300" indent="-342900">
              <a:lnSpc>
                <a:spcPct val="100000"/>
              </a:lnSpc>
              <a:spcBef>
                <a:spcPts val="740"/>
              </a:spcBef>
              <a:buClr>
                <a:srgbClr val="0097DB"/>
              </a:buClr>
              <a:buFont typeface="Arial"/>
              <a:buChar char="•"/>
              <a:tabLst>
                <a:tab pos="367665" algn="l"/>
                <a:tab pos="368300" algn="l"/>
              </a:tabLst>
            </a:pPr>
            <a:r>
              <a:rPr sz="1600" spc="-5" dirty="0">
                <a:solidFill>
                  <a:srgbClr val="4D4F52"/>
                </a:solidFill>
                <a:latin typeface="Verdana"/>
                <a:cs typeface="Verdana"/>
              </a:rPr>
              <a:t>You can </a:t>
            </a:r>
            <a:r>
              <a:rPr sz="1600" spc="-10" dirty="0">
                <a:solidFill>
                  <a:srgbClr val="4D4F52"/>
                </a:solidFill>
                <a:latin typeface="Verdana"/>
                <a:cs typeface="Verdana"/>
              </a:rPr>
              <a:t>get</a:t>
            </a:r>
            <a:r>
              <a:rPr sz="1600" spc="-20" dirty="0">
                <a:solidFill>
                  <a:srgbClr val="4D4F52"/>
                </a:solidFill>
                <a:latin typeface="Verdana"/>
                <a:cs typeface="Verdana"/>
              </a:rPr>
              <a:t> </a:t>
            </a:r>
            <a:r>
              <a:rPr sz="1600" spc="-10" dirty="0">
                <a:solidFill>
                  <a:srgbClr val="4D4F52"/>
                </a:solidFill>
                <a:latin typeface="Verdana"/>
                <a:cs typeface="Verdana"/>
              </a:rPr>
              <a:t>creative:</a:t>
            </a:r>
            <a:endParaRPr sz="1600">
              <a:latin typeface="Verdana"/>
              <a:cs typeface="Verdana"/>
            </a:endParaRPr>
          </a:p>
          <a:p>
            <a:pPr marL="979169" lvl="1" indent="-143510">
              <a:lnSpc>
                <a:spcPct val="100000"/>
              </a:lnSpc>
              <a:spcBef>
                <a:spcPts val="760"/>
              </a:spcBef>
              <a:buClr>
                <a:srgbClr val="0097DB"/>
              </a:buClr>
              <a:buFont typeface="Arial"/>
              <a:buChar char="•"/>
              <a:tabLst>
                <a:tab pos="979805" algn="l"/>
              </a:tabLst>
            </a:pPr>
            <a:r>
              <a:rPr sz="1600" dirty="0">
                <a:solidFill>
                  <a:srgbClr val="4D4F52"/>
                </a:solidFill>
                <a:latin typeface="Verdana"/>
                <a:cs typeface="Verdana"/>
              </a:rPr>
              <a:t>x</a:t>
            </a:r>
            <a:r>
              <a:rPr sz="1575" baseline="26455" dirty="0">
                <a:solidFill>
                  <a:srgbClr val="4D4F52"/>
                </a:solidFill>
                <a:latin typeface="Verdana"/>
                <a:cs typeface="Verdana"/>
              </a:rPr>
              <a:t>2</a:t>
            </a:r>
            <a:r>
              <a:rPr sz="1600" dirty="0">
                <a:solidFill>
                  <a:srgbClr val="4D4F52"/>
                </a:solidFill>
                <a:latin typeface="Verdana"/>
                <a:cs typeface="Verdana"/>
              </a:rPr>
              <a:t>,</a:t>
            </a:r>
            <a:r>
              <a:rPr sz="1600" spc="-40" dirty="0">
                <a:solidFill>
                  <a:srgbClr val="4D4F52"/>
                </a:solidFill>
                <a:latin typeface="Verdana"/>
                <a:cs typeface="Verdana"/>
              </a:rPr>
              <a:t> </a:t>
            </a:r>
            <a:r>
              <a:rPr sz="1600" spc="5" dirty="0">
                <a:solidFill>
                  <a:srgbClr val="4D4F52"/>
                </a:solidFill>
                <a:latin typeface="Verdana"/>
                <a:cs typeface="Verdana"/>
              </a:rPr>
              <a:t>x</a:t>
            </a:r>
            <a:r>
              <a:rPr sz="1575" spc="7" baseline="26455" dirty="0">
                <a:solidFill>
                  <a:srgbClr val="4D4F52"/>
                </a:solidFill>
                <a:latin typeface="Verdana"/>
                <a:cs typeface="Verdana"/>
              </a:rPr>
              <a:t>3</a:t>
            </a:r>
            <a:r>
              <a:rPr sz="1600" spc="5" dirty="0">
                <a:solidFill>
                  <a:srgbClr val="4D4F52"/>
                </a:solidFill>
                <a:latin typeface="Verdana"/>
                <a:cs typeface="Verdana"/>
              </a:rPr>
              <a:t>,</a:t>
            </a:r>
            <a:r>
              <a:rPr sz="1600" spc="-40" dirty="0">
                <a:solidFill>
                  <a:srgbClr val="4D4F52"/>
                </a:solidFill>
                <a:latin typeface="Verdana"/>
                <a:cs typeface="Verdana"/>
              </a:rPr>
              <a:t> </a:t>
            </a:r>
            <a:r>
              <a:rPr sz="1600" spc="5" dirty="0">
                <a:solidFill>
                  <a:srgbClr val="4D4F52"/>
                </a:solidFill>
                <a:latin typeface="Verdana"/>
                <a:cs typeface="Verdana"/>
              </a:rPr>
              <a:t>x</a:t>
            </a:r>
            <a:r>
              <a:rPr sz="1575" spc="7" baseline="26455" dirty="0">
                <a:solidFill>
                  <a:srgbClr val="4D4F52"/>
                </a:solidFill>
                <a:latin typeface="Verdana"/>
                <a:cs typeface="Verdana"/>
              </a:rPr>
              <a:t>4</a:t>
            </a:r>
            <a:r>
              <a:rPr sz="1600" spc="5" dirty="0">
                <a:solidFill>
                  <a:srgbClr val="4D4F52"/>
                </a:solidFill>
                <a:latin typeface="Verdana"/>
                <a:cs typeface="Verdana"/>
              </a:rPr>
              <a:t>…</a:t>
            </a:r>
            <a:endParaRPr sz="1600">
              <a:latin typeface="Verdana"/>
              <a:cs typeface="Verdana"/>
            </a:endParaRPr>
          </a:p>
          <a:p>
            <a:pPr marL="979169" lvl="1" indent="-143510">
              <a:lnSpc>
                <a:spcPct val="100000"/>
              </a:lnSpc>
              <a:spcBef>
                <a:spcPts val="745"/>
              </a:spcBef>
              <a:buClr>
                <a:srgbClr val="0097DB"/>
              </a:buClr>
              <a:buFont typeface="Arial"/>
              <a:buChar char="•"/>
              <a:tabLst>
                <a:tab pos="979805" algn="l"/>
              </a:tabLst>
            </a:pPr>
            <a:r>
              <a:rPr sz="1600" dirty="0">
                <a:solidFill>
                  <a:srgbClr val="4D4F52"/>
                </a:solidFill>
                <a:latin typeface="Verdana"/>
                <a:cs typeface="Verdana"/>
              </a:rPr>
              <a:t>zx</a:t>
            </a:r>
            <a:r>
              <a:rPr sz="1575" baseline="26455" dirty="0">
                <a:solidFill>
                  <a:srgbClr val="4D4F52"/>
                </a:solidFill>
                <a:latin typeface="Verdana"/>
                <a:cs typeface="Verdana"/>
              </a:rPr>
              <a:t>2</a:t>
            </a:r>
            <a:r>
              <a:rPr sz="1600" dirty="0">
                <a:solidFill>
                  <a:srgbClr val="4D4F52"/>
                </a:solidFill>
                <a:latin typeface="Verdana"/>
                <a:cs typeface="Verdana"/>
              </a:rPr>
              <a:t>,</a:t>
            </a:r>
            <a:r>
              <a:rPr sz="1600" spc="-30" dirty="0">
                <a:solidFill>
                  <a:srgbClr val="4D4F52"/>
                </a:solidFill>
                <a:latin typeface="Verdana"/>
                <a:cs typeface="Verdana"/>
              </a:rPr>
              <a:t> </a:t>
            </a:r>
            <a:r>
              <a:rPr sz="1600" dirty="0">
                <a:solidFill>
                  <a:srgbClr val="4D4F52"/>
                </a:solidFill>
                <a:latin typeface="Verdana"/>
                <a:cs typeface="Verdana"/>
              </a:rPr>
              <a:t>zx</a:t>
            </a:r>
            <a:r>
              <a:rPr sz="1575" baseline="26455" dirty="0">
                <a:solidFill>
                  <a:srgbClr val="4D4F52"/>
                </a:solidFill>
                <a:latin typeface="Verdana"/>
                <a:cs typeface="Verdana"/>
              </a:rPr>
              <a:t>3</a:t>
            </a:r>
            <a:r>
              <a:rPr sz="1600" dirty="0">
                <a:solidFill>
                  <a:srgbClr val="4D4F52"/>
                </a:solidFill>
                <a:latin typeface="Verdana"/>
                <a:cs typeface="Verdana"/>
              </a:rPr>
              <a:t>,</a:t>
            </a:r>
            <a:r>
              <a:rPr sz="1600" spc="-30" dirty="0">
                <a:solidFill>
                  <a:srgbClr val="4D4F52"/>
                </a:solidFill>
                <a:latin typeface="Verdana"/>
                <a:cs typeface="Verdana"/>
              </a:rPr>
              <a:t> </a:t>
            </a:r>
            <a:r>
              <a:rPr sz="1600" spc="5" dirty="0">
                <a:solidFill>
                  <a:srgbClr val="4D4F52"/>
                </a:solidFill>
                <a:latin typeface="Verdana"/>
                <a:cs typeface="Verdana"/>
              </a:rPr>
              <a:t>z</a:t>
            </a:r>
            <a:r>
              <a:rPr sz="1575" spc="7" baseline="26455" dirty="0">
                <a:solidFill>
                  <a:srgbClr val="4D4F52"/>
                </a:solidFill>
                <a:latin typeface="Verdana"/>
                <a:cs typeface="Verdana"/>
              </a:rPr>
              <a:t>2</a:t>
            </a:r>
            <a:r>
              <a:rPr sz="1600" spc="5" dirty="0">
                <a:solidFill>
                  <a:srgbClr val="4D4F52"/>
                </a:solidFill>
                <a:latin typeface="Verdana"/>
                <a:cs typeface="Verdana"/>
              </a:rPr>
              <a:t>x</a:t>
            </a:r>
            <a:r>
              <a:rPr sz="1575" spc="7" baseline="26455" dirty="0">
                <a:solidFill>
                  <a:srgbClr val="4D4F52"/>
                </a:solidFill>
                <a:latin typeface="Verdana"/>
                <a:cs typeface="Verdana"/>
              </a:rPr>
              <a:t>2</a:t>
            </a:r>
            <a:r>
              <a:rPr sz="1600" spc="5" dirty="0">
                <a:solidFill>
                  <a:srgbClr val="4D4F52"/>
                </a:solidFill>
                <a:latin typeface="Verdana"/>
                <a:cs typeface="Verdana"/>
              </a:rPr>
              <a:t>,</a:t>
            </a:r>
            <a:r>
              <a:rPr sz="1600" spc="-35" dirty="0">
                <a:solidFill>
                  <a:srgbClr val="4D4F52"/>
                </a:solidFill>
                <a:latin typeface="Verdana"/>
                <a:cs typeface="Verdana"/>
              </a:rPr>
              <a:t> </a:t>
            </a:r>
            <a:r>
              <a:rPr sz="1600" spc="-5" dirty="0">
                <a:solidFill>
                  <a:srgbClr val="4D4F52"/>
                </a:solidFill>
                <a:latin typeface="Verdana"/>
                <a:cs typeface="Verdana"/>
              </a:rPr>
              <a:t>…</a:t>
            </a:r>
            <a:endParaRPr sz="1600">
              <a:latin typeface="Verdana"/>
              <a:cs typeface="Verdana"/>
            </a:endParaRPr>
          </a:p>
        </p:txBody>
      </p:sp>
      <p:graphicFrame>
        <p:nvGraphicFramePr>
          <p:cNvPr id="7" name="object 4">
            <a:extLst>
              <a:ext uri="{FF2B5EF4-FFF2-40B4-BE49-F238E27FC236}">
                <a16:creationId xmlns:a16="http://schemas.microsoft.com/office/drawing/2014/main" id="{5FDCDEAF-EA78-493B-85CC-6D206C892F69}"/>
              </a:ext>
            </a:extLst>
          </p:cNvPr>
          <p:cNvGraphicFramePr>
            <a:graphicFrameLocks noGrp="1"/>
          </p:cNvGraphicFramePr>
          <p:nvPr>
            <p:extLst>
              <p:ext uri="{D42A27DB-BD31-4B8C-83A1-F6EECF244321}">
                <p14:modId xmlns:p14="http://schemas.microsoft.com/office/powerpoint/2010/main" val="3346147391"/>
              </p:ext>
            </p:extLst>
          </p:nvPr>
        </p:nvGraphicFramePr>
        <p:xfrm>
          <a:off x="4965437" y="2772451"/>
          <a:ext cx="4131309" cy="2526788"/>
        </p:xfrm>
        <a:graphic>
          <a:graphicData uri="http://schemas.openxmlformats.org/drawingml/2006/table">
            <a:tbl>
              <a:tblPr firstRow="1" bandRow="1">
                <a:tableStyleId>{2D5ABB26-0587-4C30-8999-92F81FD0307C}</a:tableStyleId>
              </a:tblPr>
              <a:tblGrid>
                <a:gridCol w="1292860">
                  <a:extLst>
                    <a:ext uri="{9D8B030D-6E8A-4147-A177-3AD203B41FA5}">
                      <a16:colId xmlns:a16="http://schemas.microsoft.com/office/drawing/2014/main" val="20000"/>
                    </a:ext>
                  </a:extLst>
                </a:gridCol>
                <a:gridCol w="709929">
                  <a:extLst>
                    <a:ext uri="{9D8B030D-6E8A-4147-A177-3AD203B41FA5}">
                      <a16:colId xmlns:a16="http://schemas.microsoft.com/office/drawing/2014/main" val="20001"/>
                    </a:ext>
                  </a:extLst>
                </a:gridCol>
                <a:gridCol w="709930">
                  <a:extLst>
                    <a:ext uri="{9D8B030D-6E8A-4147-A177-3AD203B41FA5}">
                      <a16:colId xmlns:a16="http://schemas.microsoft.com/office/drawing/2014/main" val="20002"/>
                    </a:ext>
                  </a:extLst>
                </a:gridCol>
                <a:gridCol w="709930">
                  <a:extLst>
                    <a:ext uri="{9D8B030D-6E8A-4147-A177-3AD203B41FA5}">
                      <a16:colId xmlns:a16="http://schemas.microsoft.com/office/drawing/2014/main" val="20003"/>
                    </a:ext>
                  </a:extLst>
                </a:gridCol>
                <a:gridCol w="708660">
                  <a:extLst>
                    <a:ext uri="{9D8B030D-6E8A-4147-A177-3AD203B41FA5}">
                      <a16:colId xmlns:a16="http://schemas.microsoft.com/office/drawing/2014/main" val="20004"/>
                    </a:ext>
                  </a:extLst>
                </a:gridCol>
              </a:tblGrid>
              <a:tr h="378015">
                <a:tc gridSpan="3">
                  <a:txBody>
                    <a:bodyPr/>
                    <a:lstStyle/>
                    <a:p>
                      <a:pPr marR="269240" algn="r">
                        <a:lnSpc>
                          <a:spcPct val="100000"/>
                        </a:lnSpc>
                        <a:spcBef>
                          <a:spcPts val="350"/>
                        </a:spcBef>
                      </a:pPr>
                      <a:r>
                        <a:rPr sz="1800" dirty="0">
                          <a:latin typeface="Verdana"/>
                          <a:cs typeface="Verdana"/>
                        </a:rPr>
                        <a:t>x</a:t>
                      </a:r>
                      <a:endParaRPr sz="1800">
                        <a:latin typeface="Verdana"/>
                        <a:cs typeface="Verdana"/>
                      </a:endParaRPr>
                    </a:p>
                  </a:txBody>
                  <a:tcPr marL="0" marR="0" marT="44450" marB="0">
                    <a:lnR w="28575">
                      <a:solidFill>
                        <a:srgbClr val="C00000"/>
                      </a:solidFill>
                      <a:prstDash val="solid"/>
                    </a:lnR>
                  </a:tcPr>
                </a:tc>
                <a:tc hMerge="1">
                  <a:txBody>
                    <a:bodyPr/>
                    <a:lstStyle/>
                    <a:p>
                      <a:endParaRPr/>
                    </a:p>
                  </a:txBody>
                  <a:tcPr marL="0" marR="0" marT="0" marB="0"/>
                </a:tc>
                <a:tc hMerge="1">
                  <a:txBody>
                    <a:bodyPr/>
                    <a:lstStyle/>
                    <a:p>
                      <a:endParaRPr/>
                    </a:p>
                  </a:txBody>
                  <a:tcPr marL="0" marR="0" marT="0" marB="0"/>
                </a:tc>
                <a:tc>
                  <a:txBody>
                    <a:bodyPr/>
                    <a:lstStyle/>
                    <a:p>
                      <a:pPr marL="59055" algn="ctr">
                        <a:lnSpc>
                          <a:spcPts val="1960"/>
                        </a:lnSpc>
                      </a:pPr>
                      <a:r>
                        <a:rPr sz="2700" baseline="-16975" dirty="0">
                          <a:latin typeface="Verdana"/>
                          <a:cs typeface="Verdana"/>
                        </a:rPr>
                        <a:t>x</a:t>
                      </a:r>
                      <a:r>
                        <a:rPr sz="1200" dirty="0">
                          <a:latin typeface="Verdana"/>
                          <a:cs typeface="Verdana"/>
                        </a:rPr>
                        <a:t>2</a:t>
                      </a:r>
                      <a:endParaRPr sz="1200">
                        <a:latin typeface="Verdana"/>
                        <a:cs typeface="Verdana"/>
                      </a:endParaRPr>
                    </a:p>
                  </a:txBody>
                  <a:tcPr marL="0" marR="0" marT="0" marB="0">
                    <a:lnL w="28575">
                      <a:solidFill>
                        <a:srgbClr val="C00000"/>
                      </a:solidFill>
                      <a:prstDash val="solid"/>
                    </a:lnL>
                    <a:lnR w="28575">
                      <a:solidFill>
                        <a:srgbClr val="C00000"/>
                      </a:solidFill>
                      <a:prstDash val="solid"/>
                    </a:lnR>
                    <a:lnT w="28575">
                      <a:solidFill>
                        <a:srgbClr val="C00000"/>
                      </a:solidFill>
                      <a:prstDash val="solid"/>
                    </a:lnT>
                    <a:lnB w="28575">
                      <a:solidFill>
                        <a:srgbClr val="FFC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C00000"/>
                      </a:solidFill>
                      <a:prstDash val="solid"/>
                    </a:lnL>
                    <a:lnB w="28575">
                      <a:solidFill>
                        <a:srgbClr val="FFC000"/>
                      </a:solidFill>
                      <a:prstDash val="solid"/>
                    </a:lnB>
                  </a:tcPr>
                </a:tc>
                <a:extLst>
                  <a:ext uri="{0D108BD9-81ED-4DB2-BD59-A6C34878D82A}">
                    <a16:rowId xmlns:a16="http://schemas.microsoft.com/office/drawing/2014/main" val="10000"/>
                  </a:ext>
                </a:extLst>
              </a:tr>
              <a:tr h="388874">
                <a:tc>
                  <a:txBody>
                    <a:bodyPr/>
                    <a:lstStyle/>
                    <a:p>
                      <a:pPr marL="111760">
                        <a:lnSpc>
                          <a:spcPct val="100000"/>
                        </a:lnSpc>
                        <a:spcBef>
                          <a:spcPts val="440"/>
                        </a:spcBef>
                      </a:pPr>
                      <a:r>
                        <a:rPr sz="1800" spc="-10" dirty="0">
                          <a:latin typeface="Verdana"/>
                          <a:cs typeface="Verdana"/>
                        </a:rPr>
                        <a:t>Features</a:t>
                      </a:r>
                      <a:endParaRPr sz="1800">
                        <a:latin typeface="Verdana"/>
                        <a:cs typeface="Verdana"/>
                      </a:endParaRPr>
                    </a:p>
                  </a:txBody>
                  <a:tcPr marL="0" marR="0" marT="55880" marB="0">
                    <a:lnL w="28575">
                      <a:solidFill>
                        <a:srgbClr val="FFC000"/>
                      </a:solidFill>
                      <a:prstDash val="solid"/>
                    </a:lnL>
                    <a:lnR w="12700">
                      <a:solidFill>
                        <a:srgbClr val="FFFFFF"/>
                      </a:solidFill>
                      <a:prstDash val="solid"/>
                    </a:lnR>
                    <a:lnB w="28575">
                      <a:solidFill>
                        <a:srgbClr val="FFC000"/>
                      </a:solidFill>
                      <a:prstDash val="solid"/>
                    </a:lnB>
                    <a:solidFill>
                      <a:srgbClr val="FFF5D9"/>
                    </a:solidFill>
                  </a:tcPr>
                </a:tc>
                <a:tc>
                  <a:txBody>
                    <a:bodyPr/>
                    <a:lstStyle/>
                    <a:p>
                      <a:pPr marR="1270" algn="ctr">
                        <a:lnSpc>
                          <a:spcPct val="100000"/>
                        </a:lnSpc>
                        <a:spcBef>
                          <a:spcPts val="455"/>
                        </a:spcBef>
                      </a:pPr>
                      <a:r>
                        <a:rPr sz="1800" spc="15" dirty="0">
                          <a:solidFill>
                            <a:srgbClr val="FFFFFF"/>
                          </a:solidFill>
                          <a:latin typeface="Cambria Math"/>
                          <a:cs typeface="Cambria Math"/>
                        </a:rPr>
                        <a:t>𝑥</a:t>
                      </a:r>
                      <a:r>
                        <a:rPr sz="1950" spc="22" baseline="-14957" dirty="0">
                          <a:solidFill>
                            <a:srgbClr val="FFFFFF"/>
                          </a:solidFill>
                          <a:latin typeface="Cambria Math"/>
                          <a:cs typeface="Cambria Math"/>
                        </a:rPr>
                        <a:t>0</a:t>
                      </a:r>
                      <a:endParaRPr sz="1950" baseline="-14957">
                        <a:latin typeface="Cambria Math"/>
                        <a:cs typeface="Cambria Math"/>
                      </a:endParaRPr>
                    </a:p>
                  </a:txBody>
                  <a:tcPr marL="0" marR="0" marT="57785" marB="0">
                    <a:lnL w="12700">
                      <a:solidFill>
                        <a:srgbClr val="FFFFFF"/>
                      </a:solidFill>
                      <a:prstDash val="solid"/>
                    </a:lnL>
                    <a:lnR w="12700">
                      <a:solidFill>
                        <a:srgbClr val="FFFFFF"/>
                      </a:solidFill>
                      <a:prstDash val="solid"/>
                    </a:lnR>
                    <a:lnT w="28575">
                      <a:solidFill>
                        <a:srgbClr val="FFC000"/>
                      </a:solidFill>
                      <a:prstDash val="solid"/>
                    </a:lnT>
                    <a:lnB w="53975">
                      <a:solidFill>
                        <a:srgbClr val="FFFFFF"/>
                      </a:solidFill>
                      <a:prstDash val="solid"/>
                    </a:lnB>
                    <a:solidFill>
                      <a:srgbClr val="FFF5D9"/>
                    </a:solidFill>
                  </a:tcPr>
                </a:tc>
                <a:tc>
                  <a:txBody>
                    <a:bodyPr/>
                    <a:lstStyle/>
                    <a:p>
                      <a:pPr marR="1270" algn="ctr">
                        <a:lnSpc>
                          <a:spcPct val="100000"/>
                        </a:lnSpc>
                        <a:spcBef>
                          <a:spcPts val="455"/>
                        </a:spcBef>
                      </a:pPr>
                      <a:r>
                        <a:rPr sz="1800" dirty="0">
                          <a:solidFill>
                            <a:srgbClr val="FFFFFF"/>
                          </a:solidFill>
                          <a:latin typeface="Cambria Math"/>
                          <a:cs typeface="Cambria Math"/>
                        </a:rPr>
                        <a:t>𝑥</a:t>
                      </a:r>
                      <a:r>
                        <a:rPr sz="1950" baseline="-14957" dirty="0">
                          <a:solidFill>
                            <a:srgbClr val="FFFFFF"/>
                          </a:solidFill>
                          <a:latin typeface="Cambria Math"/>
                          <a:cs typeface="Cambria Math"/>
                        </a:rPr>
                        <a:t>𝟏</a:t>
                      </a:r>
                      <a:endParaRPr sz="1950" baseline="-14957">
                        <a:latin typeface="Cambria Math"/>
                        <a:cs typeface="Cambria Math"/>
                      </a:endParaRPr>
                    </a:p>
                  </a:txBody>
                  <a:tcPr marL="0" marR="0" marT="57785" marB="0">
                    <a:lnL w="12700">
                      <a:solidFill>
                        <a:srgbClr val="FFFFFF"/>
                      </a:solidFill>
                      <a:prstDash val="solid"/>
                    </a:lnL>
                    <a:lnR w="28575">
                      <a:solidFill>
                        <a:srgbClr val="C00000"/>
                      </a:solidFill>
                      <a:prstDash val="solid"/>
                    </a:lnR>
                    <a:lnT w="28575">
                      <a:solidFill>
                        <a:srgbClr val="FFC000"/>
                      </a:solidFill>
                      <a:prstDash val="solid"/>
                    </a:lnT>
                    <a:lnB w="53975">
                      <a:solidFill>
                        <a:srgbClr val="FFFFFF"/>
                      </a:solidFill>
                      <a:prstDash val="solid"/>
                    </a:lnB>
                    <a:solidFill>
                      <a:srgbClr val="FFF5D9"/>
                    </a:solidFill>
                  </a:tcPr>
                </a:tc>
                <a:tc>
                  <a:txBody>
                    <a:bodyPr/>
                    <a:lstStyle/>
                    <a:p>
                      <a:pPr marR="1270" algn="ctr">
                        <a:lnSpc>
                          <a:spcPct val="100000"/>
                        </a:lnSpc>
                        <a:spcBef>
                          <a:spcPts val="455"/>
                        </a:spcBef>
                      </a:pPr>
                      <a:r>
                        <a:rPr sz="1800" dirty="0">
                          <a:solidFill>
                            <a:srgbClr val="FFFFFF"/>
                          </a:solidFill>
                          <a:latin typeface="Cambria Math"/>
                          <a:cs typeface="Cambria Math"/>
                        </a:rPr>
                        <a:t>𝑥</a:t>
                      </a:r>
                      <a:r>
                        <a:rPr sz="1950" baseline="-14957" dirty="0">
                          <a:solidFill>
                            <a:srgbClr val="FFFFFF"/>
                          </a:solidFill>
                          <a:latin typeface="Cambria Math"/>
                          <a:cs typeface="Cambria Math"/>
                        </a:rPr>
                        <a:t>𝟐</a:t>
                      </a:r>
                      <a:endParaRPr sz="1950" baseline="-14957">
                        <a:latin typeface="Cambria Math"/>
                        <a:cs typeface="Cambria Math"/>
                      </a:endParaRPr>
                    </a:p>
                  </a:txBody>
                  <a:tcPr marL="0" marR="0" marT="57785" marB="0">
                    <a:lnL w="28575">
                      <a:solidFill>
                        <a:srgbClr val="C00000"/>
                      </a:solidFill>
                      <a:prstDash val="solid"/>
                    </a:lnL>
                    <a:lnR w="28575">
                      <a:solidFill>
                        <a:srgbClr val="FFC000"/>
                      </a:solidFill>
                      <a:prstDash val="solid"/>
                    </a:lnR>
                    <a:lnT w="28575">
                      <a:solidFill>
                        <a:srgbClr val="FFC000"/>
                      </a:solidFill>
                      <a:prstDash val="solid"/>
                    </a:lnT>
                    <a:lnB w="53975">
                      <a:solidFill>
                        <a:srgbClr val="FFFFFF"/>
                      </a:solidFill>
                      <a:prstDash val="solid"/>
                    </a:lnB>
                    <a:solidFill>
                      <a:srgbClr val="FFF5D9"/>
                    </a:solidFill>
                  </a:tcPr>
                </a:tc>
                <a:tc>
                  <a:txBody>
                    <a:bodyPr/>
                    <a:lstStyle/>
                    <a:p>
                      <a:pPr marL="1270" algn="ctr">
                        <a:lnSpc>
                          <a:spcPct val="100000"/>
                        </a:lnSpc>
                        <a:spcBef>
                          <a:spcPts val="455"/>
                        </a:spcBef>
                      </a:pPr>
                      <a:r>
                        <a:rPr sz="1800" dirty="0">
                          <a:solidFill>
                            <a:srgbClr val="FFFFFF"/>
                          </a:solidFill>
                          <a:latin typeface="Cambria Math"/>
                          <a:cs typeface="Cambria Math"/>
                        </a:rPr>
                        <a:t>𝒚</a:t>
                      </a:r>
                      <a:endParaRPr sz="1800">
                        <a:latin typeface="Cambria Math"/>
                        <a:cs typeface="Cambria Math"/>
                      </a:endParaRPr>
                    </a:p>
                  </a:txBody>
                  <a:tcPr marL="0" marR="0" marT="57785" marB="0">
                    <a:lnL w="28575">
                      <a:solidFill>
                        <a:srgbClr val="FFC000"/>
                      </a:solidFill>
                      <a:prstDash val="solid"/>
                    </a:lnL>
                    <a:lnR w="12700">
                      <a:solidFill>
                        <a:srgbClr val="FFFFFF"/>
                      </a:solidFill>
                      <a:prstDash val="solid"/>
                    </a:lnR>
                    <a:lnT w="28575">
                      <a:solidFill>
                        <a:srgbClr val="FFC000"/>
                      </a:solidFill>
                      <a:prstDash val="solid"/>
                    </a:lnT>
                    <a:lnB w="53975">
                      <a:solidFill>
                        <a:srgbClr val="FFFFFF"/>
                      </a:solidFill>
                      <a:prstDash val="solid"/>
                    </a:lnB>
                    <a:solidFill>
                      <a:srgbClr val="0097DB"/>
                    </a:solidFill>
                  </a:tcPr>
                </a:tc>
                <a:extLst>
                  <a:ext uri="{0D108BD9-81ED-4DB2-BD59-A6C34878D82A}">
                    <a16:rowId xmlns:a16="http://schemas.microsoft.com/office/drawing/2014/main" val="10001"/>
                  </a:ext>
                </a:extLst>
              </a:tr>
              <a:tr h="316674">
                <a:tc rowSpan="5">
                  <a:txBody>
                    <a:bodyPr/>
                    <a:lstStyle/>
                    <a:p>
                      <a:pPr>
                        <a:lnSpc>
                          <a:spcPct val="100000"/>
                        </a:lnSpc>
                      </a:pPr>
                      <a:endParaRPr sz="1300">
                        <a:latin typeface="Times New Roman"/>
                        <a:cs typeface="Times New Roman"/>
                      </a:endParaRPr>
                    </a:p>
                  </a:txBody>
                  <a:tcPr marL="0" marR="0" marT="0" marB="0">
                    <a:lnR w="12700">
                      <a:solidFill>
                        <a:srgbClr val="FFFFFF"/>
                      </a:solidFill>
                      <a:prstDash val="solid"/>
                    </a:lnR>
                    <a:lnT w="28575">
                      <a:solidFill>
                        <a:srgbClr val="FFC000"/>
                      </a:solidFill>
                      <a:prstDash val="solid"/>
                    </a:lnT>
                  </a:tcPr>
                </a:tc>
                <a:tc>
                  <a:txBody>
                    <a:bodyPr/>
                    <a:lstStyle/>
                    <a:p>
                      <a:pPr marL="635" algn="ctr">
                        <a:lnSpc>
                          <a:spcPct val="100000"/>
                        </a:lnSpc>
                        <a:spcBef>
                          <a:spcPts val="300"/>
                        </a:spcBef>
                      </a:pPr>
                      <a:r>
                        <a:rPr sz="1400" dirty="0">
                          <a:latin typeface="Verdana"/>
                          <a:cs typeface="Verdana"/>
                        </a:rPr>
                        <a:t>1</a:t>
                      </a:r>
                      <a:endParaRPr sz="1400">
                        <a:latin typeface="Verdana"/>
                        <a:cs typeface="Verdana"/>
                      </a:endParaRPr>
                    </a:p>
                  </a:txBody>
                  <a:tcPr marL="0" marR="0" marT="38100"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CADDF0"/>
                    </a:solidFill>
                  </a:tcPr>
                </a:tc>
                <a:tc>
                  <a:txBody>
                    <a:bodyPr/>
                    <a:lstStyle/>
                    <a:p>
                      <a:pPr algn="ctr">
                        <a:lnSpc>
                          <a:spcPct val="100000"/>
                        </a:lnSpc>
                        <a:spcBef>
                          <a:spcPts val="300"/>
                        </a:spcBef>
                      </a:pPr>
                      <a:r>
                        <a:rPr sz="1400" spc="-5" dirty="0">
                          <a:latin typeface="Verdana"/>
                          <a:cs typeface="Verdana"/>
                        </a:rPr>
                        <a:t>-10.0</a:t>
                      </a:r>
                      <a:endParaRPr sz="1400">
                        <a:latin typeface="Verdana"/>
                        <a:cs typeface="Verdana"/>
                      </a:endParaRPr>
                    </a:p>
                  </a:txBody>
                  <a:tcPr marL="0" marR="0" marT="38100" marB="0">
                    <a:lnL w="12700">
                      <a:solidFill>
                        <a:srgbClr val="FFFFFF"/>
                      </a:solidFill>
                      <a:prstDash val="solid"/>
                    </a:lnL>
                    <a:lnR w="28575">
                      <a:solidFill>
                        <a:srgbClr val="C00000"/>
                      </a:solidFill>
                      <a:prstDash val="solid"/>
                    </a:lnR>
                    <a:lnT w="53975">
                      <a:solidFill>
                        <a:srgbClr val="FFFFFF"/>
                      </a:solidFill>
                      <a:prstDash val="solid"/>
                    </a:lnT>
                    <a:lnB w="12700">
                      <a:solidFill>
                        <a:srgbClr val="FFFFFF"/>
                      </a:solidFill>
                      <a:prstDash val="solid"/>
                    </a:lnB>
                    <a:solidFill>
                      <a:srgbClr val="CADDF0"/>
                    </a:solidFill>
                  </a:tcPr>
                </a:tc>
                <a:tc>
                  <a:txBody>
                    <a:bodyPr/>
                    <a:lstStyle/>
                    <a:p>
                      <a:pPr marL="1270" algn="ctr">
                        <a:lnSpc>
                          <a:spcPct val="100000"/>
                        </a:lnSpc>
                        <a:spcBef>
                          <a:spcPts val="300"/>
                        </a:spcBef>
                      </a:pPr>
                      <a:r>
                        <a:rPr sz="1400" spc="-5" dirty="0">
                          <a:latin typeface="Verdana"/>
                          <a:cs typeface="Verdana"/>
                        </a:rPr>
                        <a:t>100.0</a:t>
                      </a:r>
                      <a:endParaRPr sz="1400">
                        <a:latin typeface="Verdana"/>
                        <a:cs typeface="Verdana"/>
                      </a:endParaRPr>
                    </a:p>
                  </a:txBody>
                  <a:tcPr marL="0" marR="0" marT="38100" marB="0">
                    <a:lnL w="28575">
                      <a:solidFill>
                        <a:srgbClr val="C00000"/>
                      </a:solidFill>
                      <a:prstDash val="solid"/>
                    </a:lnL>
                    <a:lnR w="28575">
                      <a:solidFill>
                        <a:srgbClr val="C00000"/>
                      </a:solidFill>
                      <a:prstDash val="solid"/>
                    </a:lnR>
                    <a:lnT w="53975">
                      <a:solidFill>
                        <a:srgbClr val="FFFFFF"/>
                      </a:solidFill>
                      <a:prstDash val="solid"/>
                    </a:lnT>
                    <a:lnB w="12700">
                      <a:solidFill>
                        <a:srgbClr val="FFFFFF"/>
                      </a:solidFill>
                      <a:prstDash val="solid"/>
                    </a:lnB>
                    <a:solidFill>
                      <a:srgbClr val="CADDF0"/>
                    </a:solidFill>
                  </a:tcPr>
                </a:tc>
                <a:tc>
                  <a:txBody>
                    <a:bodyPr/>
                    <a:lstStyle/>
                    <a:p>
                      <a:pPr marL="1270" algn="ctr">
                        <a:lnSpc>
                          <a:spcPct val="100000"/>
                        </a:lnSpc>
                        <a:spcBef>
                          <a:spcPts val="300"/>
                        </a:spcBef>
                      </a:pPr>
                      <a:r>
                        <a:rPr sz="1400" spc="-5" dirty="0">
                          <a:latin typeface="Verdana"/>
                          <a:cs typeface="Verdana"/>
                        </a:rPr>
                        <a:t>17.74</a:t>
                      </a:r>
                      <a:endParaRPr sz="1400">
                        <a:latin typeface="Verdana"/>
                        <a:cs typeface="Verdana"/>
                      </a:endParaRPr>
                    </a:p>
                  </a:txBody>
                  <a:tcPr marL="0" marR="0" marT="38100" marB="0">
                    <a:lnL w="28575">
                      <a:solidFill>
                        <a:srgbClr val="C00000"/>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CADDF0"/>
                    </a:solidFill>
                  </a:tcPr>
                </a:tc>
                <a:extLst>
                  <a:ext uri="{0D108BD9-81ED-4DB2-BD59-A6C34878D82A}">
                    <a16:rowId xmlns:a16="http://schemas.microsoft.com/office/drawing/2014/main" val="10002"/>
                  </a:ext>
                </a:extLst>
              </a:tr>
              <a:tr h="323976">
                <a:tc vMerge="1">
                  <a:txBody>
                    <a:bodyPr/>
                    <a:lstStyle/>
                    <a:p>
                      <a:endParaRPr/>
                    </a:p>
                  </a:txBody>
                  <a:tcPr marL="0" marR="0" marT="0" marB="0">
                    <a:lnR w="12700">
                      <a:solidFill>
                        <a:srgbClr val="FFFFFF"/>
                      </a:solidFill>
                      <a:prstDash val="solid"/>
                    </a:lnR>
                    <a:lnT w="28575">
                      <a:solidFill>
                        <a:srgbClr val="FFC000"/>
                      </a:solidFill>
                      <a:prstDash val="solid"/>
                    </a:lnT>
                  </a:tcPr>
                </a:tc>
                <a:tc>
                  <a:txBody>
                    <a:bodyPr/>
                    <a:lstStyle/>
                    <a:p>
                      <a:pPr marL="635" algn="ctr">
                        <a:lnSpc>
                          <a:spcPct val="100000"/>
                        </a:lnSpc>
                        <a:spcBef>
                          <a:spcPts val="355"/>
                        </a:spcBef>
                      </a:pPr>
                      <a:r>
                        <a:rPr sz="1400" dirty="0">
                          <a:latin typeface="Verdana"/>
                          <a:cs typeface="Verdana"/>
                        </a:rPr>
                        <a:t>1</a:t>
                      </a:r>
                      <a:endParaRPr sz="1400">
                        <a:latin typeface="Verdana"/>
                        <a:cs typeface="Verdan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F8"/>
                    </a:solidFill>
                  </a:tcPr>
                </a:tc>
                <a:tc>
                  <a:txBody>
                    <a:bodyPr/>
                    <a:lstStyle/>
                    <a:p>
                      <a:pPr marL="635" algn="ctr">
                        <a:lnSpc>
                          <a:spcPct val="100000"/>
                        </a:lnSpc>
                        <a:spcBef>
                          <a:spcPts val="355"/>
                        </a:spcBef>
                      </a:pPr>
                      <a:r>
                        <a:rPr sz="1400" spc="-5" dirty="0">
                          <a:latin typeface="Verdana"/>
                          <a:cs typeface="Verdana"/>
                        </a:rPr>
                        <a:t>-9.5</a:t>
                      </a:r>
                      <a:endParaRPr sz="1400">
                        <a:latin typeface="Verdana"/>
                        <a:cs typeface="Verdana"/>
                      </a:endParaRPr>
                    </a:p>
                  </a:txBody>
                  <a:tcPr marL="0" marR="0" marT="45085" marB="0">
                    <a:lnL w="12700">
                      <a:solidFill>
                        <a:srgbClr val="FFFFFF"/>
                      </a:solidFill>
                      <a:prstDash val="solid"/>
                    </a:lnL>
                    <a:lnR w="28575">
                      <a:solidFill>
                        <a:srgbClr val="C00000"/>
                      </a:solidFill>
                      <a:prstDash val="solid"/>
                    </a:lnR>
                    <a:lnT w="12700">
                      <a:solidFill>
                        <a:srgbClr val="FFFFFF"/>
                      </a:solidFill>
                      <a:prstDash val="solid"/>
                    </a:lnT>
                    <a:lnB w="12700">
                      <a:solidFill>
                        <a:srgbClr val="FFFFFF"/>
                      </a:solidFill>
                      <a:prstDash val="solid"/>
                    </a:lnB>
                    <a:solidFill>
                      <a:srgbClr val="E7EEF8"/>
                    </a:solidFill>
                  </a:tcPr>
                </a:tc>
                <a:tc>
                  <a:txBody>
                    <a:bodyPr/>
                    <a:lstStyle/>
                    <a:p>
                      <a:pPr marL="1270" algn="ctr">
                        <a:lnSpc>
                          <a:spcPct val="100000"/>
                        </a:lnSpc>
                        <a:spcBef>
                          <a:spcPts val="355"/>
                        </a:spcBef>
                      </a:pPr>
                      <a:r>
                        <a:rPr sz="1400" spc="-5" dirty="0">
                          <a:latin typeface="Verdana"/>
                          <a:cs typeface="Verdana"/>
                        </a:rPr>
                        <a:t>90.25</a:t>
                      </a:r>
                      <a:endParaRPr sz="1400">
                        <a:latin typeface="Verdana"/>
                        <a:cs typeface="Verdana"/>
                      </a:endParaRPr>
                    </a:p>
                  </a:txBody>
                  <a:tcPr marL="0" marR="0" marT="45085" marB="0">
                    <a:lnL w="28575">
                      <a:solidFill>
                        <a:srgbClr val="C00000"/>
                      </a:solidFill>
                      <a:prstDash val="solid"/>
                    </a:lnL>
                    <a:lnR w="28575">
                      <a:solidFill>
                        <a:srgbClr val="C00000"/>
                      </a:solidFill>
                      <a:prstDash val="solid"/>
                    </a:lnR>
                    <a:lnT w="12700">
                      <a:solidFill>
                        <a:srgbClr val="FFFFFF"/>
                      </a:solidFill>
                      <a:prstDash val="solid"/>
                    </a:lnT>
                    <a:lnB w="12700">
                      <a:solidFill>
                        <a:srgbClr val="FFFFFF"/>
                      </a:solidFill>
                      <a:prstDash val="solid"/>
                    </a:lnB>
                    <a:solidFill>
                      <a:srgbClr val="E7EEF8"/>
                    </a:solidFill>
                  </a:tcPr>
                </a:tc>
                <a:tc>
                  <a:txBody>
                    <a:bodyPr/>
                    <a:lstStyle/>
                    <a:p>
                      <a:pPr marL="1270" algn="ctr">
                        <a:lnSpc>
                          <a:spcPct val="100000"/>
                        </a:lnSpc>
                        <a:spcBef>
                          <a:spcPts val="355"/>
                        </a:spcBef>
                      </a:pPr>
                      <a:r>
                        <a:rPr sz="1400" spc="-5" dirty="0">
                          <a:latin typeface="Verdana"/>
                          <a:cs typeface="Verdana"/>
                        </a:rPr>
                        <a:t>21.86</a:t>
                      </a:r>
                      <a:endParaRPr sz="1400">
                        <a:latin typeface="Verdana"/>
                        <a:cs typeface="Verdana"/>
                      </a:endParaRPr>
                    </a:p>
                  </a:txBody>
                  <a:tcPr marL="0" marR="0" marT="45085" marB="0">
                    <a:lnL w="28575">
                      <a:solidFill>
                        <a:srgbClr val="C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F8"/>
                    </a:solidFill>
                  </a:tcPr>
                </a:tc>
                <a:extLst>
                  <a:ext uri="{0D108BD9-81ED-4DB2-BD59-A6C34878D82A}">
                    <a16:rowId xmlns:a16="http://schemas.microsoft.com/office/drawing/2014/main" val="10003"/>
                  </a:ext>
                </a:extLst>
              </a:tr>
              <a:tr h="323976">
                <a:tc vMerge="1">
                  <a:txBody>
                    <a:bodyPr/>
                    <a:lstStyle/>
                    <a:p>
                      <a:endParaRPr/>
                    </a:p>
                  </a:txBody>
                  <a:tcPr marL="0" marR="0" marT="0" marB="0">
                    <a:lnR w="12700">
                      <a:solidFill>
                        <a:srgbClr val="FFFFFF"/>
                      </a:solidFill>
                      <a:prstDash val="solid"/>
                    </a:lnR>
                    <a:lnT w="28575">
                      <a:solidFill>
                        <a:srgbClr val="FFC000"/>
                      </a:solidFill>
                      <a:prstDash val="solid"/>
                    </a:lnT>
                  </a:tcPr>
                </a:tc>
                <a:tc>
                  <a:txBody>
                    <a:bodyPr/>
                    <a:lstStyle/>
                    <a:p>
                      <a:pPr marL="635" algn="ctr">
                        <a:lnSpc>
                          <a:spcPct val="100000"/>
                        </a:lnSpc>
                        <a:spcBef>
                          <a:spcPts val="355"/>
                        </a:spcBef>
                      </a:pPr>
                      <a:r>
                        <a:rPr sz="1400" dirty="0">
                          <a:latin typeface="Verdana"/>
                          <a:cs typeface="Verdana"/>
                        </a:rPr>
                        <a:t>1</a:t>
                      </a:r>
                      <a:endParaRPr sz="1400">
                        <a:latin typeface="Verdana"/>
                        <a:cs typeface="Verdan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DF0"/>
                    </a:solidFill>
                  </a:tcPr>
                </a:tc>
                <a:tc>
                  <a:txBody>
                    <a:bodyPr/>
                    <a:lstStyle/>
                    <a:p>
                      <a:pPr marL="2540" algn="ctr">
                        <a:lnSpc>
                          <a:spcPct val="100000"/>
                        </a:lnSpc>
                        <a:spcBef>
                          <a:spcPts val="355"/>
                        </a:spcBef>
                      </a:pPr>
                      <a:r>
                        <a:rPr sz="1400" spc="-5" dirty="0">
                          <a:latin typeface="Verdana"/>
                          <a:cs typeface="Verdana"/>
                        </a:rPr>
                        <a:t>-9</a:t>
                      </a:r>
                      <a:endParaRPr sz="1400">
                        <a:latin typeface="Verdana"/>
                        <a:cs typeface="Verdana"/>
                      </a:endParaRPr>
                    </a:p>
                  </a:txBody>
                  <a:tcPr marL="0" marR="0" marT="45085" marB="0">
                    <a:lnL w="12700">
                      <a:solidFill>
                        <a:srgbClr val="FFFFFF"/>
                      </a:solidFill>
                      <a:prstDash val="solid"/>
                    </a:lnL>
                    <a:lnR w="28575">
                      <a:solidFill>
                        <a:srgbClr val="C00000"/>
                      </a:solidFill>
                      <a:prstDash val="solid"/>
                    </a:lnR>
                    <a:lnT w="12700">
                      <a:solidFill>
                        <a:srgbClr val="FFFFFF"/>
                      </a:solidFill>
                      <a:prstDash val="solid"/>
                    </a:lnT>
                    <a:lnB w="12700">
                      <a:solidFill>
                        <a:srgbClr val="FFFFFF"/>
                      </a:solidFill>
                      <a:prstDash val="solid"/>
                    </a:lnB>
                    <a:solidFill>
                      <a:srgbClr val="CADDF0"/>
                    </a:solidFill>
                  </a:tcPr>
                </a:tc>
                <a:tc>
                  <a:txBody>
                    <a:bodyPr/>
                    <a:lstStyle/>
                    <a:p>
                      <a:pPr marL="1270" algn="ctr">
                        <a:lnSpc>
                          <a:spcPct val="100000"/>
                        </a:lnSpc>
                        <a:spcBef>
                          <a:spcPts val="355"/>
                        </a:spcBef>
                      </a:pPr>
                      <a:r>
                        <a:rPr sz="1400" spc="-5" dirty="0">
                          <a:latin typeface="Verdana"/>
                          <a:cs typeface="Verdana"/>
                        </a:rPr>
                        <a:t>81.00</a:t>
                      </a:r>
                      <a:endParaRPr sz="1400">
                        <a:latin typeface="Verdana"/>
                        <a:cs typeface="Verdana"/>
                      </a:endParaRPr>
                    </a:p>
                  </a:txBody>
                  <a:tcPr marL="0" marR="0" marT="45085" marB="0">
                    <a:lnL w="28575">
                      <a:solidFill>
                        <a:srgbClr val="C00000"/>
                      </a:solidFill>
                      <a:prstDash val="solid"/>
                    </a:lnL>
                    <a:lnR w="28575">
                      <a:solidFill>
                        <a:srgbClr val="C00000"/>
                      </a:solidFill>
                      <a:prstDash val="solid"/>
                    </a:lnR>
                    <a:lnT w="12700">
                      <a:solidFill>
                        <a:srgbClr val="FFFFFF"/>
                      </a:solidFill>
                      <a:prstDash val="solid"/>
                    </a:lnT>
                    <a:lnB w="12700">
                      <a:solidFill>
                        <a:srgbClr val="FFFFFF"/>
                      </a:solidFill>
                      <a:prstDash val="solid"/>
                    </a:lnB>
                    <a:solidFill>
                      <a:srgbClr val="CADDF0"/>
                    </a:solidFill>
                  </a:tcPr>
                </a:tc>
                <a:tc>
                  <a:txBody>
                    <a:bodyPr/>
                    <a:lstStyle/>
                    <a:p>
                      <a:pPr marL="1270" algn="ctr">
                        <a:lnSpc>
                          <a:spcPct val="100000"/>
                        </a:lnSpc>
                        <a:spcBef>
                          <a:spcPts val="355"/>
                        </a:spcBef>
                      </a:pPr>
                      <a:r>
                        <a:rPr sz="1400" spc="-5" dirty="0">
                          <a:latin typeface="Verdana"/>
                          <a:cs typeface="Verdana"/>
                        </a:rPr>
                        <a:t>17.84</a:t>
                      </a:r>
                      <a:endParaRPr sz="1400">
                        <a:latin typeface="Verdana"/>
                        <a:cs typeface="Verdana"/>
                      </a:endParaRPr>
                    </a:p>
                  </a:txBody>
                  <a:tcPr marL="0" marR="0" marT="45085" marB="0">
                    <a:lnL w="28575">
                      <a:solidFill>
                        <a:srgbClr val="C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DF0"/>
                    </a:solidFill>
                  </a:tcPr>
                </a:tc>
                <a:extLst>
                  <a:ext uri="{0D108BD9-81ED-4DB2-BD59-A6C34878D82A}">
                    <a16:rowId xmlns:a16="http://schemas.microsoft.com/office/drawing/2014/main" val="10004"/>
                  </a:ext>
                </a:extLst>
              </a:tr>
              <a:tr h="324104">
                <a:tc vMerge="1">
                  <a:txBody>
                    <a:bodyPr/>
                    <a:lstStyle/>
                    <a:p>
                      <a:endParaRPr/>
                    </a:p>
                  </a:txBody>
                  <a:tcPr marL="0" marR="0" marT="0" marB="0">
                    <a:lnR w="12700">
                      <a:solidFill>
                        <a:srgbClr val="FFFFFF"/>
                      </a:solidFill>
                      <a:prstDash val="solid"/>
                    </a:lnR>
                    <a:lnT w="28575">
                      <a:solidFill>
                        <a:srgbClr val="FFC000"/>
                      </a:solidFill>
                      <a:prstDash val="solid"/>
                    </a:lnT>
                  </a:tcPr>
                </a:tc>
                <a:tc>
                  <a:txBody>
                    <a:bodyPr/>
                    <a:lstStyle/>
                    <a:p>
                      <a:pPr marL="635" algn="ctr">
                        <a:lnSpc>
                          <a:spcPct val="100000"/>
                        </a:lnSpc>
                        <a:spcBef>
                          <a:spcPts val="360"/>
                        </a:spcBef>
                      </a:pPr>
                      <a:r>
                        <a:rPr sz="1400" dirty="0">
                          <a:latin typeface="Verdana"/>
                          <a:cs typeface="Verdana"/>
                        </a:rPr>
                        <a:t>1</a:t>
                      </a:r>
                      <a:endParaRPr sz="1400">
                        <a:latin typeface="Verdana"/>
                        <a:cs typeface="Verdana"/>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F8"/>
                    </a:solidFill>
                  </a:tcPr>
                </a:tc>
                <a:tc>
                  <a:txBody>
                    <a:bodyPr/>
                    <a:lstStyle/>
                    <a:p>
                      <a:pPr marL="635" algn="ctr">
                        <a:lnSpc>
                          <a:spcPct val="100000"/>
                        </a:lnSpc>
                        <a:spcBef>
                          <a:spcPts val="360"/>
                        </a:spcBef>
                      </a:pPr>
                      <a:r>
                        <a:rPr sz="1400" spc="-5" dirty="0">
                          <a:latin typeface="Verdana"/>
                          <a:cs typeface="Verdana"/>
                        </a:rPr>
                        <a:t>-8.5</a:t>
                      </a:r>
                      <a:endParaRPr sz="1400">
                        <a:latin typeface="Verdana"/>
                        <a:cs typeface="Verdana"/>
                      </a:endParaRPr>
                    </a:p>
                  </a:txBody>
                  <a:tcPr marL="0" marR="0" marB="0">
                    <a:lnL w="12700">
                      <a:solidFill>
                        <a:srgbClr val="FFFFFF"/>
                      </a:solidFill>
                      <a:prstDash val="solid"/>
                    </a:lnL>
                    <a:lnR w="28575">
                      <a:solidFill>
                        <a:srgbClr val="C00000"/>
                      </a:solidFill>
                      <a:prstDash val="solid"/>
                    </a:lnR>
                    <a:lnT w="12700">
                      <a:solidFill>
                        <a:srgbClr val="FFFFFF"/>
                      </a:solidFill>
                      <a:prstDash val="solid"/>
                    </a:lnT>
                    <a:lnB w="12700">
                      <a:solidFill>
                        <a:srgbClr val="FFFFFF"/>
                      </a:solidFill>
                      <a:prstDash val="solid"/>
                    </a:lnB>
                    <a:solidFill>
                      <a:srgbClr val="E7EEF8"/>
                    </a:solidFill>
                  </a:tcPr>
                </a:tc>
                <a:tc>
                  <a:txBody>
                    <a:bodyPr/>
                    <a:lstStyle/>
                    <a:p>
                      <a:pPr marL="1270" algn="ctr">
                        <a:lnSpc>
                          <a:spcPct val="100000"/>
                        </a:lnSpc>
                        <a:spcBef>
                          <a:spcPts val="360"/>
                        </a:spcBef>
                      </a:pPr>
                      <a:r>
                        <a:rPr sz="1400" spc="-5" dirty="0">
                          <a:latin typeface="Verdana"/>
                          <a:cs typeface="Verdana"/>
                        </a:rPr>
                        <a:t>72.25</a:t>
                      </a:r>
                      <a:endParaRPr sz="1400">
                        <a:latin typeface="Verdana"/>
                        <a:cs typeface="Verdana"/>
                      </a:endParaRPr>
                    </a:p>
                  </a:txBody>
                  <a:tcPr marL="0" marR="0" marB="0">
                    <a:lnL w="28575">
                      <a:solidFill>
                        <a:srgbClr val="C00000"/>
                      </a:solidFill>
                      <a:prstDash val="solid"/>
                    </a:lnL>
                    <a:lnR w="28575">
                      <a:solidFill>
                        <a:srgbClr val="C00000"/>
                      </a:solidFill>
                      <a:prstDash val="solid"/>
                    </a:lnR>
                    <a:lnT w="12700">
                      <a:solidFill>
                        <a:srgbClr val="FFFFFF"/>
                      </a:solidFill>
                      <a:prstDash val="solid"/>
                    </a:lnT>
                    <a:lnB w="12700">
                      <a:solidFill>
                        <a:srgbClr val="FFFFFF"/>
                      </a:solidFill>
                      <a:prstDash val="solid"/>
                    </a:lnB>
                    <a:solidFill>
                      <a:srgbClr val="E7EEF8"/>
                    </a:solidFill>
                  </a:tcPr>
                </a:tc>
                <a:tc>
                  <a:txBody>
                    <a:bodyPr/>
                    <a:lstStyle/>
                    <a:p>
                      <a:pPr marL="1270" algn="ctr">
                        <a:lnSpc>
                          <a:spcPct val="100000"/>
                        </a:lnSpc>
                        <a:spcBef>
                          <a:spcPts val="360"/>
                        </a:spcBef>
                      </a:pPr>
                      <a:r>
                        <a:rPr sz="1400" spc="-5" dirty="0">
                          <a:latin typeface="Verdana"/>
                          <a:cs typeface="Verdana"/>
                        </a:rPr>
                        <a:t>13.71</a:t>
                      </a:r>
                      <a:endParaRPr sz="1400">
                        <a:latin typeface="Verdana"/>
                        <a:cs typeface="Verdana"/>
                      </a:endParaRPr>
                    </a:p>
                  </a:txBody>
                  <a:tcPr marL="0" marR="0" marB="0">
                    <a:lnL w="28575">
                      <a:solidFill>
                        <a:srgbClr val="C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F8"/>
                    </a:solidFill>
                  </a:tcPr>
                </a:tc>
                <a:extLst>
                  <a:ext uri="{0D108BD9-81ED-4DB2-BD59-A6C34878D82A}">
                    <a16:rowId xmlns:a16="http://schemas.microsoft.com/office/drawing/2014/main" val="10005"/>
                  </a:ext>
                </a:extLst>
              </a:tr>
              <a:tr h="323951">
                <a:tc vMerge="1">
                  <a:txBody>
                    <a:bodyPr/>
                    <a:lstStyle/>
                    <a:p>
                      <a:endParaRPr/>
                    </a:p>
                  </a:txBody>
                  <a:tcPr marL="0" marR="0" marT="0" marB="0">
                    <a:lnR w="12700">
                      <a:solidFill>
                        <a:srgbClr val="FFFFFF"/>
                      </a:solidFill>
                      <a:prstDash val="solid"/>
                    </a:lnR>
                    <a:lnT w="28575">
                      <a:solidFill>
                        <a:srgbClr val="FFC000"/>
                      </a:solidFill>
                      <a:prstDash val="solid"/>
                    </a:lnT>
                  </a:tcPr>
                </a:tc>
                <a:tc>
                  <a:txBody>
                    <a:bodyPr/>
                    <a:lstStyle/>
                    <a:p>
                      <a:pPr marL="635" algn="ctr">
                        <a:lnSpc>
                          <a:spcPct val="100000"/>
                        </a:lnSpc>
                        <a:spcBef>
                          <a:spcPts val="359"/>
                        </a:spcBef>
                      </a:pPr>
                      <a:r>
                        <a:rPr sz="1400" dirty="0">
                          <a:latin typeface="Verdana"/>
                          <a:cs typeface="Verdana"/>
                        </a:rPr>
                        <a:t>1</a:t>
                      </a:r>
                      <a:endParaRPr sz="1400">
                        <a:latin typeface="Verdana"/>
                        <a:cs typeface="Verdana"/>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DF0"/>
                    </a:solidFill>
                  </a:tcPr>
                </a:tc>
                <a:tc>
                  <a:txBody>
                    <a:bodyPr/>
                    <a:lstStyle/>
                    <a:p>
                      <a:pPr marL="2540" algn="ctr">
                        <a:lnSpc>
                          <a:spcPct val="100000"/>
                        </a:lnSpc>
                        <a:spcBef>
                          <a:spcPts val="359"/>
                        </a:spcBef>
                      </a:pPr>
                      <a:r>
                        <a:rPr sz="1400" spc="-5" dirty="0">
                          <a:latin typeface="Verdana"/>
                          <a:cs typeface="Verdana"/>
                        </a:rPr>
                        <a:t>-8</a:t>
                      </a:r>
                      <a:endParaRPr sz="1400">
                        <a:latin typeface="Verdana"/>
                        <a:cs typeface="Verdana"/>
                      </a:endParaRPr>
                    </a:p>
                  </a:txBody>
                  <a:tcPr marL="0" marR="0" marT="45719" marB="0">
                    <a:lnL w="12700">
                      <a:solidFill>
                        <a:srgbClr val="FFFFFF"/>
                      </a:solidFill>
                      <a:prstDash val="solid"/>
                    </a:lnL>
                    <a:lnR w="28575">
                      <a:solidFill>
                        <a:srgbClr val="C00000"/>
                      </a:solidFill>
                      <a:prstDash val="solid"/>
                    </a:lnR>
                    <a:lnT w="12700">
                      <a:solidFill>
                        <a:srgbClr val="FFFFFF"/>
                      </a:solidFill>
                      <a:prstDash val="solid"/>
                    </a:lnT>
                    <a:lnB w="12700">
                      <a:solidFill>
                        <a:srgbClr val="FFFFFF"/>
                      </a:solidFill>
                      <a:prstDash val="solid"/>
                    </a:lnB>
                    <a:solidFill>
                      <a:srgbClr val="CADDF0"/>
                    </a:solidFill>
                  </a:tcPr>
                </a:tc>
                <a:tc>
                  <a:txBody>
                    <a:bodyPr/>
                    <a:lstStyle/>
                    <a:p>
                      <a:pPr marL="1270" algn="ctr">
                        <a:lnSpc>
                          <a:spcPct val="100000"/>
                        </a:lnSpc>
                        <a:spcBef>
                          <a:spcPts val="359"/>
                        </a:spcBef>
                      </a:pPr>
                      <a:r>
                        <a:rPr sz="1400" spc="-5" dirty="0">
                          <a:latin typeface="Verdana"/>
                          <a:cs typeface="Verdana"/>
                        </a:rPr>
                        <a:t>64.00</a:t>
                      </a:r>
                      <a:endParaRPr sz="1400">
                        <a:latin typeface="Verdana"/>
                        <a:cs typeface="Verdana"/>
                      </a:endParaRPr>
                    </a:p>
                  </a:txBody>
                  <a:tcPr marL="0" marR="0" marT="45719" marB="0">
                    <a:lnL w="28575">
                      <a:solidFill>
                        <a:srgbClr val="C00000"/>
                      </a:solidFill>
                      <a:prstDash val="solid"/>
                    </a:lnL>
                    <a:lnR w="28575">
                      <a:solidFill>
                        <a:srgbClr val="C00000"/>
                      </a:solidFill>
                      <a:prstDash val="solid"/>
                    </a:lnR>
                    <a:lnT w="12700">
                      <a:solidFill>
                        <a:srgbClr val="FFFFFF"/>
                      </a:solidFill>
                      <a:prstDash val="solid"/>
                    </a:lnT>
                    <a:lnB w="12700">
                      <a:solidFill>
                        <a:srgbClr val="FFFFFF"/>
                      </a:solidFill>
                      <a:prstDash val="solid"/>
                    </a:lnB>
                    <a:solidFill>
                      <a:srgbClr val="CADDF0"/>
                    </a:solidFill>
                  </a:tcPr>
                </a:tc>
                <a:tc>
                  <a:txBody>
                    <a:bodyPr/>
                    <a:lstStyle/>
                    <a:p>
                      <a:pPr marL="1270" algn="ctr">
                        <a:lnSpc>
                          <a:spcPct val="100000"/>
                        </a:lnSpc>
                        <a:spcBef>
                          <a:spcPts val="359"/>
                        </a:spcBef>
                      </a:pPr>
                      <a:r>
                        <a:rPr sz="1400" spc="-5" dirty="0">
                          <a:latin typeface="Verdana"/>
                          <a:cs typeface="Verdana"/>
                        </a:rPr>
                        <a:t>14.47</a:t>
                      </a:r>
                      <a:endParaRPr sz="1400">
                        <a:latin typeface="Verdana"/>
                        <a:cs typeface="Verdana"/>
                      </a:endParaRPr>
                    </a:p>
                  </a:txBody>
                  <a:tcPr marL="0" marR="0" marT="45719" marB="0">
                    <a:lnL w="28575">
                      <a:solidFill>
                        <a:srgbClr val="C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DF0"/>
                    </a:solidFill>
                  </a:tcPr>
                </a:tc>
                <a:extLst>
                  <a:ext uri="{0D108BD9-81ED-4DB2-BD59-A6C34878D82A}">
                    <a16:rowId xmlns:a16="http://schemas.microsoft.com/office/drawing/2014/main" val="10006"/>
                  </a:ext>
                </a:extLst>
              </a:tr>
              <a:tr h="147218">
                <a:tc gridSpan="3">
                  <a:txBody>
                    <a:bodyPr/>
                    <a:lstStyle/>
                    <a:p>
                      <a:pPr>
                        <a:lnSpc>
                          <a:spcPct val="100000"/>
                        </a:lnSpc>
                      </a:pPr>
                      <a:endParaRPr sz="800">
                        <a:latin typeface="Times New Roman"/>
                        <a:cs typeface="Times New Roman"/>
                      </a:endParaRPr>
                    </a:p>
                  </a:txBody>
                  <a:tcPr marL="0" marR="0" marT="0" marB="0">
                    <a:lnR w="28575">
                      <a:solidFill>
                        <a:srgbClr val="C00000"/>
                      </a:solidFill>
                      <a:prstDash val="solid"/>
                    </a:lnR>
                  </a:tcPr>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800">
                        <a:latin typeface="Times New Roman"/>
                        <a:cs typeface="Times New Roman"/>
                      </a:endParaRPr>
                    </a:p>
                  </a:txBody>
                  <a:tcPr marL="0" marR="0" marT="0" marB="0">
                    <a:lnL w="28575">
                      <a:solidFill>
                        <a:srgbClr val="C00000"/>
                      </a:solidFill>
                      <a:prstDash val="solid"/>
                    </a:lnL>
                    <a:lnR w="28575">
                      <a:solidFill>
                        <a:srgbClr val="C00000"/>
                      </a:solidFill>
                      <a:prstDash val="solid"/>
                    </a:lnR>
                    <a:lnT w="12700">
                      <a:solidFill>
                        <a:srgbClr val="FFFFFF"/>
                      </a:solidFill>
                      <a:prstDash val="solid"/>
                    </a:lnT>
                    <a:lnB w="28575">
                      <a:solidFill>
                        <a:srgbClr val="C00000"/>
                      </a:solidFill>
                      <a:prstDash val="solid"/>
                    </a:lnB>
                  </a:tcPr>
                </a:tc>
                <a:tc>
                  <a:txBody>
                    <a:bodyPr/>
                    <a:lstStyle/>
                    <a:p>
                      <a:pPr>
                        <a:lnSpc>
                          <a:spcPct val="100000"/>
                        </a:lnSpc>
                      </a:pPr>
                      <a:endParaRPr sz="800" dirty="0">
                        <a:latin typeface="Times New Roman"/>
                        <a:cs typeface="Times New Roman"/>
                      </a:endParaRPr>
                    </a:p>
                  </a:txBody>
                  <a:tcPr marL="0" marR="0" marT="0" marB="0">
                    <a:lnL w="28575">
                      <a:solidFill>
                        <a:srgbClr val="C00000"/>
                      </a:solidFill>
                      <a:prstDash val="solid"/>
                    </a:lnL>
                    <a:lnT w="12700">
                      <a:solidFill>
                        <a:srgbClr val="FFFFFF"/>
                      </a:solidFill>
                      <a:prstDash val="solid"/>
                    </a:lnT>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14427371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39AF2A-26E0-460A-BD37-498ACE85CFF6}"/>
              </a:ext>
            </a:extLst>
          </p:cNvPr>
          <p:cNvSpPr>
            <a:spLocks noGrp="1"/>
          </p:cNvSpPr>
          <p:nvPr>
            <p:ph type="title"/>
          </p:nvPr>
        </p:nvSpPr>
        <p:spPr/>
        <p:txBody>
          <a:bodyPr/>
          <a:lstStyle/>
          <a:p>
            <a:r>
              <a:rPr lang="en-US" dirty="0"/>
              <a:t>What if some of the inputs are irrelevant?</a:t>
            </a:r>
            <a:endParaRPr lang="de-DE" dirty="0"/>
          </a:p>
        </p:txBody>
      </p:sp>
      <p:sp>
        <p:nvSpPr>
          <p:cNvPr id="4" name="Fußzeilenplatzhalter 3">
            <a:extLst>
              <a:ext uri="{FF2B5EF4-FFF2-40B4-BE49-F238E27FC236}">
                <a16:creationId xmlns:a16="http://schemas.microsoft.com/office/drawing/2014/main" id="{0AAA7586-5DE5-4F56-87F7-FCFEBBC94E5E}"/>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D1F8F468-D5C8-4C2C-8980-39FDE1381A55}"/>
              </a:ext>
            </a:extLst>
          </p:cNvPr>
          <p:cNvSpPr>
            <a:spLocks noGrp="1"/>
          </p:cNvSpPr>
          <p:nvPr>
            <p:ph type="sldNum" sz="quarter" idx="11"/>
          </p:nvPr>
        </p:nvSpPr>
        <p:spPr/>
        <p:txBody>
          <a:bodyPr/>
          <a:lstStyle/>
          <a:p>
            <a:fld id="{0625EBFC-0345-4FA4-A801-51797D94B198}" type="slidenum">
              <a:rPr lang="de-DE" smtClean="0"/>
              <a:t>22</a:t>
            </a:fld>
            <a:endParaRPr lang="de-DE" dirty="0"/>
          </a:p>
        </p:txBody>
      </p:sp>
      <p:sp>
        <p:nvSpPr>
          <p:cNvPr id="7" name="object 3">
            <a:extLst>
              <a:ext uri="{FF2B5EF4-FFF2-40B4-BE49-F238E27FC236}">
                <a16:creationId xmlns:a16="http://schemas.microsoft.com/office/drawing/2014/main" id="{AA789F0B-FC71-4315-B51C-3B2AACADF586}"/>
              </a:ext>
            </a:extLst>
          </p:cNvPr>
          <p:cNvSpPr txBox="1"/>
          <p:nvPr/>
        </p:nvSpPr>
        <p:spPr>
          <a:xfrm>
            <a:off x="487535" y="1447661"/>
            <a:ext cx="2557780" cy="1042035"/>
          </a:xfrm>
          <a:prstGeom prst="rect">
            <a:avLst/>
          </a:prstGeom>
        </p:spPr>
        <p:txBody>
          <a:bodyPr vert="horz" wrap="square" lIns="0" tIns="107315" rIns="0" bIns="0" rtlCol="0">
            <a:spAutoFit/>
          </a:bodyPr>
          <a:lstStyle/>
          <a:p>
            <a:pPr marL="355600" indent="-342900">
              <a:lnSpc>
                <a:spcPct val="100000"/>
              </a:lnSpc>
              <a:spcBef>
                <a:spcPts val="845"/>
              </a:spcBef>
              <a:buClr>
                <a:srgbClr val="0097DB"/>
              </a:buClr>
              <a:buFont typeface="Arial"/>
              <a:buChar char="•"/>
              <a:tabLst>
                <a:tab pos="354965" algn="l"/>
                <a:tab pos="355600" algn="l"/>
              </a:tabLst>
            </a:pPr>
            <a:r>
              <a:rPr sz="1600" spc="-15" dirty="0">
                <a:solidFill>
                  <a:srgbClr val="4D4F52"/>
                </a:solidFill>
                <a:latin typeface="Verdana"/>
                <a:cs typeface="Verdana"/>
              </a:rPr>
              <a:t>Ridge</a:t>
            </a:r>
            <a:r>
              <a:rPr sz="1600" spc="-20" dirty="0">
                <a:solidFill>
                  <a:srgbClr val="4D4F52"/>
                </a:solidFill>
                <a:latin typeface="Verdana"/>
                <a:cs typeface="Verdana"/>
              </a:rPr>
              <a:t> </a:t>
            </a:r>
            <a:r>
              <a:rPr sz="1600" spc="-10" dirty="0">
                <a:solidFill>
                  <a:srgbClr val="4D4F52"/>
                </a:solidFill>
                <a:latin typeface="Verdana"/>
                <a:cs typeface="Verdana"/>
              </a:rPr>
              <a:t>Regression</a:t>
            </a:r>
            <a:endParaRPr sz="1600">
              <a:latin typeface="Verdana"/>
              <a:cs typeface="Verdana"/>
            </a:endParaRPr>
          </a:p>
          <a:p>
            <a:pPr marL="355600" indent="-342900">
              <a:lnSpc>
                <a:spcPct val="100000"/>
              </a:lnSpc>
              <a:spcBef>
                <a:spcPts val="740"/>
              </a:spcBef>
              <a:buClr>
                <a:srgbClr val="0097DB"/>
              </a:buClr>
              <a:buFont typeface="Arial"/>
              <a:buChar char="•"/>
              <a:tabLst>
                <a:tab pos="354965" algn="l"/>
                <a:tab pos="355600" algn="l"/>
              </a:tabLst>
            </a:pPr>
            <a:r>
              <a:rPr sz="1600" spc="-5" dirty="0">
                <a:solidFill>
                  <a:srgbClr val="4D4F52"/>
                </a:solidFill>
                <a:latin typeface="Verdana"/>
                <a:cs typeface="Verdana"/>
              </a:rPr>
              <a:t>Lasso</a:t>
            </a:r>
            <a:r>
              <a:rPr sz="1600" spc="-25" dirty="0">
                <a:solidFill>
                  <a:srgbClr val="4D4F52"/>
                </a:solidFill>
                <a:latin typeface="Verdana"/>
                <a:cs typeface="Verdana"/>
              </a:rPr>
              <a:t> </a:t>
            </a:r>
            <a:r>
              <a:rPr sz="1600" spc="-10" dirty="0">
                <a:solidFill>
                  <a:srgbClr val="4D4F52"/>
                </a:solidFill>
                <a:latin typeface="Verdana"/>
                <a:cs typeface="Verdana"/>
              </a:rPr>
              <a:t>Regression</a:t>
            </a:r>
            <a:endParaRPr sz="1600">
              <a:latin typeface="Verdana"/>
              <a:cs typeface="Verdana"/>
            </a:endParaRPr>
          </a:p>
          <a:p>
            <a:pPr marL="355600" indent="-342900">
              <a:lnSpc>
                <a:spcPct val="100000"/>
              </a:lnSpc>
              <a:spcBef>
                <a:spcPts val="760"/>
              </a:spcBef>
              <a:buClr>
                <a:srgbClr val="0097DB"/>
              </a:buClr>
              <a:buFont typeface="Arial"/>
              <a:buChar char="•"/>
              <a:tabLst>
                <a:tab pos="354965" algn="l"/>
                <a:tab pos="355600" algn="l"/>
              </a:tabLst>
            </a:pPr>
            <a:r>
              <a:rPr sz="1600" spc="-10" dirty="0">
                <a:solidFill>
                  <a:srgbClr val="4D4F52"/>
                </a:solidFill>
                <a:latin typeface="Verdana"/>
                <a:cs typeface="Verdana"/>
              </a:rPr>
              <a:t>ElasticNet</a:t>
            </a:r>
            <a:r>
              <a:rPr sz="1600" spc="15" dirty="0">
                <a:solidFill>
                  <a:srgbClr val="4D4F52"/>
                </a:solidFill>
                <a:latin typeface="Verdana"/>
                <a:cs typeface="Verdana"/>
              </a:rPr>
              <a:t> </a:t>
            </a:r>
            <a:r>
              <a:rPr sz="1600" spc="-10" dirty="0">
                <a:solidFill>
                  <a:srgbClr val="4D4F52"/>
                </a:solidFill>
                <a:latin typeface="Verdana"/>
                <a:cs typeface="Verdana"/>
              </a:rPr>
              <a:t>Regression</a:t>
            </a:r>
            <a:endParaRPr sz="1600">
              <a:latin typeface="Verdana"/>
              <a:cs typeface="Verdana"/>
            </a:endParaRPr>
          </a:p>
        </p:txBody>
      </p:sp>
      <p:pic>
        <p:nvPicPr>
          <p:cNvPr id="2050" name="Picture 2" descr="Algorithm Selection in Machine Learning - Data Science Primer">
            <a:extLst>
              <a:ext uri="{FF2B5EF4-FFF2-40B4-BE49-F238E27FC236}">
                <a16:creationId xmlns:a16="http://schemas.microsoft.com/office/drawing/2014/main" id="{A81B27E2-700A-466C-AD76-00D0F374E9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170" y="2278052"/>
            <a:ext cx="4000500"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43339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AF1F1D-9EF3-4EC7-9360-8885A005399F}"/>
              </a:ext>
            </a:extLst>
          </p:cNvPr>
          <p:cNvSpPr>
            <a:spLocks noGrp="1"/>
          </p:cNvSpPr>
          <p:nvPr>
            <p:ph type="title"/>
          </p:nvPr>
        </p:nvSpPr>
        <p:spPr/>
        <p:txBody>
          <a:bodyPr/>
          <a:lstStyle/>
          <a:p>
            <a:r>
              <a:rPr lang="de-DE" dirty="0" err="1"/>
              <a:t>Where</a:t>
            </a:r>
            <a:r>
              <a:rPr lang="de-DE" dirty="0"/>
              <a:t> </a:t>
            </a:r>
            <a:r>
              <a:rPr lang="de-DE" dirty="0" err="1"/>
              <a:t>is</a:t>
            </a:r>
            <a:r>
              <a:rPr lang="de-DE" dirty="0"/>
              <a:t> </a:t>
            </a:r>
            <a:r>
              <a:rPr lang="de-DE" dirty="0" err="1"/>
              <a:t>this</a:t>
            </a:r>
            <a:r>
              <a:rPr lang="de-DE" dirty="0"/>
              <a:t> </a:t>
            </a:r>
            <a:r>
              <a:rPr lang="de-DE" dirty="0" err="1"/>
              <a:t>used</a:t>
            </a:r>
            <a:r>
              <a:rPr lang="de-DE" dirty="0"/>
              <a:t>?</a:t>
            </a:r>
          </a:p>
        </p:txBody>
      </p:sp>
      <p:sp>
        <p:nvSpPr>
          <p:cNvPr id="3" name="Inhaltsplatzhalter 2">
            <a:extLst>
              <a:ext uri="{FF2B5EF4-FFF2-40B4-BE49-F238E27FC236}">
                <a16:creationId xmlns:a16="http://schemas.microsoft.com/office/drawing/2014/main" id="{79081DB6-75F8-4193-8F40-7E5E2432D50D}"/>
              </a:ext>
            </a:extLst>
          </p:cNvPr>
          <p:cNvSpPr>
            <a:spLocks noGrp="1"/>
          </p:cNvSpPr>
          <p:nvPr>
            <p:ph idx="1"/>
          </p:nvPr>
        </p:nvSpPr>
        <p:spPr/>
        <p:txBody>
          <a:bodyPr/>
          <a:lstStyle/>
          <a:p>
            <a:r>
              <a:rPr lang="en-US" dirty="0"/>
              <a:t>C02 Sensor </a:t>
            </a:r>
          </a:p>
          <a:p>
            <a:r>
              <a:rPr lang="en-US" dirty="0"/>
              <a:t>Error with different temperatures, humidity and pressure</a:t>
            </a:r>
          </a:p>
          <a:p>
            <a:endParaRPr lang="en-US" dirty="0"/>
          </a:p>
          <a:p>
            <a:endParaRPr lang="en-US" dirty="0"/>
          </a:p>
          <a:p>
            <a:r>
              <a:rPr lang="en-US" dirty="0"/>
              <a:t>C02 = Sensor*x0+temp*x1+hum*x2+pres*x3</a:t>
            </a:r>
          </a:p>
          <a:p>
            <a:r>
              <a:rPr lang="en-US" dirty="0"/>
              <a:t> </a:t>
            </a:r>
          </a:p>
        </p:txBody>
      </p:sp>
      <p:sp>
        <p:nvSpPr>
          <p:cNvPr id="4" name="Fußzeilenplatzhalter 3">
            <a:extLst>
              <a:ext uri="{FF2B5EF4-FFF2-40B4-BE49-F238E27FC236}">
                <a16:creationId xmlns:a16="http://schemas.microsoft.com/office/drawing/2014/main" id="{C4402270-15B0-4ADE-B448-24F03808C8AF}"/>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0E25D177-88DE-4DB1-8199-6E648D6B3BBA}"/>
              </a:ext>
            </a:extLst>
          </p:cNvPr>
          <p:cNvSpPr>
            <a:spLocks noGrp="1"/>
          </p:cNvSpPr>
          <p:nvPr>
            <p:ph type="sldNum" sz="quarter" idx="11"/>
          </p:nvPr>
        </p:nvSpPr>
        <p:spPr/>
        <p:txBody>
          <a:bodyPr/>
          <a:lstStyle/>
          <a:p>
            <a:fld id="{0625EBFC-0345-4FA4-A801-51797D94B198}" type="slidenum">
              <a:rPr lang="de-DE" smtClean="0"/>
              <a:t>23</a:t>
            </a:fld>
            <a:endParaRPr lang="de-DE" dirty="0"/>
          </a:p>
        </p:txBody>
      </p:sp>
      <p:sp>
        <p:nvSpPr>
          <p:cNvPr id="6" name="AutoShape 2" descr="IC Temperature Sensor Accuracy Compensation">
            <a:extLst>
              <a:ext uri="{FF2B5EF4-FFF2-40B4-BE49-F238E27FC236}">
                <a16:creationId xmlns:a16="http://schemas.microsoft.com/office/drawing/2014/main" id="{0AE1777C-8681-4B08-A463-6BA58C3F97B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9" name="Grafik 8">
            <a:extLst>
              <a:ext uri="{FF2B5EF4-FFF2-40B4-BE49-F238E27FC236}">
                <a16:creationId xmlns:a16="http://schemas.microsoft.com/office/drawing/2014/main" id="{CCC20299-D63C-4C34-AF5C-998C53506F56}"/>
              </a:ext>
            </a:extLst>
          </p:cNvPr>
          <p:cNvPicPr>
            <a:picLocks noChangeAspect="1"/>
          </p:cNvPicPr>
          <p:nvPr/>
        </p:nvPicPr>
        <p:blipFill>
          <a:blip r:embed="rId2"/>
          <a:stretch>
            <a:fillRect/>
          </a:stretch>
        </p:blipFill>
        <p:spPr>
          <a:xfrm>
            <a:off x="7929717" y="2304983"/>
            <a:ext cx="4586748" cy="2552833"/>
          </a:xfrm>
          <a:prstGeom prst="rect">
            <a:avLst/>
          </a:prstGeom>
        </p:spPr>
      </p:pic>
      <mc:AlternateContent xmlns:mc="http://schemas.openxmlformats.org/markup-compatibility/2006">
        <mc:Choice xmlns:p14="http://schemas.microsoft.com/office/powerpoint/2010/main" Requires="p14">
          <p:contentPart p14:bwMode="auto" r:id="rId3">
            <p14:nvContentPartPr>
              <p14:cNvPr id="7" name="Freihand 6">
                <a:extLst>
                  <a:ext uri="{FF2B5EF4-FFF2-40B4-BE49-F238E27FC236}">
                    <a16:creationId xmlns:a16="http://schemas.microsoft.com/office/drawing/2014/main" id="{8BD4E44E-E078-4444-8535-800840EBF9A7}"/>
                  </a:ext>
                </a:extLst>
              </p14:cNvPr>
              <p14:cNvContentPartPr/>
              <p14:nvPr/>
            </p14:nvContentPartPr>
            <p14:xfrm>
              <a:off x="1212840" y="4597560"/>
              <a:ext cx="5696280" cy="324000"/>
            </p14:xfrm>
          </p:contentPart>
        </mc:Choice>
        <mc:Fallback>
          <p:pic>
            <p:nvPicPr>
              <p:cNvPr id="7" name="Freihand 6">
                <a:extLst>
                  <a:ext uri="{FF2B5EF4-FFF2-40B4-BE49-F238E27FC236}">
                    <a16:creationId xmlns:a16="http://schemas.microsoft.com/office/drawing/2014/main" id="{8BD4E44E-E078-4444-8535-800840EBF9A7}"/>
                  </a:ext>
                </a:extLst>
              </p:cNvPr>
              <p:cNvPicPr/>
              <p:nvPr/>
            </p:nvPicPr>
            <p:blipFill>
              <a:blip r:embed="rId4"/>
              <a:stretch>
                <a:fillRect/>
              </a:stretch>
            </p:blipFill>
            <p:spPr>
              <a:xfrm>
                <a:off x="1203480" y="4588200"/>
                <a:ext cx="5715000" cy="342720"/>
              </a:xfrm>
              <a:prstGeom prst="rect">
                <a:avLst/>
              </a:prstGeom>
            </p:spPr>
          </p:pic>
        </mc:Fallback>
      </mc:AlternateContent>
    </p:spTree>
    <p:extLst>
      <p:ext uri="{BB962C8B-B14F-4D97-AF65-F5344CB8AC3E}">
        <p14:creationId xmlns:p14="http://schemas.microsoft.com/office/powerpoint/2010/main" val="218256935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B8DFA9-E8B8-4240-A7DE-A3270C9ACDC0}"/>
              </a:ext>
            </a:extLst>
          </p:cNvPr>
          <p:cNvSpPr>
            <a:spLocks noGrp="1"/>
          </p:cNvSpPr>
          <p:nvPr>
            <p:ph type="title"/>
          </p:nvPr>
        </p:nvSpPr>
        <p:spPr/>
        <p:txBody>
          <a:bodyPr/>
          <a:lstStyle/>
          <a:p>
            <a:r>
              <a:rPr lang="de-DE" dirty="0"/>
              <a:t>Car </a:t>
            </a:r>
            <a:r>
              <a:rPr lang="de-DE" dirty="0" err="1"/>
              <a:t>price</a:t>
            </a:r>
            <a:r>
              <a:rPr lang="de-DE" dirty="0"/>
              <a:t> </a:t>
            </a:r>
            <a:r>
              <a:rPr lang="de-DE" dirty="0" err="1"/>
              <a:t>Calculator</a:t>
            </a:r>
            <a:endParaRPr lang="de-DE" dirty="0"/>
          </a:p>
        </p:txBody>
      </p:sp>
      <p:sp>
        <p:nvSpPr>
          <p:cNvPr id="3" name="Inhaltsplatzhalter 2">
            <a:extLst>
              <a:ext uri="{FF2B5EF4-FFF2-40B4-BE49-F238E27FC236}">
                <a16:creationId xmlns:a16="http://schemas.microsoft.com/office/drawing/2014/main" id="{D59DB8A8-BA8F-4D0E-A0D9-13D3330677CF}"/>
              </a:ext>
            </a:extLst>
          </p:cNvPr>
          <p:cNvSpPr>
            <a:spLocks noGrp="1"/>
          </p:cNvSpPr>
          <p:nvPr>
            <p:ph idx="1"/>
          </p:nvPr>
        </p:nvSpPr>
        <p:spPr/>
        <p:txBody>
          <a:bodyPr/>
          <a:lstStyle/>
          <a:p>
            <a:r>
              <a:rPr lang="de-DE" dirty="0" err="1"/>
              <a:t>What</a:t>
            </a:r>
            <a:r>
              <a:rPr lang="de-DE" dirty="0"/>
              <a:t> </a:t>
            </a:r>
            <a:r>
              <a:rPr lang="de-DE" dirty="0" err="1"/>
              <a:t>for</a:t>
            </a:r>
            <a:r>
              <a:rPr lang="de-DE" dirty="0"/>
              <a:t> </a:t>
            </a:r>
            <a:r>
              <a:rPr lang="de-DE" dirty="0" err="1"/>
              <a:t>features</a:t>
            </a:r>
            <a:r>
              <a:rPr lang="de-DE" dirty="0"/>
              <a:t> do </a:t>
            </a:r>
            <a:r>
              <a:rPr lang="de-DE" dirty="0" err="1"/>
              <a:t>we</a:t>
            </a:r>
            <a:r>
              <a:rPr lang="de-DE" dirty="0"/>
              <a:t> </a:t>
            </a:r>
            <a:r>
              <a:rPr lang="de-DE" dirty="0" err="1"/>
              <a:t>have</a:t>
            </a:r>
            <a:r>
              <a:rPr lang="de-DE" dirty="0"/>
              <a:t>?</a:t>
            </a:r>
          </a:p>
          <a:p>
            <a:endParaRPr lang="de-DE" dirty="0"/>
          </a:p>
        </p:txBody>
      </p:sp>
      <p:sp>
        <p:nvSpPr>
          <p:cNvPr id="4" name="Fußzeilenplatzhalter 3">
            <a:extLst>
              <a:ext uri="{FF2B5EF4-FFF2-40B4-BE49-F238E27FC236}">
                <a16:creationId xmlns:a16="http://schemas.microsoft.com/office/drawing/2014/main" id="{725C8E92-51CD-404C-B6BF-6407A1B326EA}"/>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CAE8C60F-D22C-4E11-B1F3-B75E7B58E50D}"/>
              </a:ext>
            </a:extLst>
          </p:cNvPr>
          <p:cNvSpPr>
            <a:spLocks noGrp="1"/>
          </p:cNvSpPr>
          <p:nvPr>
            <p:ph type="sldNum" sz="quarter" idx="11"/>
          </p:nvPr>
        </p:nvSpPr>
        <p:spPr/>
        <p:txBody>
          <a:bodyPr/>
          <a:lstStyle/>
          <a:p>
            <a:fld id="{0625EBFC-0345-4FA4-A801-51797D94B198}" type="slidenum">
              <a:rPr lang="de-DE" smtClean="0"/>
              <a:t>24</a:t>
            </a:fld>
            <a:endParaRPr lang="de-DE" dirty="0"/>
          </a:p>
        </p:txBody>
      </p:sp>
      <p:pic>
        <p:nvPicPr>
          <p:cNvPr id="12290" name="Picture 2" descr="Understanding Multi-Dimensional Linear Regression, Closed Form | Easy  Machine Learning">
            <a:extLst>
              <a:ext uri="{FF2B5EF4-FFF2-40B4-BE49-F238E27FC236}">
                <a16:creationId xmlns:a16="http://schemas.microsoft.com/office/drawing/2014/main" id="{AD0571F0-3971-4572-B619-572E66EBF1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5670" y="1927230"/>
            <a:ext cx="7620000" cy="43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23362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DCF531-BF2E-49D0-A618-952B8D899E65}"/>
              </a:ext>
            </a:extLst>
          </p:cNvPr>
          <p:cNvSpPr>
            <a:spLocks noGrp="1"/>
          </p:cNvSpPr>
          <p:nvPr>
            <p:ph type="title"/>
          </p:nvPr>
        </p:nvSpPr>
        <p:spPr/>
        <p:txBody>
          <a:bodyPr/>
          <a:lstStyle/>
          <a:p>
            <a:r>
              <a:rPr lang="de-DE" dirty="0"/>
              <a:t>Support Vector Machines</a:t>
            </a:r>
          </a:p>
        </p:txBody>
      </p:sp>
      <p:sp>
        <p:nvSpPr>
          <p:cNvPr id="4" name="Fußzeilenplatzhalter 3">
            <a:extLst>
              <a:ext uri="{FF2B5EF4-FFF2-40B4-BE49-F238E27FC236}">
                <a16:creationId xmlns:a16="http://schemas.microsoft.com/office/drawing/2014/main" id="{F4C0CA3A-6FF6-4EB3-B1ED-37C13E88696A}"/>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741D9015-6339-4FC3-B53E-AED2422F35BA}"/>
              </a:ext>
            </a:extLst>
          </p:cNvPr>
          <p:cNvSpPr>
            <a:spLocks noGrp="1"/>
          </p:cNvSpPr>
          <p:nvPr>
            <p:ph type="sldNum" sz="quarter" idx="11"/>
          </p:nvPr>
        </p:nvSpPr>
        <p:spPr/>
        <p:txBody>
          <a:bodyPr/>
          <a:lstStyle/>
          <a:p>
            <a:fld id="{0625EBFC-0345-4FA4-A801-51797D94B198}" type="slidenum">
              <a:rPr lang="de-DE" smtClean="0"/>
              <a:t>25</a:t>
            </a:fld>
            <a:endParaRPr lang="de-DE" dirty="0"/>
          </a:p>
        </p:txBody>
      </p:sp>
      <p:pic>
        <p:nvPicPr>
          <p:cNvPr id="8194" name="Picture 2" descr="support vector machines (svm)">
            <a:extLst>
              <a:ext uri="{FF2B5EF4-FFF2-40B4-BE49-F238E27FC236}">
                <a16:creationId xmlns:a16="http://schemas.microsoft.com/office/drawing/2014/main" id="{F43F68A0-C5D8-4797-A6E5-BBBB7AF893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639" y="1589101"/>
            <a:ext cx="3974690" cy="4251499"/>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support vector machines (svm)">
            <a:extLst>
              <a:ext uri="{FF2B5EF4-FFF2-40B4-BE49-F238E27FC236}">
                <a16:creationId xmlns:a16="http://schemas.microsoft.com/office/drawing/2014/main" id="{471218A4-D01A-4B9F-87C7-0B84F88C6A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8875" y="1799051"/>
            <a:ext cx="3575986" cy="3825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72418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7F7115-3D2C-460E-88CE-391495C5B350}"/>
              </a:ext>
            </a:extLst>
          </p:cNvPr>
          <p:cNvSpPr>
            <a:spLocks noGrp="1"/>
          </p:cNvSpPr>
          <p:nvPr>
            <p:ph type="title"/>
          </p:nvPr>
        </p:nvSpPr>
        <p:spPr/>
        <p:txBody>
          <a:bodyPr/>
          <a:lstStyle/>
          <a:p>
            <a:r>
              <a:rPr lang="en-US" dirty="0"/>
              <a:t>But, what exactly is the best hyperplane?</a:t>
            </a:r>
            <a:endParaRPr lang="de-DE" dirty="0"/>
          </a:p>
        </p:txBody>
      </p:sp>
      <p:sp>
        <p:nvSpPr>
          <p:cNvPr id="4" name="Fußzeilenplatzhalter 3">
            <a:extLst>
              <a:ext uri="{FF2B5EF4-FFF2-40B4-BE49-F238E27FC236}">
                <a16:creationId xmlns:a16="http://schemas.microsoft.com/office/drawing/2014/main" id="{CEAECDD8-68C6-4676-BFCF-1772045290E7}"/>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11407617-97FA-4E34-A24D-CBC74DF216D8}"/>
              </a:ext>
            </a:extLst>
          </p:cNvPr>
          <p:cNvSpPr>
            <a:spLocks noGrp="1"/>
          </p:cNvSpPr>
          <p:nvPr>
            <p:ph type="sldNum" sz="quarter" idx="11"/>
          </p:nvPr>
        </p:nvSpPr>
        <p:spPr/>
        <p:txBody>
          <a:bodyPr/>
          <a:lstStyle/>
          <a:p>
            <a:fld id="{0625EBFC-0345-4FA4-A801-51797D94B198}" type="slidenum">
              <a:rPr lang="de-DE" smtClean="0"/>
              <a:t>26</a:t>
            </a:fld>
            <a:endParaRPr lang="de-DE" dirty="0"/>
          </a:p>
        </p:txBody>
      </p:sp>
      <p:pic>
        <p:nvPicPr>
          <p:cNvPr id="9218" name="Picture 2" descr="support vector machines (svm)">
            <a:extLst>
              <a:ext uri="{FF2B5EF4-FFF2-40B4-BE49-F238E27FC236}">
                <a16:creationId xmlns:a16="http://schemas.microsoft.com/office/drawing/2014/main" id="{67CE1744-44BA-4008-8E97-27ABBADBBC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432" y="1906127"/>
            <a:ext cx="3749369" cy="4010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85886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FE4C9A-7770-4F62-8B74-86EE07CD99EF}"/>
              </a:ext>
            </a:extLst>
          </p:cNvPr>
          <p:cNvSpPr>
            <a:spLocks noGrp="1"/>
          </p:cNvSpPr>
          <p:nvPr>
            <p:ph type="title"/>
          </p:nvPr>
        </p:nvSpPr>
        <p:spPr/>
        <p:txBody>
          <a:bodyPr/>
          <a:lstStyle/>
          <a:p>
            <a:r>
              <a:rPr lang="de-DE" dirty="0" err="1"/>
              <a:t>Nonlinear</a:t>
            </a:r>
            <a:r>
              <a:rPr lang="de-DE" dirty="0"/>
              <a:t> </a:t>
            </a:r>
            <a:r>
              <a:rPr lang="de-DE" dirty="0" err="1"/>
              <a:t>data</a:t>
            </a:r>
            <a:endParaRPr lang="de-DE" dirty="0"/>
          </a:p>
        </p:txBody>
      </p:sp>
      <p:sp>
        <p:nvSpPr>
          <p:cNvPr id="4" name="Fußzeilenplatzhalter 3">
            <a:extLst>
              <a:ext uri="{FF2B5EF4-FFF2-40B4-BE49-F238E27FC236}">
                <a16:creationId xmlns:a16="http://schemas.microsoft.com/office/drawing/2014/main" id="{8843D34B-D385-4C0E-A9C6-2E0B71C9C97D}"/>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5C66F654-7521-4501-8789-8173370E3EDB}"/>
              </a:ext>
            </a:extLst>
          </p:cNvPr>
          <p:cNvSpPr>
            <a:spLocks noGrp="1"/>
          </p:cNvSpPr>
          <p:nvPr>
            <p:ph type="sldNum" sz="quarter" idx="11"/>
          </p:nvPr>
        </p:nvSpPr>
        <p:spPr/>
        <p:txBody>
          <a:bodyPr/>
          <a:lstStyle/>
          <a:p>
            <a:fld id="{0625EBFC-0345-4FA4-A801-51797D94B198}" type="slidenum">
              <a:rPr lang="de-DE" smtClean="0"/>
              <a:t>27</a:t>
            </a:fld>
            <a:endParaRPr lang="de-DE" dirty="0"/>
          </a:p>
        </p:txBody>
      </p:sp>
      <p:pic>
        <p:nvPicPr>
          <p:cNvPr id="10242" name="Picture 2" descr="support vector machines (svm)">
            <a:extLst>
              <a:ext uri="{FF2B5EF4-FFF2-40B4-BE49-F238E27FC236}">
                <a16:creationId xmlns:a16="http://schemas.microsoft.com/office/drawing/2014/main" id="{1CA35746-9C8D-49C4-9682-0BE2E051C2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8819" y="1680743"/>
            <a:ext cx="5075749" cy="4558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82031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399C6D-6AC7-4419-834E-C69E824BA372}"/>
              </a:ext>
            </a:extLst>
          </p:cNvPr>
          <p:cNvSpPr>
            <a:spLocks noGrp="1"/>
          </p:cNvSpPr>
          <p:nvPr>
            <p:ph type="title"/>
          </p:nvPr>
        </p:nvSpPr>
        <p:spPr/>
        <p:txBody>
          <a:bodyPr/>
          <a:lstStyle/>
          <a:p>
            <a:r>
              <a:rPr lang="de-DE" dirty="0"/>
              <a:t>Questions</a:t>
            </a:r>
          </a:p>
        </p:txBody>
      </p:sp>
      <p:sp>
        <p:nvSpPr>
          <p:cNvPr id="3" name="Inhaltsplatzhalter 2">
            <a:extLst>
              <a:ext uri="{FF2B5EF4-FFF2-40B4-BE49-F238E27FC236}">
                <a16:creationId xmlns:a16="http://schemas.microsoft.com/office/drawing/2014/main" id="{0749AA59-12E6-424F-875A-AC91984B8E03}"/>
              </a:ext>
            </a:extLst>
          </p:cNvPr>
          <p:cNvSpPr>
            <a:spLocks noGrp="1"/>
          </p:cNvSpPr>
          <p:nvPr>
            <p:ph idx="1"/>
          </p:nvPr>
        </p:nvSpPr>
        <p:spPr/>
        <p:txBody>
          <a:bodyPr/>
          <a:lstStyle/>
          <a:p>
            <a:r>
              <a:rPr lang="en-GB" sz="1400" dirty="0"/>
              <a:t>What is linear regression?</a:t>
            </a:r>
          </a:p>
          <a:p>
            <a:r>
              <a:rPr lang="en-GB" sz="1400" dirty="0"/>
              <a:t>What is it used for?</a:t>
            </a:r>
          </a:p>
          <a:p>
            <a:r>
              <a:rPr lang="en-GB" sz="1400" dirty="0"/>
              <a:t>How do we get the linear model? Name 2 Methods. And when do you use them.</a:t>
            </a:r>
          </a:p>
          <a:p>
            <a:r>
              <a:rPr lang="en-GB" sz="1400" dirty="0"/>
              <a:t>Explain the steps of the gradient decent.</a:t>
            </a:r>
          </a:p>
          <a:p>
            <a:r>
              <a:rPr lang="en-GB" sz="1400" dirty="0"/>
              <a:t>What is SVM used for?</a:t>
            </a:r>
          </a:p>
          <a:p>
            <a:r>
              <a:rPr lang="en-GB" sz="1400" dirty="0"/>
              <a:t>Which features do we have for example in a House Price calculator with linear regression?</a:t>
            </a:r>
          </a:p>
          <a:p>
            <a:r>
              <a:rPr lang="en-GB" sz="1400" dirty="0"/>
              <a:t>What is the kernel trick?</a:t>
            </a:r>
          </a:p>
          <a:p>
            <a:r>
              <a:rPr lang="en-GB" sz="1400" dirty="0"/>
              <a:t>Calculate a linear regression model for this Datapoints</a:t>
            </a:r>
          </a:p>
          <a:p>
            <a:endParaRPr lang="en-GB" sz="1400" dirty="0"/>
          </a:p>
        </p:txBody>
      </p:sp>
      <p:sp>
        <p:nvSpPr>
          <p:cNvPr id="4" name="Fußzeilenplatzhalter 3">
            <a:extLst>
              <a:ext uri="{FF2B5EF4-FFF2-40B4-BE49-F238E27FC236}">
                <a16:creationId xmlns:a16="http://schemas.microsoft.com/office/drawing/2014/main" id="{76775034-CB64-45AB-94B2-5E1AC50D79ED}"/>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F3E506BA-984F-4F30-B741-6B607A88A589}"/>
              </a:ext>
            </a:extLst>
          </p:cNvPr>
          <p:cNvSpPr>
            <a:spLocks noGrp="1"/>
          </p:cNvSpPr>
          <p:nvPr>
            <p:ph type="sldNum" sz="quarter" idx="11"/>
          </p:nvPr>
        </p:nvSpPr>
        <p:spPr/>
        <p:txBody>
          <a:bodyPr/>
          <a:lstStyle/>
          <a:p>
            <a:fld id="{0625EBFC-0345-4FA4-A801-51797D94B198}" type="slidenum">
              <a:rPr lang="de-DE" smtClean="0"/>
              <a:t>28</a:t>
            </a:fld>
            <a:endParaRPr lang="de-DE" dirty="0"/>
          </a:p>
        </p:txBody>
      </p:sp>
      <p:graphicFrame>
        <p:nvGraphicFramePr>
          <p:cNvPr id="6" name="Tabelle 6">
            <a:extLst>
              <a:ext uri="{FF2B5EF4-FFF2-40B4-BE49-F238E27FC236}">
                <a16:creationId xmlns:a16="http://schemas.microsoft.com/office/drawing/2014/main" id="{975840CD-E46A-45FC-9AD5-620B81C217C3}"/>
              </a:ext>
            </a:extLst>
          </p:cNvPr>
          <p:cNvGraphicFramePr>
            <a:graphicFrameLocks noGrp="1"/>
          </p:cNvGraphicFramePr>
          <p:nvPr>
            <p:extLst>
              <p:ext uri="{D42A27DB-BD31-4B8C-83A1-F6EECF244321}">
                <p14:modId xmlns:p14="http://schemas.microsoft.com/office/powerpoint/2010/main" val="1652675299"/>
              </p:ext>
            </p:extLst>
          </p:nvPr>
        </p:nvGraphicFramePr>
        <p:xfrm>
          <a:off x="8639279" y="4479930"/>
          <a:ext cx="2225367" cy="2286000"/>
        </p:xfrm>
        <a:graphic>
          <a:graphicData uri="http://schemas.openxmlformats.org/drawingml/2006/table">
            <a:tbl>
              <a:tblPr firstRow="1" bandRow="1">
                <a:tableStyleId>{5C22544A-7EE6-4342-B048-85BDC9FD1C3A}</a:tableStyleId>
              </a:tblPr>
              <a:tblGrid>
                <a:gridCol w="741789">
                  <a:extLst>
                    <a:ext uri="{9D8B030D-6E8A-4147-A177-3AD203B41FA5}">
                      <a16:colId xmlns:a16="http://schemas.microsoft.com/office/drawing/2014/main" val="59879996"/>
                    </a:ext>
                  </a:extLst>
                </a:gridCol>
                <a:gridCol w="741789">
                  <a:extLst>
                    <a:ext uri="{9D8B030D-6E8A-4147-A177-3AD203B41FA5}">
                      <a16:colId xmlns:a16="http://schemas.microsoft.com/office/drawing/2014/main" val="2158601441"/>
                    </a:ext>
                  </a:extLst>
                </a:gridCol>
                <a:gridCol w="741789">
                  <a:extLst>
                    <a:ext uri="{9D8B030D-6E8A-4147-A177-3AD203B41FA5}">
                      <a16:colId xmlns:a16="http://schemas.microsoft.com/office/drawing/2014/main" val="723072568"/>
                    </a:ext>
                  </a:extLst>
                </a:gridCol>
              </a:tblGrid>
              <a:tr h="370840">
                <a:tc>
                  <a:txBody>
                    <a:bodyPr/>
                    <a:lstStyle/>
                    <a:p>
                      <a:r>
                        <a:rPr lang="de-DE" dirty="0"/>
                        <a:t>N</a:t>
                      </a:r>
                    </a:p>
                  </a:txBody>
                  <a:tcPr/>
                </a:tc>
                <a:tc>
                  <a:txBody>
                    <a:bodyPr/>
                    <a:lstStyle/>
                    <a:p>
                      <a:r>
                        <a:rPr lang="de-DE" dirty="0"/>
                        <a:t>X</a:t>
                      </a:r>
                    </a:p>
                  </a:txBody>
                  <a:tcPr/>
                </a:tc>
                <a:tc>
                  <a:txBody>
                    <a:bodyPr/>
                    <a:lstStyle/>
                    <a:p>
                      <a:r>
                        <a:rPr lang="de-DE" dirty="0"/>
                        <a:t>Y</a:t>
                      </a:r>
                    </a:p>
                  </a:txBody>
                  <a:tcPr/>
                </a:tc>
                <a:extLst>
                  <a:ext uri="{0D108BD9-81ED-4DB2-BD59-A6C34878D82A}">
                    <a16:rowId xmlns:a16="http://schemas.microsoft.com/office/drawing/2014/main" val="378198287"/>
                  </a:ext>
                </a:extLst>
              </a:tr>
              <a:tr h="370840">
                <a:tc>
                  <a:txBody>
                    <a:bodyPr/>
                    <a:lstStyle/>
                    <a:p>
                      <a:r>
                        <a:rPr lang="de-DE" dirty="0"/>
                        <a:t>0</a:t>
                      </a:r>
                    </a:p>
                  </a:txBody>
                  <a:tcPr/>
                </a:tc>
                <a:tc>
                  <a:txBody>
                    <a:bodyPr/>
                    <a:lstStyle/>
                    <a:p>
                      <a:r>
                        <a:rPr lang="de-DE" dirty="0"/>
                        <a:t>1</a:t>
                      </a:r>
                    </a:p>
                  </a:txBody>
                  <a:tcPr/>
                </a:tc>
                <a:tc>
                  <a:txBody>
                    <a:bodyPr/>
                    <a:lstStyle/>
                    <a:p>
                      <a:r>
                        <a:rPr lang="de-DE" dirty="0"/>
                        <a:t>2</a:t>
                      </a:r>
                    </a:p>
                  </a:txBody>
                  <a:tcPr/>
                </a:tc>
                <a:extLst>
                  <a:ext uri="{0D108BD9-81ED-4DB2-BD59-A6C34878D82A}">
                    <a16:rowId xmlns:a16="http://schemas.microsoft.com/office/drawing/2014/main" val="3185007453"/>
                  </a:ext>
                </a:extLst>
              </a:tr>
              <a:tr h="370840">
                <a:tc>
                  <a:txBody>
                    <a:bodyPr/>
                    <a:lstStyle/>
                    <a:p>
                      <a:r>
                        <a:rPr lang="de-DE" dirty="0"/>
                        <a:t>1</a:t>
                      </a:r>
                    </a:p>
                  </a:txBody>
                  <a:tcPr/>
                </a:tc>
                <a:tc>
                  <a:txBody>
                    <a:bodyPr/>
                    <a:lstStyle/>
                    <a:p>
                      <a:r>
                        <a:rPr lang="de-DE" dirty="0"/>
                        <a:t>2</a:t>
                      </a:r>
                    </a:p>
                  </a:txBody>
                  <a:tcPr/>
                </a:tc>
                <a:tc>
                  <a:txBody>
                    <a:bodyPr/>
                    <a:lstStyle/>
                    <a:p>
                      <a:r>
                        <a:rPr lang="de-DE" dirty="0"/>
                        <a:t>3</a:t>
                      </a:r>
                    </a:p>
                  </a:txBody>
                  <a:tcPr/>
                </a:tc>
                <a:extLst>
                  <a:ext uri="{0D108BD9-81ED-4DB2-BD59-A6C34878D82A}">
                    <a16:rowId xmlns:a16="http://schemas.microsoft.com/office/drawing/2014/main" val="1535890916"/>
                  </a:ext>
                </a:extLst>
              </a:tr>
              <a:tr h="370840">
                <a:tc>
                  <a:txBody>
                    <a:bodyPr/>
                    <a:lstStyle/>
                    <a:p>
                      <a:r>
                        <a:rPr lang="de-DE" dirty="0"/>
                        <a:t>2</a:t>
                      </a:r>
                    </a:p>
                  </a:txBody>
                  <a:tcPr/>
                </a:tc>
                <a:tc>
                  <a:txBody>
                    <a:bodyPr/>
                    <a:lstStyle/>
                    <a:p>
                      <a:r>
                        <a:rPr lang="de-DE" dirty="0"/>
                        <a:t>3</a:t>
                      </a:r>
                    </a:p>
                  </a:txBody>
                  <a:tcPr/>
                </a:tc>
                <a:tc>
                  <a:txBody>
                    <a:bodyPr/>
                    <a:lstStyle/>
                    <a:p>
                      <a:r>
                        <a:rPr lang="de-DE" dirty="0"/>
                        <a:t>7</a:t>
                      </a:r>
                    </a:p>
                  </a:txBody>
                  <a:tcPr/>
                </a:tc>
                <a:extLst>
                  <a:ext uri="{0D108BD9-81ED-4DB2-BD59-A6C34878D82A}">
                    <a16:rowId xmlns:a16="http://schemas.microsoft.com/office/drawing/2014/main" val="718319371"/>
                  </a:ext>
                </a:extLst>
              </a:tr>
              <a:tr h="370840">
                <a:tc>
                  <a:txBody>
                    <a:bodyPr/>
                    <a:lstStyle/>
                    <a:p>
                      <a:r>
                        <a:rPr lang="de-DE" dirty="0"/>
                        <a:t>3</a:t>
                      </a:r>
                    </a:p>
                  </a:txBody>
                  <a:tcPr/>
                </a:tc>
                <a:tc>
                  <a:txBody>
                    <a:bodyPr/>
                    <a:lstStyle/>
                    <a:p>
                      <a:r>
                        <a:rPr lang="de-DE" dirty="0"/>
                        <a:t>4</a:t>
                      </a:r>
                    </a:p>
                  </a:txBody>
                  <a:tcPr/>
                </a:tc>
                <a:tc>
                  <a:txBody>
                    <a:bodyPr/>
                    <a:lstStyle/>
                    <a:p>
                      <a:r>
                        <a:rPr lang="de-DE" dirty="0"/>
                        <a:t>8</a:t>
                      </a:r>
                    </a:p>
                  </a:txBody>
                  <a:tcPr/>
                </a:tc>
                <a:extLst>
                  <a:ext uri="{0D108BD9-81ED-4DB2-BD59-A6C34878D82A}">
                    <a16:rowId xmlns:a16="http://schemas.microsoft.com/office/drawing/2014/main" val="510766230"/>
                  </a:ext>
                </a:extLst>
              </a:tr>
            </a:tbl>
          </a:graphicData>
        </a:graphic>
      </p:graphicFrame>
    </p:spTree>
    <p:extLst>
      <p:ext uri="{BB962C8B-B14F-4D97-AF65-F5344CB8AC3E}">
        <p14:creationId xmlns:p14="http://schemas.microsoft.com/office/powerpoint/2010/main" val="18214542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E9897E-C85F-484C-9F47-8A7FD264F651}"/>
              </a:ext>
            </a:extLst>
          </p:cNvPr>
          <p:cNvSpPr>
            <a:spLocks noGrp="1"/>
          </p:cNvSpPr>
          <p:nvPr>
            <p:ph type="title"/>
          </p:nvPr>
        </p:nvSpPr>
        <p:spPr/>
        <p:txBody>
          <a:bodyPr/>
          <a:lstStyle/>
          <a:p>
            <a:r>
              <a:rPr lang="de-DE" dirty="0"/>
              <a:t>Outlook</a:t>
            </a:r>
          </a:p>
        </p:txBody>
      </p:sp>
      <p:sp>
        <p:nvSpPr>
          <p:cNvPr id="4" name="Fußzeilenplatzhalter 3">
            <a:extLst>
              <a:ext uri="{FF2B5EF4-FFF2-40B4-BE49-F238E27FC236}">
                <a16:creationId xmlns:a16="http://schemas.microsoft.com/office/drawing/2014/main" id="{2E397612-2A95-474B-8D73-72290876ED78}"/>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5F02B300-35DF-45EB-B173-CECDB6C6F1B8}"/>
              </a:ext>
            </a:extLst>
          </p:cNvPr>
          <p:cNvSpPr>
            <a:spLocks noGrp="1"/>
          </p:cNvSpPr>
          <p:nvPr>
            <p:ph type="sldNum" sz="quarter" idx="11"/>
          </p:nvPr>
        </p:nvSpPr>
        <p:spPr/>
        <p:txBody>
          <a:bodyPr/>
          <a:lstStyle/>
          <a:p>
            <a:fld id="{0625EBFC-0345-4FA4-A801-51797D94B198}" type="slidenum">
              <a:rPr lang="de-DE" smtClean="0"/>
              <a:t>29</a:t>
            </a:fld>
            <a:endParaRPr lang="de-DE" dirty="0"/>
          </a:p>
        </p:txBody>
      </p:sp>
      <p:pic>
        <p:nvPicPr>
          <p:cNvPr id="3074" name="Picture 2" descr="Post image">
            <a:extLst>
              <a:ext uri="{FF2B5EF4-FFF2-40B4-BE49-F238E27FC236}">
                <a16:creationId xmlns:a16="http://schemas.microsoft.com/office/drawing/2014/main" id="{9017CE5C-CB4B-4FEE-B0C0-8FFE05FA81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5503" y="1297653"/>
            <a:ext cx="4313903" cy="5122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2786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B9D090-43FA-4675-991E-E3E33FAC4451}"/>
              </a:ext>
            </a:extLst>
          </p:cNvPr>
          <p:cNvSpPr>
            <a:spLocks noGrp="1"/>
          </p:cNvSpPr>
          <p:nvPr>
            <p:ph type="title"/>
          </p:nvPr>
        </p:nvSpPr>
        <p:spPr/>
        <p:txBody>
          <a:bodyPr/>
          <a:lstStyle/>
          <a:p>
            <a:r>
              <a:rPr lang="en-US" dirty="0"/>
              <a:t>Outline for Supervised Learning (1)</a:t>
            </a:r>
            <a:endParaRPr lang="de-DE" dirty="0"/>
          </a:p>
        </p:txBody>
      </p:sp>
      <p:sp>
        <p:nvSpPr>
          <p:cNvPr id="4" name="Fußzeilenplatzhalter 3">
            <a:extLst>
              <a:ext uri="{FF2B5EF4-FFF2-40B4-BE49-F238E27FC236}">
                <a16:creationId xmlns:a16="http://schemas.microsoft.com/office/drawing/2014/main" id="{6FEE27ED-43A9-42BA-92E6-FE54B14B144B}"/>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0DD77A93-CE99-4229-B7BB-071BD05A35AC}"/>
              </a:ext>
            </a:extLst>
          </p:cNvPr>
          <p:cNvSpPr>
            <a:spLocks noGrp="1"/>
          </p:cNvSpPr>
          <p:nvPr>
            <p:ph type="sldNum" sz="quarter" idx="11"/>
          </p:nvPr>
        </p:nvSpPr>
        <p:spPr/>
        <p:txBody>
          <a:bodyPr/>
          <a:lstStyle/>
          <a:p>
            <a:fld id="{0625EBFC-0345-4FA4-A801-51797D94B198}" type="slidenum">
              <a:rPr lang="de-DE" smtClean="0"/>
              <a:t>3</a:t>
            </a:fld>
            <a:endParaRPr lang="de-DE" dirty="0"/>
          </a:p>
        </p:txBody>
      </p:sp>
      <p:sp>
        <p:nvSpPr>
          <p:cNvPr id="6" name="object 3">
            <a:extLst>
              <a:ext uri="{FF2B5EF4-FFF2-40B4-BE49-F238E27FC236}">
                <a16:creationId xmlns:a16="http://schemas.microsoft.com/office/drawing/2014/main" id="{906E2D6B-37C5-4039-8193-47B2176485A0}"/>
              </a:ext>
            </a:extLst>
          </p:cNvPr>
          <p:cNvSpPr txBox="1"/>
          <p:nvPr/>
        </p:nvSpPr>
        <p:spPr>
          <a:xfrm>
            <a:off x="595690" y="1781958"/>
            <a:ext cx="3939540" cy="2397125"/>
          </a:xfrm>
          <a:prstGeom prst="rect">
            <a:avLst/>
          </a:prstGeom>
        </p:spPr>
        <p:txBody>
          <a:bodyPr vert="horz" wrap="square" lIns="0" tIns="107315" rIns="0" bIns="0" rtlCol="0">
            <a:spAutoFit/>
          </a:bodyPr>
          <a:lstStyle/>
          <a:p>
            <a:pPr marL="12700">
              <a:lnSpc>
                <a:spcPct val="100000"/>
              </a:lnSpc>
              <a:spcBef>
                <a:spcPts val="845"/>
              </a:spcBef>
            </a:pPr>
            <a:r>
              <a:rPr sz="1600" spc="-5" dirty="0">
                <a:solidFill>
                  <a:srgbClr val="4D4F52"/>
                </a:solidFill>
                <a:latin typeface="Verdana"/>
                <a:cs typeface="Verdana"/>
              </a:rPr>
              <a:t>Supervised</a:t>
            </a:r>
            <a:r>
              <a:rPr sz="1600" spc="30" dirty="0">
                <a:solidFill>
                  <a:srgbClr val="4D4F52"/>
                </a:solidFill>
                <a:latin typeface="Verdana"/>
                <a:cs typeface="Verdana"/>
              </a:rPr>
              <a:t> </a:t>
            </a:r>
            <a:r>
              <a:rPr sz="1600" spc="-5" dirty="0">
                <a:solidFill>
                  <a:srgbClr val="4D4F52"/>
                </a:solidFill>
                <a:latin typeface="Verdana"/>
                <a:cs typeface="Verdana"/>
              </a:rPr>
              <a:t>Learning</a:t>
            </a:r>
            <a:r>
              <a:rPr sz="1600" dirty="0">
                <a:solidFill>
                  <a:srgbClr val="4D4F52"/>
                </a:solidFill>
                <a:latin typeface="Verdana"/>
                <a:cs typeface="Verdana"/>
              </a:rPr>
              <a:t> </a:t>
            </a:r>
            <a:r>
              <a:rPr sz="1600" spc="-10" dirty="0">
                <a:solidFill>
                  <a:srgbClr val="4D4F52"/>
                </a:solidFill>
                <a:latin typeface="Verdana"/>
                <a:cs typeface="Verdana"/>
              </a:rPr>
              <a:t>(1)</a:t>
            </a:r>
            <a:endParaRPr sz="1600" dirty="0">
              <a:latin typeface="Verdana"/>
              <a:cs typeface="Verdana"/>
            </a:endParaRPr>
          </a:p>
          <a:p>
            <a:pPr marL="355600" indent="-342900">
              <a:lnSpc>
                <a:spcPct val="100000"/>
              </a:lnSpc>
              <a:spcBef>
                <a:spcPts val="740"/>
              </a:spcBef>
              <a:buClr>
                <a:srgbClr val="0097DB"/>
              </a:buClr>
              <a:buFont typeface="Arial"/>
              <a:buChar char="•"/>
              <a:tabLst>
                <a:tab pos="354965" algn="l"/>
                <a:tab pos="355600" algn="l"/>
              </a:tabLst>
            </a:pPr>
            <a:r>
              <a:rPr sz="1600" spc="-5" dirty="0">
                <a:solidFill>
                  <a:srgbClr val="4D4F52"/>
                </a:solidFill>
                <a:latin typeface="Verdana"/>
                <a:cs typeface="Verdana"/>
              </a:rPr>
              <a:t>Linear,</a:t>
            </a:r>
            <a:r>
              <a:rPr sz="1600" dirty="0">
                <a:solidFill>
                  <a:srgbClr val="4D4F52"/>
                </a:solidFill>
                <a:latin typeface="Verdana"/>
                <a:cs typeface="Verdana"/>
              </a:rPr>
              <a:t> </a:t>
            </a:r>
            <a:r>
              <a:rPr sz="1600" spc="-10" dirty="0">
                <a:solidFill>
                  <a:srgbClr val="4D4F52"/>
                </a:solidFill>
                <a:latin typeface="Verdana"/>
                <a:cs typeface="Verdana"/>
              </a:rPr>
              <a:t>polynomial</a:t>
            </a:r>
            <a:r>
              <a:rPr sz="1600" spc="30" dirty="0">
                <a:solidFill>
                  <a:srgbClr val="4D4F52"/>
                </a:solidFill>
                <a:latin typeface="Verdana"/>
                <a:cs typeface="Verdana"/>
              </a:rPr>
              <a:t> </a:t>
            </a:r>
            <a:r>
              <a:rPr sz="1600" spc="-5" dirty="0">
                <a:solidFill>
                  <a:srgbClr val="4D4F52"/>
                </a:solidFill>
                <a:latin typeface="Verdana"/>
                <a:cs typeface="Verdana"/>
              </a:rPr>
              <a:t>regression</a:t>
            </a:r>
            <a:endParaRPr sz="1600" dirty="0">
              <a:latin typeface="Verdana"/>
              <a:cs typeface="Verdana"/>
            </a:endParaRPr>
          </a:p>
          <a:p>
            <a:pPr marL="355600" indent="-342900">
              <a:lnSpc>
                <a:spcPct val="100000"/>
              </a:lnSpc>
              <a:spcBef>
                <a:spcPts val="760"/>
              </a:spcBef>
              <a:buClr>
                <a:srgbClr val="0097DB"/>
              </a:buClr>
              <a:buFont typeface="Arial"/>
              <a:buChar char="•"/>
              <a:tabLst>
                <a:tab pos="354965" algn="l"/>
                <a:tab pos="355600" algn="l"/>
              </a:tabLst>
            </a:pPr>
            <a:r>
              <a:rPr sz="1600" spc="-5" dirty="0">
                <a:solidFill>
                  <a:srgbClr val="4D4F52"/>
                </a:solidFill>
                <a:latin typeface="Verdana"/>
                <a:cs typeface="Verdana"/>
              </a:rPr>
              <a:t>Lasso,</a:t>
            </a:r>
            <a:r>
              <a:rPr sz="1600" spc="10" dirty="0">
                <a:solidFill>
                  <a:srgbClr val="4D4F52"/>
                </a:solidFill>
                <a:latin typeface="Verdana"/>
                <a:cs typeface="Verdana"/>
              </a:rPr>
              <a:t> </a:t>
            </a:r>
            <a:r>
              <a:rPr sz="1600" spc="-10" dirty="0">
                <a:solidFill>
                  <a:srgbClr val="4D4F52"/>
                </a:solidFill>
                <a:latin typeface="Verdana"/>
                <a:cs typeface="Verdana"/>
              </a:rPr>
              <a:t>Ridge,</a:t>
            </a:r>
            <a:r>
              <a:rPr sz="1600" spc="30" dirty="0">
                <a:solidFill>
                  <a:srgbClr val="4D4F52"/>
                </a:solidFill>
                <a:latin typeface="Verdana"/>
                <a:cs typeface="Verdana"/>
              </a:rPr>
              <a:t> </a:t>
            </a:r>
            <a:r>
              <a:rPr sz="1600" spc="-10" dirty="0">
                <a:solidFill>
                  <a:srgbClr val="4D4F52"/>
                </a:solidFill>
                <a:latin typeface="Verdana"/>
                <a:cs typeface="Verdana"/>
              </a:rPr>
              <a:t>ElasticNet</a:t>
            </a:r>
            <a:r>
              <a:rPr sz="1600" spc="30" dirty="0">
                <a:solidFill>
                  <a:srgbClr val="4D4F52"/>
                </a:solidFill>
                <a:latin typeface="Verdana"/>
                <a:cs typeface="Verdana"/>
              </a:rPr>
              <a:t> </a:t>
            </a:r>
            <a:r>
              <a:rPr sz="1600" spc="-5" dirty="0">
                <a:solidFill>
                  <a:srgbClr val="4D4F52"/>
                </a:solidFill>
                <a:latin typeface="Verdana"/>
                <a:cs typeface="Verdana"/>
              </a:rPr>
              <a:t>regression</a:t>
            </a:r>
            <a:endParaRPr sz="1600" dirty="0">
              <a:latin typeface="Verdana"/>
              <a:cs typeface="Verdana"/>
            </a:endParaRPr>
          </a:p>
          <a:p>
            <a:pPr marL="355600" indent="-342900">
              <a:lnSpc>
                <a:spcPct val="100000"/>
              </a:lnSpc>
              <a:spcBef>
                <a:spcPts val="745"/>
              </a:spcBef>
              <a:buClr>
                <a:srgbClr val="0097DB"/>
              </a:buClr>
              <a:buFont typeface="Arial"/>
              <a:buChar char="•"/>
              <a:tabLst>
                <a:tab pos="354965" algn="l"/>
                <a:tab pos="355600" algn="l"/>
              </a:tabLst>
            </a:pPr>
            <a:r>
              <a:rPr sz="1600" spc="-5" dirty="0">
                <a:solidFill>
                  <a:srgbClr val="4D4F52"/>
                </a:solidFill>
                <a:latin typeface="Verdana"/>
                <a:cs typeface="Verdana"/>
              </a:rPr>
              <a:t>Logistic</a:t>
            </a:r>
            <a:r>
              <a:rPr sz="1600" dirty="0">
                <a:solidFill>
                  <a:srgbClr val="4D4F52"/>
                </a:solidFill>
                <a:latin typeface="Verdana"/>
                <a:cs typeface="Verdana"/>
              </a:rPr>
              <a:t> </a:t>
            </a:r>
            <a:r>
              <a:rPr sz="1600" spc="-10" dirty="0">
                <a:solidFill>
                  <a:srgbClr val="4D4F52"/>
                </a:solidFill>
                <a:latin typeface="Verdana"/>
                <a:cs typeface="Verdana"/>
              </a:rPr>
              <a:t>Regression</a:t>
            </a:r>
            <a:endParaRPr sz="1600" dirty="0">
              <a:latin typeface="Verdana"/>
              <a:cs typeface="Verdana"/>
            </a:endParaRPr>
          </a:p>
          <a:p>
            <a:pPr marL="355600" indent="-342900">
              <a:lnSpc>
                <a:spcPct val="100000"/>
              </a:lnSpc>
              <a:spcBef>
                <a:spcPts val="755"/>
              </a:spcBef>
              <a:buClr>
                <a:srgbClr val="0097DB"/>
              </a:buClr>
              <a:buFont typeface="Arial"/>
              <a:buChar char="•"/>
              <a:tabLst>
                <a:tab pos="354965" algn="l"/>
                <a:tab pos="355600" algn="l"/>
              </a:tabLst>
            </a:pPr>
            <a:r>
              <a:rPr sz="1600" spc="-5" dirty="0">
                <a:solidFill>
                  <a:srgbClr val="4D4F52"/>
                </a:solidFill>
                <a:latin typeface="Verdana"/>
                <a:cs typeface="Verdana"/>
              </a:rPr>
              <a:t>Support</a:t>
            </a:r>
            <a:r>
              <a:rPr sz="1600" spc="5" dirty="0">
                <a:solidFill>
                  <a:srgbClr val="4D4F52"/>
                </a:solidFill>
                <a:latin typeface="Verdana"/>
                <a:cs typeface="Verdana"/>
              </a:rPr>
              <a:t> </a:t>
            </a:r>
            <a:r>
              <a:rPr sz="1600" spc="-5" dirty="0">
                <a:solidFill>
                  <a:srgbClr val="4D4F52"/>
                </a:solidFill>
                <a:latin typeface="Verdana"/>
                <a:cs typeface="Verdana"/>
              </a:rPr>
              <a:t>Vector</a:t>
            </a:r>
            <a:r>
              <a:rPr sz="1600" spc="15" dirty="0">
                <a:solidFill>
                  <a:srgbClr val="4D4F52"/>
                </a:solidFill>
                <a:latin typeface="Verdana"/>
                <a:cs typeface="Verdana"/>
              </a:rPr>
              <a:t> </a:t>
            </a:r>
            <a:r>
              <a:rPr sz="1600" spc="-10" dirty="0">
                <a:solidFill>
                  <a:srgbClr val="4D4F52"/>
                </a:solidFill>
                <a:latin typeface="Verdana"/>
                <a:cs typeface="Verdana"/>
              </a:rPr>
              <a:t>Machines</a:t>
            </a:r>
            <a:r>
              <a:rPr sz="1600" spc="35" dirty="0">
                <a:solidFill>
                  <a:srgbClr val="4D4F52"/>
                </a:solidFill>
                <a:latin typeface="Verdana"/>
                <a:cs typeface="Verdana"/>
              </a:rPr>
              <a:t> </a:t>
            </a:r>
            <a:r>
              <a:rPr sz="1600" spc="-10" dirty="0">
                <a:solidFill>
                  <a:srgbClr val="4D4F52"/>
                </a:solidFill>
                <a:latin typeface="Verdana"/>
                <a:cs typeface="Verdana"/>
              </a:rPr>
              <a:t>(SVM)</a:t>
            </a:r>
            <a:endParaRPr sz="1600" dirty="0">
              <a:latin typeface="Verdana"/>
              <a:cs typeface="Verdana"/>
            </a:endParaRPr>
          </a:p>
          <a:p>
            <a:pPr>
              <a:lnSpc>
                <a:spcPct val="100000"/>
              </a:lnSpc>
              <a:spcBef>
                <a:spcPts val="5"/>
              </a:spcBef>
              <a:buClr>
                <a:srgbClr val="0097DB"/>
              </a:buClr>
              <a:buFont typeface="Arial"/>
              <a:buChar char="•"/>
            </a:pPr>
            <a:endParaRPr sz="2800" dirty="0">
              <a:latin typeface="Verdana"/>
              <a:cs typeface="Verdana"/>
            </a:endParaRPr>
          </a:p>
          <a:p>
            <a:pPr marL="355600" indent="-342900">
              <a:lnSpc>
                <a:spcPct val="100000"/>
              </a:lnSpc>
              <a:buClr>
                <a:srgbClr val="0097DB"/>
              </a:buClr>
              <a:buFont typeface="Arial"/>
              <a:buChar char="•"/>
              <a:tabLst>
                <a:tab pos="354965" algn="l"/>
                <a:tab pos="355600" algn="l"/>
              </a:tabLst>
            </a:pPr>
            <a:r>
              <a:rPr sz="1600" spc="-10" dirty="0">
                <a:solidFill>
                  <a:srgbClr val="4D4F52"/>
                </a:solidFill>
                <a:latin typeface="Verdana"/>
                <a:cs typeface="Verdana"/>
              </a:rPr>
              <a:t>Hands-on</a:t>
            </a:r>
            <a:r>
              <a:rPr sz="1600" spc="10" dirty="0">
                <a:solidFill>
                  <a:srgbClr val="4D4F52"/>
                </a:solidFill>
                <a:latin typeface="Verdana"/>
                <a:cs typeface="Verdana"/>
              </a:rPr>
              <a:t> </a:t>
            </a:r>
            <a:r>
              <a:rPr sz="1600" spc="-5" dirty="0">
                <a:solidFill>
                  <a:srgbClr val="4D4F52"/>
                </a:solidFill>
                <a:latin typeface="Verdana"/>
                <a:cs typeface="Verdana"/>
              </a:rPr>
              <a:t>Supervised</a:t>
            </a:r>
            <a:r>
              <a:rPr sz="1600" spc="15" dirty="0">
                <a:solidFill>
                  <a:srgbClr val="4D4F52"/>
                </a:solidFill>
                <a:latin typeface="Verdana"/>
                <a:cs typeface="Verdana"/>
              </a:rPr>
              <a:t> </a:t>
            </a:r>
            <a:r>
              <a:rPr sz="1600" spc="-5" dirty="0">
                <a:solidFill>
                  <a:srgbClr val="4D4F52"/>
                </a:solidFill>
                <a:latin typeface="Verdana"/>
                <a:cs typeface="Verdana"/>
              </a:rPr>
              <a:t>Learning</a:t>
            </a:r>
            <a:endParaRPr sz="1600" dirty="0">
              <a:latin typeface="Verdana"/>
              <a:cs typeface="Verdana"/>
            </a:endParaRPr>
          </a:p>
        </p:txBody>
      </p:sp>
      <p:pic>
        <p:nvPicPr>
          <p:cNvPr id="7" name="object 4">
            <a:extLst>
              <a:ext uri="{FF2B5EF4-FFF2-40B4-BE49-F238E27FC236}">
                <a16:creationId xmlns:a16="http://schemas.microsoft.com/office/drawing/2014/main" id="{4229F0BC-4016-4D51-81B4-7FFD54671607}"/>
              </a:ext>
            </a:extLst>
          </p:cNvPr>
          <p:cNvPicPr/>
          <p:nvPr/>
        </p:nvPicPr>
        <p:blipFill>
          <a:blip r:embed="rId2" cstate="print"/>
          <a:stretch>
            <a:fillRect/>
          </a:stretch>
        </p:blipFill>
        <p:spPr>
          <a:xfrm>
            <a:off x="7989002" y="3429000"/>
            <a:ext cx="3607308" cy="2090927"/>
          </a:xfrm>
          <a:prstGeom prst="rect">
            <a:avLst/>
          </a:prstGeom>
        </p:spPr>
      </p:pic>
      <p:sp>
        <p:nvSpPr>
          <p:cNvPr id="8" name="object 5">
            <a:extLst>
              <a:ext uri="{FF2B5EF4-FFF2-40B4-BE49-F238E27FC236}">
                <a16:creationId xmlns:a16="http://schemas.microsoft.com/office/drawing/2014/main" id="{10B4ABC7-2FC7-4624-AC15-595125667FCF}"/>
              </a:ext>
            </a:extLst>
          </p:cNvPr>
          <p:cNvSpPr txBox="1"/>
          <p:nvPr/>
        </p:nvSpPr>
        <p:spPr>
          <a:xfrm>
            <a:off x="8069013" y="2803016"/>
            <a:ext cx="3049270" cy="513080"/>
          </a:xfrm>
          <a:prstGeom prst="rect">
            <a:avLst/>
          </a:prstGeom>
        </p:spPr>
        <p:txBody>
          <a:bodyPr vert="horz" wrap="square" lIns="0" tIns="12065" rIns="0" bIns="0" rtlCol="0">
            <a:spAutoFit/>
          </a:bodyPr>
          <a:lstStyle/>
          <a:p>
            <a:pPr marL="12700" marR="5080">
              <a:lnSpc>
                <a:spcPct val="100000"/>
              </a:lnSpc>
              <a:spcBef>
                <a:spcPts val="95"/>
              </a:spcBef>
            </a:pPr>
            <a:r>
              <a:rPr sz="1600" spc="-5" dirty="0">
                <a:latin typeface="Verdana"/>
                <a:cs typeface="Verdana"/>
              </a:rPr>
              <a:t>Predict</a:t>
            </a:r>
            <a:r>
              <a:rPr sz="1600" spc="10" dirty="0">
                <a:latin typeface="Verdana"/>
                <a:cs typeface="Verdana"/>
              </a:rPr>
              <a:t> </a:t>
            </a:r>
            <a:r>
              <a:rPr sz="1600" spc="-10" dirty="0">
                <a:latin typeface="Verdana"/>
                <a:cs typeface="Verdana"/>
              </a:rPr>
              <a:t>price</a:t>
            </a:r>
            <a:r>
              <a:rPr sz="1600" spc="10" dirty="0">
                <a:latin typeface="Verdana"/>
                <a:cs typeface="Verdana"/>
              </a:rPr>
              <a:t> </a:t>
            </a:r>
            <a:r>
              <a:rPr sz="1600" spc="-5" dirty="0">
                <a:latin typeface="Verdana"/>
                <a:cs typeface="Verdana"/>
              </a:rPr>
              <a:t>of</a:t>
            </a:r>
            <a:r>
              <a:rPr sz="1600" dirty="0">
                <a:latin typeface="Verdana"/>
                <a:cs typeface="Verdana"/>
              </a:rPr>
              <a:t> </a:t>
            </a:r>
            <a:r>
              <a:rPr sz="1600" spc="-15" dirty="0">
                <a:latin typeface="Verdana"/>
                <a:cs typeface="Verdana"/>
              </a:rPr>
              <a:t>vacation </a:t>
            </a:r>
            <a:r>
              <a:rPr sz="1600" spc="-10" dirty="0">
                <a:latin typeface="Verdana"/>
                <a:cs typeface="Verdana"/>
              </a:rPr>
              <a:t> </a:t>
            </a:r>
            <a:r>
              <a:rPr sz="1600" spc="-5" dirty="0">
                <a:latin typeface="Verdana"/>
                <a:cs typeface="Verdana"/>
              </a:rPr>
              <a:t>rentals</a:t>
            </a:r>
            <a:r>
              <a:rPr sz="1600" spc="5" dirty="0">
                <a:latin typeface="Verdana"/>
                <a:cs typeface="Verdana"/>
              </a:rPr>
              <a:t> </a:t>
            </a:r>
            <a:r>
              <a:rPr sz="1600" spc="-10" dirty="0">
                <a:latin typeface="Verdana"/>
                <a:cs typeface="Verdana"/>
              </a:rPr>
              <a:t>in Frankfurt</a:t>
            </a:r>
            <a:r>
              <a:rPr sz="1600" spc="15" dirty="0">
                <a:latin typeface="Verdana"/>
                <a:cs typeface="Verdana"/>
              </a:rPr>
              <a:t> </a:t>
            </a:r>
            <a:r>
              <a:rPr sz="1600" spc="-5" dirty="0">
                <a:latin typeface="Verdana"/>
                <a:cs typeface="Verdana"/>
              </a:rPr>
              <a:t>on</a:t>
            </a:r>
            <a:r>
              <a:rPr sz="1600" spc="5" dirty="0">
                <a:latin typeface="Verdana"/>
                <a:cs typeface="Verdana"/>
              </a:rPr>
              <a:t> </a:t>
            </a:r>
            <a:r>
              <a:rPr sz="1600" spc="-5" dirty="0">
                <a:latin typeface="Verdana"/>
                <a:cs typeface="Verdana"/>
              </a:rPr>
              <a:t>Airbnb</a:t>
            </a:r>
            <a:endParaRPr sz="1600" dirty="0">
              <a:latin typeface="Verdana"/>
              <a:cs typeface="Verdana"/>
            </a:endParaRPr>
          </a:p>
        </p:txBody>
      </p:sp>
    </p:spTree>
    <p:extLst>
      <p:ext uri="{BB962C8B-B14F-4D97-AF65-F5344CB8AC3E}">
        <p14:creationId xmlns:p14="http://schemas.microsoft.com/office/powerpoint/2010/main" val="349964113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E9897E-C85F-484C-9F47-8A7FD264F651}"/>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57A675A5-578E-4619-A644-7F58FD318CC3}"/>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2E397612-2A95-474B-8D73-72290876ED78}"/>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5F02B300-35DF-45EB-B173-CECDB6C6F1B8}"/>
              </a:ext>
            </a:extLst>
          </p:cNvPr>
          <p:cNvSpPr>
            <a:spLocks noGrp="1"/>
          </p:cNvSpPr>
          <p:nvPr>
            <p:ph type="sldNum" sz="quarter" idx="11"/>
          </p:nvPr>
        </p:nvSpPr>
        <p:spPr/>
        <p:txBody>
          <a:bodyPr/>
          <a:lstStyle/>
          <a:p>
            <a:fld id="{0625EBFC-0345-4FA4-A801-51797D94B198}" type="slidenum">
              <a:rPr lang="de-DE" smtClean="0"/>
              <a:t>30</a:t>
            </a:fld>
            <a:endParaRPr lang="de-DE" dirty="0"/>
          </a:p>
        </p:txBody>
      </p:sp>
    </p:spTree>
    <p:extLst>
      <p:ext uri="{BB962C8B-B14F-4D97-AF65-F5344CB8AC3E}">
        <p14:creationId xmlns:p14="http://schemas.microsoft.com/office/powerpoint/2010/main" val="43391540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9CE700-7A05-48C1-85E2-27340F452AEF}"/>
              </a:ext>
            </a:extLst>
          </p:cNvPr>
          <p:cNvSpPr>
            <a:spLocks noGrp="1"/>
          </p:cNvSpPr>
          <p:nvPr>
            <p:ph type="title"/>
          </p:nvPr>
        </p:nvSpPr>
        <p:spPr/>
        <p:txBody>
          <a:bodyPr/>
          <a:lstStyle/>
          <a:p>
            <a:r>
              <a:rPr lang="de-DE" dirty="0"/>
              <a:t>Linear Regression</a:t>
            </a:r>
          </a:p>
        </p:txBody>
      </p:sp>
      <p:sp>
        <p:nvSpPr>
          <p:cNvPr id="4" name="Fußzeilenplatzhalter 3">
            <a:extLst>
              <a:ext uri="{FF2B5EF4-FFF2-40B4-BE49-F238E27FC236}">
                <a16:creationId xmlns:a16="http://schemas.microsoft.com/office/drawing/2014/main" id="{9BE00F55-B972-429C-87DB-3580C5C719B0}"/>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CC271221-E8A9-49FE-9F5A-0AEE95281C3C}"/>
              </a:ext>
            </a:extLst>
          </p:cNvPr>
          <p:cNvSpPr>
            <a:spLocks noGrp="1"/>
          </p:cNvSpPr>
          <p:nvPr>
            <p:ph type="sldNum" sz="quarter" idx="11"/>
          </p:nvPr>
        </p:nvSpPr>
        <p:spPr/>
        <p:txBody>
          <a:bodyPr/>
          <a:lstStyle/>
          <a:p>
            <a:fld id="{0625EBFC-0345-4FA4-A801-51797D94B198}" type="slidenum">
              <a:rPr lang="de-DE" smtClean="0"/>
              <a:t>4</a:t>
            </a:fld>
            <a:endParaRPr lang="de-DE" dirty="0"/>
          </a:p>
        </p:txBody>
      </p:sp>
      <p:sp>
        <p:nvSpPr>
          <p:cNvPr id="6" name="object 3">
            <a:extLst>
              <a:ext uri="{FF2B5EF4-FFF2-40B4-BE49-F238E27FC236}">
                <a16:creationId xmlns:a16="http://schemas.microsoft.com/office/drawing/2014/main" id="{B74C3436-8473-43B2-98CA-49940D86B01F}"/>
              </a:ext>
            </a:extLst>
          </p:cNvPr>
          <p:cNvSpPr txBox="1"/>
          <p:nvPr/>
        </p:nvSpPr>
        <p:spPr>
          <a:xfrm>
            <a:off x="2021368" y="1906552"/>
            <a:ext cx="234823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4D4F52"/>
                </a:solidFill>
                <a:latin typeface="Verdana"/>
                <a:cs typeface="Verdana"/>
              </a:rPr>
              <a:t>Let’s</a:t>
            </a:r>
            <a:r>
              <a:rPr sz="1600" spc="-25" dirty="0">
                <a:solidFill>
                  <a:srgbClr val="4D4F52"/>
                </a:solidFill>
                <a:latin typeface="Verdana"/>
                <a:cs typeface="Verdana"/>
              </a:rPr>
              <a:t> </a:t>
            </a:r>
            <a:r>
              <a:rPr sz="1600" spc="-5" dirty="0">
                <a:solidFill>
                  <a:srgbClr val="4D4F52"/>
                </a:solidFill>
                <a:latin typeface="Verdana"/>
                <a:cs typeface="Verdana"/>
              </a:rPr>
              <a:t>create</a:t>
            </a:r>
            <a:r>
              <a:rPr sz="1600" dirty="0">
                <a:solidFill>
                  <a:srgbClr val="4D4F52"/>
                </a:solidFill>
                <a:latin typeface="Verdana"/>
                <a:cs typeface="Verdana"/>
              </a:rPr>
              <a:t> </a:t>
            </a:r>
            <a:r>
              <a:rPr sz="1600" spc="-5" dirty="0">
                <a:solidFill>
                  <a:srgbClr val="4D4F52"/>
                </a:solidFill>
                <a:latin typeface="Verdana"/>
                <a:cs typeface="Verdana"/>
              </a:rPr>
              <a:t>some </a:t>
            </a:r>
            <a:r>
              <a:rPr sz="1600" spc="-10" dirty="0">
                <a:solidFill>
                  <a:srgbClr val="4D4F52"/>
                </a:solidFill>
                <a:latin typeface="Verdana"/>
                <a:cs typeface="Verdana"/>
              </a:rPr>
              <a:t>data</a:t>
            </a:r>
            <a:endParaRPr sz="1600">
              <a:latin typeface="Verdana"/>
              <a:cs typeface="Verdana"/>
            </a:endParaRPr>
          </a:p>
        </p:txBody>
      </p:sp>
      <p:pic>
        <p:nvPicPr>
          <p:cNvPr id="7" name="object 4">
            <a:extLst>
              <a:ext uri="{FF2B5EF4-FFF2-40B4-BE49-F238E27FC236}">
                <a16:creationId xmlns:a16="http://schemas.microsoft.com/office/drawing/2014/main" id="{C77E9226-F710-42EE-A162-066B66779785}"/>
              </a:ext>
            </a:extLst>
          </p:cNvPr>
          <p:cNvPicPr/>
          <p:nvPr/>
        </p:nvPicPr>
        <p:blipFill>
          <a:blip r:embed="rId2" cstate="print"/>
          <a:stretch>
            <a:fillRect/>
          </a:stretch>
        </p:blipFill>
        <p:spPr>
          <a:xfrm>
            <a:off x="2269647" y="2509168"/>
            <a:ext cx="3951794" cy="2619375"/>
          </a:xfrm>
          <a:prstGeom prst="rect">
            <a:avLst/>
          </a:prstGeom>
        </p:spPr>
      </p:pic>
      <p:sp>
        <p:nvSpPr>
          <p:cNvPr id="8" name="object 5">
            <a:extLst>
              <a:ext uri="{FF2B5EF4-FFF2-40B4-BE49-F238E27FC236}">
                <a16:creationId xmlns:a16="http://schemas.microsoft.com/office/drawing/2014/main" id="{F6BA19DA-809E-42E7-8E55-4CA37A00E4A6}"/>
              </a:ext>
            </a:extLst>
          </p:cNvPr>
          <p:cNvSpPr txBox="1"/>
          <p:nvPr/>
        </p:nvSpPr>
        <p:spPr>
          <a:xfrm>
            <a:off x="6438835" y="2807186"/>
            <a:ext cx="3691890"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𝑦</a:t>
            </a:r>
            <a:r>
              <a:rPr sz="1800" spc="114" dirty="0">
                <a:latin typeface="Cambria Math"/>
                <a:cs typeface="Cambria Math"/>
              </a:rPr>
              <a:t> </a:t>
            </a:r>
            <a:r>
              <a:rPr sz="1800" dirty="0">
                <a:latin typeface="Cambria Math"/>
                <a:cs typeface="Cambria Math"/>
              </a:rPr>
              <a:t>=</a:t>
            </a:r>
            <a:r>
              <a:rPr sz="1800" spc="90" dirty="0">
                <a:latin typeface="Cambria Math"/>
                <a:cs typeface="Cambria Math"/>
              </a:rPr>
              <a:t> </a:t>
            </a:r>
            <a:r>
              <a:rPr sz="1800" dirty="0">
                <a:latin typeface="Cambria Math"/>
                <a:cs typeface="Cambria Math"/>
              </a:rPr>
              <a:t>0.1𝑥</a:t>
            </a:r>
            <a:r>
              <a:rPr sz="1800" spc="50" dirty="0">
                <a:latin typeface="Cambria Math"/>
                <a:cs typeface="Cambria Math"/>
              </a:rPr>
              <a:t> </a:t>
            </a:r>
            <a:r>
              <a:rPr sz="1800" dirty="0">
                <a:latin typeface="Cambria Math"/>
                <a:cs typeface="Cambria Math"/>
              </a:rPr>
              <a:t>+</a:t>
            </a:r>
            <a:r>
              <a:rPr sz="1800" spc="-5" dirty="0">
                <a:latin typeface="Cambria Math"/>
                <a:cs typeface="Cambria Math"/>
              </a:rPr>
              <a:t> </a:t>
            </a:r>
            <a:r>
              <a:rPr sz="1800" dirty="0">
                <a:latin typeface="Cambria Math"/>
                <a:cs typeface="Cambria Math"/>
              </a:rPr>
              <a:t>1.25</a:t>
            </a:r>
            <a:r>
              <a:rPr sz="1800" spc="-5" dirty="0">
                <a:latin typeface="Cambria Math"/>
                <a:cs typeface="Cambria Math"/>
              </a:rPr>
              <a:t> </a:t>
            </a:r>
            <a:r>
              <a:rPr sz="1800" dirty="0">
                <a:latin typeface="Cambria Math"/>
                <a:cs typeface="Cambria Math"/>
              </a:rPr>
              <a:t>+</a:t>
            </a:r>
            <a:r>
              <a:rPr sz="1800" spc="-5" dirty="0">
                <a:latin typeface="Cambria Math"/>
                <a:cs typeface="Cambria Math"/>
              </a:rPr>
              <a:t> </a:t>
            </a:r>
            <a:r>
              <a:rPr sz="1800" dirty="0">
                <a:latin typeface="Cambria Math"/>
                <a:cs typeface="Cambria Math"/>
              </a:rPr>
              <a:t>0.2𝐺𝑎𝑢𝑠𝑠𝑖𝑎𝑛𝑁𝑜𝑖𝑠𝑒</a:t>
            </a:r>
            <a:endParaRPr sz="1800">
              <a:latin typeface="Cambria Math"/>
              <a:cs typeface="Cambria Math"/>
            </a:endParaRPr>
          </a:p>
        </p:txBody>
      </p:sp>
    </p:spTree>
    <p:extLst>
      <p:ext uri="{BB962C8B-B14F-4D97-AF65-F5344CB8AC3E}">
        <p14:creationId xmlns:p14="http://schemas.microsoft.com/office/powerpoint/2010/main" val="33340976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7B6A76-A1DB-4C82-8AEF-79DC685FCD9E}"/>
              </a:ext>
            </a:extLst>
          </p:cNvPr>
          <p:cNvSpPr>
            <a:spLocks noGrp="1"/>
          </p:cNvSpPr>
          <p:nvPr>
            <p:ph type="title"/>
          </p:nvPr>
        </p:nvSpPr>
        <p:spPr/>
        <p:txBody>
          <a:bodyPr/>
          <a:lstStyle/>
          <a:p>
            <a:r>
              <a:rPr lang="de-DE" dirty="0"/>
              <a:t>Fit in a </a:t>
            </a:r>
            <a:r>
              <a:rPr lang="de-DE" dirty="0" err="1"/>
              <a:t>line</a:t>
            </a:r>
            <a:endParaRPr lang="de-DE" dirty="0"/>
          </a:p>
        </p:txBody>
      </p:sp>
      <p:sp>
        <p:nvSpPr>
          <p:cNvPr id="4" name="Fußzeilenplatzhalter 3">
            <a:extLst>
              <a:ext uri="{FF2B5EF4-FFF2-40B4-BE49-F238E27FC236}">
                <a16:creationId xmlns:a16="http://schemas.microsoft.com/office/drawing/2014/main" id="{CF31898A-3586-4D2D-BBF9-7AE13DF90D47}"/>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7C55B02E-7888-43A8-B692-BBD7A8846770}"/>
              </a:ext>
            </a:extLst>
          </p:cNvPr>
          <p:cNvSpPr>
            <a:spLocks noGrp="1"/>
          </p:cNvSpPr>
          <p:nvPr>
            <p:ph type="sldNum" sz="quarter" idx="11"/>
          </p:nvPr>
        </p:nvSpPr>
        <p:spPr/>
        <p:txBody>
          <a:bodyPr/>
          <a:lstStyle/>
          <a:p>
            <a:fld id="{0625EBFC-0345-4FA4-A801-51797D94B198}" type="slidenum">
              <a:rPr lang="de-DE" smtClean="0"/>
              <a:t>5</a:t>
            </a:fld>
            <a:endParaRPr lang="de-DE" dirty="0"/>
          </a:p>
        </p:txBody>
      </p:sp>
      <p:pic>
        <p:nvPicPr>
          <p:cNvPr id="2050" name="Picture 2">
            <a:extLst>
              <a:ext uri="{FF2B5EF4-FFF2-40B4-BE49-F238E27FC236}">
                <a16:creationId xmlns:a16="http://schemas.microsoft.com/office/drawing/2014/main" id="{7F2185C0-FE11-46D1-8AF0-D3136CCE6CB1}"/>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859071" y="1475756"/>
            <a:ext cx="6473858" cy="4855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83096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9CE700-7A05-48C1-85E2-27340F452AEF}"/>
              </a:ext>
            </a:extLst>
          </p:cNvPr>
          <p:cNvSpPr>
            <a:spLocks noGrp="1"/>
          </p:cNvSpPr>
          <p:nvPr>
            <p:ph type="title"/>
          </p:nvPr>
        </p:nvSpPr>
        <p:spPr/>
        <p:txBody>
          <a:bodyPr/>
          <a:lstStyle/>
          <a:p>
            <a:r>
              <a:rPr lang="de-DE" dirty="0"/>
              <a:t>Linear Regression</a:t>
            </a:r>
          </a:p>
        </p:txBody>
      </p:sp>
      <p:sp>
        <p:nvSpPr>
          <p:cNvPr id="4" name="Fußzeilenplatzhalter 3">
            <a:extLst>
              <a:ext uri="{FF2B5EF4-FFF2-40B4-BE49-F238E27FC236}">
                <a16:creationId xmlns:a16="http://schemas.microsoft.com/office/drawing/2014/main" id="{9BE00F55-B972-429C-87DB-3580C5C719B0}"/>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CC271221-E8A9-49FE-9F5A-0AEE95281C3C}"/>
              </a:ext>
            </a:extLst>
          </p:cNvPr>
          <p:cNvSpPr>
            <a:spLocks noGrp="1"/>
          </p:cNvSpPr>
          <p:nvPr>
            <p:ph type="sldNum" sz="quarter" idx="11"/>
          </p:nvPr>
        </p:nvSpPr>
        <p:spPr/>
        <p:txBody>
          <a:bodyPr/>
          <a:lstStyle/>
          <a:p>
            <a:fld id="{0625EBFC-0345-4FA4-A801-51797D94B198}" type="slidenum">
              <a:rPr lang="de-DE" smtClean="0"/>
              <a:t>6</a:t>
            </a:fld>
            <a:endParaRPr lang="de-DE" dirty="0"/>
          </a:p>
        </p:txBody>
      </p:sp>
      <p:sp>
        <p:nvSpPr>
          <p:cNvPr id="6" name="object 3">
            <a:extLst>
              <a:ext uri="{FF2B5EF4-FFF2-40B4-BE49-F238E27FC236}">
                <a16:creationId xmlns:a16="http://schemas.microsoft.com/office/drawing/2014/main" id="{A237DE59-23B3-406C-AA2E-5F2A07449105}"/>
              </a:ext>
            </a:extLst>
          </p:cNvPr>
          <p:cNvSpPr txBox="1"/>
          <p:nvPr/>
        </p:nvSpPr>
        <p:spPr>
          <a:xfrm>
            <a:off x="2424490" y="1906551"/>
            <a:ext cx="3319779"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4D4F52"/>
                </a:solidFill>
                <a:latin typeface="Verdana"/>
                <a:cs typeface="Verdana"/>
              </a:rPr>
              <a:t>Let’s</a:t>
            </a:r>
            <a:r>
              <a:rPr sz="1600" spc="-20" dirty="0">
                <a:solidFill>
                  <a:srgbClr val="4D4F52"/>
                </a:solidFill>
                <a:latin typeface="Verdana"/>
                <a:cs typeface="Verdana"/>
              </a:rPr>
              <a:t> </a:t>
            </a:r>
            <a:r>
              <a:rPr sz="1600" spc="-5" dirty="0">
                <a:solidFill>
                  <a:srgbClr val="4D4F52"/>
                </a:solidFill>
                <a:latin typeface="Verdana"/>
                <a:cs typeface="Verdana"/>
              </a:rPr>
              <a:t>perform</a:t>
            </a:r>
            <a:r>
              <a:rPr sz="1600" spc="5" dirty="0">
                <a:solidFill>
                  <a:srgbClr val="4D4F52"/>
                </a:solidFill>
                <a:latin typeface="Verdana"/>
                <a:cs typeface="Verdana"/>
              </a:rPr>
              <a:t> </a:t>
            </a:r>
            <a:r>
              <a:rPr sz="1600" spc="-10" dirty="0">
                <a:solidFill>
                  <a:srgbClr val="4D4F52"/>
                </a:solidFill>
                <a:latin typeface="Verdana"/>
                <a:cs typeface="Verdana"/>
              </a:rPr>
              <a:t>linear </a:t>
            </a:r>
            <a:r>
              <a:rPr sz="1600" spc="-5" dirty="0">
                <a:solidFill>
                  <a:srgbClr val="4D4F52"/>
                </a:solidFill>
                <a:latin typeface="Verdana"/>
                <a:cs typeface="Verdana"/>
              </a:rPr>
              <a:t>regression…</a:t>
            </a:r>
            <a:endParaRPr sz="1600">
              <a:latin typeface="Verdana"/>
              <a:cs typeface="Verdana"/>
            </a:endParaRPr>
          </a:p>
        </p:txBody>
      </p:sp>
      <p:sp>
        <p:nvSpPr>
          <p:cNvPr id="7" name="object 4">
            <a:extLst>
              <a:ext uri="{FF2B5EF4-FFF2-40B4-BE49-F238E27FC236}">
                <a16:creationId xmlns:a16="http://schemas.microsoft.com/office/drawing/2014/main" id="{9DD63E21-D472-4845-8D88-E326975027A6}"/>
              </a:ext>
            </a:extLst>
          </p:cNvPr>
          <p:cNvSpPr txBox="1"/>
          <p:nvPr/>
        </p:nvSpPr>
        <p:spPr>
          <a:xfrm>
            <a:off x="6841956" y="2796655"/>
            <a:ext cx="4052185" cy="300354"/>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𝑦</a:t>
            </a:r>
            <a:r>
              <a:rPr sz="1800" spc="114" dirty="0">
                <a:latin typeface="Cambria Math"/>
                <a:cs typeface="Cambria Math"/>
              </a:rPr>
              <a:t> </a:t>
            </a:r>
            <a:r>
              <a:rPr sz="1800" dirty="0">
                <a:latin typeface="Cambria Math"/>
                <a:cs typeface="Cambria Math"/>
              </a:rPr>
              <a:t>=</a:t>
            </a:r>
            <a:r>
              <a:rPr sz="1800" spc="90" dirty="0">
                <a:latin typeface="Cambria Math"/>
                <a:cs typeface="Cambria Math"/>
              </a:rPr>
              <a:t> </a:t>
            </a:r>
            <a:r>
              <a:rPr sz="1800" dirty="0">
                <a:latin typeface="Cambria Math"/>
                <a:cs typeface="Cambria Math"/>
              </a:rPr>
              <a:t>0.1𝑥</a:t>
            </a:r>
            <a:r>
              <a:rPr sz="1800" spc="50" dirty="0">
                <a:latin typeface="Cambria Math"/>
                <a:cs typeface="Cambria Math"/>
              </a:rPr>
              <a:t> </a:t>
            </a:r>
            <a:r>
              <a:rPr sz="1800" dirty="0">
                <a:latin typeface="Cambria Math"/>
                <a:cs typeface="Cambria Math"/>
              </a:rPr>
              <a:t>+</a:t>
            </a:r>
            <a:r>
              <a:rPr sz="1800" spc="-5" dirty="0">
                <a:latin typeface="Cambria Math"/>
                <a:cs typeface="Cambria Math"/>
              </a:rPr>
              <a:t> </a:t>
            </a:r>
            <a:r>
              <a:rPr sz="1800" dirty="0">
                <a:latin typeface="Cambria Math"/>
                <a:cs typeface="Cambria Math"/>
              </a:rPr>
              <a:t>1.25</a:t>
            </a:r>
            <a:r>
              <a:rPr sz="1800" spc="-5" dirty="0">
                <a:latin typeface="Cambria Math"/>
                <a:cs typeface="Cambria Math"/>
              </a:rPr>
              <a:t> </a:t>
            </a:r>
            <a:r>
              <a:rPr sz="1800" dirty="0">
                <a:latin typeface="Cambria Math"/>
                <a:cs typeface="Cambria Math"/>
              </a:rPr>
              <a:t>+</a:t>
            </a:r>
            <a:r>
              <a:rPr sz="1800" spc="-5" dirty="0">
                <a:latin typeface="Cambria Math"/>
                <a:cs typeface="Cambria Math"/>
              </a:rPr>
              <a:t> </a:t>
            </a:r>
            <a:r>
              <a:rPr sz="1800" dirty="0">
                <a:latin typeface="Cambria Math"/>
                <a:cs typeface="Cambria Math"/>
              </a:rPr>
              <a:t>0.2</a:t>
            </a:r>
            <a:r>
              <a:rPr lang="de-DE" sz="1800" dirty="0">
                <a:latin typeface="Cambria Math"/>
                <a:cs typeface="Cambria Math"/>
              </a:rPr>
              <a:t> </a:t>
            </a:r>
            <a:r>
              <a:rPr sz="1800" dirty="0">
                <a:latin typeface="Cambria Math"/>
                <a:cs typeface="Cambria Math"/>
              </a:rPr>
              <a:t>𝐺𝑎𝑢𝑠𝑠𝑖𝑎𝑛𝑁𝑜𝑖𝑠𝑒</a:t>
            </a:r>
          </a:p>
        </p:txBody>
      </p:sp>
      <p:pic>
        <p:nvPicPr>
          <p:cNvPr id="8" name="object 5">
            <a:extLst>
              <a:ext uri="{FF2B5EF4-FFF2-40B4-BE49-F238E27FC236}">
                <a16:creationId xmlns:a16="http://schemas.microsoft.com/office/drawing/2014/main" id="{CF488AFE-C840-4244-9B7D-AD5E4F2DA919}"/>
              </a:ext>
            </a:extLst>
          </p:cNvPr>
          <p:cNvPicPr/>
          <p:nvPr/>
        </p:nvPicPr>
        <p:blipFill>
          <a:blip r:embed="rId2" cstate="print"/>
          <a:stretch>
            <a:fillRect/>
          </a:stretch>
        </p:blipFill>
        <p:spPr>
          <a:xfrm>
            <a:off x="2724361" y="2546350"/>
            <a:ext cx="3824014" cy="2603591"/>
          </a:xfrm>
          <a:prstGeom prst="rect">
            <a:avLst/>
          </a:prstGeom>
        </p:spPr>
      </p:pic>
      <p:sp>
        <p:nvSpPr>
          <p:cNvPr id="9" name="object 6">
            <a:extLst>
              <a:ext uri="{FF2B5EF4-FFF2-40B4-BE49-F238E27FC236}">
                <a16:creationId xmlns:a16="http://schemas.microsoft.com/office/drawing/2014/main" id="{91CFBD92-F1D6-446F-913F-0F2F4A6AB640}"/>
              </a:ext>
            </a:extLst>
          </p:cNvPr>
          <p:cNvSpPr txBox="1"/>
          <p:nvPr/>
        </p:nvSpPr>
        <p:spPr>
          <a:xfrm>
            <a:off x="8732986" y="3277262"/>
            <a:ext cx="1252220" cy="51308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006FC0"/>
                </a:solidFill>
                <a:latin typeface="Verdana"/>
                <a:cs typeface="Verdana"/>
              </a:rPr>
              <a:t>w</a:t>
            </a:r>
            <a:r>
              <a:rPr sz="1600" spc="-40" dirty="0">
                <a:solidFill>
                  <a:srgbClr val="006FC0"/>
                </a:solidFill>
                <a:latin typeface="Verdana"/>
                <a:cs typeface="Verdana"/>
              </a:rPr>
              <a:t> </a:t>
            </a:r>
            <a:r>
              <a:rPr sz="1600" spc="-5" dirty="0">
                <a:solidFill>
                  <a:srgbClr val="006FC0"/>
                </a:solidFill>
                <a:latin typeface="Verdana"/>
                <a:cs typeface="Verdana"/>
              </a:rPr>
              <a:t>=</a:t>
            </a:r>
            <a:r>
              <a:rPr sz="1600" spc="-30" dirty="0">
                <a:solidFill>
                  <a:srgbClr val="006FC0"/>
                </a:solidFill>
                <a:latin typeface="Verdana"/>
                <a:cs typeface="Verdana"/>
              </a:rPr>
              <a:t> </a:t>
            </a:r>
            <a:r>
              <a:rPr sz="1600" spc="-5" dirty="0">
                <a:solidFill>
                  <a:srgbClr val="006FC0"/>
                </a:solidFill>
                <a:latin typeface="Verdana"/>
                <a:cs typeface="Verdana"/>
              </a:rPr>
              <a:t>0.1014</a:t>
            </a:r>
            <a:endParaRPr sz="1600">
              <a:latin typeface="Verdana"/>
              <a:cs typeface="Verdana"/>
            </a:endParaRPr>
          </a:p>
          <a:p>
            <a:pPr marL="12700">
              <a:lnSpc>
                <a:spcPct val="100000"/>
              </a:lnSpc>
              <a:tabLst>
                <a:tab pos="281940" algn="l"/>
              </a:tabLst>
            </a:pPr>
            <a:r>
              <a:rPr sz="1600" spc="-5" dirty="0">
                <a:solidFill>
                  <a:srgbClr val="006FC0"/>
                </a:solidFill>
                <a:latin typeface="Verdana"/>
                <a:cs typeface="Verdana"/>
              </a:rPr>
              <a:t>b	=</a:t>
            </a:r>
            <a:r>
              <a:rPr sz="1600" spc="-75" dirty="0">
                <a:solidFill>
                  <a:srgbClr val="006FC0"/>
                </a:solidFill>
                <a:latin typeface="Verdana"/>
                <a:cs typeface="Verdana"/>
              </a:rPr>
              <a:t> </a:t>
            </a:r>
            <a:r>
              <a:rPr sz="1600" spc="-5" dirty="0">
                <a:solidFill>
                  <a:srgbClr val="006FC0"/>
                </a:solidFill>
                <a:latin typeface="Verdana"/>
                <a:cs typeface="Verdana"/>
              </a:rPr>
              <a:t>1.2258</a:t>
            </a:r>
            <a:endParaRPr sz="1600">
              <a:latin typeface="Verdana"/>
              <a:cs typeface="Verdana"/>
            </a:endParaRPr>
          </a:p>
        </p:txBody>
      </p:sp>
      <p:sp>
        <p:nvSpPr>
          <p:cNvPr id="10" name="object 7">
            <a:extLst>
              <a:ext uri="{FF2B5EF4-FFF2-40B4-BE49-F238E27FC236}">
                <a16:creationId xmlns:a16="http://schemas.microsoft.com/office/drawing/2014/main" id="{AAB1F294-4331-455F-AE89-7755F47D6658}"/>
              </a:ext>
            </a:extLst>
          </p:cNvPr>
          <p:cNvSpPr txBox="1"/>
          <p:nvPr/>
        </p:nvSpPr>
        <p:spPr>
          <a:xfrm>
            <a:off x="6828240" y="3382114"/>
            <a:ext cx="1150620" cy="566822"/>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𝑦</a:t>
            </a:r>
            <a:r>
              <a:rPr sz="1800" spc="114" dirty="0">
                <a:latin typeface="Cambria Math"/>
                <a:cs typeface="Cambria Math"/>
              </a:rPr>
              <a:t> </a:t>
            </a:r>
            <a:r>
              <a:rPr sz="1800" dirty="0">
                <a:latin typeface="Cambria Math"/>
                <a:cs typeface="Cambria Math"/>
              </a:rPr>
              <a:t>=</a:t>
            </a:r>
            <a:r>
              <a:rPr sz="1800" spc="80" dirty="0">
                <a:latin typeface="Cambria Math"/>
                <a:cs typeface="Cambria Math"/>
              </a:rPr>
              <a:t> </a:t>
            </a:r>
            <a:r>
              <a:rPr lang="de-DE" sz="1800" spc="80" dirty="0">
                <a:latin typeface="Cambria Math"/>
                <a:cs typeface="Cambria Math"/>
              </a:rPr>
              <a:t>m</a:t>
            </a:r>
            <a:r>
              <a:rPr sz="1800" dirty="0">
                <a:latin typeface="Cambria Math"/>
                <a:cs typeface="Cambria Math"/>
              </a:rPr>
              <a:t>𝑥</a:t>
            </a:r>
            <a:r>
              <a:rPr sz="1800" spc="35" dirty="0">
                <a:latin typeface="Cambria Math"/>
                <a:cs typeface="Cambria Math"/>
              </a:rPr>
              <a:t> </a:t>
            </a:r>
            <a:r>
              <a:rPr sz="1800" dirty="0">
                <a:latin typeface="Cambria Math"/>
                <a:cs typeface="Cambria Math"/>
              </a:rPr>
              <a:t>+</a:t>
            </a:r>
            <a:r>
              <a:rPr sz="1800" spc="-25" dirty="0">
                <a:latin typeface="Cambria Math"/>
                <a:cs typeface="Cambria Math"/>
              </a:rPr>
              <a:t> </a:t>
            </a:r>
            <a:r>
              <a:rPr sz="1800" dirty="0">
                <a:latin typeface="Cambria Math"/>
                <a:cs typeface="Cambria Math"/>
              </a:rPr>
              <a:t>𝑏</a:t>
            </a:r>
          </a:p>
        </p:txBody>
      </p:sp>
      <p:sp>
        <p:nvSpPr>
          <p:cNvPr id="11" name="object 8">
            <a:extLst>
              <a:ext uri="{FF2B5EF4-FFF2-40B4-BE49-F238E27FC236}">
                <a16:creationId xmlns:a16="http://schemas.microsoft.com/office/drawing/2014/main" id="{5C02D9A1-A3FB-4395-ACE6-03979A5BC930}"/>
              </a:ext>
            </a:extLst>
          </p:cNvPr>
          <p:cNvSpPr txBox="1"/>
          <p:nvPr/>
        </p:nvSpPr>
        <p:spPr>
          <a:xfrm>
            <a:off x="6832813" y="4226334"/>
            <a:ext cx="222377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𝑦</a:t>
            </a:r>
            <a:r>
              <a:rPr sz="1800" spc="120" dirty="0">
                <a:latin typeface="Cambria Math"/>
                <a:cs typeface="Cambria Math"/>
              </a:rPr>
              <a:t> </a:t>
            </a:r>
            <a:r>
              <a:rPr sz="1800" dirty="0">
                <a:latin typeface="Cambria Math"/>
                <a:cs typeface="Cambria Math"/>
              </a:rPr>
              <a:t>=</a:t>
            </a:r>
            <a:r>
              <a:rPr sz="1800" spc="95" dirty="0">
                <a:latin typeface="Cambria Math"/>
                <a:cs typeface="Cambria Math"/>
              </a:rPr>
              <a:t> </a:t>
            </a:r>
            <a:r>
              <a:rPr sz="1800" spc="-5" dirty="0">
                <a:latin typeface="Cambria Math"/>
                <a:cs typeface="Cambria Math"/>
              </a:rPr>
              <a:t>0.1014𝑥</a:t>
            </a:r>
            <a:r>
              <a:rPr sz="1800" spc="55" dirty="0">
                <a:latin typeface="Cambria Math"/>
                <a:cs typeface="Cambria Math"/>
              </a:rPr>
              <a:t> </a:t>
            </a:r>
            <a:r>
              <a:rPr sz="1800" dirty="0">
                <a:latin typeface="Cambria Math"/>
                <a:cs typeface="Cambria Math"/>
              </a:rPr>
              <a:t>+</a:t>
            </a:r>
            <a:r>
              <a:rPr sz="1800" spc="-5" dirty="0">
                <a:latin typeface="Cambria Math"/>
                <a:cs typeface="Cambria Math"/>
              </a:rPr>
              <a:t> 1.2258</a:t>
            </a:r>
            <a:endParaRPr sz="1800">
              <a:latin typeface="Cambria Math"/>
              <a:cs typeface="Cambria Math"/>
            </a:endParaRPr>
          </a:p>
        </p:txBody>
      </p:sp>
      <mc:AlternateContent xmlns:mc="http://schemas.openxmlformats.org/markup-compatibility/2006">
        <mc:Choice xmlns:p14="http://schemas.microsoft.com/office/powerpoint/2010/main" Requires="p14">
          <p:contentPart p14:bwMode="auto" r:id="rId3">
            <p14:nvContentPartPr>
              <p14:cNvPr id="3" name="Freihand 2">
                <a:extLst>
                  <a:ext uri="{FF2B5EF4-FFF2-40B4-BE49-F238E27FC236}">
                    <a16:creationId xmlns:a16="http://schemas.microsoft.com/office/drawing/2014/main" id="{48255E24-5A15-4ACA-BBFB-6CFDAD9051CE}"/>
                  </a:ext>
                </a:extLst>
              </p14:cNvPr>
              <p14:cNvContentPartPr/>
              <p14:nvPr/>
            </p14:nvContentPartPr>
            <p14:xfrm>
              <a:off x="6756480" y="2749680"/>
              <a:ext cx="3657960" cy="2038680"/>
            </p14:xfrm>
          </p:contentPart>
        </mc:Choice>
        <mc:Fallback>
          <p:pic>
            <p:nvPicPr>
              <p:cNvPr id="3" name="Freihand 2">
                <a:extLst>
                  <a:ext uri="{FF2B5EF4-FFF2-40B4-BE49-F238E27FC236}">
                    <a16:creationId xmlns:a16="http://schemas.microsoft.com/office/drawing/2014/main" id="{48255E24-5A15-4ACA-BBFB-6CFDAD9051CE}"/>
                  </a:ext>
                </a:extLst>
              </p:cNvPr>
              <p:cNvPicPr/>
              <p:nvPr/>
            </p:nvPicPr>
            <p:blipFill>
              <a:blip r:embed="rId4"/>
              <a:stretch>
                <a:fillRect/>
              </a:stretch>
            </p:blipFill>
            <p:spPr>
              <a:xfrm>
                <a:off x="6747120" y="2740320"/>
                <a:ext cx="3676680" cy="2057400"/>
              </a:xfrm>
              <a:prstGeom prst="rect">
                <a:avLst/>
              </a:prstGeom>
            </p:spPr>
          </p:pic>
        </mc:Fallback>
      </mc:AlternateContent>
    </p:spTree>
    <p:extLst>
      <p:ext uri="{BB962C8B-B14F-4D97-AF65-F5344CB8AC3E}">
        <p14:creationId xmlns:p14="http://schemas.microsoft.com/office/powerpoint/2010/main" val="203307813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9CE700-7A05-48C1-85E2-27340F452AEF}"/>
              </a:ext>
            </a:extLst>
          </p:cNvPr>
          <p:cNvSpPr>
            <a:spLocks noGrp="1"/>
          </p:cNvSpPr>
          <p:nvPr>
            <p:ph type="title"/>
          </p:nvPr>
        </p:nvSpPr>
        <p:spPr/>
        <p:txBody>
          <a:bodyPr/>
          <a:lstStyle/>
          <a:p>
            <a:r>
              <a:rPr lang="en-US" dirty="0"/>
              <a:t>How we fitted the line?</a:t>
            </a:r>
            <a:endParaRPr lang="de-DE" dirty="0"/>
          </a:p>
        </p:txBody>
      </p:sp>
      <p:sp>
        <p:nvSpPr>
          <p:cNvPr id="4" name="Fußzeilenplatzhalter 3">
            <a:extLst>
              <a:ext uri="{FF2B5EF4-FFF2-40B4-BE49-F238E27FC236}">
                <a16:creationId xmlns:a16="http://schemas.microsoft.com/office/drawing/2014/main" id="{9BE00F55-B972-429C-87DB-3580C5C719B0}"/>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CC271221-E8A9-49FE-9F5A-0AEE95281C3C}"/>
              </a:ext>
            </a:extLst>
          </p:cNvPr>
          <p:cNvSpPr>
            <a:spLocks noGrp="1"/>
          </p:cNvSpPr>
          <p:nvPr>
            <p:ph type="sldNum" sz="quarter" idx="11"/>
          </p:nvPr>
        </p:nvSpPr>
        <p:spPr/>
        <p:txBody>
          <a:bodyPr/>
          <a:lstStyle/>
          <a:p>
            <a:fld id="{0625EBFC-0345-4FA4-A801-51797D94B198}" type="slidenum">
              <a:rPr lang="de-DE" smtClean="0"/>
              <a:t>7</a:t>
            </a:fld>
            <a:endParaRPr lang="de-DE" dirty="0"/>
          </a:p>
        </p:txBody>
      </p:sp>
      <p:sp>
        <p:nvSpPr>
          <p:cNvPr id="6" name="object 3">
            <a:extLst>
              <a:ext uri="{FF2B5EF4-FFF2-40B4-BE49-F238E27FC236}">
                <a16:creationId xmlns:a16="http://schemas.microsoft.com/office/drawing/2014/main" id="{A9CF64FE-CB4F-4B75-9021-046B51E65477}"/>
              </a:ext>
            </a:extLst>
          </p:cNvPr>
          <p:cNvSpPr txBox="1"/>
          <p:nvPr/>
        </p:nvSpPr>
        <p:spPr>
          <a:xfrm>
            <a:off x="1646030" y="1778732"/>
            <a:ext cx="7940040"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4D4F52"/>
                </a:solidFill>
                <a:latin typeface="Verdana"/>
                <a:cs typeface="Verdana"/>
              </a:rPr>
              <a:t>We</a:t>
            </a:r>
            <a:r>
              <a:rPr sz="1600" dirty="0">
                <a:solidFill>
                  <a:srgbClr val="4D4F52"/>
                </a:solidFill>
                <a:latin typeface="Verdana"/>
                <a:cs typeface="Verdana"/>
              </a:rPr>
              <a:t> </a:t>
            </a:r>
            <a:r>
              <a:rPr sz="1600" spc="-10" dirty="0">
                <a:solidFill>
                  <a:srgbClr val="4D4F52"/>
                </a:solidFill>
                <a:latin typeface="Verdana"/>
                <a:cs typeface="Verdana"/>
              </a:rPr>
              <a:t>just</a:t>
            </a:r>
            <a:r>
              <a:rPr sz="1600" spc="5" dirty="0">
                <a:solidFill>
                  <a:srgbClr val="4D4F52"/>
                </a:solidFill>
                <a:latin typeface="Verdana"/>
                <a:cs typeface="Verdana"/>
              </a:rPr>
              <a:t> </a:t>
            </a:r>
            <a:r>
              <a:rPr sz="1600" spc="-5" dirty="0">
                <a:solidFill>
                  <a:srgbClr val="4D4F52"/>
                </a:solidFill>
                <a:latin typeface="Verdana"/>
                <a:cs typeface="Verdana"/>
              </a:rPr>
              <a:t>found</a:t>
            </a:r>
            <a:r>
              <a:rPr sz="1600" spc="10" dirty="0">
                <a:solidFill>
                  <a:srgbClr val="4D4F52"/>
                </a:solidFill>
                <a:latin typeface="Verdana"/>
                <a:cs typeface="Verdana"/>
              </a:rPr>
              <a:t> </a:t>
            </a:r>
            <a:r>
              <a:rPr sz="1600" spc="-5" dirty="0">
                <a:solidFill>
                  <a:srgbClr val="4D4F52"/>
                </a:solidFill>
                <a:latin typeface="Verdana"/>
                <a:cs typeface="Verdana"/>
              </a:rPr>
              <a:t>the</a:t>
            </a:r>
            <a:r>
              <a:rPr sz="1600" spc="10" dirty="0">
                <a:solidFill>
                  <a:srgbClr val="4D4F52"/>
                </a:solidFill>
                <a:latin typeface="Verdana"/>
                <a:cs typeface="Verdana"/>
              </a:rPr>
              <a:t> </a:t>
            </a:r>
            <a:r>
              <a:rPr sz="1600" spc="-5" dirty="0">
                <a:solidFill>
                  <a:srgbClr val="4D4F52"/>
                </a:solidFill>
                <a:latin typeface="Verdana"/>
                <a:cs typeface="Verdana"/>
              </a:rPr>
              <a:t>values</a:t>
            </a:r>
            <a:r>
              <a:rPr sz="1600" spc="20" dirty="0">
                <a:solidFill>
                  <a:srgbClr val="4D4F52"/>
                </a:solidFill>
                <a:latin typeface="Verdana"/>
                <a:cs typeface="Verdana"/>
              </a:rPr>
              <a:t> </a:t>
            </a:r>
            <a:r>
              <a:rPr sz="1600" spc="-5" dirty="0">
                <a:solidFill>
                  <a:srgbClr val="4D4F52"/>
                </a:solidFill>
                <a:latin typeface="Verdana"/>
                <a:cs typeface="Verdana"/>
              </a:rPr>
              <a:t>of</a:t>
            </a:r>
            <a:r>
              <a:rPr sz="1600" dirty="0">
                <a:solidFill>
                  <a:srgbClr val="4D4F52"/>
                </a:solidFill>
                <a:latin typeface="Verdana"/>
                <a:cs typeface="Verdana"/>
              </a:rPr>
              <a:t> ‘</a:t>
            </a:r>
            <a:r>
              <a:rPr lang="de-DE" sz="1600" dirty="0">
                <a:solidFill>
                  <a:srgbClr val="006FC0"/>
                </a:solidFill>
                <a:latin typeface="Verdana"/>
                <a:cs typeface="Verdana"/>
              </a:rPr>
              <a:t>m</a:t>
            </a:r>
            <a:r>
              <a:rPr sz="1600" dirty="0">
                <a:solidFill>
                  <a:srgbClr val="4D4F52"/>
                </a:solidFill>
                <a:latin typeface="Verdana"/>
                <a:cs typeface="Verdana"/>
              </a:rPr>
              <a:t>’</a:t>
            </a:r>
            <a:r>
              <a:rPr sz="1600" spc="-5" dirty="0">
                <a:solidFill>
                  <a:srgbClr val="4D4F52"/>
                </a:solidFill>
                <a:latin typeface="Verdana"/>
                <a:cs typeface="Verdana"/>
              </a:rPr>
              <a:t> and</a:t>
            </a:r>
            <a:r>
              <a:rPr sz="1600" spc="15" dirty="0">
                <a:solidFill>
                  <a:srgbClr val="4D4F52"/>
                </a:solidFill>
                <a:latin typeface="Verdana"/>
                <a:cs typeface="Verdana"/>
              </a:rPr>
              <a:t> </a:t>
            </a:r>
            <a:r>
              <a:rPr sz="1600" spc="-5" dirty="0">
                <a:solidFill>
                  <a:srgbClr val="4D4F52"/>
                </a:solidFill>
                <a:latin typeface="Verdana"/>
                <a:cs typeface="Verdana"/>
              </a:rPr>
              <a:t>‘</a:t>
            </a:r>
            <a:r>
              <a:rPr sz="1600" spc="-5" dirty="0">
                <a:solidFill>
                  <a:srgbClr val="006FC0"/>
                </a:solidFill>
                <a:latin typeface="Verdana"/>
                <a:cs typeface="Verdana"/>
              </a:rPr>
              <a:t>b</a:t>
            </a:r>
            <a:r>
              <a:rPr sz="1600" spc="-5" dirty="0">
                <a:solidFill>
                  <a:srgbClr val="4D4F52"/>
                </a:solidFill>
                <a:latin typeface="Verdana"/>
                <a:cs typeface="Verdana"/>
              </a:rPr>
              <a:t>’ that </a:t>
            </a:r>
            <a:r>
              <a:rPr sz="1600" spc="-10" dirty="0">
                <a:solidFill>
                  <a:srgbClr val="4D4F52"/>
                </a:solidFill>
                <a:latin typeface="Verdana"/>
                <a:cs typeface="Verdana"/>
              </a:rPr>
              <a:t>minimize</a:t>
            </a:r>
            <a:r>
              <a:rPr sz="1600" spc="35" dirty="0">
                <a:solidFill>
                  <a:srgbClr val="4D4F52"/>
                </a:solidFill>
                <a:latin typeface="Verdana"/>
                <a:cs typeface="Verdana"/>
              </a:rPr>
              <a:t> </a:t>
            </a:r>
            <a:r>
              <a:rPr sz="1600" spc="-5" dirty="0">
                <a:solidFill>
                  <a:srgbClr val="4D4F52"/>
                </a:solidFill>
                <a:latin typeface="Verdana"/>
                <a:cs typeface="Verdana"/>
              </a:rPr>
              <a:t>the</a:t>
            </a:r>
            <a:r>
              <a:rPr sz="1600" spc="10" dirty="0">
                <a:solidFill>
                  <a:srgbClr val="4D4F52"/>
                </a:solidFill>
                <a:latin typeface="Verdana"/>
                <a:cs typeface="Verdana"/>
              </a:rPr>
              <a:t> </a:t>
            </a:r>
            <a:r>
              <a:rPr sz="1600" spc="-5" dirty="0">
                <a:solidFill>
                  <a:srgbClr val="4D4F52"/>
                </a:solidFill>
                <a:latin typeface="Verdana"/>
                <a:cs typeface="Verdana"/>
              </a:rPr>
              <a:t>Mean</a:t>
            </a:r>
            <a:r>
              <a:rPr sz="1600" spc="10" dirty="0">
                <a:solidFill>
                  <a:srgbClr val="4D4F52"/>
                </a:solidFill>
                <a:latin typeface="Verdana"/>
                <a:cs typeface="Verdana"/>
              </a:rPr>
              <a:t> </a:t>
            </a:r>
            <a:r>
              <a:rPr sz="1600" spc="-5" dirty="0">
                <a:solidFill>
                  <a:srgbClr val="4D4F52"/>
                </a:solidFill>
                <a:latin typeface="Verdana"/>
                <a:cs typeface="Verdana"/>
              </a:rPr>
              <a:t>Squared</a:t>
            </a:r>
            <a:r>
              <a:rPr sz="1600" spc="30" dirty="0">
                <a:solidFill>
                  <a:srgbClr val="4D4F52"/>
                </a:solidFill>
                <a:latin typeface="Verdana"/>
                <a:cs typeface="Verdana"/>
              </a:rPr>
              <a:t> </a:t>
            </a:r>
            <a:r>
              <a:rPr sz="1600" spc="-5" dirty="0">
                <a:solidFill>
                  <a:srgbClr val="4D4F52"/>
                </a:solidFill>
                <a:latin typeface="Verdana"/>
                <a:cs typeface="Verdana"/>
              </a:rPr>
              <a:t>Error</a:t>
            </a:r>
            <a:endParaRPr sz="1600" dirty="0">
              <a:latin typeface="Verdana"/>
              <a:cs typeface="Verdana"/>
            </a:endParaRPr>
          </a:p>
        </p:txBody>
      </p:sp>
      <p:pic>
        <p:nvPicPr>
          <p:cNvPr id="7" name="object 4">
            <a:extLst>
              <a:ext uri="{FF2B5EF4-FFF2-40B4-BE49-F238E27FC236}">
                <a16:creationId xmlns:a16="http://schemas.microsoft.com/office/drawing/2014/main" id="{E6DE6B33-A8B7-4FA6-AD09-7263C2117706}"/>
              </a:ext>
            </a:extLst>
          </p:cNvPr>
          <p:cNvPicPr/>
          <p:nvPr/>
        </p:nvPicPr>
        <p:blipFill>
          <a:blip r:embed="rId2" cstate="print"/>
          <a:stretch>
            <a:fillRect/>
          </a:stretch>
        </p:blipFill>
        <p:spPr>
          <a:xfrm>
            <a:off x="6633348" y="2281526"/>
            <a:ext cx="2533520" cy="3001335"/>
          </a:xfrm>
          <a:prstGeom prst="rect">
            <a:avLst/>
          </a:prstGeom>
        </p:spPr>
      </p:pic>
      <p:sp>
        <p:nvSpPr>
          <p:cNvPr id="16" name="object 13">
            <a:extLst>
              <a:ext uri="{FF2B5EF4-FFF2-40B4-BE49-F238E27FC236}">
                <a16:creationId xmlns:a16="http://schemas.microsoft.com/office/drawing/2014/main" id="{8E02C2A2-DA28-41F6-9BC9-C3E0538DDA2C}"/>
              </a:ext>
            </a:extLst>
          </p:cNvPr>
          <p:cNvSpPr txBox="1"/>
          <p:nvPr/>
        </p:nvSpPr>
        <p:spPr>
          <a:xfrm>
            <a:off x="3025132" y="5043466"/>
            <a:ext cx="181927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Verdana"/>
                <a:cs typeface="Verdana"/>
              </a:rPr>
              <a:t>Mean</a:t>
            </a:r>
            <a:r>
              <a:rPr sz="1400" spc="-60" dirty="0">
                <a:latin typeface="Verdana"/>
                <a:cs typeface="Verdana"/>
              </a:rPr>
              <a:t> </a:t>
            </a:r>
            <a:r>
              <a:rPr sz="1400" dirty="0">
                <a:latin typeface="Verdana"/>
                <a:cs typeface="Verdana"/>
              </a:rPr>
              <a:t>Squared</a:t>
            </a:r>
            <a:r>
              <a:rPr sz="1400" spc="-35" dirty="0">
                <a:latin typeface="Verdana"/>
                <a:cs typeface="Verdana"/>
              </a:rPr>
              <a:t> </a:t>
            </a:r>
            <a:r>
              <a:rPr sz="1400" spc="-5" dirty="0">
                <a:latin typeface="Verdana"/>
                <a:cs typeface="Verdana"/>
              </a:rPr>
              <a:t>Error</a:t>
            </a:r>
            <a:endParaRPr sz="1400">
              <a:latin typeface="Verdana"/>
              <a:cs typeface="Verdana"/>
            </a:endParaRPr>
          </a:p>
        </p:txBody>
      </p:sp>
      <p:pic>
        <p:nvPicPr>
          <p:cNvPr id="1026" name="Picture 2" descr="Mean Squared Error formula used to evaluate the user model.  ">
            <a:extLst>
              <a:ext uri="{FF2B5EF4-FFF2-40B4-BE49-F238E27FC236}">
                <a16:creationId xmlns:a16="http://schemas.microsoft.com/office/drawing/2014/main" id="{AF8AE958-7231-468E-AF43-89CCE072E1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885" y="2533750"/>
            <a:ext cx="4505325"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77512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9CE700-7A05-48C1-85E2-27340F452AEF}"/>
              </a:ext>
            </a:extLst>
          </p:cNvPr>
          <p:cNvSpPr>
            <a:spLocks noGrp="1"/>
          </p:cNvSpPr>
          <p:nvPr>
            <p:ph type="title"/>
          </p:nvPr>
        </p:nvSpPr>
        <p:spPr/>
        <p:txBody>
          <a:bodyPr/>
          <a:lstStyle/>
          <a:p>
            <a:r>
              <a:rPr lang="en-US" dirty="0"/>
              <a:t>C.F. Gauss</a:t>
            </a:r>
            <a:endParaRPr lang="de-DE" dirty="0"/>
          </a:p>
        </p:txBody>
      </p:sp>
      <p:sp>
        <p:nvSpPr>
          <p:cNvPr id="4" name="Fußzeilenplatzhalter 3">
            <a:extLst>
              <a:ext uri="{FF2B5EF4-FFF2-40B4-BE49-F238E27FC236}">
                <a16:creationId xmlns:a16="http://schemas.microsoft.com/office/drawing/2014/main" id="{9BE00F55-B972-429C-87DB-3580C5C719B0}"/>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CC271221-E8A9-49FE-9F5A-0AEE95281C3C}"/>
              </a:ext>
            </a:extLst>
          </p:cNvPr>
          <p:cNvSpPr>
            <a:spLocks noGrp="1"/>
          </p:cNvSpPr>
          <p:nvPr>
            <p:ph type="sldNum" sz="quarter" idx="11"/>
          </p:nvPr>
        </p:nvSpPr>
        <p:spPr/>
        <p:txBody>
          <a:bodyPr/>
          <a:lstStyle/>
          <a:p>
            <a:fld id="{0625EBFC-0345-4FA4-A801-51797D94B198}" type="slidenum">
              <a:rPr lang="de-DE" smtClean="0"/>
              <a:t>8</a:t>
            </a:fld>
            <a:endParaRPr lang="de-DE" dirty="0"/>
          </a:p>
        </p:txBody>
      </p:sp>
      <p:pic>
        <p:nvPicPr>
          <p:cNvPr id="1026" name="Picture 2">
            <a:extLst>
              <a:ext uri="{FF2B5EF4-FFF2-40B4-BE49-F238E27FC236}">
                <a16:creationId xmlns:a16="http://schemas.microsoft.com/office/drawing/2014/main" id="{4FF4E03F-5B30-4C8F-BB95-D66C2B20D3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360" y="2371825"/>
            <a:ext cx="2095500" cy="2686050"/>
          </a:xfrm>
          <a:prstGeom prst="rect">
            <a:avLst/>
          </a:prstGeom>
          <a:noFill/>
          <a:extLst>
            <a:ext uri="{909E8E84-426E-40DD-AFC4-6F175D3DCCD1}">
              <a14:hiddenFill xmlns:a14="http://schemas.microsoft.com/office/drawing/2010/main">
                <a:solidFill>
                  <a:srgbClr val="FFFFFF"/>
                </a:solidFill>
              </a14:hiddenFill>
            </a:ext>
          </a:extLst>
        </p:spPr>
      </p:pic>
      <p:sp>
        <p:nvSpPr>
          <p:cNvPr id="7" name="object 7">
            <a:extLst>
              <a:ext uri="{FF2B5EF4-FFF2-40B4-BE49-F238E27FC236}">
                <a16:creationId xmlns:a16="http://schemas.microsoft.com/office/drawing/2014/main" id="{FCDDFE68-94B2-46CF-AC78-8A364C3774B7}"/>
              </a:ext>
            </a:extLst>
          </p:cNvPr>
          <p:cNvSpPr txBox="1"/>
          <p:nvPr/>
        </p:nvSpPr>
        <p:spPr>
          <a:xfrm>
            <a:off x="997360" y="5232633"/>
            <a:ext cx="1823720"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Verdana"/>
                <a:cs typeface="Verdana"/>
              </a:rPr>
              <a:t>Carl</a:t>
            </a:r>
            <a:r>
              <a:rPr sz="1400" spc="-35" dirty="0">
                <a:latin typeface="Verdana"/>
                <a:cs typeface="Verdana"/>
              </a:rPr>
              <a:t> </a:t>
            </a:r>
            <a:r>
              <a:rPr sz="1400" dirty="0">
                <a:latin typeface="Verdana"/>
                <a:cs typeface="Verdana"/>
              </a:rPr>
              <a:t>Friedrich</a:t>
            </a:r>
            <a:r>
              <a:rPr sz="1400" spc="-55" dirty="0">
                <a:latin typeface="Verdana"/>
                <a:cs typeface="Verdana"/>
              </a:rPr>
              <a:t> </a:t>
            </a:r>
            <a:r>
              <a:rPr sz="1400" spc="-5" dirty="0">
                <a:latin typeface="Verdana"/>
                <a:cs typeface="Verdana"/>
              </a:rPr>
              <a:t>Gauss</a:t>
            </a:r>
            <a:endParaRPr sz="1400" dirty="0">
              <a:latin typeface="Verdana"/>
              <a:cs typeface="Verdana"/>
            </a:endParaRPr>
          </a:p>
        </p:txBody>
      </p:sp>
      <p:sp>
        <p:nvSpPr>
          <p:cNvPr id="8" name="Textfeld 7">
            <a:extLst>
              <a:ext uri="{FF2B5EF4-FFF2-40B4-BE49-F238E27FC236}">
                <a16:creationId xmlns:a16="http://schemas.microsoft.com/office/drawing/2014/main" id="{89DED4CC-1B85-492F-B64A-6513BFE5EEC6}"/>
              </a:ext>
            </a:extLst>
          </p:cNvPr>
          <p:cNvSpPr txBox="1"/>
          <p:nvPr/>
        </p:nvSpPr>
        <p:spPr>
          <a:xfrm>
            <a:off x="3784922" y="2796260"/>
            <a:ext cx="6110748" cy="1477328"/>
          </a:xfrm>
          <a:prstGeom prst="rect">
            <a:avLst/>
          </a:prstGeom>
          <a:noFill/>
        </p:spPr>
        <p:txBody>
          <a:bodyPr wrap="square">
            <a:spAutoFit/>
          </a:bodyPr>
          <a:lstStyle/>
          <a:p>
            <a:r>
              <a:rPr lang="de-DE" b="0" i="0" dirty="0">
                <a:solidFill>
                  <a:srgbClr val="202122"/>
                </a:solidFill>
                <a:effectLst/>
                <a:latin typeface="Arial" panose="020B0604020202020204" pitchFamily="34" charset="0"/>
              </a:rPr>
              <a:t>Born: 30. April 1777</a:t>
            </a:r>
          </a:p>
          <a:p>
            <a:r>
              <a:rPr lang="de-DE" b="0" i="0" dirty="0">
                <a:solidFill>
                  <a:srgbClr val="202122"/>
                </a:solidFill>
                <a:effectLst/>
                <a:latin typeface="Arial" panose="020B0604020202020204" pitchFamily="34" charset="0"/>
              </a:rPr>
              <a:t>† 23. Februar 1855</a:t>
            </a:r>
          </a:p>
          <a:p>
            <a:r>
              <a:rPr lang="de-DE" dirty="0">
                <a:solidFill>
                  <a:srgbClr val="202122"/>
                </a:solidFill>
                <a:latin typeface="Arial" panose="020B0604020202020204" pitchFamily="34" charset="0"/>
              </a:rPr>
              <a:t>German </a:t>
            </a:r>
            <a:r>
              <a:rPr lang="de-DE" dirty="0" err="1">
                <a:solidFill>
                  <a:srgbClr val="202122"/>
                </a:solidFill>
                <a:latin typeface="Arial" panose="020B0604020202020204" pitchFamily="34" charset="0"/>
              </a:rPr>
              <a:t>mathematician</a:t>
            </a:r>
            <a:endParaRPr lang="de-DE" b="0" i="0" dirty="0">
              <a:solidFill>
                <a:srgbClr val="202122"/>
              </a:solidFill>
              <a:effectLst/>
              <a:latin typeface="Arial" panose="020B0604020202020204" pitchFamily="34" charset="0"/>
            </a:endParaRPr>
          </a:p>
          <a:p>
            <a:endParaRPr lang="de-DE" b="0" i="0" dirty="0">
              <a:solidFill>
                <a:srgbClr val="202122"/>
              </a:solidFill>
              <a:effectLst/>
              <a:latin typeface="Arial" panose="020B0604020202020204" pitchFamily="34" charset="0"/>
            </a:endParaRPr>
          </a:p>
          <a:p>
            <a:r>
              <a:rPr lang="de-DE" b="0" i="0" dirty="0" err="1">
                <a:solidFill>
                  <a:srgbClr val="202122"/>
                </a:solidFill>
                <a:effectLst/>
                <a:latin typeface="Arial" panose="020B0604020202020204" pitchFamily="34" charset="0"/>
              </a:rPr>
              <a:t>With</a:t>
            </a:r>
            <a:r>
              <a:rPr lang="de-DE" b="0" i="0" dirty="0">
                <a:solidFill>
                  <a:srgbClr val="202122"/>
                </a:solidFill>
                <a:effectLst/>
                <a:latin typeface="Arial" panose="020B0604020202020204" pitchFamily="34" charset="0"/>
              </a:rPr>
              <a:t> 18 he </a:t>
            </a:r>
            <a:r>
              <a:rPr lang="de-DE" b="0" i="0" dirty="0" err="1">
                <a:solidFill>
                  <a:srgbClr val="202122"/>
                </a:solidFill>
                <a:effectLst/>
                <a:latin typeface="Arial" panose="020B0604020202020204" pitchFamily="34" charset="0"/>
              </a:rPr>
              <a:t>invent</a:t>
            </a:r>
            <a:r>
              <a:rPr lang="de-DE" b="0" i="0" dirty="0">
                <a:solidFill>
                  <a:srgbClr val="202122"/>
                </a:solidFill>
                <a:effectLst/>
                <a:latin typeface="Arial" panose="020B0604020202020204" pitchFamily="34" charset="0"/>
              </a:rPr>
              <a:t> </a:t>
            </a:r>
            <a:r>
              <a:rPr lang="de-DE" b="0" i="0" dirty="0" err="1">
                <a:solidFill>
                  <a:srgbClr val="202122"/>
                </a:solidFill>
                <a:effectLst/>
                <a:latin typeface="Arial" panose="020B0604020202020204" pitchFamily="34" charset="0"/>
              </a:rPr>
              <a:t>the</a:t>
            </a:r>
            <a:r>
              <a:rPr lang="de-DE" b="0" i="0" dirty="0">
                <a:solidFill>
                  <a:srgbClr val="202122"/>
                </a:solidFill>
                <a:effectLst/>
                <a:latin typeface="Arial" panose="020B0604020202020204" pitchFamily="34" charset="0"/>
              </a:rPr>
              <a:t> Least </a:t>
            </a:r>
            <a:r>
              <a:rPr lang="de-DE" b="0" i="0" dirty="0" err="1">
                <a:solidFill>
                  <a:srgbClr val="202122"/>
                </a:solidFill>
                <a:effectLst/>
                <a:latin typeface="Arial" panose="020B0604020202020204" pitchFamily="34" charset="0"/>
              </a:rPr>
              <a:t>square</a:t>
            </a:r>
            <a:r>
              <a:rPr lang="de-DE" b="0" i="0" dirty="0">
                <a:solidFill>
                  <a:srgbClr val="202122"/>
                </a:solidFill>
                <a:effectLst/>
                <a:latin typeface="Arial" panose="020B0604020202020204" pitchFamily="34" charset="0"/>
              </a:rPr>
              <a:t> </a:t>
            </a:r>
            <a:r>
              <a:rPr lang="de-DE" b="0" i="0" dirty="0" err="1">
                <a:solidFill>
                  <a:srgbClr val="202122"/>
                </a:solidFill>
                <a:effectLst/>
                <a:latin typeface="Arial" panose="020B0604020202020204" pitchFamily="34" charset="0"/>
              </a:rPr>
              <a:t>method</a:t>
            </a:r>
            <a:endParaRPr lang="de-DE" dirty="0"/>
          </a:p>
        </p:txBody>
      </p:sp>
    </p:spTree>
    <p:extLst>
      <p:ext uri="{BB962C8B-B14F-4D97-AF65-F5344CB8AC3E}">
        <p14:creationId xmlns:p14="http://schemas.microsoft.com/office/powerpoint/2010/main" val="106811673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5EADF0-1F85-408A-9A9F-F4D571585FC6}"/>
              </a:ext>
            </a:extLst>
          </p:cNvPr>
          <p:cNvSpPr>
            <a:spLocks noGrp="1"/>
          </p:cNvSpPr>
          <p:nvPr>
            <p:ph type="title"/>
          </p:nvPr>
        </p:nvSpPr>
        <p:spPr/>
        <p:txBody>
          <a:bodyPr/>
          <a:lstStyle/>
          <a:p>
            <a:r>
              <a:rPr lang="de-DE" dirty="0"/>
              <a:t>Least Square</a:t>
            </a:r>
          </a:p>
        </p:txBody>
      </p:sp>
      <p:sp>
        <p:nvSpPr>
          <p:cNvPr id="4" name="Fußzeilenplatzhalter 3">
            <a:extLst>
              <a:ext uri="{FF2B5EF4-FFF2-40B4-BE49-F238E27FC236}">
                <a16:creationId xmlns:a16="http://schemas.microsoft.com/office/drawing/2014/main" id="{F602A164-54FD-41DD-ADB6-9A2A3AC05D14}"/>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2CCAE181-ADA4-4400-B0F0-07D9C6631760}"/>
              </a:ext>
            </a:extLst>
          </p:cNvPr>
          <p:cNvSpPr>
            <a:spLocks noGrp="1"/>
          </p:cNvSpPr>
          <p:nvPr>
            <p:ph type="sldNum" sz="quarter" idx="11"/>
          </p:nvPr>
        </p:nvSpPr>
        <p:spPr/>
        <p:txBody>
          <a:bodyPr/>
          <a:lstStyle/>
          <a:p>
            <a:fld id="{0625EBFC-0345-4FA4-A801-51797D94B198}" type="slidenum">
              <a:rPr lang="de-DE" smtClean="0"/>
              <a:t>9</a:t>
            </a:fld>
            <a:endParaRPr lang="de-DE" dirty="0"/>
          </a:p>
        </p:txBody>
      </p:sp>
      <p:pic>
        <p:nvPicPr>
          <p:cNvPr id="3074" name="Picture 2">
            <a:extLst>
              <a:ext uri="{FF2B5EF4-FFF2-40B4-BE49-F238E27FC236}">
                <a16:creationId xmlns:a16="http://schemas.microsoft.com/office/drawing/2014/main" id="{B642DDE7-BAD0-4F03-82D4-6E9829202B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9075" y="1212422"/>
            <a:ext cx="4562782" cy="897283"/>
          </a:xfrm>
          <a:prstGeom prst="rect">
            <a:avLst/>
          </a:prstGeom>
          <a:noFill/>
          <a:extLst>
            <a:ext uri="{909E8E84-426E-40DD-AFC4-6F175D3DCCD1}">
              <a14:hiddenFill xmlns:a14="http://schemas.microsoft.com/office/drawing/2010/main">
                <a:solidFill>
                  <a:srgbClr val="FFFFFF"/>
                </a:solidFill>
              </a14:hiddenFill>
            </a:ext>
          </a:extLst>
        </p:spPr>
      </p:pic>
      <p:sp>
        <p:nvSpPr>
          <p:cNvPr id="7" name="object 7">
            <a:extLst>
              <a:ext uri="{FF2B5EF4-FFF2-40B4-BE49-F238E27FC236}">
                <a16:creationId xmlns:a16="http://schemas.microsoft.com/office/drawing/2014/main" id="{DC9573E3-1836-4D1D-8D28-BE9EACFF88C7}"/>
              </a:ext>
            </a:extLst>
          </p:cNvPr>
          <p:cNvSpPr txBox="1"/>
          <p:nvPr/>
        </p:nvSpPr>
        <p:spPr>
          <a:xfrm>
            <a:off x="801066" y="1311580"/>
            <a:ext cx="1371863" cy="320601"/>
          </a:xfrm>
          <a:prstGeom prst="rect">
            <a:avLst/>
          </a:prstGeom>
        </p:spPr>
        <p:txBody>
          <a:bodyPr vert="horz" wrap="square" lIns="0" tIns="12700" rIns="0" bIns="0" rtlCol="0">
            <a:spAutoFit/>
          </a:bodyPr>
          <a:lstStyle/>
          <a:p>
            <a:pPr marL="12700">
              <a:lnSpc>
                <a:spcPct val="100000"/>
              </a:lnSpc>
              <a:spcBef>
                <a:spcPts val="100"/>
              </a:spcBef>
            </a:pPr>
            <a:r>
              <a:rPr sz="2000" dirty="0">
                <a:latin typeface="Cambria Math"/>
                <a:cs typeface="Cambria Math"/>
              </a:rPr>
              <a:t>𝑦</a:t>
            </a:r>
            <a:r>
              <a:rPr sz="2000" spc="114" dirty="0">
                <a:latin typeface="Cambria Math"/>
                <a:cs typeface="Cambria Math"/>
              </a:rPr>
              <a:t> </a:t>
            </a:r>
            <a:r>
              <a:rPr sz="2000" dirty="0">
                <a:latin typeface="Cambria Math"/>
                <a:cs typeface="Cambria Math"/>
              </a:rPr>
              <a:t>=</a:t>
            </a:r>
            <a:r>
              <a:rPr sz="2000" spc="80" dirty="0">
                <a:latin typeface="Cambria Math"/>
                <a:cs typeface="Cambria Math"/>
              </a:rPr>
              <a:t> </a:t>
            </a:r>
            <a:r>
              <a:rPr lang="de-DE" sz="2000" spc="80" dirty="0">
                <a:latin typeface="Cambria Math"/>
                <a:cs typeface="Cambria Math"/>
              </a:rPr>
              <a:t>m</a:t>
            </a:r>
            <a:r>
              <a:rPr sz="2000" dirty="0">
                <a:latin typeface="Cambria Math"/>
                <a:cs typeface="Cambria Math"/>
              </a:rPr>
              <a:t>𝑥</a:t>
            </a:r>
            <a:r>
              <a:rPr sz="2000" spc="35" dirty="0">
                <a:latin typeface="Cambria Math"/>
                <a:cs typeface="Cambria Math"/>
              </a:rPr>
              <a:t> </a:t>
            </a:r>
            <a:r>
              <a:rPr sz="2000" dirty="0">
                <a:latin typeface="Cambria Math"/>
                <a:cs typeface="Cambria Math"/>
              </a:rPr>
              <a:t>+</a:t>
            </a:r>
            <a:r>
              <a:rPr sz="2000" spc="-25" dirty="0">
                <a:latin typeface="Cambria Math"/>
                <a:cs typeface="Cambria Math"/>
              </a:rPr>
              <a:t> </a:t>
            </a:r>
            <a:r>
              <a:rPr sz="2000" dirty="0">
                <a:latin typeface="Cambria Math"/>
                <a:cs typeface="Cambria Math"/>
              </a:rPr>
              <a:t>𝑏</a:t>
            </a:r>
          </a:p>
        </p:txBody>
      </p:sp>
      <p:pic>
        <p:nvPicPr>
          <p:cNvPr id="3076" name="Picture 4">
            <a:extLst>
              <a:ext uri="{FF2B5EF4-FFF2-40B4-BE49-F238E27FC236}">
                <a16:creationId xmlns:a16="http://schemas.microsoft.com/office/drawing/2014/main" id="{B6E43227-F331-4A46-A4D7-20D68C6993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9528" y="1942447"/>
            <a:ext cx="7846142" cy="2857507"/>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a:extLst>
              <a:ext uri="{FF2B5EF4-FFF2-40B4-BE49-F238E27FC236}">
                <a16:creationId xmlns:a16="http://schemas.microsoft.com/office/drawing/2014/main" id="{CA7FEC3E-DCBD-46C3-AF40-2A27A8AC4D33}"/>
              </a:ext>
            </a:extLst>
          </p:cNvPr>
          <p:cNvSpPr txBox="1"/>
          <p:nvPr/>
        </p:nvSpPr>
        <p:spPr>
          <a:xfrm>
            <a:off x="2049528" y="4615288"/>
            <a:ext cx="312906" cy="369332"/>
          </a:xfrm>
          <a:prstGeom prst="rect">
            <a:avLst/>
          </a:prstGeom>
          <a:noFill/>
        </p:spPr>
        <p:txBody>
          <a:bodyPr wrap="none" rtlCol="0">
            <a:spAutoFit/>
          </a:bodyPr>
          <a:lstStyle/>
          <a:p>
            <a:r>
              <a:rPr lang="de-DE" dirty="0"/>
              <a:t>n</a:t>
            </a:r>
          </a:p>
        </p:txBody>
      </p:sp>
      <p:sp>
        <p:nvSpPr>
          <p:cNvPr id="10" name="Textfeld 9">
            <a:extLst>
              <a:ext uri="{FF2B5EF4-FFF2-40B4-BE49-F238E27FC236}">
                <a16:creationId xmlns:a16="http://schemas.microsoft.com/office/drawing/2014/main" id="{26ECAE26-75AC-4DC7-AFC8-A71A1BA530A4}"/>
              </a:ext>
            </a:extLst>
          </p:cNvPr>
          <p:cNvSpPr txBox="1"/>
          <p:nvPr/>
        </p:nvSpPr>
        <p:spPr>
          <a:xfrm>
            <a:off x="3745592" y="4615288"/>
            <a:ext cx="300082" cy="369332"/>
          </a:xfrm>
          <a:prstGeom prst="rect">
            <a:avLst/>
          </a:prstGeom>
          <a:noFill/>
        </p:spPr>
        <p:txBody>
          <a:bodyPr wrap="none" rtlCol="0">
            <a:spAutoFit/>
          </a:bodyPr>
          <a:lstStyle/>
          <a:p>
            <a:r>
              <a:rPr lang="de-DE" dirty="0"/>
              <a:t>x</a:t>
            </a:r>
          </a:p>
        </p:txBody>
      </p:sp>
      <p:sp>
        <p:nvSpPr>
          <p:cNvPr id="11" name="Textfeld 10">
            <a:extLst>
              <a:ext uri="{FF2B5EF4-FFF2-40B4-BE49-F238E27FC236}">
                <a16:creationId xmlns:a16="http://schemas.microsoft.com/office/drawing/2014/main" id="{91C32AD6-B22A-4269-A0BA-CD946182477C}"/>
              </a:ext>
            </a:extLst>
          </p:cNvPr>
          <p:cNvSpPr txBox="1"/>
          <p:nvPr/>
        </p:nvSpPr>
        <p:spPr>
          <a:xfrm>
            <a:off x="5428832" y="4615288"/>
            <a:ext cx="300082" cy="369332"/>
          </a:xfrm>
          <a:prstGeom prst="rect">
            <a:avLst/>
          </a:prstGeom>
          <a:noFill/>
        </p:spPr>
        <p:txBody>
          <a:bodyPr wrap="none" rtlCol="0">
            <a:spAutoFit/>
          </a:bodyPr>
          <a:lstStyle/>
          <a:p>
            <a:r>
              <a:rPr lang="de-DE" dirty="0"/>
              <a:t>y</a:t>
            </a:r>
          </a:p>
        </p:txBody>
      </p:sp>
      <p:pic>
        <p:nvPicPr>
          <p:cNvPr id="12" name="Picture 2">
            <a:extLst>
              <a:ext uri="{FF2B5EF4-FFF2-40B4-BE49-F238E27FC236}">
                <a16:creationId xmlns:a16="http://schemas.microsoft.com/office/drawing/2014/main" id="{34BB8B24-46F0-42F8-872E-9A6B1D49DE4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76027"/>
          <a:stretch/>
        </p:blipFill>
        <p:spPr bwMode="auto">
          <a:xfrm>
            <a:off x="1813696" y="5074803"/>
            <a:ext cx="7830436" cy="722717"/>
          </a:xfrm>
          <a:prstGeom prst="rect">
            <a:avLst/>
          </a:prstGeom>
          <a:solidFill>
            <a:srgbClr val="FFFFFF"/>
          </a:solidFill>
        </p:spPr>
      </p:pic>
      <mc:AlternateContent xmlns:mc="http://schemas.openxmlformats.org/markup-compatibility/2006">
        <mc:Choice xmlns:p14="http://schemas.microsoft.com/office/powerpoint/2010/main" Requires="p14">
          <p:contentPart p14:bwMode="auto" r:id="rId5">
            <p14:nvContentPartPr>
              <p14:cNvPr id="3" name="Freihand 2">
                <a:extLst>
                  <a:ext uri="{FF2B5EF4-FFF2-40B4-BE49-F238E27FC236}">
                    <a16:creationId xmlns:a16="http://schemas.microsoft.com/office/drawing/2014/main" id="{7D05BB4C-C6C9-4ACD-A504-724CF064AF2B}"/>
                  </a:ext>
                </a:extLst>
              </p14:cNvPr>
              <p14:cNvContentPartPr/>
              <p14:nvPr/>
            </p14:nvContentPartPr>
            <p14:xfrm>
              <a:off x="679320" y="1244520"/>
              <a:ext cx="8198280" cy="3042000"/>
            </p14:xfrm>
          </p:contentPart>
        </mc:Choice>
        <mc:Fallback>
          <p:pic>
            <p:nvPicPr>
              <p:cNvPr id="3" name="Freihand 2">
                <a:extLst>
                  <a:ext uri="{FF2B5EF4-FFF2-40B4-BE49-F238E27FC236}">
                    <a16:creationId xmlns:a16="http://schemas.microsoft.com/office/drawing/2014/main" id="{7D05BB4C-C6C9-4ACD-A504-724CF064AF2B}"/>
                  </a:ext>
                </a:extLst>
              </p:cNvPr>
              <p:cNvPicPr/>
              <p:nvPr/>
            </p:nvPicPr>
            <p:blipFill>
              <a:blip r:embed="rId6"/>
              <a:stretch>
                <a:fillRect/>
              </a:stretch>
            </p:blipFill>
            <p:spPr>
              <a:xfrm>
                <a:off x="669960" y="1235160"/>
                <a:ext cx="8217000" cy="3060720"/>
              </a:xfrm>
              <a:prstGeom prst="rect">
                <a:avLst/>
              </a:prstGeom>
            </p:spPr>
          </p:pic>
        </mc:Fallback>
      </mc:AlternateContent>
    </p:spTree>
    <p:extLst>
      <p:ext uri="{BB962C8B-B14F-4D97-AF65-F5344CB8AC3E}">
        <p14:creationId xmlns:p14="http://schemas.microsoft.com/office/powerpoint/2010/main" val="2763387094"/>
      </p:ext>
    </p:extLst>
  </p:cSld>
  <p:clrMapOvr>
    <a:masterClrMapping/>
  </p:clrMapOvr>
  <p:transition/>
</p:sld>
</file>

<file path=ppt/theme/theme1.xml><?xml version="1.0" encoding="utf-8"?>
<a:theme xmlns:a="http://schemas.openxmlformats.org/drawingml/2006/main" name="Hahn-Schickard PowerPoint Template 16to9">
  <a:themeElements>
    <a:clrScheme name="Hahn Schickard 2015">
      <a:dk1>
        <a:srgbClr val="000000"/>
      </a:dk1>
      <a:lt1>
        <a:srgbClr val="FFFFFF"/>
      </a:lt1>
      <a:dk2>
        <a:srgbClr val="252E35"/>
      </a:dk2>
      <a:lt2>
        <a:srgbClr val="D8D8D8"/>
      </a:lt2>
      <a:accent1>
        <a:srgbClr val="9F2914"/>
      </a:accent1>
      <a:accent2>
        <a:srgbClr val="738A9C"/>
      </a:accent2>
      <a:accent3>
        <a:srgbClr val="EDE0B6"/>
      </a:accent3>
      <a:accent4>
        <a:srgbClr val="4F1409"/>
      </a:accent4>
      <a:accent5>
        <a:srgbClr val="D9BE6A"/>
      </a:accent5>
      <a:accent6>
        <a:srgbClr val="FF9933"/>
      </a:accent6>
      <a:hlink>
        <a:srgbClr val="000000"/>
      </a:hlink>
      <a:folHlink>
        <a:srgbClr val="9E9EFE"/>
      </a:folHlink>
    </a:clrScheme>
    <a:fontScheme name="IMTEK-Powerpoint Template (2010)">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no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IMTEK-Powerpoint Template (201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MTEK-Powerpoint Template (201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MTEK-Powerpoint Template (201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MTEK-Powerpoint Template (201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MTEK-Powerpoint Template (201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MTEK-Powerpoint Template (201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MTEK-Powerpoint Template (201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163D68FE8E4D9361964FDD814FC4" ma:contentTypeVersion="13" ma:contentTypeDescription="Create a new document." ma:contentTypeScope="" ma:versionID="d7cdadbb72410e7d3c3619f77e01104d">
  <xsd:schema xmlns:xsd="http://www.w3.org/2001/XMLSchema" xmlns:xs="http://www.w3.org/2001/XMLSchema" xmlns:p="http://schemas.microsoft.com/office/2006/metadata/properties" xmlns:ns3="cc9c437c-ae0c-4066-8d90-a0f7de786127" xmlns:ns4="ba37140e-f4c5-4a6c-a9b4-20a691ce6c8a" targetNamespace="http://schemas.microsoft.com/office/2006/metadata/properties" ma:root="true" ma:fieldsID="a151dd9bf6e0aa11401945feadb2b6c6" ns3:_="" ns4:_="">
    <xsd:import namespace="cc9c437c-ae0c-4066-8d90-a0f7de786127"/>
    <xsd:import namespace="ba37140e-f4c5-4a6c-a9b4-20a691ce6c8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9c437c-ae0c-4066-8d90-a0f7de7861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a37140e-f4c5-4a6c-a9b4-20a691ce6c8a"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2C0806-06D1-45A7-B25F-24C0DCB0BA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9c437c-ae0c-4066-8d90-a0f7de786127"/>
    <ds:schemaRef ds:uri="ba37140e-f4c5-4a6c-a9b4-20a691ce6c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02E57CA-CADC-4E1E-9020-C67751D69A6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B59AE0B-1B5C-42BB-AB8F-54DF3D621F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1_Office Theme</Template>
  <TotalTime>0</TotalTime>
  <Words>1403</Words>
  <Application>Microsoft Office PowerPoint</Application>
  <PresentationFormat>Breitbild</PresentationFormat>
  <Paragraphs>312</Paragraphs>
  <Slides>30</Slides>
  <Notes>2</Notes>
  <HiddenSlides>1</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30</vt:i4>
      </vt:variant>
    </vt:vector>
  </HeadingPairs>
  <TitlesOfParts>
    <vt:vector size="37" baseType="lpstr">
      <vt:lpstr>Arial</vt:lpstr>
      <vt:lpstr>Calibri</vt:lpstr>
      <vt:lpstr>Cambria Math</vt:lpstr>
      <vt:lpstr>Times New Roman</vt:lpstr>
      <vt:lpstr>Verdana</vt:lpstr>
      <vt:lpstr>Wingdings</vt:lpstr>
      <vt:lpstr>Hahn-Schickard PowerPoint Template 16to9</vt:lpstr>
      <vt:lpstr>Linear Regression and Support Vector Machines</vt:lpstr>
      <vt:lpstr>This session:</vt:lpstr>
      <vt:lpstr>Outline for Supervised Learning (1)</vt:lpstr>
      <vt:lpstr>Linear Regression</vt:lpstr>
      <vt:lpstr>Fit in a line</vt:lpstr>
      <vt:lpstr>Linear Regression</vt:lpstr>
      <vt:lpstr>How we fitted the line?</vt:lpstr>
      <vt:lpstr>C.F. Gauss</vt:lpstr>
      <vt:lpstr>Least Square</vt:lpstr>
      <vt:lpstr>PowerPoint-Präsentation</vt:lpstr>
      <vt:lpstr>PowerPoint-Präsentation</vt:lpstr>
      <vt:lpstr>Least Squares - notation</vt:lpstr>
      <vt:lpstr>How we fitted the line?</vt:lpstr>
      <vt:lpstr>How we fitted the line?</vt:lpstr>
      <vt:lpstr>Gradient Descent</vt:lpstr>
      <vt:lpstr>Gradient Descent</vt:lpstr>
      <vt:lpstr>PowerPoint-Präsentation</vt:lpstr>
      <vt:lpstr>Polynomial Regression</vt:lpstr>
      <vt:lpstr>Polynomial Regression</vt:lpstr>
      <vt:lpstr>Polynomial Regression</vt:lpstr>
      <vt:lpstr>Polynomial Regression</vt:lpstr>
      <vt:lpstr>What if some of the inputs are irrelevant?</vt:lpstr>
      <vt:lpstr>Where is this used?</vt:lpstr>
      <vt:lpstr>Car price Calculator</vt:lpstr>
      <vt:lpstr>Support Vector Machines</vt:lpstr>
      <vt:lpstr>But, what exactly is the best hyperplane?</vt:lpstr>
      <vt:lpstr>Nonlinear data</vt:lpstr>
      <vt:lpstr>Questions</vt:lpstr>
      <vt:lpstr>Outlook</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“Low-Power Computer Vision”</dc:title>
  <dc:creator>Ira Feldman</dc:creator>
  <cp:lastModifiedBy>Marcus Rüb</cp:lastModifiedBy>
  <cp:revision>109</cp:revision>
  <dcterms:created xsi:type="dcterms:W3CDTF">2020-06-15T18:26:16Z</dcterms:created>
  <dcterms:modified xsi:type="dcterms:W3CDTF">2021-03-31T15:16:30Z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0x010100EB28163D68FE8E4D9361964FDD814FC4</vt:lpwstr>
  </property>
</Properties>
</file>