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sldIdLst>
    <p:sldId id="258" r:id="rId2"/>
    <p:sldId id="325" r:id="rId3"/>
    <p:sldId id="326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40" r:id="rId12"/>
    <p:sldId id="338" r:id="rId13"/>
    <p:sldId id="339" r:id="rId14"/>
    <p:sldId id="336" r:id="rId15"/>
    <p:sldId id="33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44" autoAdjust="0"/>
    <p:restoredTop sz="94660"/>
  </p:normalViewPr>
  <p:slideViewPr>
    <p:cSldViewPr snapToGrid="0">
      <p:cViewPr>
        <p:scale>
          <a:sx n="75" d="100"/>
          <a:sy n="75" d="100"/>
        </p:scale>
        <p:origin x="43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AB2-B278-499D-9991-C82F8158A0FA}" type="datetimeFigureOut">
              <a:rPr lang="nl-BE" smtClean="0"/>
              <a:t>1/12/2020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43727-60A8-46A4-BFB6-18CFC146AC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853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ce8ae3c79_2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2" name="Google Shape;1102;g1ce8ae3c79_2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g1ce8ae3c79_2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ce8ae3c79_2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g1ce8ae3c79_2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ce8ae3c79_2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1ce8ae3c79_2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ce8ae3c79_2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g1ce8ae3c79_2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ce8ae3c79_2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g1ce8ae3c79_2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ce8ae3c79_2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g1ce8ae3c79_2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ce8ae3c79_2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g1ce8ae3c79_2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ce8ae3c79_2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g1ce8ae3c79_2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ce8ae3c79_2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g1ce8ae3c79_2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ce8ae3c79_2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g1ce8ae3c79_2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ce8ae3c79_20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g1ce8ae3c79_2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1/12/2020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1/12/2020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+ title">
  <p:cSld name="Bullets + 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838200" y="1518559"/>
            <a:ext cx="10515600" cy="503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7412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4872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Arial"/>
              <a:buChar char="•"/>
              <a:defRPr sz="2267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4872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Arial"/>
              <a:buChar char="•"/>
              <a:defRPr sz="2267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85000"/>
              </a:lnSpc>
              <a:spcBef>
                <a:spcPts val="6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sz="1867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85000"/>
              </a:lnSpc>
              <a:spcBef>
                <a:spcPts val="6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sz="1867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85000"/>
              </a:lnSpc>
              <a:spcBef>
                <a:spcPts val="6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sz="1867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85000"/>
              </a:lnSpc>
              <a:spcBef>
                <a:spcPts val="667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sz="1867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2" name="Google Shape;152;p28"/>
          <p:cNvCxnSpPr/>
          <p:nvPr/>
        </p:nvCxnSpPr>
        <p:spPr>
          <a:xfrm rot="10800000" flipH="1">
            <a:off x="838200" y="1338954"/>
            <a:ext cx="10515600" cy="16329"/>
          </a:xfrm>
          <a:prstGeom prst="straightConnector1">
            <a:avLst/>
          </a:prstGeom>
          <a:noFill/>
          <a:ln w="28575" cap="flat" cmpd="sng">
            <a:solidFill>
              <a:srgbClr val="F1602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838200" y="-104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5467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38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1/12/2020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1/12/2020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1/12/2020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1/12/2020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1/12/2020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1/12/2020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1/12/2020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  <p:sldLayoutId id="2147483677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jwaldesai.com/install-configure-wsus-on-windows-server-2019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Windows Server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Systems Advanced: les 10 WSUS</a:t>
            </a:r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 dirty="0"/>
              <a:t>WSUS client </a:t>
            </a:r>
            <a:r>
              <a:rPr lang="en-GB" dirty="0" err="1"/>
              <a:t>configuratie</a:t>
            </a:r>
            <a:endParaRPr dirty="0"/>
          </a:p>
        </p:txBody>
      </p:sp>
      <p:pic>
        <p:nvPicPr>
          <p:cNvPr id="1170" name="Google Shape;1170;p129" descr="Afbeeldingsresultaat voor wsus 3.0 sp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5441339" y="2375810"/>
            <a:ext cx="5633036" cy="376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129"/>
          <p:cNvSpPr txBox="1"/>
          <p:nvPr/>
        </p:nvSpPr>
        <p:spPr>
          <a:xfrm>
            <a:off x="452120" y="2432959"/>
            <a:ext cx="10515600" cy="503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37061" indent="-228594">
              <a:lnSpc>
                <a:spcPct val="90000"/>
              </a:lnSpc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COMPUTER policy!!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37061" indent="-228594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Redirects de update link</a:t>
            </a:r>
          </a:p>
          <a:p>
            <a:pPr marL="237061" indent="-228594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Computernaam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van server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gebruiken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37061" indent="-50799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7061" indent="-50799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10114-F992-407A-8DA9-F8BAA287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64" y="215053"/>
            <a:ext cx="10772775" cy="1658198"/>
          </a:xfrm>
        </p:spPr>
        <p:txBody>
          <a:bodyPr/>
          <a:lstStyle/>
          <a:p>
            <a:r>
              <a:rPr lang="en-US" dirty="0" err="1"/>
              <a:t>Winver</a:t>
            </a:r>
            <a:r>
              <a:rPr lang="en-US" dirty="0"/>
              <a:t> op client</a:t>
            </a:r>
            <a:endParaRPr lang="nl-BE" dirty="0"/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4F870157-1A09-465D-8185-84743967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72" y="1544320"/>
            <a:ext cx="5270234" cy="47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2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A3D71C9-7490-488C-AF55-09D741C5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429211"/>
            <a:ext cx="4775199" cy="3504925"/>
          </a:xfrm>
        </p:spPr>
      </p:pic>
      <p:pic>
        <p:nvPicPr>
          <p:cNvPr id="13" name="Afbeelding 12" descr="Afbeelding met tekst&#10;&#10;Automatisch gegenereerde beschrijving">
            <a:extLst>
              <a:ext uri="{FF2B5EF4-FFF2-40B4-BE49-F238E27FC236}">
                <a16:creationId xmlns:a16="http://schemas.microsoft.com/office/drawing/2014/main" id="{B81D084C-C714-4BB2-818F-93FDCFF62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1" y="1410440"/>
            <a:ext cx="4775199" cy="35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6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2063DCF0-7496-47CA-AFAD-730A80A4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60" y="277740"/>
            <a:ext cx="3996780" cy="2927523"/>
          </a:xfrm>
          <a:prstGeom prst="rect">
            <a:avLst/>
          </a:prstGeom>
        </p:spPr>
      </p:pic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C7F8FFC3-D45E-4B34-8EC5-0DFAA5637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70" y="372600"/>
            <a:ext cx="3019916" cy="2737801"/>
          </a:xfrm>
          <a:prstGeom prst="rect">
            <a:avLst/>
          </a:prstGeom>
        </p:spPr>
      </p:pic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4E20C08E-E09A-4491-9792-4151B9E73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60" y="3457596"/>
            <a:ext cx="4224780" cy="31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30"/>
          <p:cNvSpPr txBox="1">
            <a:spLocks noGrp="1"/>
          </p:cNvSpPr>
          <p:nvPr>
            <p:ph type="title"/>
          </p:nvPr>
        </p:nvSpPr>
        <p:spPr>
          <a:xfrm>
            <a:off x="3227704" y="353482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 dirty="0"/>
              <a:t>WSUS </a:t>
            </a:r>
            <a:r>
              <a:rPr lang="en-GB" dirty="0" err="1"/>
              <a:t>opdracht</a:t>
            </a:r>
            <a:endParaRPr dirty="0"/>
          </a:p>
        </p:txBody>
      </p:sp>
      <p:sp>
        <p:nvSpPr>
          <p:cNvPr id="1176" name="Google Shape;1176;p1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37061" indent="-228594">
              <a:spcBef>
                <a:spcPts val="0"/>
              </a:spcBef>
            </a:pPr>
            <a:r>
              <a:rPr lang="en-GB" dirty="0" err="1"/>
              <a:t>Installeer</a:t>
            </a:r>
            <a:r>
              <a:rPr lang="en-GB" dirty="0"/>
              <a:t> WSUS op je locale additional DC (</a:t>
            </a:r>
            <a:r>
              <a:rPr lang="en-GB" dirty="0" err="1"/>
              <a:t>niet</a:t>
            </a:r>
            <a:r>
              <a:rPr lang="en-GB" dirty="0"/>
              <a:t> de router)</a:t>
            </a:r>
          </a:p>
          <a:p>
            <a:pPr marL="237061" indent="-228594">
              <a:spcBef>
                <a:spcPts val="0"/>
              </a:spcBef>
            </a:pPr>
            <a:r>
              <a:rPr lang="en-GB" dirty="0"/>
              <a:t>Zorg </a:t>
            </a:r>
            <a:r>
              <a:rPr lang="en-GB" dirty="0" err="1"/>
              <a:t>dat</a:t>
            </a:r>
            <a:r>
              <a:rPr lang="en-GB" dirty="0"/>
              <a:t> je internet </a:t>
            </a:r>
            <a:r>
              <a:rPr lang="en-GB" dirty="0" err="1"/>
              <a:t>toegang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!</a:t>
            </a:r>
          </a:p>
          <a:p>
            <a:pPr marL="237061" indent="-228594">
              <a:spcBef>
                <a:spcPts val="0"/>
              </a:spcBef>
            </a:pPr>
            <a:endParaRPr sz="1467" dirty="0"/>
          </a:p>
          <a:p>
            <a:pPr marL="694249" lvl="1" indent="-237061"/>
            <a:r>
              <a:rPr lang="en-GB" dirty="0" err="1"/>
              <a:t>Voeg</a:t>
            </a:r>
            <a:r>
              <a:rPr lang="en-GB" dirty="0"/>
              <a:t> de WSUS </a:t>
            </a:r>
            <a:r>
              <a:rPr lang="en-GB" dirty="0" err="1"/>
              <a:t>rol</a:t>
            </a:r>
            <a:r>
              <a:rPr lang="en-GB" dirty="0"/>
              <a:t> toe</a:t>
            </a:r>
            <a:endParaRPr sz="1467" dirty="0"/>
          </a:p>
          <a:p>
            <a:pPr marL="694249" lvl="1" indent="-237061"/>
            <a:r>
              <a:rPr lang="en-GB" dirty="0" err="1"/>
              <a:t>Selecteer</a:t>
            </a:r>
            <a:r>
              <a:rPr lang="en-GB" dirty="0"/>
              <a:t> </a:t>
            </a:r>
            <a:r>
              <a:rPr lang="en-GB" dirty="0" err="1"/>
              <a:t>slechts</a:t>
            </a:r>
            <a:r>
              <a:rPr lang="en-GB" dirty="0"/>
              <a:t> 20 updates </a:t>
            </a:r>
            <a:r>
              <a:rPr lang="en-GB" dirty="0" err="1"/>
              <a:t>voor</a:t>
            </a:r>
            <a:r>
              <a:rPr lang="en-GB" dirty="0"/>
              <a:t> je client (</a:t>
            </a:r>
            <a:r>
              <a:rPr lang="en-GB" dirty="0" err="1"/>
              <a:t>controleer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versie</a:t>
            </a:r>
            <a:r>
              <a:rPr lang="en-GB" dirty="0"/>
              <a:t> van Windows je </a:t>
            </a:r>
            <a:r>
              <a:rPr lang="en-GB" dirty="0" err="1"/>
              <a:t>hebt</a:t>
            </a:r>
            <a:r>
              <a:rPr lang="en-GB" dirty="0"/>
              <a:t> via “</a:t>
            </a:r>
            <a:r>
              <a:rPr lang="en-GB" dirty="0" err="1"/>
              <a:t>winver</a:t>
            </a:r>
            <a:r>
              <a:rPr lang="en-GB" dirty="0"/>
              <a:t>” (</a:t>
            </a:r>
            <a:r>
              <a:rPr lang="en-GB" dirty="0" err="1"/>
              <a:t>ga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start </a:t>
            </a:r>
            <a:r>
              <a:rPr lang="en-GB" dirty="0" err="1"/>
              <a:t>en</a:t>
            </a:r>
            <a:r>
              <a:rPr lang="en-GB" dirty="0"/>
              <a:t> type </a:t>
            </a:r>
            <a:r>
              <a:rPr lang="en-GB" dirty="0" err="1"/>
              <a:t>winver</a:t>
            </a:r>
            <a:r>
              <a:rPr lang="en-GB" dirty="0"/>
              <a:t>)</a:t>
            </a:r>
            <a:endParaRPr dirty="0"/>
          </a:p>
          <a:p>
            <a:pPr marL="694249" lvl="1" indent="-237061"/>
            <a:r>
              <a:rPr lang="en-GB" dirty="0" err="1"/>
              <a:t>Creeer</a:t>
            </a:r>
            <a:r>
              <a:rPr lang="en-GB" dirty="0"/>
              <a:t> computer policy </a:t>
            </a:r>
            <a:r>
              <a:rPr lang="en-GB" dirty="0" err="1"/>
              <a:t>voor</a:t>
            </a:r>
            <a:r>
              <a:rPr lang="en-GB" dirty="0"/>
              <a:t> de client (</a:t>
            </a:r>
            <a:r>
              <a:rPr lang="en-GB" dirty="0" err="1"/>
              <a:t>zorg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client in de </a:t>
            </a:r>
            <a:r>
              <a:rPr lang="en-GB" dirty="0" err="1"/>
              <a:t>juiste</a:t>
            </a:r>
            <a:r>
              <a:rPr lang="en-GB" dirty="0"/>
              <a:t> OU </a:t>
            </a:r>
            <a:r>
              <a:rPr lang="en-GB" dirty="0" err="1"/>
              <a:t>staat</a:t>
            </a:r>
            <a:r>
              <a:rPr lang="en-GB" dirty="0"/>
              <a:t>!)</a:t>
            </a:r>
            <a:endParaRPr dirty="0"/>
          </a:p>
          <a:p>
            <a:pPr marL="694249" lvl="1" indent="-237061"/>
            <a:r>
              <a:rPr lang="en-GB" dirty="0"/>
              <a:t>Make </a:t>
            </a:r>
            <a:r>
              <a:rPr lang="en-GB" dirty="0" err="1"/>
              <a:t>computergroup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client in WSUS</a:t>
            </a:r>
            <a:endParaRPr sz="1467" dirty="0"/>
          </a:p>
          <a:p>
            <a:pPr marL="694249" lvl="1" indent="-237061"/>
            <a:r>
              <a:rPr lang="en-GB" dirty="0"/>
              <a:t>Push updates </a:t>
            </a:r>
            <a:r>
              <a:rPr lang="en-GB" dirty="0" err="1"/>
              <a:t>naar</a:t>
            </a:r>
            <a:r>
              <a:rPr lang="en-GB" dirty="0"/>
              <a:t> de client</a:t>
            </a:r>
            <a:endParaRPr dirty="0"/>
          </a:p>
          <a:p>
            <a:pPr marL="694249" lvl="1" indent="-237061"/>
            <a:r>
              <a:rPr lang="en-GB" dirty="0" err="1"/>
              <a:t>Controleer</a:t>
            </a:r>
            <a:r>
              <a:rPr lang="en-GB" dirty="0"/>
              <a:t> de client</a:t>
            </a:r>
          </a:p>
          <a:p>
            <a:pPr marL="694249" lvl="1" indent="-237061"/>
            <a:r>
              <a:rPr lang="en-GB" dirty="0"/>
              <a:t>Updates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eerdat</a:t>
            </a:r>
            <a:r>
              <a:rPr lang="en-GB" dirty="0"/>
              <a:t>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verschijnen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WSUS!!</a:t>
            </a:r>
            <a:endParaRPr dirty="0"/>
          </a:p>
          <a:p>
            <a:pPr marL="694249" lvl="1" indent="-67732">
              <a:buNone/>
            </a:pPr>
            <a:endParaRPr dirty="0"/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31"/>
          <p:cNvSpPr txBox="1">
            <a:spLocks noGrp="1"/>
          </p:cNvSpPr>
          <p:nvPr>
            <p:ph type="title"/>
          </p:nvPr>
        </p:nvSpPr>
        <p:spPr>
          <a:xfrm>
            <a:off x="4131944" y="353482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 dirty="0"/>
              <a:t>LINKS</a:t>
            </a:r>
            <a:endParaRPr dirty="0"/>
          </a:p>
        </p:txBody>
      </p:sp>
      <p:sp>
        <p:nvSpPr>
          <p:cNvPr id="1182" name="Google Shape;1182;p1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37061" indent="-228594">
              <a:spcBef>
                <a:spcPts val="0"/>
              </a:spcBef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https://www.prajwaldesai.com/install-configure-wsus-on-windows-server-2019/</a:t>
            </a:r>
            <a:endParaRPr lang="en-GB" u="sng" dirty="0">
              <a:solidFill>
                <a:schemeClr val="hlink"/>
              </a:solidFill>
            </a:endParaRPr>
          </a:p>
          <a:p>
            <a:pPr marL="237061" indent="-228594">
              <a:spcBef>
                <a:spcPts val="0"/>
              </a:spcBef>
            </a:pPr>
            <a:endParaRPr lang="en-GB" sz="1467" u="sng" dirty="0">
              <a:solidFill>
                <a:schemeClr val="hlink"/>
              </a:solidFill>
            </a:endParaRPr>
          </a:p>
          <a:p>
            <a:pPr marL="237061" indent="-228594">
              <a:spcBef>
                <a:spcPts val="0"/>
              </a:spcBef>
            </a:pPr>
            <a:endParaRPr sz="1467" dirty="0"/>
          </a:p>
          <a:p>
            <a:pPr marL="237061" indent="-50799">
              <a:buNone/>
            </a:pPr>
            <a:endParaRPr dirty="0"/>
          </a:p>
          <a:p>
            <a:pPr marL="237061" indent="-50799">
              <a:buNone/>
            </a:pPr>
            <a:endParaRPr dirty="0"/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 dirty="0"/>
              <a:t>WSUS (Windows Server Update Services</a:t>
            </a:r>
            <a:endParaRPr dirty="0"/>
          </a:p>
        </p:txBody>
      </p:sp>
      <p:pic>
        <p:nvPicPr>
          <p:cNvPr id="1106" name="Google Shape;110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492" y="3736790"/>
            <a:ext cx="4732397" cy="2925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119"/>
          <p:cNvSpPr/>
          <p:nvPr/>
        </p:nvSpPr>
        <p:spPr>
          <a:xfrm>
            <a:off x="6439648" y="1763060"/>
            <a:ext cx="5334000" cy="3436471"/>
          </a:xfrm>
          <a:prstGeom prst="wedgeRoundRectCallout">
            <a:avLst>
              <a:gd name="adj1" fmla="val -107009"/>
              <a:gd name="adj2" fmla="val 56580"/>
              <a:gd name="adj3" fmla="val 16667"/>
            </a:avLst>
          </a:prstGeom>
          <a:gradFill>
            <a:gsLst>
              <a:gs pos="0">
                <a:srgbClr val="60B7CA"/>
              </a:gs>
              <a:gs pos="50000">
                <a:srgbClr val="4FB3C7"/>
              </a:gs>
              <a:gs pos="100000">
                <a:srgbClr val="46A0B2"/>
              </a:gs>
            </a:gsLst>
            <a:lin ang="27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first rule of any technology used in a business is that automation applied to an efficient operation will magnify the efficiency. The second rule is that automation applied to an inefficient operation will magnify the inefficiency.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20"/>
          <p:cNvSpPr txBox="1">
            <a:spLocks noGrp="1"/>
          </p:cNvSpPr>
          <p:nvPr>
            <p:ph type="title"/>
          </p:nvPr>
        </p:nvSpPr>
        <p:spPr>
          <a:xfrm>
            <a:off x="4304664" y="26585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 dirty="0"/>
              <a:t>WSUS</a:t>
            </a:r>
            <a:endParaRPr dirty="0"/>
          </a:p>
        </p:txBody>
      </p:sp>
      <p:sp>
        <p:nvSpPr>
          <p:cNvPr id="1112" name="Google Shape;1112;p120"/>
          <p:cNvSpPr txBox="1">
            <a:spLocks noGrp="1"/>
          </p:cNvSpPr>
          <p:nvPr>
            <p:ph idx="1"/>
          </p:nvPr>
        </p:nvSpPr>
        <p:spPr>
          <a:xfrm>
            <a:off x="321057" y="2157731"/>
            <a:ext cx="5978143" cy="45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37061" indent="-220128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GB" sz="2400" dirty="0"/>
              <a:t>Windows updates (WSUS)</a:t>
            </a:r>
            <a:endParaRPr sz="2400" dirty="0"/>
          </a:p>
          <a:p>
            <a:pPr marL="694249" lvl="1" indent="-237061">
              <a:lnSpc>
                <a:spcPct val="80000"/>
              </a:lnSpc>
              <a:buSzPts val="1800"/>
            </a:pPr>
            <a:r>
              <a:rPr lang="en-GB" sz="2400" dirty="0"/>
              <a:t>Update Windows via locale </a:t>
            </a:r>
            <a:r>
              <a:rPr lang="en-GB" sz="2400" dirty="0" err="1"/>
              <a:t>opslag</a:t>
            </a:r>
            <a:endParaRPr lang="en-GB" sz="2400" dirty="0"/>
          </a:p>
          <a:p>
            <a:pPr marL="694249" lvl="1" indent="-237061">
              <a:lnSpc>
                <a:spcPct val="80000"/>
              </a:lnSpc>
              <a:buSzPts val="1800"/>
            </a:pPr>
            <a:r>
              <a:rPr lang="en-GB" sz="2400" dirty="0" err="1"/>
              <a:t>Zorgt</a:t>
            </a:r>
            <a:r>
              <a:rPr lang="en-GB" sz="2400" dirty="0"/>
              <a:t> </a:t>
            </a:r>
            <a:r>
              <a:rPr lang="en-GB" sz="2400" dirty="0" err="1"/>
              <a:t>voor</a:t>
            </a:r>
            <a:r>
              <a:rPr lang="en-GB" sz="2400" dirty="0"/>
              <a:t> </a:t>
            </a:r>
            <a:r>
              <a:rPr lang="en-GB" sz="2400" dirty="0" err="1"/>
              <a:t>een</a:t>
            </a:r>
            <a:r>
              <a:rPr lang="en-GB" sz="2400" dirty="0"/>
              <a:t> </a:t>
            </a:r>
            <a:r>
              <a:rPr lang="en-GB" sz="2400" dirty="0" err="1"/>
              <a:t>verbeterde</a:t>
            </a:r>
            <a:r>
              <a:rPr lang="en-GB" sz="2400" dirty="0"/>
              <a:t> </a:t>
            </a:r>
            <a:r>
              <a:rPr lang="en-GB" sz="2400" dirty="0" err="1"/>
              <a:t>verdeling</a:t>
            </a:r>
            <a:r>
              <a:rPr lang="en-GB" sz="2400" dirty="0"/>
              <a:t> van updates</a:t>
            </a:r>
          </a:p>
          <a:p>
            <a:pPr marL="694249" lvl="1" indent="-237061">
              <a:lnSpc>
                <a:spcPct val="80000"/>
              </a:lnSpc>
              <a:buSzPts val="1800"/>
            </a:pPr>
            <a:r>
              <a:rPr lang="en-GB" dirty="0" err="1"/>
              <a:t>Volledige</a:t>
            </a:r>
            <a:r>
              <a:rPr lang="en-GB" dirty="0"/>
              <a:t> </a:t>
            </a:r>
            <a:r>
              <a:rPr lang="en-GB" dirty="0" err="1"/>
              <a:t>controle</a:t>
            </a:r>
            <a:r>
              <a:rPr lang="en-GB" dirty="0"/>
              <a:t> over updates</a:t>
            </a:r>
          </a:p>
          <a:p>
            <a:pPr marL="895417" lvl="2" indent="-237061">
              <a:lnSpc>
                <a:spcPct val="80000"/>
              </a:lnSpc>
              <a:buSzPts val="1800"/>
            </a:pPr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updaten</a:t>
            </a:r>
            <a:endParaRPr lang="en-GB" dirty="0"/>
          </a:p>
          <a:p>
            <a:pPr marL="895417" lvl="2" indent="-237061">
              <a:lnSpc>
                <a:spcPct val="80000"/>
              </a:lnSpc>
              <a:buSzPts val="1800"/>
            </a:pPr>
            <a:r>
              <a:rPr lang="en-GB" dirty="0"/>
              <a:t>Wat </a:t>
            </a:r>
            <a:r>
              <a:rPr lang="en-GB" dirty="0" err="1"/>
              <a:t>updaten</a:t>
            </a:r>
            <a:endParaRPr lang="en-GB" dirty="0"/>
          </a:p>
          <a:p>
            <a:pPr marL="895417" lvl="2" indent="-237061">
              <a:lnSpc>
                <a:spcPct val="80000"/>
              </a:lnSpc>
              <a:buSzPts val="1800"/>
            </a:pPr>
            <a:r>
              <a:rPr lang="en-GB" dirty="0" err="1"/>
              <a:t>Welke</a:t>
            </a:r>
            <a:r>
              <a:rPr lang="en-GB" dirty="0"/>
              <a:t> computers </a:t>
            </a:r>
            <a:r>
              <a:rPr lang="en-GB" dirty="0" err="1"/>
              <a:t>updaten</a:t>
            </a:r>
            <a:endParaRPr lang="en-GB" dirty="0"/>
          </a:p>
          <a:p>
            <a:pPr marL="895417" lvl="2" indent="-237061">
              <a:lnSpc>
                <a:spcPct val="80000"/>
              </a:lnSpc>
              <a:buSzPts val="1800"/>
            </a:pPr>
            <a:r>
              <a:rPr lang="en-GB" dirty="0"/>
              <a:t>(</a:t>
            </a:r>
            <a:r>
              <a:rPr lang="en-GB" dirty="0" err="1"/>
              <a:t>eventueel</a:t>
            </a:r>
            <a:r>
              <a:rPr lang="en-GB" dirty="0"/>
              <a:t> </a:t>
            </a:r>
            <a:r>
              <a:rPr lang="en-GB" dirty="0" err="1"/>
              <a:t>toegang</a:t>
            </a:r>
            <a:r>
              <a:rPr lang="en-GB" dirty="0"/>
              <a:t> tot </a:t>
            </a:r>
            <a:r>
              <a:rPr lang="en-GB" dirty="0" err="1"/>
              <a:t>netwerk</a:t>
            </a:r>
            <a:r>
              <a:rPr lang="en-GB" dirty="0"/>
              <a:t> </a:t>
            </a:r>
            <a:r>
              <a:rPr lang="en-GB" dirty="0" err="1"/>
              <a:t>ontzeggen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voldaan</a:t>
            </a:r>
            <a:r>
              <a:rPr lang="en-GB" dirty="0"/>
              <a:t> is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vereiste</a:t>
            </a:r>
            <a:r>
              <a:rPr lang="en-GB" dirty="0"/>
              <a:t> updates</a:t>
            </a:r>
            <a:endParaRPr dirty="0"/>
          </a:p>
          <a:p>
            <a:pPr marL="694249" lvl="1" indent="-84665">
              <a:lnSpc>
                <a:spcPct val="80000"/>
              </a:lnSpc>
              <a:buSzPts val="1800"/>
              <a:buNone/>
            </a:pPr>
            <a:endParaRPr sz="2400" dirty="0"/>
          </a:p>
          <a:p>
            <a:pPr marL="457189" lvl="1" indent="0">
              <a:lnSpc>
                <a:spcPct val="80000"/>
              </a:lnSpc>
              <a:buNone/>
            </a:pPr>
            <a:endParaRPr sz="2400" dirty="0"/>
          </a:p>
          <a:p>
            <a:pPr marL="237061" indent="-67732">
              <a:lnSpc>
                <a:spcPct val="80000"/>
              </a:lnSpc>
              <a:buSzPts val="1900"/>
              <a:buNone/>
            </a:pPr>
            <a:endParaRPr sz="2400" dirty="0"/>
          </a:p>
          <a:p>
            <a:pPr marL="0" indent="0">
              <a:lnSpc>
                <a:spcPct val="80000"/>
              </a:lnSpc>
              <a:buNone/>
            </a:pPr>
            <a:endParaRPr sz="2400" dirty="0"/>
          </a:p>
        </p:txBody>
      </p:sp>
      <p:pic>
        <p:nvPicPr>
          <p:cNvPr id="4" name="Google Shape;1164;p128" descr="Afbeeldingsresultaat voor wsus 3.0 sp2">
            <a:extLst>
              <a:ext uri="{FF2B5EF4-FFF2-40B4-BE49-F238E27FC236}">
                <a16:creationId xmlns:a16="http://schemas.microsoft.com/office/drawing/2014/main" id="{CAAB14DB-2D6E-4252-A58E-5C3F63797A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3192357"/>
            <a:ext cx="4804536" cy="283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23"/>
          <p:cNvSpPr txBox="1">
            <a:spLocks noGrp="1"/>
          </p:cNvSpPr>
          <p:nvPr>
            <p:ph type="title"/>
          </p:nvPr>
        </p:nvSpPr>
        <p:spPr>
          <a:xfrm>
            <a:off x="3049442" y="71118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 dirty="0" err="1"/>
              <a:t>Zonder</a:t>
            </a:r>
            <a:r>
              <a:rPr lang="en-GB" dirty="0"/>
              <a:t> WSUS</a:t>
            </a:r>
            <a:endParaRPr dirty="0"/>
          </a:p>
        </p:txBody>
      </p:sp>
      <p:sp>
        <p:nvSpPr>
          <p:cNvPr id="1130" name="Google Shape;1130;p123"/>
          <p:cNvSpPr txBox="1">
            <a:spLocks noGrp="1"/>
          </p:cNvSpPr>
          <p:nvPr>
            <p:ph idx="1"/>
          </p:nvPr>
        </p:nvSpPr>
        <p:spPr>
          <a:xfrm>
            <a:off x="1028862" y="3091815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37061" indent="-228594">
              <a:spcBef>
                <a:spcPts val="0"/>
              </a:spcBef>
            </a:pPr>
            <a:endParaRPr sz="1467" dirty="0"/>
          </a:p>
          <a:p>
            <a:pPr marL="237061" indent="-228594"/>
            <a:r>
              <a:rPr lang="en-GB" dirty="0" err="1"/>
              <a:t>Geen</a:t>
            </a:r>
            <a:r>
              <a:rPr lang="en-GB" dirty="0"/>
              <a:t> WSUS</a:t>
            </a:r>
            <a:endParaRPr dirty="0"/>
          </a:p>
        </p:txBody>
      </p:sp>
      <p:pic>
        <p:nvPicPr>
          <p:cNvPr id="1132" name="Google Shape;1132;p123" descr="ZonderWSU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8884" y="1729316"/>
            <a:ext cx="5693683" cy="4168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24"/>
          <p:cNvSpPr txBox="1">
            <a:spLocks noGrp="1"/>
          </p:cNvSpPr>
          <p:nvPr>
            <p:ph type="title"/>
          </p:nvPr>
        </p:nvSpPr>
        <p:spPr>
          <a:xfrm>
            <a:off x="3211079" y="251036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/>
              <a:t>WSUS</a:t>
            </a:r>
            <a:endParaRPr/>
          </a:p>
        </p:txBody>
      </p:sp>
      <p:sp>
        <p:nvSpPr>
          <p:cNvPr id="1137" name="Google Shape;1137;p1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37061" indent="-228594">
              <a:spcBef>
                <a:spcPts val="0"/>
              </a:spcBef>
            </a:pPr>
            <a:r>
              <a:rPr lang="en-GB" dirty="0" err="1"/>
              <a:t>Geen</a:t>
            </a:r>
            <a:r>
              <a:rPr lang="en-GB" dirty="0"/>
              <a:t> WSUS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updates:</a:t>
            </a:r>
          </a:p>
          <a:p>
            <a:pPr marL="493093" lvl="1" indent="-228594">
              <a:spcBef>
                <a:spcPts val="0"/>
              </a:spcBef>
            </a:pPr>
            <a:r>
              <a:rPr lang="en-GB" dirty="0" err="1"/>
              <a:t>Voordelen</a:t>
            </a:r>
            <a:r>
              <a:rPr lang="en-GB" dirty="0"/>
              <a:t>:</a:t>
            </a:r>
            <a:endParaRPr sz="1467" dirty="0"/>
          </a:p>
          <a:p>
            <a:pPr marL="694249" lvl="1" indent="-237061"/>
            <a:r>
              <a:rPr lang="en-GB" dirty="0" err="1"/>
              <a:t>Altijd</a:t>
            </a:r>
            <a:r>
              <a:rPr lang="en-GB" dirty="0"/>
              <a:t> updates </a:t>
            </a:r>
            <a:r>
              <a:rPr lang="en-GB" dirty="0" err="1"/>
              <a:t>mogelijk</a:t>
            </a:r>
            <a:r>
              <a:rPr lang="en-GB" dirty="0"/>
              <a:t>, </a:t>
            </a:r>
            <a:r>
              <a:rPr lang="en-GB" dirty="0" err="1"/>
              <a:t>zelfs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toestellen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in het </a:t>
            </a:r>
            <a:r>
              <a:rPr lang="en-GB" dirty="0" err="1"/>
              <a:t>domein</a:t>
            </a:r>
            <a:r>
              <a:rPr lang="en-GB" dirty="0"/>
              <a:t> </a:t>
            </a:r>
            <a:r>
              <a:rPr lang="en-GB" dirty="0" err="1"/>
              <a:t>zitten</a:t>
            </a:r>
            <a:endParaRPr sz="1467" dirty="0"/>
          </a:p>
          <a:p>
            <a:pPr marL="694249" lvl="1" indent="-237061"/>
            <a:r>
              <a:rPr lang="en-GB" dirty="0" err="1"/>
              <a:t>Onmiddellijke</a:t>
            </a:r>
            <a:r>
              <a:rPr lang="en-GB" dirty="0"/>
              <a:t> updates met Microsoft push</a:t>
            </a:r>
            <a:endParaRPr sz="1467" dirty="0"/>
          </a:p>
          <a:p>
            <a:pPr marL="694249" lvl="1" indent="-237061"/>
            <a:r>
              <a:rPr lang="en-GB" dirty="0" err="1"/>
              <a:t>Altijd</a:t>
            </a:r>
            <a:r>
              <a:rPr lang="en-GB" dirty="0"/>
              <a:t> up-to-date </a:t>
            </a:r>
            <a:r>
              <a:rPr lang="en-GB" dirty="0" err="1"/>
              <a:t>zonder</a:t>
            </a:r>
            <a:r>
              <a:rPr lang="en-GB" dirty="0"/>
              <a:t> </a:t>
            </a:r>
            <a:r>
              <a:rPr lang="en-GB" dirty="0" err="1"/>
              <a:t>interactie</a:t>
            </a:r>
            <a:r>
              <a:rPr lang="en-GB" dirty="0"/>
              <a:t> van IT </a:t>
            </a:r>
            <a:r>
              <a:rPr lang="en-GB" dirty="0" err="1"/>
              <a:t>personeel</a:t>
            </a:r>
            <a:endParaRPr dirty="0"/>
          </a:p>
          <a:p>
            <a:pPr marL="694249" lvl="1" indent="-67732">
              <a:buNone/>
            </a:pPr>
            <a:endParaRPr dirty="0"/>
          </a:p>
          <a:p>
            <a:pPr marL="237061" indent="-228594"/>
            <a:r>
              <a:rPr lang="en-US" dirty="0" err="1"/>
              <a:t>Nadelen</a:t>
            </a:r>
            <a:r>
              <a:rPr lang="en-US" dirty="0"/>
              <a:t>:</a:t>
            </a:r>
            <a:endParaRPr sz="1467" dirty="0"/>
          </a:p>
          <a:p>
            <a:pPr marL="694249" lvl="1" indent="-237061"/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bandbreedte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(</a:t>
            </a:r>
            <a:r>
              <a:rPr lang="en-GB" dirty="0" err="1"/>
              <a:t>denk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major updates </a:t>
            </a:r>
            <a:r>
              <a:rPr lang="en-GB" dirty="0" err="1"/>
              <a:t>en</a:t>
            </a:r>
            <a:r>
              <a:rPr lang="en-GB" dirty="0"/>
              <a:t> service packs)</a:t>
            </a:r>
            <a:endParaRPr sz="1467" dirty="0"/>
          </a:p>
          <a:p>
            <a:pPr marL="694249" lvl="1" indent="-237061"/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controle</a:t>
            </a:r>
            <a:r>
              <a:rPr lang="en-GB" dirty="0"/>
              <a:t> over updates</a:t>
            </a:r>
            <a:endParaRPr dirty="0"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25"/>
          <p:cNvSpPr txBox="1">
            <a:spLocks noGrp="1"/>
          </p:cNvSpPr>
          <p:nvPr>
            <p:ph type="title"/>
          </p:nvPr>
        </p:nvSpPr>
        <p:spPr>
          <a:xfrm>
            <a:off x="3595733" y="83612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 dirty="0"/>
              <a:t>Met WSUS</a:t>
            </a:r>
            <a:endParaRPr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216CEA6-D209-4554-81E9-1E2501E0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236" y="3361450"/>
            <a:ext cx="10753725" cy="3766185"/>
          </a:xfrm>
        </p:spPr>
        <p:txBody>
          <a:bodyPr/>
          <a:lstStyle/>
          <a:p>
            <a:r>
              <a:rPr lang="en-US" dirty="0"/>
              <a:t>Met WSUS</a:t>
            </a:r>
            <a:endParaRPr lang="nl-BE" dirty="0"/>
          </a:p>
        </p:txBody>
      </p:sp>
      <p:pic>
        <p:nvPicPr>
          <p:cNvPr id="1144" name="Google Shape;1144;p125" descr="MetWSU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4665" y="1681879"/>
            <a:ext cx="7147956" cy="467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26"/>
          <p:cNvSpPr txBox="1">
            <a:spLocks noGrp="1"/>
          </p:cNvSpPr>
          <p:nvPr>
            <p:ph type="title"/>
          </p:nvPr>
        </p:nvSpPr>
        <p:spPr>
          <a:xfrm>
            <a:off x="4375784" y="16425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 dirty="0"/>
              <a:t>WSUS</a:t>
            </a:r>
            <a:endParaRPr dirty="0"/>
          </a:p>
        </p:txBody>
      </p:sp>
      <p:sp>
        <p:nvSpPr>
          <p:cNvPr id="1149" name="Google Shape;1149;p126"/>
          <p:cNvSpPr txBox="1">
            <a:spLocks noGrp="1"/>
          </p:cNvSpPr>
          <p:nvPr>
            <p:ph idx="1"/>
          </p:nvPr>
        </p:nvSpPr>
        <p:spPr>
          <a:xfrm>
            <a:off x="564896" y="1545907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37061" indent="-228594">
              <a:spcBef>
                <a:spcPts val="0"/>
              </a:spcBef>
            </a:pPr>
            <a:r>
              <a:rPr lang="en-GB" dirty="0"/>
              <a:t>Hoe </a:t>
            </a:r>
            <a:r>
              <a:rPr lang="en-GB" dirty="0" err="1"/>
              <a:t>werkt</a:t>
            </a:r>
            <a:r>
              <a:rPr lang="en-GB" dirty="0"/>
              <a:t> het?</a:t>
            </a:r>
            <a:endParaRPr sz="1467" dirty="0"/>
          </a:p>
          <a:p>
            <a:pPr marL="694249" lvl="1" indent="-237061"/>
            <a:r>
              <a:rPr lang="en-GB" dirty="0"/>
              <a:t>WSUS </a:t>
            </a:r>
            <a:r>
              <a:rPr lang="en-GB" dirty="0" err="1"/>
              <a:t>connecteert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Microsoft update servers op het internet</a:t>
            </a:r>
            <a:endParaRPr sz="1467" dirty="0"/>
          </a:p>
          <a:p>
            <a:pPr marL="694249" lvl="1" indent="-237061"/>
            <a:r>
              <a:rPr lang="en-GB" dirty="0"/>
              <a:t>WSUS downloads updates </a:t>
            </a:r>
            <a:endParaRPr sz="1467" dirty="0"/>
          </a:p>
          <a:p>
            <a:pPr marL="1151438" lvl="2" indent="-237061"/>
            <a:r>
              <a:rPr lang="en-GB" dirty="0"/>
              <a:t>WARNING!! </a:t>
            </a:r>
            <a:r>
              <a:rPr lang="en-GB" dirty="0" err="1"/>
              <a:t>Kies</a:t>
            </a:r>
            <a:r>
              <a:rPr lang="en-GB" dirty="0"/>
              <a:t> </a:t>
            </a:r>
            <a:r>
              <a:rPr lang="en-GB" dirty="0" err="1"/>
              <a:t>enkel</a:t>
            </a:r>
            <a:r>
              <a:rPr lang="en-GB" dirty="0"/>
              <a:t> de </a:t>
            </a:r>
            <a:r>
              <a:rPr lang="en-GB" dirty="0" err="1"/>
              <a:t>OS’en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updates die je NODIG </a:t>
            </a:r>
            <a:r>
              <a:rPr lang="en-GB" dirty="0" err="1"/>
              <a:t>hebt</a:t>
            </a:r>
            <a:r>
              <a:rPr lang="en-GB" dirty="0"/>
              <a:t>!</a:t>
            </a:r>
            <a:endParaRPr sz="1467" dirty="0"/>
          </a:p>
          <a:p>
            <a:pPr marL="1151438" lvl="2" indent="-237061"/>
            <a:r>
              <a:rPr lang="en-GB" dirty="0"/>
              <a:t>EEN HELEBOEL updates, je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ontzettend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storage/bandwidth </a:t>
            </a:r>
            <a:r>
              <a:rPr lang="en-GB" dirty="0" err="1"/>
              <a:t>nodig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alle updates</a:t>
            </a:r>
            <a:endParaRPr sz="1467" dirty="0"/>
          </a:p>
          <a:p>
            <a:pPr marL="694249" lvl="1" indent="-237061"/>
            <a:r>
              <a:rPr lang="en-GB" dirty="0"/>
              <a:t>Updates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lokaal</a:t>
            </a:r>
            <a:r>
              <a:rPr lang="en-GB" dirty="0"/>
              <a:t> </a:t>
            </a:r>
            <a:r>
              <a:rPr lang="en-GB" dirty="0" err="1"/>
              <a:t>opgeslagen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update folder (</a:t>
            </a:r>
            <a:r>
              <a:rPr lang="en-GB" dirty="0" err="1"/>
              <a:t>WsusUpdates</a:t>
            </a:r>
            <a:r>
              <a:rPr lang="en-GB" dirty="0"/>
              <a:t>)</a:t>
            </a:r>
            <a:endParaRPr sz="1467" dirty="0"/>
          </a:p>
          <a:p>
            <a:pPr marL="694249" lvl="1" indent="-237061"/>
            <a:r>
              <a:rPr lang="en-GB" dirty="0"/>
              <a:t>JIJ </a:t>
            </a:r>
            <a:r>
              <a:rPr lang="en-GB" dirty="0" err="1"/>
              <a:t>kiest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updates je </a:t>
            </a:r>
            <a:r>
              <a:rPr lang="en-GB" dirty="0" err="1"/>
              <a:t>pusht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clients</a:t>
            </a:r>
            <a:endParaRPr dirty="0"/>
          </a:p>
          <a:p>
            <a:pPr marL="694249" lvl="1" indent="-237061"/>
            <a:r>
              <a:rPr lang="en-GB" dirty="0"/>
              <a:t>Clients </a:t>
            </a:r>
            <a:r>
              <a:rPr lang="en-GB" dirty="0" err="1"/>
              <a:t>connecteren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je </a:t>
            </a:r>
            <a:r>
              <a:rPr lang="en-GB" dirty="0" err="1"/>
              <a:t>lokale</a:t>
            </a:r>
            <a:r>
              <a:rPr lang="en-GB" dirty="0"/>
              <a:t> WSUS server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checken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updates</a:t>
            </a:r>
            <a:endParaRPr sz="1467" dirty="0"/>
          </a:p>
          <a:p>
            <a:pPr marL="694249" lvl="1" indent="-237061"/>
            <a:r>
              <a:rPr lang="en-GB" dirty="0"/>
              <a:t>Updates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geinstalleerd</a:t>
            </a:r>
            <a:endParaRPr dirty="0"/>
          </a:p>
          <a:p>
            <a:pPr marL="694249" lvl="1" indent="-237061"/>
            <a:r>
              <a:rPr lang="en-GB" dirty="0"/>
              <a:t>Push/pull </a:t>
            </a:r>
            <a:endParaRPr sz="1467" dirty="0"/>
          </a:p>
          <a:p>
            <a:pPr marL="1151438" lvl="2" indent="-237061"/>
            <a:r>
              <a:rPr lang="en-GB" dirty="0"/>
              <a:t>push=IT </a:t>
            </a:r>
            <a:r>
              <a:rPr lang="en-GB" dirty="0" err="1"/>
              <a:t>departement</a:t>
            </a:r>
            <a:r>
              <a:rPr lang="en-GB" dirty="0"/>
              <a:t> </a:t>
            </a:r>
            <a:r>
              <a:rPr lang="en-GB" dirty="0" err="1"/>
              <a:t>kiest</a:t>
            </a:r>
            <a:r>
              <a:rPr lang="en-GB" dirty="0"/>
              <a:t> updates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selecteert</a:t>
            </a:r>
            <a:r>
              <a:rPr lang="en-GB" dirty="0"/>
              <a:t> </a:t>
            </a:r>
            <a:r>
              <a:rPr lang="en-GB" dirty="0" err="1"/>
              <a:t>computergroups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installatie</a:t>
            </a:r>
            <a:endParaRPr dirty="0"/>
          </a:p>
          <a:p>
            <a:pPr marL="1151438" lvl="2" indent="-237061"/>
            <a:r>
              <a:rPr lang="en-GB" dirty="0"/>
              <a:t>Pull= user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controle</a:t>
            </a:r>
            <a:r>
              <a:rPr lang="en-GB" dirty="0"/>
              <a:t> over updates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kiest</a:t>
            </a:r>
            <a:r>
              <a:rPr lang="en-GB" dirty="0"/>
              <a:t> </a:t>
            </a:r>
            <a:r>
              <a:rPr lang="en-GB" dirty="0" err="1"/>
              <a:t>zelf</a:t>
            </a:r>
            <a:r>
              <a:rPr lang="en-GB" dirty="0"/>
              <a:t> updates (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WSUS)</a:t>
            </a:r>
            <a:endParaRPr dirty="0"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27"/>
          <p:cNvSpPr txBox="1">
            <a:spLocks noGrp="1"/>
          </p:cNvSpPr>
          <p:nvPr>
            <p:ph type="title"/>
          </p:nvPr>
        </p:nvSpPr>
        <p:spPr>
          <a:xfrm>
            <a:off x="3806824" y="0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 dirty="0"/>
              <a:t>WSUS ROL</a:t>
            </a:r>
            <a:endParaRPr dirty="0"/>
          </a:p>
        </p:txBody>
      </p:sp>
      <p:pic>
        <p:nvPicPr>
          <p:cNvPr id="1156" name="Google Shape;1156;p127" descr="Afbeeldingsresultaat voor wsus 3.0 sp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6460448" y="1300163"/>
            <a:ext cx="5281378" cy="376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127"/>
          <p:cNvSpPr txBox="1"/>
          <p:nvPr/>
        </p:nvSpPr>
        <p:spPr>
          <a:xfrm>
            <a:off x="736600" y="1658198"/>
            <a:ext cx="10515600" cy="503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37061" indent="-228594">
              <a:lnSpc>
                <a:spcPct val="90000"/>
              </a:lnSpc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WSUS is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een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Windows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rol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sym typeface="Calibri"/>
            </a:endParaRPr>
          </a:p>
          <a:p>
            <a:pPr marL="237061" indent="-228594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Prequiries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!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94249" lvl="1" indent="-237061">
              <a:lnSpc>
                <a:spcPct val="90000"/>
              </a:lnSpc>
              <a:spcBef>
                <a:spcPts val="533"/>
              </a:spcBef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.NET framework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sym typeface="Calibri"/>
            </a:endParaRPr>
          </a:p>
          <a:p>
            <a:pPr marL="694249" lvl="1" indent="-237061">
              <a:lnSpc>
                <a:spcPct val="90000"/>
              </a:lnSpc>
              <a:spcBef>
                <a:spcPts val="533"/>
              </a:spcBef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IIS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94249" lvl="1" indent="-237061">
              <a:lnSpc>
                <a:spcPct val="90000"/>
              </a:lnSpc>
              <a:spcBef>
                <a:spcPts val="533"/>
              </a:spcBef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Geinstalleerd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via features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37061" indent="-228594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Installatie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voortgang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sym typeface="Calibri"/>
            </a:endParaRPr>
          </a:p>
          <a:p>
            <a:pPr marL="694249" lvl="1" indent="-237061">
              <a:lnSpc>
                <a:spcPct val="90000"/>
              </a:lnSpc>
              <a:spcBef>
                <a:spcPts val="533"/>
              </a:spcBef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Selecteer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folder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voor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opslag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updates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94249" lvl="1" indent="-237061">
              <a:lnSpc>
                <a:spcPct val="90000"/>
              </a:lnSpc>
              <a:spcBef>
                <a:spcPts val="533"/>
              </a:spcBef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Creert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zelf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IIS website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94249" lvl="1" indent="-237061">
              <a:lnSpc>
                <a:spcPct val="90000"/>
              </a:lnSpc>
              <a:spcBef>
                <a:spcPts val="533"/>
              </a:spcBef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Port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luistert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op 8530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94249" lvl="1" indent="-237061">
              <a:lnSpc>
                <a:spcPct val="90000"/>
              </a:lnSpc>
              <a:spcBef>
                <a:spcPts val="533"/>
              </a:spcBef>
              <a:buClr>
                <a:srgbClr val="262626"/>
              </a:buClr>
              <a:buSzPts val="2000"/>
              <a:buFont typeface="Arial"/>
              <a:buChar char="•"/>
            </a:pP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Creeert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eigen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lokale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Calibri"/>
              </a:rPr>
              <a:t> Windows update website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Google Shape;1163;p128" descr="Afbeeldingsresultaat voor wsus 3.0 sp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84885" y="231589"/>
            <a:ext cx="8287907" cy="342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128" descr="Afbeeldingsresultaat voor wsus 3.0 s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8887" y="2401411"/>
            <a:ext cx="7107809" cy="40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1430</TotalTime>
  <Words>428</Words>
  <Application>Microsoft Office PowerPoint</Application>
  <PresentationFormat>Breedbeeld</PresentationFormat>
  <Paragraphs>75</Paragraphs>
  <Slides>15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Metropolitan</vt:lpstr>
      <vt:lpstr>Windows Server </vt:lpstr>
      <vt:lpstr>WSUS (Windows Server Update Services</vt:lpstr>
      <vt:lpstr>WSUS</vt:lpstr>
      <vt:lpstr>Zonder WSUS</vt:lpstr>
      <vt:lpstr>WSUS</vt:lpstr>
      <vt:lpstr>Met WSUS</vt:lpstr>
      <vt:lpstr>WSUS</vt:lpstr>
      <vt:lpstr>WSUS ROL</vt:lpstr>
      <vt:lpstr>PowerPoint-presentatie</vt:lpstr>
      <vt:lpstr>WSUS client configuratie</vt:lpstr>
      <vt:lpstr>Winver op client</vt:lpstr>
      <vt:lpstr>PowerPoint-presentatie</vt:lpstr>
      <vt:lpstr>PowerPoint-presentatie</vt:lpstr>
      <vt:lpstr>WSUS opdracht</vt:lpstr>
      <vt:lpstr>LINKS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86</cp:revision>
  <dcterms:created xsi:type="dcterms:W3CDTF">2016-06-13T13:38:04Z</dcterms:created>
  <dcterms:modified xsi:type="dcterms:W3CDTF">2020-12-01T19:32:55Z</dcterms:modified>
</cp:coreProperties>
</file>