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8" r:id="rId2"/>
    <p:sldId id="288" r:id="rId3"/>
    <p:sldId id="289" r:id="rId4"/>
    <p:sldId id="290" r:id="rId5"/>
    <p:sldId id="291" r:id="rId6"/>
    <p:sldId id="293" r:id="rId7"/>
    <p:sldId id="292" r:id="rId8"/>
    <p:sldId id="294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29/09/2020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29/09/2020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29/09/2020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4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29/09/2020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29/09/2020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1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29/09/2020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1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29/09/2020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29/09/2020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6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29/09/2020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29/09/2020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29/09/2020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29/09/2020</a:t>
            </a:fld>
            <a:endParaRPr lang="nl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29/09/2020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613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xl.b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Windows Server	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Systems Advanced LES 4 </a:t>
            </a:r>
          </a:p>
        </p:txBody>
      </p:sp>
    </p:spTree>
    <p:extLst>
      <p:ext uri="{BB962C8B-B14F-4D97-AF65-F5344CB8AC3E}">
        <p14:creationId xmlns:p14="http://schemas.microsoft.com/office/powerpoint/2010/main" val="350291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Policies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400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   Beperkingen op user of computer niveau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err="1"/>
              <a:t>Policies</a:t>
            </a:r>
            <a:r>
              <a:rPr lang="nl-BE" dirty="0"/>
              <a:t> gelden op </a:t>
            </a:r>
            <a:r>
              <a:rPr lang="nl-BE" dirty="0" err="1"/>
              <a:t>OU’s</a:t>
            </a:r>
            <a:r>
              <a:rPr lang="nl-BE" dirty="0"/>
              <a:t> maar ENKEL op users of computers, niet op groepen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err="1"/>
              <a:t>Policies</a:t>
            </a:r>
            <a:r>
              <a:rPr lang="nl-BE" dirty="0"/>
              <a:t> zijn afhankelijk van besturingssysteem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User </a:t>
            </a:r>
            <a:r>
              <a:rPr lang="nl-BE" dirty="0" err="1"/>
              <a:t>policies</a:t>
            </a:r>
            <a:r>
              <a:rPr lang="nl-BE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/>
              <a:t>Uitgevoerd NA aanloggen user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/>
              <a:t>Op user niveau beperkingen (gelden dus niet na afloggen)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 err="1"/>
              <a:t>Logon</a:t>
            </a:r>
            <a:r>
              <a:rPr lang="nl-BE" dirty="0"/>
              <a:t> scripts en </a:t>
            </a:r>
            <a:r>
              <a:rPr lang="nl-BE" dirty="0" err="1"/>
              <a:t>logoff</a:t>
            </a:r>
            <a:r>
              <a:rPr lang="nl-BE" dirty="0"/>
              <a:t> scripts altijd op user niveau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/>
              <a:t>Beperking geldt op elk toestel waarop de user </a:t>
            </a:r>
            <a:r>
              <a:rPr lang="nl-BE" dirty="0" err="1"/>
              <a:t>aanlogt</a:t>
            </a:r>
            <a:endParaRPr lang="nl-B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Computer </a:t>
            </a:r>
            <a:r>
              <a:rPr lang="nl-BE" dirty="0" err="1"/>
              <a:t>policies</a:t>
            </a:r>
            <a:endParaRPr lang="nl-B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/>
              <a:t>Uitgevoerd tijdens OPSTARTEN van de computer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/>
              <a:t>Blijven gelden bij elke user die </a:t>
            </a:r>
            <a:r>
              <a:rPr lang="nl-BE" dirty="0" err="1"/>
              <a:t>aanlogt</a:t>
            </a:r>
            <a:r>
              <a:rPr lang="nl-BE" dirty="0"/>
              <a:t> op dezelfde pc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/>
              <a:t>Beperking geldt enkel op dat toestel maar voor alle users die op dat toestel aanloggen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233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Groepsbeleidsbeheer (Policy Manager)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62579" y="2005715"/>
            <a:ext cx="5396153" cy="376618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   Hoe instellen?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Policy op user niveau of computer niveau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Elke afzonderlijke OU kan worden één of meerdere </a:t>
            </a:r>
            <a:r>
              <a:rPr lang="nl-BE" dirty="0" err="1"/>
              <a:t>policies</a:t>
            </a:r>
            <a:r>
              <a:rPr lang="nl-BE" dirty="0"/>
              <a:t> hebben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err="1"/>
              <a:t>Policies</a:t>
            </a:r>
            <a:r>
              <a:rPr lang="nl-BE" dirty="0"/>
              <a:t> staan onder map </a:t>
            </a:r>
            <a:r>
              <a:rPr lang="nl-BE" dirty="0" err="1"/>
              <a:t>groepsbeleidsopjecten</a:t>
            </a:r>
            <a:r>
              <a:rPr lang="nl-BE" dirty="0"/>
              <a:t> (policy </a:t>
            </a:r>
            <a:r>
              <a:rPr lang="nl-BE" dirty="0" err="1"/>
              <a:t>objects</a:t>
            </a:r>
            <a:r>
              <a:rPr lang="nl-BE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Bestaande </a:t>
            </a:r>
            <a:r>
              <a:rPr lang="nl-BE" dirty="0" err="1"/>
              <a:t>policies</a:t>
            </a:r>
            <a:r>
              <a:rPr lang="nl-BE" dirty="0"/>
              <a:t> link je vanuit een OU naar de policy </a:t>
            </a:r>
            <a:r>
              <a:rPr lang="nl-BE" dirty="0" err="1"/>
              <a:t>objects</a:t>
            </a:r>
            <a:endParaRPr lang="nl-B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Starter </a:t>
            </a:r>
            <a:r>
              <a:rPr lang="nl-BE" dirty="0" err="1"/>
              <a:t>policies</a:t>
            </a:r>
            <a:r>
              <a:rPr lang="nl-BE" dirty="0"/>
              <a:t> zijn </a:t>
            </a:r>
            <a:r>
              <a:rPr lang="nl-BE" dirty="0" err="1"/>
              <a:t>policies</a:t>
            </a:r>
            <a:r>
              <a:rPr lang="nl-BE" dirty="0"/>
              <a:t> die letterlijk gekopieerd worden van waaruit je verder kan werken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781" y="2005715"/>
            <a:ext cx="57245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0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Policies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Plaats computer </a:t>
            </a:r>
            <a:r>
              <a:rPr lang="nl-BE" dirty="0" err="1"/>
              <a:t>policies</a:t>
            </a:r>
            <a:r>
              <a:rPr lang="nl-BE" dirty="0"/>
              <a:t> op een OU die computers bevat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Plaats user </a:t>
            </a:r>
            <a:r>
              <a:rPr lang="nl-BE" dirty="0" err="1"/>
              <a:t>policies</a:t>
            </a:r>
            <a:r>
              <a:rPr lang="nl-BE" dirty="0"/>
              <a:t> op een OU die users bevat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 err="1"/>
              <a:t>Policies</a:t>
            </a:r>
            <a:r>
              <a:rPr lang="nl-BE" dirty="0"/>
              <a:t> worden </a:t>
            </a:r>
            <a:r>
              <a:rPr lang="nl-BE" dirty="0" err="1"/>
              <a:t>overgeerft</a:t>
            </a:r>
            <a:r>
              <a:rPr lang="nl-BE" dirty="0"/>
              <a:t> </a:t>
            </a:r>
            <a:r>
              <a:rPr lang="nl-BE" dirty="0" err="1"/>
              <a:t>maw</a:t>
            </a:r>
            <a:r>
              <a:rPr lang="nl-BE" dirty="0"/>
              <a:t> plaats een policy op één </a:t>
            </a:r>
            <a:r>
              <a:rPr lang="nl-BE" dirty="0" err="1"/>
              <a:t>ou</a:t>
            </a:r>
            <a:r>
              <a:rPr lang="nl-BE" dirty="0"/>
              <a:t> en deze geldt voor alle </a:t>
            </a:r>
            <a:r>
              <a:rPr lang="nl-BE" dirty="0" err="1"/>
              <a:t>ou’s</a:t>
            </a:r>
            <a:r>
              <a:rPr lang="nl-BE" dirty="0"/>
              <a:t> binnen deze </a:t>
            </a:r>
            <a:r>
              <a:rPr lang="nl-BE" dirty="0" err="1"/>
              <a:t>ou</a:t>
            </a:r>
            <a:r>
              <a:rPr lang="nl-BE" dirty="0"/>
              <a:t> (dus ook voor alle users/computers die daarin zitten).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Computer </a:t>
            </a:r>
            <a:r>
              <a:rPr lang="nl-BE" dirty="0" err="1"/>
              <a:t>policies</a:t>
            </a:r>
            <a:r>
              <a:rPr lang="nl-BE" dirty="0"/>
              <a:t> worden niet op users toegepast, en andersom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 err="1"/>
              <a:t>Policies</a:t>
            </a:r>
            <a:r>
              <a:rPr lang="nl-BE" dirty="0"/>
              <a:t> kunnen geblokkeerd worden per OU</a:t>
            </a:r>
          </a:p>
        </p:txBody>
      </p:sp>
    </p:spTree>
    <p:extLst>
      <p:ext uri="{BB962C8B-B14F-4D97-AF65-F5344CB8AC3E}">
        <p14:creationId xmlns:p14="http://schemas.microsoft.com/office/powerpoint/2010/main" val="164857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Policies</a:t>
            </a:r>
            <a:r>
              <a:rPr lang="nl-BE" dirty="0"/>
              <a:t> maken</a:t>
            </a: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7225" y="1683688"/>
            <a:ext cx="5259482" cy="4935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Selecteer groepsbeleidsobject in dit domein maken…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Geef policy een duidelijke naam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Doe rechtermuisknop bewerken</a:t>
            </a:r>
          </a:p>
          <a:p>
            <a:pPr>
              <a:buFont typeface="Wingdings" panose="05000000000000000000" pitchFamily="2" charset="2"/>
              <a:buChar char="§"/>
            </a:pP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852" y="267644"/>
            <a:ext cx="3351827" cy="27439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483" y="2202769"/>
            <a:ext cx="3385858" cy="16176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0" y="3865407"/>
            <a:ext cx="3722595" cy="223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9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Policies</a:t>
            </a:r>
            <a:r>
              <a:rPr lang="nl-BE" dirty="0"/>
              <a:t> maken</a:t>
            </a: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7225" y="1683688"/>
            <a:ext cx="5259482" cy="4935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Selecteer computer- of gebruikerspolicy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Geef policy een duidelijke naam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Doe rechtermuisknop bewerken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Selecteer de policy die je wil beperken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 Selecteer ingeschakeld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555" y="421061"/>
            <a:ext cx="2295525" cy="21431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234" y="2868706"/>
            <a:ext cx="6218703" cy="3301337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375" y="4303339"/>
            <a:ext cx="3518856" cy="231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7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Policies</a:t>
            </a:r>
            <a:r>
              <a:rPr lang="nl-BE" dirty="0"/>
              <a:t> testen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Voor user </a:t>
            </a:r>
            <a:r>
              <a:rPr lang="nl-BE" dirty="0" err="1"/>
              <a:t>policies</a:t>
            </a:r>
            <a:r>
              <a:rPr lang="nl-BE" dirty="0"/>
              <a:t> moet je de user uitloggen en terug aanloggen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Gebruik </a:t>
            </a:r>
            <a:r>
              <a:rPr lang="nl-BE" dirty="0" err="1"/>
              <a:t>gpupdate</a:t>
            </a:r>
            <a:r>
              <a:rPr lang="nl-BE" dirty="0"/>
              <a:t> /force om alle </a:t>
            </a:r>
            <a:r>
              <a:rPr lang="nl-BE" dirty="0" err="1"/>
              <a:t>policies</a:t>
            </a:r>
            <a:r>
              <a:rPr lang="nl-BE" dirty="0"/>
              <a:t> te verversen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Voor computer </a:t>
            </a:r>
            <a:r>
              <a:rPr lang="nl-BE" dirty="0" err="1"/>
              <a:t>policies</a:t>
            </a:r>
            <a:r>
              <a:rPr lang="nl-BE" dirty="0"/>
              <a:t> moet je REBOOTEN!</a:t>
            </a:r>
          </a:p>
          <a:p>
            <a:pPr>
              <a:buFont typeface="Wingdings" panose="05000000000000000000" pitchFamily="2" charset="2"/>
              <a:buChar char="§"/>
            </a:pPr>
            <a:endParaRPr lang="nl-BE" dirty="0"/>
          </a:p>
          <a:p>
            <a:pPr>
              <a:buFont typeface="Wingdings" panose="05000000000000000000" pitchFamily="2" charset="2"/>
              <a:buChar char="§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001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Maak een policy die alle icoontjes van desktop verwijdert voor een user van Marketing</a:t>
            </a:r>
          </a:p>
          <a:p>
            <a:r>
              <a:rPr lang="nl-BE" dirty="0"/>
              <a:t>Maak een policy die configuratiescherm blokkeert voor een user van Boekhouding</a:t>
            </a:r>
          </a:p>
          <a:p>
            <a:r>
              <a:rPr lang="nl-BE" dirty="0"/>
              <a:t>Maak een policy die de C- schijf blokkeert voor een user van Sales</a:t>
            </a:r>
          </a:p>
          <a:p>
            <a:r>
              <a:rPr lang="nl-BE" dirty="0"/>
              <a:t>Maak een policy die de Internet Explorer homepage verandert naar </a:t>
            </a:r>
            <a:r>
              <a:rPr lang="nl-BE" dirty="0">
                <a:hlinkClick r:id="rId2"/>
              </a:rPr>
              <a:t>www.pxl.be</a:t>
            </a:r>
            <a:r>
              <a:rPr lang="nl-BE" dirty="0"/>
              <a:t> voor ALLE users</a:t>
            </a:r>
          </a:p>
          <a:p>
            <a:r>
              <a:rPr lang="nl-BE" dirty="0"/>
              <a:t>Zorg dat de fileserver voor alle users gekoppeld is aan een F: schijf.</a:t>
            </a:r>
          </a:p>
          <a:p>
            <a:r>
              <a:rPr lang="nl-BE" dirty="0"/>
              <a:t>Pas het wachtwoord beleid aan voor alle users zodat ze GEEN complex wachtwoord nodig hebben en min 4 tekens. Ze mogen altijd alle wachtwoorden </a:t>
            </a:r>
            <a:r>
              <a:rPr lang="nl-BE" dirty="0" err="1"/>
              <a:t>herbruiken</a:t>
            </a:r>
            <a:r>
              <a:rPr lang="nl-BE" dirty="0"/>
              <a:t> en hoeven nooit hun wachtwoord te veranderen. 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791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Zoek een jpg achtergrond op je </a:t>
            </a:r>
            <a:r>
              <a:rPr lang="nl-BE" dirty="0" err="1"/>
              <a:t>client</a:t>
            </a:r>
            <a:r>
              <a:rPr lang="nl-BE" dirty="0"/>
              <a:t> en kopieer deze richting server.</a:t>
            </a:r>
          </a:p>
          <a:p>
            <a:r>
              <a:rPr lang="nl-BE" dirty="0"/>
              <a:t>Maak een vaste achtergrond policy (</a:t>
            </a:r>
            <a:r>
              <a:rPr lang="nl-BE" dirty="0" err="1"/>
              <a:t>active</a:t>
            </a:r>
            <a:r>
              <a:rPr lang="nl-BE" dirty="0"/>
              <a:t> desktop) voor elke gebruiker. </a:t>
            </a:r>
          </a:p>
          <a:p>
            <a:r>
              <a:rPr lang="nl-BE" dirty="0"/>
              <a:t>Test dit.</a:t>
            </a:r>
          </a:p>
        </p:txBody>
      </p:sp>
    </p:spTree>
    <p:extLst>
      <p:ext uri="{BB962C8B-B14F-4D97-AF65-F5344CB8AC3E}">
        <p14:creationId xmlns:p14="http://schemas.microsoft.com/office/powerpoint/2010/main" val="410029334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4852</TotalTime>
  <Words>437</Words>
  <Application>Microsoft Office PowerPoint</Application>
  <PresentationFormat>Breedbeeld</PresentationFormat>
  <Paragraphs>53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Wingdings</vt:lpstr>
      <vt:lpstr>Metropolitan</vt:lpstr>
      <vt:lpstr>Windows Server </vt:lpstr>
      <vt:lpstr>Policies</vt:lpstr>
      <vt:lpstr>Groepsbeleidsbeheer (Policy Manager)</vt:lpstr>
      <vt:lpstr>Policies</vt:lpstr>
      <vt:lpstr>Policies maken </vt:lpstr>
      <vt:lpstr>Policies maken </vt:lpstr>
      <vt:lpstr>Policies testen</vt:lpstr>
      <vt:lpstr>Opdracht</vt:lpstr>
      <vt:lpstr>Opdracht 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David Parren</cp:lastModifiedBy>
  <cp:revision>55</cp:revision>
  <dcterms:created xsi:type="dcterms:W3CDTF">2016-06-13T13:38:04Z</dcterms:created>
  <dcterms:modified xsi:type="dcterms:W3CDTF">2020-09-29T19:02:30Z</dcterms:modified>
</cp:coreProperties>
</file>