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88" r:id="rId3"/>
    <p:sldId id="289" r:id="rId4"/>
    <p:sldId id="290" r:id="rId5"/>
    <p:sldId id="291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19/10/2020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19/10/2020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19/10/2020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Windows 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Systems Advanced LES 5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en folder </a:t>
            </a:r>
            <a:r>
              <a:rPr lang="nl-BE" dirty="0" err="1"/>
              <a:t>redirection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400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Folder </a:t>
            </a:r>
            <a:r>
              <a:rPr lang="nl-BE" dirty="0" err="1"/>
              <a:t>redirection</a:t>
            </a:r>
            <a:endParaRPr lang="nl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Het wijzigen van het pad van de basis profielmappen van de user (</a:t>
            </a:r>
            <a:r>
              <a:rPr lang="nl-BE" dirty="0" err="1"/>
              <a:t>documents</a:t>
            </a:r>
            <a:r>
              <a:rPr lang="nl-BE" dirty="0"/>
              <a:t>, pictures, downloads, desktop,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Pad wordt meestal verplaatst naar netwerkshare voor </a:t>
            </a:r>
            <a:r>
              <a:rPr lang="nl-BE" dirty="0" err="1"/>
              <a:t>backup</a:t>
            </a:r>
            <a:r>
              <a:rPr lang="nl-BE" dirty="0"/>
              <a:t> doeleinden en centrale opslag (bv documenten ook beschikbaar op andere toestellen met dezelfde user account)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Rechten van de verplaatste folder worden behouden op de netwerkshare (enkel gebruiker heeft volledige toegang)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Folder </a:t>
            </a:r>
            <a:r>
              <a:rPr lang="nl-BE" dirty="0" err="1"/>
              <a:t>redirection</a:t>
            </a:r>
            <a:r>
              <a:rPr lang="nl-BE" dirty="0"/>
              <a:t> is offline </a:t>
            </a:r>
            <a:r>
              <a:rPr lang="nl-BE" dirty="0" err="1"/>
              <a:t>available</a:t>
            </a:r>
            <a:r>
              <a:rPr lang="nl-BE" dirty="0"/>
              <a:t> = er wordt een </a:t>
            </a:r>
            <a:r>
              <a:rPr lang="nl-BE" dirty="0" err="1"/>
              <a:t>gecachte</a:t>
            </a:r>
            <a:r>
              <a:rPr lang="nl-BE" dirty="0"/>
              <a:t> versie van de map behouden op het gebruikersprofiel. De gebruiker kan </a:t>
            </a:r>
            <a:r>
              <a:rPr lang="nl-BE" dirty="0" err="1"/>
              <a:t>maw</a:t>
            </a:r>
            <a:r>
              <a:rPr lang="nl-BE" dirty="0"/>
              <a:t> ook nog aan zijn (</a:t>
            </a:r>
            <a:r>
              <a:rPr lang="nl-BE" dirty="0" err="1"/>
              <a:t>gecachte</a:t>
            </a:r>
            <a:r>
              <a:rPr lang="nl-BE" dirty="0"/>
              <a:t>) documenten wanneer de netwerkbron van de folder niet bereikbaar 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Folder </a:t>
            </a:r>
            <a:r>
              <a:rPr lang="nl-BE" dirty="0" err="1"/>
              <a:t>redirection</a:t>
            </a:r>
            <a:r>
              <a:rPr lang="nl-BE" dirty="0"/>
              <a:t> kan gebruikt worden in combinatie  met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/ </a:t>
            </a:r>
            <a:r>
              <a:rPr lang="nl-BE" dirty="0" err="1"/>
              <a:t>roaming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/ </a:t>
            </a:r>
            <a:r>
              <a:rPr lang="nl-BE" dirty="0" err="1"/>
              <a:t>mandatory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(zie verder).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23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Folder </a:t>
            </a:r>
            <a:r>
              <a:rPr lang="nl-BE" dirty="0" err="1"/>
              <a:t>redirection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2579" y="2005715"/>
            <a:ext cx="5396153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Hoe instellen?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Policy op user niveau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Elke afzonderlijke map kan worden omgeleid (eventueel naar verschillende locaties)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Mappen die niet worden omgeleid blijven in het profiel zitten.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Omgeleide mappen zijn uit het profiel, </a:t>
            </a:r>
            <a:r>
              <a:rPr lang="nl-BE" dirty="0" err="1"/>
              <a:t>maw</a:t>
            </a:r>
            <a:r>
              <a:rPr lang="nl-BE" dirty="0"/>
              <a:t> worden niet gesynchroniseerd </a:t>
            </a:r>
            <a:r>
              <a:rPr lang="nl-BE" dirty="0" err="1"/>
              <a:t>icm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</a:t>
            </a:r>
            <a:r>
              <a:rPr lang="nl-BE" dirty="0" err="1"/>
              <a:t>profiles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7" y="2066626"/>
            <a:ext cx="6148595" cy="36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: </a:t>
            </a:r>
            <a:r>
              <a:rPr lang="nl-BE" dirty="0" err="1"/>
              <a:t>local</a:t>
            </a:r>
            <a:r>
              <a:rPr lang="nl-BE" dirty="0"/>
              <a:t> profile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Local</a:t>
            </a:r>
            <a:r>
              <a:rPr lang="nl-BE" dirty="0"/>
              <a:t> profile (lokaal profiel)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Standaard profiel ingesteld bij elke nieuwe gebruiker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Het gehele profiel bevindt zich lokaal op elke computer apart </a:t>
            </a:r>
            <a:r>
              <a:rPr lang="nl-BE" dirty="0" err="1"/>
              <a:t>maw</a:t>
            </a:r>
            <a:r>
              <a:rPr lang="nl-BE" dirty="0"/>
              <a:t> de gebruiker krijgt op elk ander toestel een geheel nieuw lokaal profiel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Gegevens blijven maar op 1 profiel aanwezig op elk apart lokaal toestel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Bij het inloggen op een ander toestel zijn de bestanden in een ander lokaal profiel niet beschikbaar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Moeilijk te </a:t>
            </a:r>
            <a:r>
              <a:rPr lang="nl-BE" dirty="0" err="1"/>
              <a:t>backuppen</a:t>
            </a:r>
            <a:r>
              <a:rPr lang="nl-BE" dirty="0"/>
              <a:t> en niet aan te raden indien er veel informatie op het toestel wordt opgeslagen.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Local</a:t>
            </a:r>
            <a:r>
              <a:rPr lang="nl-BE" dirty="0"/>
              <a:t> profile kan in samenwerking met folder </a:t>
            </a:r>
            <a:r>
              <a:rPr lang="nl-BE" dirty="0" err="1"/>
              <a:t>redirection</a:t>
            </a:r>
            <a:r>
              <a:rPr lang="nl-BE" dirty="0"/>
              <a:t> wel folders verplaatsen op een netwerkshare om zo toch centrale gegevens te verkrijgen. Alle andere gegevens buiten de folder </a:t>
            </a:r>
            <a:r>
              <a:rPr lang="nl-BE" dirty="0" err="1"/>
              <a:t>redirection</a:t>
            </a:r>
            <a:r>
              <a:rPr lang="nl-BE" dirty="0"/>
              <a:t> zijn niet meer centraal</a:t>
            </a:r>
          </a:p>
        </p:txBody>
      </p:sp>
    </p:spTree>
    <p:extLst>
      <p:ext uri="{BB962C8B-B14F-4D97-AF65-F5344CB8AC3E}">
        <p14:creationId xmlns:p14="http://schemas.microsoft.com/office/powerpoint/2010/main" val="164857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: </a:t>
            </a:r>
            <a:r>
              <a:rPr lang="nl-BE" dirty="0" err="1"/>
              <a:t>roaming</a:t>
            </a:r>
            <a:r>
              <a:rPr lang="nl-BE" dirty="0"/>
              <a:t> profile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224" y="1683688"/>
            <a:ext cx="10753725" cy="493577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Roaming</a:t>
            </a:r>
            <a:r>
              <a:rPr lang="nl-BE" dirty="0"/>
              <a:t> profile (zwervend profiel)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Profiel wordt centraal opgeslagen op een netwerk share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Gebruikers halen hun profiel van netwerkshare bij het aanloggen, gebruikers synchroniseren de gegevens van hun lokaal profiel naar de netwerkshare bij het uitloggen (bij aanloggen van share naar </a:t>
            </a:r>
            <a:r>
              <a:rPr lang="nl-BE" dirty="0" err="1"/>
              <a:t>client</a:t>
            </a:r>
            <a:r>
              <a:rPr lang="nl-BE" dirty="0"/>
              <a:t>, bij afloggen van </a:t>
            </a:r>
            <a:r>
              <a:rPr lang="nl-BE" dirty="0" err="1"/>
              <a:t>client</a:t>
            </a:r>
            <a:r>
              <a:rPr lang="nl-BE" dirty="0"/>
              <a:t> naar share)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Alle gegevens van het profiel worden centraal opgeslagen, </a:t>
            </a:r>
            <a:r>
              <a:rPr lang="nl-BE" dirty="0" err="1"/>
              <a:t>maw</a:t>
            </a:r>
            <a:r>
              <a:rPr lang="nl-BE" dirty="0"/>
              <a:t> de gebruiker krijgt zijn geheel profiel (en alle bestanden opgeslagen in het profiel) ter beschikking op elk ander toestel binnen het netwerk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2 vormen;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profile: het profiel blijft na het afloggen nog behouden op elk toestel. Bij het aanloggen worden enkel de wijzigingen van het netwerkprofiel naar het lokaal profiel </a:t>
            </a:r>
            <a:r>
              <a:rPr lang="nl-BE" dirty="0" err="1"/>
              <a:t>overgekopieerd</a:t>
            </a:r>
            <a:r>
              <a:rPr lang="nl-BE" dirty="0"/>
              <a:t>. Bij het afloggen worden enkel de wijzigingen van het lokaal profiel naar het netwerkprofiel </a:t>
            </a:r>
            <a:r>
              <a:rPr lang="nl-BE" dirty="0" err="1"/>
              <a:t>overgekopieerd</a:t>
            </a:r>
            <a:r>
              <a:rPr lang="nl-BE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Het profiel blijft lokaal ter beschikking, </a:t>
            </a:r>
            <a:r>
              <a:rPr lang="nl-BE" dirty="0" err="1"/>
              <a:t>maw</a:t>
            </a:r>
            <a:r>
              <a:rPr lang="nl-BE" dirty="0"/>
              <a:t> de gebruiker kan nog aanloggen op zijn eigen profiel indien hij de domeincontroller niet kan bereiken (bv thuis). De gewijzigde bestanden worden bij het opnieuw aanloggen op het domein automatisch gesynchroniseerd.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/>
              <a:t>Nadeel: alle bestanden blijven lokaal aanwezig: een user met </a:t>
            </a:r>
            <a:r>
              <a:rPr lang="nl-BE" dirty="0" err="1"/>
              <a:t>admin</a:t>
            </a:r>
            <a:r>
              <a:rPr lang="nl-BE" dirty="0"/>
              <a:t> rechten kan de bestanden van elke ooit </a:t>
            </a:r>
            <a:r>
              <a:rPr lang="nl-BE" dirty="0" err="1"/>
              <a:t>aangelogde</a:t>
            </a:r>
            <a:r>
              <a:rPr lang="nl-BE" dirty="0"/>
              <a:t> gebruiker bekijken. Doordat elk profiel ook aanwezig blijft, kan dit veel schijfruimte in beslag nemen.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 is niet aangewezen bij domeinen waar gebruikers op veel verschillende toestellen werken.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BE" dirty="0"/>
              <a:t>Non-</a:t>
            </a: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profile: het profiel wordt na het afloggen gewist op elk toestel. Bij het aanloggen moet het gehele profiel </a:t>
            </a:r>
            <a:r>
              <a:rPr lang="nl-BE" dirty="0" err="1"/>
              <a:t>overgekopieerd</a:t>
            </a:r>
            <a:r>
              <a:rPr lang="nl-BE" dirty="0"/>
              <a:t> worden vanaf de netwerkshare (veel bandbreedte).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/>
              <a:t>Nadeel: veel bandbreedte en de gebruiker kan niet meer inloggen op zijn profiel indien de domeincontroller niet bereikbaar is.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nl-BE" dirty="0"/>
              <a:t>Non-</a:t>
            </a: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 is niet aangewezen bij domeinen waar gebruikers veel op ander locaties moeten werken, en ook niet bij locaties waar er veel gegevens in het profiel bewaard blijven.</a:t>
            </a:r>
          </a:p>
          <a:p>
            <a:pPr lvl="1"/>
            <a:r>
              <a:rPr lang="nl-BE" dirty="0"/>
              <a:t>Instellen van </a:t>
            </a:r>
            <a:r>
              <a:rPr lang="nl-BE" dirty="0" err="1"/>
              <a:t>roaming</a:t>
            </a:r>
            <a:r>
              <a:rPr lang="nl-BE" dirty="0"/>
              <a:t> profile via de user, of via </a:t>
            </a:r>
            <a:r>
              <a:rPr lang="nl-BE" dirty="0" err="1"/>
              <a:t>policies</a:t>
            </a:r>
            <a:r>
              <a:rPr lang="nl-BE" dirty="0"/>
              <a:t>. Non-</a:t>
            </a:r>
            <a:r>
              <a:rPr lang="nl-BE" dirty="0" err="1"/>
              <a:t>cached</a:t>
            </a:r>
            <a:r>
              <a:rPr lang="nl-BE" dirty="0"/>
              <a:t> profiel is een computer policy!</a:t>
            </a:r>
          </a:p>
        </p:txBody>
      </p:sp>
    </p:spTree>
    <p:extLst>
      <p:ext uri="{BB962C8B-B14F-4D97-AF65-F5344CB8AC3E}">
        <p14:creationId xmlns:p14="http://schemas.microsoft.com/office/powerpoint/2010/main" val="4368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Profiles</a:t>
            </a:r>
            <a:r>
              <a:rPr lang="nl-BE" dirty="0"/>
              <a:t> : </a:t>
            </a:r>
            <a:r>
              <a:rPr lang="nl-BE" dirty="0" err="1"/>
              <a:t>mandatory</a:t>
            </a:r>
            <a:r>
              <a:rPr lang="nl-BE" dirty="0"/>
              <a:t> profile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 err="1"/>
              <a:t>Mandatory</a:t>
            </a:r>
            <a:r>
              <a:rPr lang="nl-BE" dirty="0"/>
              <a:t> profile (verplicht profiel)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Profiel zoals non-</a:t>
            </a:r>
            <a:r>
              <a:rPr lang="nl-BE" dirty="0" err="1"/>
              <a:t>cached</a:t>
            </a:r>
            <a:r>
              <a:rPr lang="nl-BE" dirty="0"/>
              <a:t> </a:t>
            </a:r>
            <a:r>
              <a:rPr lang="nl-BE" dirty="0" err="1"/>
              <a:t>roaming</a:t>
            </a:r>
            <a:r>
              <a:rPr lang="nl-BE" dirty="0"/>
              <a:t> profile, behalve dat het lokaal profiel nooit gesynchroniseerd wordt met het netwerkprofiel. Er zullen </a:t>
            </a:r>
            <a:r>
              <a:rPr lang="nl-BE" dirty="0" err="1"/>
              <a:t>maw</a:t>
            </a:r>
            <a:r>
              <a:rPr lang="nl-BE" dirty="0"/>
              <a:t> nooit gegevens worden gesynchroniseerd. De gebruiker krijgt bij het aanloggen steeds identiek hetzelfde profiel en alle gewijzigde </a:t>
            </a:r>
            <a:r>
              <a:rPr lang="nl-BE" dirty="0" err="1"/>
              <a:t>settings</a:t>
            </a:r>
            <a:r>
              <a:rPr lang="nl-BE" dirty="0"/>
              <a:t> en gegevens van het profiel worden steeds gewist.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Aan te raden bij publieke locaties of locaties waar er zeer veel gebruikers inloggen op dezelfde toestellen (scholen, bibliotheken, openbare computers, </a:t>
            </a:r>
            <a:r>
              <a:rPr lang="nl-BE" dirty="0" err="1"/>
              <a:t>etc</a:t>
            </a:r>
            <a:r>
              <a:rPr lang="nl-BE" dirty="0"/>
              <a:t>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In combinatie met folder </a:t>
            </a:r>
            <a:r>
              <a:rPr lang="nl-BE" dirty="0" err="1"/>
              <a:t>redirection</a:t>
            </a:r>
            <a:r>
              <a:rPr lang="nl-BE" dirty="0"/>
              <a:t> kan er toch nog altijd gegevens per user opgeslagen worden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/>
              <a:t>Er wordt meestal slechts 1 profiel gebruikt voor alle </a:t>
            </a:r>
            <a:r>
              <a:rPr lang="nl-BE" dirty="0" err="1"/>
              <a:t>mandatory</a:t>
            </a:r>
            <a:r>
              <a:rPr lang="nl-BE" dirty="0"/>
              <a:t> profile users. Zo bespaar je ook schrijfruimte op de netwerkshare.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err="1"/>
              <a:t>Mandatory</a:t>
            </a:r>
            <a:r>
              <a:rPr lang="nl-BE" dirty="0"/>
              <a:t> </a:t>
            </a:r>
            <a:r>
              <a:rPr lang="nl-BE" dirty="0" err="1"/>
              <a:t>profiles</a:t>
            </a:r>
            <a:r>
              <a:rPr lang="nl-BE" dirty="0"/>
              <a:t> vereisen enkele extra aanpassingen aan een bestaand profiel (</a:t>
            </a:r>
            <a:r>
              <a:rPr lang="nl-BE" dirty="0" err="1"/>
              <a:t>ntuser.dat</a:t>
            </a:r>
            <a:r>
              <a:rPr lang="nl-BE" dirty="0"/>
              <a:t> -&gt; </a:t>
            </a:r>
            <a:r>
              <a:rPr lang="nl-BE" dirty="0" err="1"/>
              <a:t>ntuser.man</a:t>
            </a:r>
            <a:r>
              <a:rPr lang="nl-BE" dirty="0"/>
              <a:t>, rechten van een default profiel gebruiken, elk Windows besturingssysteem heeft zijn eigen </a:t>
            </a:r>
            <a:r>
              <a:rPr lang="nl-BE" dirty="0" err="1"/>
              <a:t>mandatory</a:t>
            </a:r>
            <a:r>
              <a:rPr lang="nl-BE" dirty="0"/>
              <a:t> profile nodig (.V2, .v4; .v5; .V6)</a:t>
            </a:r>
          </a:p>
        </p:txBody>
      </p:sp>
    </p:spTree>
    <p:extLst>
      <p:ext uri="{BB962C8B-B14F-4D97-AF65-F5344CB8AC3E}">
        <p14:creationId xmlns:p14="http://schemas.microsoft.com/office/powerpoint/2010/main" val="227001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A13A4-9A3A-4F00-9460-9207E483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8B1078-6FB9-42EA-A54D-2006BC1B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mappen</a:t>
            </a:r>
            <a:r>
              <a:rPr lang="en-US" dirty="0"/>
              <a:t> </a:t>
            </a:r>
            <a:r>
              <a:rPr lang="en-US" dirty="0" err="1"/>
              <a:t>geredirect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share Documents$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user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 map. Doe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users van het hele </a:t>
            </a:r>
            <a:r>
              <a:rPr lang="en-US" dirty="0" err="1"/>
              <a:t>domein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Documents (</a:t>
            </a:r>
            <a:r>
              <a:rPr lang="en-US" dirty="0" err="1"/>
              <a:t>documenten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Desktop (</a:t>
            </a:r>
            <a:r>
              <a:rPr lang="en-US" dirty="0" err="1"/>
              <a:t>bureaublad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Pictures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user van IT </a:t>
            </a:r>
            <a:r>
              <a:rPr lang="en-US" dirty="0" err="1"/>
              <a:t>en</a:t>
            </a:r>
            <a:r>
              <a:rPr lang="en-US" dirty="0"/>
              <a:t> Sales </a:t>
            </a:r>
            <a:r>
              <a:rPr lang="en-US" dirty="0" err="1"/>
              <a:t>een</a:t>
            </a:r>
            <a:r>
              <a:rPr lang="en-US" dirty="0"/>
              <a:t> cached roaming profile. Zorg </a:t>
            </a:r>
            <a:r>
              <a:rPr lang="en-US" dirty="0" err="1"/>
              <a:t>dat</a:t>
            </a:r>
            <a:r>
              <a:rPr lang="en-US" dirty="0"/>
              <a:t> de share Profiles$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 </a:t>
            </a:r>
            <a:r>
              <a:rPr lang="en-US" dirty="0" err="1"/>
              <a:t>Stel</a:t>
            </a:r>
            <a:r>
              <a:rPr lang="en-US" dirty="0"/>
              <a:t> de JUISTE </a:t>
            </a:r>
            <a:r>
              <a:rPr lang="en-US" dirty="0" err="1"/>
              <a:t>rechten</a:t>
            </a:r>
            <a:r>
              <a:rPr lang="en-US" dirty="0"/>
              <a:t> in op de share (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geen</a:t>
            </a:r>
            <a:r>
              <a:rPr lang="en-US" dirty="0"/>
              <a:t> folders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user van </a:t>
            </a:r>
            <a:r>
              <a:rPr lang="en-US" dirty="0" err="1"/>
              <a:t>onderhoud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mandatory profile (via Profiles$)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Zorg nu </a:t>
            </a:r>
            <a:r>
              <a:rPr lang="en-US" dirty="0" err="1"/>
              <a:t>voor</a:t>
            </a:r>
            <a:r>
              <a:rPr lang="en-US" dirty="0"/>
              <a:t> non-cached roaming profiles op de client</a:t>
            </a:r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241125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3593</TotalTime>
  <Words>913</Words>
  <Application>Microsoft Office PowerPoint</Application>
  <PresentationFormat>Breedbeeld</PresentationFormat>
  <Paragraphs>53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Wingdings</vt:lpstr>
      <vt:lpstr>Metropolitan</vt:lpstr>
      <vt:lpstr>Windows Server </vt:lpstr>
      <vt:lpstr>Profiles en folder redirection</vt:lpstr>
      <vt:lpstr>Folder redirection</vt:lpstr>
      <vt:lpstr>Profiles : local profile</vt:lpstr>
      <vt:lpstr>Profiles : roaming profile</vt:lpstr>
      <vt:lpstr>Profiles : mandatory profile</vt:lpstr>
      <vt:lpstr>Opdracht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47</cp:revision>
  <dcterms:created xsi:type="dcterms:W3CDTF">2016-06-13T13:38:04Z</dcterms:created>
  <dcterms:modified xsi:type="dcterms:W3CDTF">2020-10-18T23:32:02Z</dcterms:modified>
</cp:coreProperties>
</file>