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8" r:id="rId2"/>
    <p:sldId id="264" r:id="rId3"/>
    <p:sldId id="270" r:id="rId4"/>
    <p:sldId id="266" r:id="rId5"/>
    <p:sldId id="272" r:id="rId6"/>
    <p:sldId id="273" r:id="rId7"/>
    <p:sldId id="274" r:id="rId8"/>
    <p:sldId id="277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9/11/2020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9/11/2020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9/11/2020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6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t>9/11/2020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B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9/11/2020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1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Windows Server	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Systems Advanced: DHCP, </a:t>
            </a:r>
            <a:r>
              <a:rPr lang="nl-BE" dirty="0" err="1"/>
              <a:t>Additional</a:t>
            </a:r>
            <a:r>
              <a:rPr lang="nl-BE" dirty="0"/>
              <a:t> DC</a:t>
            </a:r>
          </a:p>
        </p:txBody>
      </p:sp>
    </p:spTree>
    <p:extLst>
      <p:ext uri="{BB962C8B-B14F-4D97-AF65-F5344CB8AC3E}">
        <p14:creationId xmlns:p14="http://schemas.microsoft.com/office/powerpoint/2010/main" val="350291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DHCP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- Automatisch uitdelen van </a:t>
            </a:r>
            <a:r>
              <a:rPr lang="nl-BE" dirty="0" err="1"/>
              <a:t>ip</a:t>
            </a:r>
            <a:r>
              <a:rPr lang="nl-BE" dirty="0"/>
              <a:t> adressen</a:t>
            </a:r>
          </a:p>
          <a:p>
            <a:r>
              <a:rPr lang="nl-BE" dirty="0"/>
              <a:t>- Scope (range van uitdelen </a:t>
            </a:r>
            <a:r>
              <a:rPr lang="nl-BE" dirty="0" err="1"/>
              <a:t>ip</a:t>
            </a:r>
            <a:r>
              <a:rPr lang="nl-BE" dirty="0"/>
              <a:t> adressen)</a:t>
            </a:r>
          </a:p>
          <a:p>
            <a:r>
              <a:rPr lang="nl-BE" dirty="0"/>
              <a:t>- </a:t>
            </a:r>
            <a:r>
              <a:rPr lang="nl-BE" dirty="0" err="1"/>
              <a:t>excluded</a:t>
            </a:r>
            <a:r>
              <a:rPr lang="nl-BE" dirty="0"/>
              <a:t> </a:t>
            </a:r>
            <a:r>
              <a:rPr lang="nl-BE" dirty="0" err="1"/>
              <a:t>adresses</a:t>
            </a:r>
            <a:r>
              <a:rPr lang="nl-BE" dirty="0"/>
              <a:t> (vaste </a:t>
            </a:r>
            <a:r>
              <a:rPr lang="nl-BE" dirty="0" err="1"/>
              <a:t>ipadressen</a:t>
            </a:r>
            <a:r>
              <a:rPr lang="nl-BE" dirty="0"/>
              <a:t> uit scope halen -&gt; </a:t>
            </a:r>
            <a:r>
              <a:rPr lang="nl-BE" dirty="0" err="1"/>
              <a:t>ip</a:t>
            </a:r>
            <a:r>
              <a:rPr lang="nl-BE" dirty="0"/>
              <a:t> conflicten)</a:t>
            </a:r>
          </a:p>
          <a:p>
            <a:r>
              <a:rPr lang="nl-BE" dirty="0"/>
              <a:t>- Default gateway en DNS meegeven</a:t>
            </a:r>
          </a:p>
          <a:p>
            <a:endParaRPr lang="nl-BE" dirty="0"/>
          </a:p>
          <a:p>
            <a:r>
              <a:rPr lang="nl-BE" dirty="0"/>
              <a:t>- Voordeel DHCP: makkelijk beheer van </a:t>
            </a:r>
            <a:r>
              <a:rPr lang="nl-BE" dirty="0" err="1"/>
              <a:t>ip</a:t>
            </a:r>
            <a:r>
              <a:rPr lang="nl-BE" dirty="0"/>
              <a:t> adressen.</a:t>
            </a:r>
          </a:p>
          <a:p>
            <a:r>
              <a:rPr lang="nl-BE" dirty="0"/>
              <a:t>- Servers best geen DHCP </a:t>
            </a:r>
            <a:r>
              <a:rPr lang="nl-BE" dirty="0" err="1"/>
              <a:t>ipadres</a:t>
            </a:r>
            <a:r>
              <a:rPr lang="nl-BE" dirty="0"/>
              <a:t> geven (mogelijke conflicten)</a:t>
            </a:r>
          </a:p>
          <a:p>
            <a:r>
              <a:rPr lang="nl-BE" dirty="0"/>
              <a:t>- scopes mogen mekaar niet overlappen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509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DHCP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 IP scope : bereik waartussen </a:t>
            </a:r>
            <a:r>
              <a:rPr lang="nl-BE" dirty="0" err="1"/>
              <a:t>ipadressen</a:t>
            </a:r>
            <a:r>
              <a:rPr lang="nl-BE" dirty="0"/>
              <a:t> worden uitgedeeld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 Default-router: gateway = </a:t>
            </a:r>
            <a:r>
              <a:rPr lang="nl-BE" dirty="0" err="1"/>
              <a:t>ip</a:t>
            </a:r>
            <a:r>
              <a:rPr lang="nl-BE" dirty="0"/>
              <a:t> adres waar alle pakketten die niet bestemd zijn voor intern netwerk naartoe worden gestuurd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 domain : het domein dat </a:t>
            </a:r>
            <a:r>
              <a:rPr lang="nl-BE" dirty="0" err="1"/>
              <a:t>trusted</a:t>
            </a:r>
            <a:r>
              <a:rPr lang="nl-BE" dirty="0"/>
              <a:t> is waarbinnen de </a:t>
            </a:r>
            <a:r>
              <a:rPr lang="nl-BE" dirty="0" err="1"/>
              <a:t>ipadressen</a:t>
            </a:r>
            <a:r>
              <a:rPr lang="nl-BE" dirty="0"/>
              <a:t> worden uitgedeeld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dirty="0"/>
              <a:t> Scope activeren!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3027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Additional</a:t>
            </a:r>
            <a:r>
              <a:rPr lang="nl-BE" dirty="0"/>
              <a:t> Domain Controller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- voordeel: </a:t>
            </a:r>
          </a:p>
          <a:p>
            <a:pPr lvl="1"/>
            <a:r>
              <a:rPr lang="nl-BE" i="0" dirty="0"/>
              <a:t>- verdelen van de load bij bv aanlogge</a:t>
            </a:r>
            <a:r>
              <a:rPr lang="nl-BE" dirty="0"/>
              <a:t>n</a:t>
            </a:r>
          </a:p>
          <a:p>
            <a:pPr lvl="1"/>
            <a:r>
              <a:rPr lang="nl-BE" dirty="0"/>
              <a:t>- </a:t>
            </a:r>
            <a:r>
              <a:rPr lang="nl-BE" dirty="0" err="1"/>
              <a:t>redundancy</a:t>
            </a:r>
            <a:endParaRPr lang="nl-BE" dirty="0"/>
          </a:p>
          <a:p>
            <a:pPr lvl="1"/>
            <a:r>
              <a:rPr lang="nl-BE" i="0" dirty="0"/>
              <a:t>- services verdelen (DNS, fileserver, routing)</a:t>
            </a:r>
          </a:p>
          <a:p>
            <a:pPr lvl="1"/>
            <a:r>
              <a:rPr lang="nl-BE" i="0" dirty="0"/>
              <a:t>- </a:t>
            </a:r>
            <a:r>
              <a:rPr lang="nl-BE" i="0" dirty="0" err="1"/>
              <a:t>creeert</a:t>
            </a:r>
            <a:r>
              <a:rPr lang="nl-BE" i="0" dirty="0"/>
              <a:t> een </a:t>
            </a:r>
            <a:r>
              <a:rPr lang="nl-BE" i="0" dirty="0" err="1"/>
              <a:t>active</a:t>
            </a:r>
            <a:r>
              <a:rPr lang="nl-BE" i="0" dirty="0"/>
              <a:t> directory database die een </a:t>
            </a:r>
            <a:r>
              <a:rPr lang="nl-BE" i="0" dirty="0" err="1"/>
              <a:t>cloon</a:t>
            </a:r>
            <a:r>
              <a:rPr lang="nl-BE" i="0" dirty="0"/>
              <a:t> is van een andere DC</a:t>
            </a:r>
          </a:p>
          <a:p>
            <a:pPr lvl="1"/>
            <a:r>
              <a:rPr lang="nl-BE" dirty="0"/>
              <a:t>- </a:t>
            </a:r>
            <a:r>
              <a:rPr lang="nl-BE" dirty="0" err="1"/>
              <a:t>creeert</a:t>
            </a:r>
            <a:r>
              <a:rPr lang="nl-BE" dirty="0"/>
              <a:t> een extra </a:t>
            </a:r>
            <a:r>
              <a:rPr lang="nl-BE" dirty="0" err="1"/>
              <a:t>logon</a:t>
            </a:r>
            <a:r>
              <a:rPr lang="nl-BE" dirty="0"/>
              <a:t> service en extra DNS entries zodat je op eender welke DC kan aanloggen.</a:t>
            </a:r>
          </a:p>
          <a:p>
            <a:pPr lvl="1"/>
            <a:r>
              <a:rPr lang="nl-BE" i="0" dirty="0"/>
              <a:t>- </a:t>
            </a:r>
            <a:r>
              <a:rPr lang="nl-BE" i="0" dirty="0" err="1"/>
              <a:t>Creeert</a:t>
            </a:r>
            <a:r>
              <a:rPr lang="nl-BE" i="0" dirty="0"/>
              <a:t> een extra DNS server die de zone repliceert (identiek)</a:t>
            </a:r>
          </a:p>
          <a:p>
            <a:pPr lvl="1"/>
            <a:endParaRPr lang="nl-BE" dirty="0"/>
          </a:p>
          <a:p>
            <a:endParaRPr lang="nl-BE" i="0" dirty="0"/>
          </a:p>
        </p:txBody>
      </p:sp>
    </p:spTree>
    <p:extLst>
      <p:ext uri="{BB962C8B-B14F-4D97-AF65-F5344CB8AC3E}">
        <p14:creationId xmlns:p14="http://schemas.microsoft.com/office/powerpoint/2010/main" val="402777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Additional</a:t>
            </a:r>
            <a:r>
              <a:rPr lang="nl-BE" dirty="0"/>
              <a:t> Domain Controller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7729" y="1878515"/>
            <a:ext cx="10753725" cy="4479952"/>
          </a:xfrm>
        </p:spPr>
        <p:txBody>
          <a:bodyPr>
            <a:normAutofit/>
          </a:bodyPr>
          <a:lstStyle/>
          <a:p>
            <a:pPr lvl="1"/>
            <a:endParaRPr lang="nl-BE" dirty="0"/>
          </a:p>
          <a:p>
            <a:r>
              <a:rPr lang="nl-BE" i="0" dirty="0"/>
              <a:t>- hoe creëren?</a:t>
            </a:r>
          </a:p>
          <a:p>
            <a:pPr lvl="1"/>
            <a:r>
              <a:rPr lang="nl-BE" dirty="0"/>
              <a:t>- installeer rol ADDS en DNS (zoals in les 1)</a:t>
            </a:r>
          </a:p>
          <a:p>
            <a:pPr lvl="1"/>
            <a:r>
              <a:rPr lang="nl-BE" i="0" dirty="0"/>
              <a:t>- IP </a:t>
            </a:r>
            <a:r>
              <a:rPr lang="nl-BE" i="0" dirty="0" err="1"/>
              <a:t>settings</a:t>
            </a:r>
            <a:r>
              <a:rPr lang="nl-BE" i="0" dirty="0"/>
              <a:t>! IP adres in reeks van eigen </a:t>
            </a:r>
            <a:r>
              <a:rPr lang="nl-BE" i="0" dirty="0" err="1"/>
              <a:t>netwerkID</a:t>
            </a:r>
            <a:r>
              <a:rPr lang="nl-BE" i="0" dirty="0"/>
              <a:t> </a:t>
            </a:r>
          </a:p>
          <a:p>
            <a:pPr lvl="1"/>
            <a:r>
              <a:rPr lang="nl-BE" i="0" dirty="0"/>
              <a:t>(bv 192.168.1.2/24), DNS enkel reeds bestaande DNS</a:t>
            </a:r>
          </a:p>
          <a:p>
            <a:pPr lvl="1"/>
            <a:r>
              <a:rPr lang="nl-BE" dirty="0"/>
              <a:t>- Na installatie rol: uitroepteken bij server manager </a:t>
            </a:r>
          </a:p>
          <a:p>
            <a:pPr lvl="1"/>
            <a:r>
              <a:rPr lang="nl-BE" dirty="0"/>
              <a:t>-&gt; promoveer deze server… (</a:t>
            </a:r>
            <a:r>
              <a:rPr lang="nl-BE" dirty="0" err="1"/>
              <a:t>promote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server…)</a:t>
            </a:r>
          </a:p>
          <a:p>
            <a:pPr lvl="1"/>
            <a:r>
              <a:rPr lang="nl-BE" i="0" dirty="0"/>
              <a:t>- Selecteer domeincontroller toevoegen aan bestaand domein</a:t>
            </a:r>
          </a:p>
          <a:p>
            <a:pPr lvl="1"/>
            <a:r>
              <a:rPr lang="nl-BE" dirty="0"/>
              <a:t>- vul je domeinnaam in (</a:t>
            </a:r>
            <a:r>
              <a:rPr lang="nl-BE" dirty="0" err="1"/>
              <a:t>pxldigital.local</a:t>
            </a:r>
            <a:r>
              <a:rPr lang="nl-BE" dirty="0"/>
              <a:t>)</a:t>
            </a:r>
          </a:p>
          <a:p>
            <a:pPr lvl="1"/>
            <a:r>
              <a:rPr lang="nl-BE" i="0" dirty="0"/>
              <a:t>- geef je administrator </a:t>
            </a:r>
            <a:r>
              <a:rPr lang="nl-BE" i="0" dirty="0" err="1"/>
              <a:t>credentials</a:t>
            </a:r>
            <a:r>
              <a:rPr lang="nl-BE" i="0" dirty="0"/>
              <a:t> in.</a:t>
            </a:r>
          </a:p>
          <a:p>
            <a:pPr lvl="1"/>
            <a:r>
              <a:rPr lang="nl-BE" dirty="0"/>
              <a:t>- volgende stappen identiek aan les 1</a:t>
            </a:r>
            <a:endParaRPr lang="nl-BE" i="0" dirty="0"/>
          </a:p>
        </p:txBody>
      </p:sp>
      <p:pic>
        <p:nvPicPr>
          <p:cNvPr id="5" name="Picture 2" descr="MCSA | Additional Domain Controller | EIHeducation">
            <a:extLst>
              <a:ext uri="{FF2B5EF4-FFF2-40B4-BE49-F238E27FC236}">
                <a16:creationId xmlns:a16="http://schemas.microsoft.com/office/drawing/2014/main" id="{33213D32-AE8B-464C-9419-0F834E71B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662" y="1744414"/>
            <a:ext cx="3824609" cy="18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add a domain controller to an existing domain">
            <a:extLst>
              <a:ext uri="{FF2B5EF4-FFF2-40B4-BE49-F238E27FC236}">
                <a16:creationId xmlns:a16="http://schemas.microsoft.com/office/drawing/2014/main" id="{3340CDA4-92AC-4CEA-8F81-931F2087B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58" y="3826168"/>
            <a:ext cx="3045487" cy="215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52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Additional</a:t>
            </a:r>
            <a:r>
              <a:rPr lang="nl-BE" dirty="0"/>
              <a:t> Domain Controller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- mogelijke fouten:</a:t>
            </a:r>
          </a:p>
          <a:p>
            <a:pPr lvl="1"/>
            <a:r>
              <a:rPr lang="nl-BE" i="0" dirty="0"/>
              <a:t>- verkeerd </a:t>
            </a:r>
            <a:r>
              <a:rPr lang="nl-BE" i="0" dirty="0" err="1"/>
              <a:t>ip</a:t>
            </a:r>
            <a:r>
              <a:rPr lang="nl-BE" dirty="0" err="1"/>
              <a:t>adres</a:t>
            </a:r>
            <a:r>
              <a:rPr lang="nl-BE" dirty="0"/>
              <a:t>/DNS of geen </a:t>
            </a:r>
            <a:r>
              <a:rPr lang="nl-BE" dirty="0" err="1"/>
              <a:t>ipadres</a:t>
            </a:r>
            <a:r>
              <a:rPr lang="nl-BE" dirty="0"/>
              <a:t>/DNS ingegeven (DNS </a:t>
            </a:r>
            <a:r>
              <a:rPr lang="nl-BE" dirty="0" err="1"/>
              <a:t>ipadres</a:t>
            </a:r>
            <a:r>
              <a:rPr lang="nl-BE" dirty="0"/>
              <a:t> Server1)</a:t>
            </a:r>
          </a:p>
          <a:p>
            <a:pPr lvl="1"/>
            <a:r>
              <a:rPr lang="nl-BE" i="0" dirty="0"/>
              <a:t>- verkeerde </a:t>
            </a:r>
            <a:r>
              <a:rPr lang="nl-BE" i="0" dirty="0" err="1"/>
              <a:t>vswitch</a:t>
            </a:r>
            <a:r>
              <a:rPr lang="nl-BE" i="0" dirty="0"/>
              <a:t> toegevoegd aan server (intern)</a:t>
            </a:r>
          </a:p>
          <a:p>
            <a:pPr lvl="1"/>
            <a:r>
              <a:rPr lang="nl-BE" dirty="0"/>
              <a:t>- verkeerde </a:t>
            </a:r>
            <a:r>
              <a:rPr lang="nl-BE" dirty="0" err="1"/>
              <a:t>credentials</a:t>
            </a:r>
            <a:endParaRPr lang="nl-BE" dirty="0"/>
          </a:p>
          <a:p>
            <a:pPr marL="4572" lvl="1" indent="0">
              <a:buNone/>
            </a:pPr>
            <a:endParaRPr lang="nl-BE" i="0" dirty="0"/>
          </a:p>
          <a:p>
            <a:pPr marL="4572" lvl="1" indent="0">
              <a:buNone/>
            </a:pPr>
            <a:r>
              <a:rPr lang="nl-BE" dirty="0"/>
              <a:t>- Test server connectie:</a:t>
            </a:r>
          </a:p>
          <a:p>
            <a:pPr lvl="1"/>
            <a:r>
              <a:rPr lang="nl-BE" dirty="0"/>
              <a:t> schakel firewall uit op beide servers (naderhand terug actief zetten) -&gt; ping 192.168.1.1 vanaf server2 of ping 192.168.1.2 vanaf server1</a:t>
            </a:r>
          </a:p>
          <a:p>
            <a:endParaRPr lang="nl-BE" i="0" dirty="0"/>
          </a:p>
        </p:txBody>
      </p:sp>
    </p:spTree>
    <p:extLst>
      <p:ext uri="{BB962C8B-B14F-4D97-AF65-F5344CB8AC3E}">
        <p14:creationId xmlns:p14="http://schemas.microsoft.com/office/powerpoint/2010/main" val="296421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Additional</a:t>
            </a:r>
            <a:r>
              <a:rPr lang="nl-BE" dirty="0"/>
              <a:t> Domain Controller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- Na installatie: </a:t>
            </a:r>
          </a:p>
          <a:p>
            <a:pPr lvl="1"/>
            <a:r>
              <a:rPr lang="nl-BE" i="0" dirty="0"/>
              <a:t>- inloggen </a:t>
            </a:r>
            <a:r>
              <a:rPr lang="nl-BE" i="0" dirty="0" err="1"/>
              <a:t>admin</a:t>
            </a:r>
            <a:r>
              <a:rPr lang="nl-BE" i="0" dirty="0"/>
              <a:t> account</a:t>
            </a:r>
            <a:endParaRPr lang="nl-BE" dirty="0"/>
          </a:p>
          <a:p>
            <a:pPr lvl="1"/>
            <a:r>
              <a:rPr lang="nl-BE" dirty="0"/>
              <a:t>- Open Active Directory gebruikers &amp; computers (</a:t>
            </a:r>
            <a:r>
              <a:rPr lang="nl-BE" dirty="0" err="1"/>
              <a:t>users&amp;computers</a:t>
            </a:r>
            <a:r>
              <a:rPr lang="nl-BE" dirty="0"/>
              <a:t>), controleer of je OU structuur er staat</a:t>
            </a:r>
          </a:p>
          <a:p>
            <a:pPr lvl="1"/>
            <a:r>
              <a:rPr lang="nl-BE" i="0" dirty="0"/>
              <a:t>- Open DNS: controleer of zones gerepliceerd zijn</a:t>
            </a:r>
          </a:p>
          <a:p>
            <a:pPr lvl="1"/>
            <a:r>
              <a:rPr lang="nl-BE" dirty="0"/>
              <a:t>-pas IP </a:t>
            </a:r>
            <a:r>
              <a:rPr lang="nl-BE" dirty="0" err="1"/>
              <a:t>settings</a:t>
            </a:r>
            <a:r>
              <a:rPr lang="nl-BE" dirty="0"/>
              <a:t> aan: 1</a:t>
            </a:r>
            <a:r>
              <a:rPr lang="nl-BE" baseline="30000" dirty="0"/>
              <a:t>ste</a:t>
            </a:r>
            <a:r>
              <a:rPr lang="nl-BE" dirty="0"/>
              <a:t> DNS server is 192.168.1.1, 2</a:t>
            </a:r>
            <a:r>
              <a:rPr lang="nl-BE" baseline="30000" dirty="0"/>
              <a:t>de</a:t>
            </a:r>
            <a:r>
              <a:rPr lang="nl-BE" dirty="0"/>
              <a:t> DNS server is nu 192.168.1.2</a:t>
            </a:r>
            <a:endParaRPr lang="nl-BE" i="0" dirty="0"/>
          </a:p>
          <a:p>
            <a:pPr lvl="1"/>
            <a:endParaRPr lang="nl-BE" dirty="0"/>
          </a:p>
          <a:p>
            <a:endParaRPr lang="nl-BE" i="0" dirty="0"/>
          </a:p>
        </p:txBody>
      </p:sp>
    </p:spTree>
    <p:extLst>
      <p:ext uri="{BB962C8B-B14F-4D97-AF65-F5344CB8AC3E}">
        <p14:creationId xmlns:p14="http://schemas.microsoft.com/office/powerpoint/2010/main" val="1008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Additional</a:t>
            </a:r>
            <a:r>
              <a:rPr lang="nl-BE" dirty="0"/>
              <a:t> </a:t>
            </a:r>
            <a:r>
              <a:rPr lang="nl-BE" dirty="0" err="1"/>
              <a:t>commands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- start cmd.exe altijd als administrator (rechtermuisknop op </a:t>
            </a:r>
            <a:r>
              <a:rPr lang="nl-BE" dirty="0" err="1"/>
              <a:t>cmd</a:t>
            </a:r>
            <a:r>
              <a:rPr lang="nl-BE" dirty="0"/>
              <a:t> zodat je opties ziet en dan run als administrator)</a:t>
            </a:r>
          </a:p>
          <a:p>
            <a:pPr lvl="2"/>
            <a:r>
              <a:rPr lang="nl-BE" dirty="0" err="1"/>
              <a:t>Ipconfig</a:t>
            </a:r>
            <a:r>
              <a:rPr lang="nl-BE" dirty="0"/>
              <a:t> /</a:t>
            </a:r>
            <a:r>
              <a:rPr lang="nl-BE" dirty="0" err="1"/>
              <a:t>all</a:t>
            </a:r>
            <a:r>
              <a:rPr lang="nl-BE" dirty="0"/>
              <a:t>: toont alle </a:t>
            </a:r>
            <a:r>
              <a:rPr lang="nl-BE" dirty="0" err="1"/>
              <a:t>ip</a:t>
            </a:r>
            <a:r>
              <a:rPr lang="nl-BE" dirty="0"/>
              <a:t> </a:t>
            </a:r>
            <a:r>
              <a:rPr lang="nl-BE" dirty="0" err="1"/>
              <a:t>settings</a:t>
            </a:r>
            <a:endParaRPr lang="nl-BE" dirty="0"/>
          </a:p>
          <a:p>
            <a:pPr lvl="2"/>
            <a:r>
              <a:rPr lang="nl-BE" dirty="0" err="1"/>
              <a:t>Ipconfig</a:t>
            </a:r>
            <a:r>
              <a:rPr lang="nl-BE" dirty="0"/>
              <a:t> /release: verwijdert de </a:t>
            </a:r>
            <a:r>
              <a:rPr lang="nl-BE" dirty="0" err="1"/>
              <a:t>dhcp</a:t>
            </a:r>
            <a:r>
              <a:rPr lang="nl-BE" dirty="0"/>
              <a:t> lease bij je </a:t>
            </a:r>
            <a:r>
              <a:rPr lang="nl-BE" dirty="0" err="1"/>
              <a:t>ip</a:t>
            </a:r>
            <a:r>
              <a:rPr lang="nl-BE" dirty="0"/>
              <a:t> </a:t>
            </a:r>
            <a:r>
              <a:rPr lang="nl-BE" dirty="0" err="1"/>
              <a:t>settings</a:t>
            </a:r>
            <a:endParaRPr lang="nl-BE" dirty="0"/>
          </a:p>
          <a:p>
            <a:pPr lvl="2"/>
            <a:r>
              <a:rPr lang="nl-BE" dirty="0" err="1"/>
              <a:t>Ipconfig</a:t>
            </a:r>
            <a:r>
              <a:rPr lang="nl-BE" dirty="0"/>
              <a:t> /</a:t>
            </a:r>
            <a:r>
              <a:rPr lang="nl-BE" dirty="0" err="1"/>
              <a:t>renew</a:t>
            </a:r>
            <a:r>
              <a:rPr lang="nl-BE" dirty="0"/>
              <a:t>: je vraagt een nieuw </a:t>
            </a:r>
            <a:r>
              <a:rPr lang="nl-BE" dirty="0" err="1"/>
              <a:t>ipadres</a:t>
            </a:r>
            <a:r>
              <a:rPr lang="nl-BE" dirty="0"/>
              <a:t> aan </a:t>
            </a:r>
          </a:p>
          <a:p>
            <a:endParaRPr lang="nl-BE" i="0" dirty="0"/>
          </a:p>
        </p:txBody>
      </p:sp>
    </p:spTree>
    <p:extLst>
      <p:ext uri="{BB962C8B-B14F-4D97-AF65-F5344CB8AC3E}">
        <p14:creationId xmlns:p14="http://schemas.microsoft.com/office/powerpoint/2010/main" val="182133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0ADAC-638D-485F-BE5D-A007090E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2B7DF2-4163-4C25-BD8B-1D635BE2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 </a:t>
            </a:r>
            <a:r>
              <a:rPr lang="en-US" dirty="0" err="1"/>
              <a:t>Installeer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DHCP server met network 192.168.1.1-192.168.1.100/24</a:t>
            </a:r>
          </a:p>
          <a:p>
            <a:pPr lvl="2"/>
            <a:r>
              <a:rPr lang="en-US" dirty="0"/>
              <a:t>Exclude 192.168.1.1 </a:t>
            </a:r>
            <a:r>
              <a:rPr lang="en-US" dirty="0" err="1"/>
              <a:t>en</a:t>
            </a:r>
            <a:r>
              <a:rPr lang="en-US" dirty="0"/>
              <a:t> 192.168.1.2 </a:t>
            </a:r>
            <a:r>
              <a:rPr lang="en-US" dirty="0" err="1"/>
              <a:t>uit</a:t>
            </a:r>
            <a:r>
              <a:rPr lang="en-US" dirty="0"/>
              <a:t> je scope</a:t>
            </a:r>
          </a:p>
          <a:p>
            <a:pPr lvl="2"/>
            <a:r>
              <a:rPr lang="en-US" dirty="0" err="1"/>
              <a:t>Voeg</a:t>
            </a:r>
            <a:r>
              <a:rPr lang="en-US" dirty="0"/>
              <a:t> DNS </a:t>
            </a:r>
            <a:r>
              <a:rPr lang="en-US" dirty="0" err="1"/>
              <a:t>en</a:t>
            </a:r>
            <a:r>
              <a:rPr lang="en-US" dirty="0"/>
              <a:t> router toe </a:t>
            </a:r>
            <a:r>
              <a:rPr lang="en-US" dirty="0" err="1"/>
              <a:t>aan</a:t>
            </a:r>
            <a:r>
              <a:rPr lang="en-US" dirty="0"/>
              <a:t> je scope</a:t>
            </a:r>
          </a:p>
          <a:p>
            <a:r>
              <a:rPr lang="en-US" dirty="0"/>
              <a:t>- Maak extra ADC (additional domain controller) </a:t>
            </a:r>
            <a:r>
              <a:rPr lang="en-US" dirty="0" err="1"/>
              <a:t>binnen</a:t>
            </a:r>
            <a:r>
              <a:rPr lang="en-US" dirty="0"/>
              <a:t> je </a:t>
            </a:r>
            <a:r>
              <a:rPr lang="en-US" dirty="0" err="1"/>
              <a:t>domein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Zet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DFS op met namespace Fileserver-PXLDIGITAL</a:t>
            </a:r>
          </a:p>
          <a:p>
            <a:pPr lvl="2"/>
            <a:r>
              <a:rPr lang="en-US" dirty="0" err="1"/>
              <a:t>Creeer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share op Server2, </a:t>
            </a:r>
            <a:r>
              <a:rPr lang="en-US" dirty="0" err="1"/>
              <a:t>genaamd</a:t>
            </a:r>
            <a:r>
              <a:rPr lang="en-US" dirty="0"/>
              <a:t> fileserver (</a:t>
            </a:r>
            <a:r>
              <a:rPr lang="en-US" dirty="0" err="1"/>
              <a:t>identiek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Server1).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identieke</a:t>
            </a:r>
            <a:r>
              <a:rPr lang="en-US" dirty="0"/>
              <a:t> share </a:t>
            </a:r>
            <a:r>
              <a:rPr lang="en-US" dirty="0" err="1"/>
              <a:t>instellingen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namespace Fileserver-PXLDIGITAL, </a:t>
            </a:r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beide</a:t>
            </a:r>
            <a:r>
              <a:rPr lang="en-US" dirty="0"/>
              <a:t> fileserver shares toe </a:t>
            </a:r>
          </a:p>
          <a:p>
            <a:pPr lvl="2"/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replication group Fileserver-PXLDIGITAL, </a:t>
            </a:r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beide</a:t>
            </a:r>
            <a:r>
              <a:rPr lang="en-US" dirty="0"/>
              <a:t> shares toe. </a:t>
            </a:r>
          </a:p>
          <a:p>
            <a:pPr lvl="2"/>
            <a:r>
              <a:rPr lang="en-US" dirty="0" err="1"/>
              <a:t>Beide</a:t>
            </a:r>
            <a:r>
              <a:rPr lang="en-US" dirty="0"/>
              <a:t> shares </a:t>
            </a:r>
            <a:r>
              <a:rPr lang="en-US" dirty="0" err="1"/>
              <a:t>zouden</a:t>
            </a:r>
            <a:r>
              <a:rPr lang="en-US" dirty="0"/>
              <a:t> </a:t>
            </a:r>
            <a:r>
              <a:rPr lang="en-US" dirty="0" err="1"/>
              <a:t>identieke</a:t>
            </a:r>
            <a:r>
              <a:rPr lang="en-US" dirty="0"/>
              <a:t> </a:t>
            </a:r>
            <a:r>
              <a:rPr lang="en-US" dirty="0" err="1"/>
              <a:t>inhoud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replicatie</a:t>
            </a:r>
            <a:r>
              <a:rPr lang="en-US" dirty="0"/>
              <a:t>. </a:t>
            </a:r>
          </a:p>
          <a:p>
            <a:r>
              <a:rPr lang="en-US" dirty="0"/>
              <a:t>- </a:t>
            </a:r>
            <a:r>
              <a:rPr lang="en-US" dirty="0" err="1"/>
              <a:t>Zet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DFS op met namespace </a:t>
            </a:r>
            <a:r>
              <a:rPr lang="en-US" dirty="0" err="1"/>
              <a:t>Profielen</a:t>
            </a:r>
            <a:r>
              <a:rPr lang="en-US" dirty="0"/>
              <a:t>-PXLDIGITAL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identiek</a:t>
            </a:r>
            <a:r>
              <a:rPr lang="en-US" dirty="0"/>
              <a:t> </a:t>
            </a:r>
            <a:r>
              <a:rPr lang="en-US" dirty="0" err="1"/>
              <a:t>genaamde</a:t>
            </a:r>
            <a:r>
              <a:rPr lang="en-US" dirty="0"/>
              <a:t> replication </a:t>
            </a:r>
            <a:r>
              <a:rPr lang="en-US" dirty="0" err="1"/>
              <a:t>groep</a:t>
            </a:r>
            <a:r>
              <a:rPr lang="en-US" dirty="0"/>
              <a:t>.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configuratie</a:t>
            </a:r>
            <a:r>
              <a:rPr lang="en-US" dirty="0"/>
              <a:t> </a:t>
            </a:r>
            <a:r>
              <a:rPr lang="en-US" dirty="0" err="1"/>
              <a:t>hierboven</a:t>
            </a:r>
            <a:r>
              <a:rPr lang="en-US" dirty="0"/>
              <a:t>. </a:t>
            </a:r>
            <a:r>
              <a:rPr lang="en-US" dirty="0" err="1"/>
              <a:t>Gebruik</a:t>
            </a:r>
            <a:r>
              <a:rPr lang="en-US" dirty="0"/>
              <a:t> nu de namespace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profielpad</a:t>
            </a:r>
            <a:r>
              <a:rPr lang="en-US" dirty="0"/>
              <a:t> </a:t>
            </a:r>
            <a:r>
              <a:rPr lang="en-US" dirty="0" err="1"/>
              <a:t>ipv</a:t>
            </a:r>
            <a:r>
              <a:rPr lang="en-US" dirty="0"/>
              <a:t> \\server1\...</a:t>
            </a:r>
          </a:p>
          <a:p>
            <a:pPr lvl="2"/>
            <a:endParaRPr lang="en-US" dirty="0"/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600275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1205</TotalTime>
  <Words>578</Words>
  <Application>Microsoft Office PowerPoint</Application>
  <PresentationFormat>Breedbeeld</PresentationFormat>
  <Paragraphs>66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Wingdings</vt:lpstr>
      <vt:lpstr>Metropolitan</vt:lpstr>
      <vt:lpstr>Windows Server </vt:lpstr>
      <vt:lpstr>DHCP</vt:lpstr>
      <vt:lpstr>DHCP </vt:lpstr>
      <vt:lpstr>Additional Domain Controller</vt:lpstr>
      <vt:lpstr>Additional Domain Controller</vt:lpstr>
      <vt:lpstr>Additional Domain Controller</vt:lpstr>
      <vt:lpstr>Additional Domain Controller</vt:lpstr>
      <vt:lpstr>Additional commands</vt:lpstr>
      <vt:lpstr>Opdracht: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David Parren</cp:lastModifiedBy>
  <cp:revision>65</cp:revision>
  <dcterms:created xsi:type="dcterms:W3CDTF">2016-06-13T13:38:04Z</dcterms:created>
  <dcterms:modified xsi:type="dcterms:W3CDTF">2020-11-09T09:20:45Z</dcterms:modified>
</cp:coreProperties>
</file>