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65" r:id="rId3"/>
    <p:sldId id="262" r:id="rId4"/>
    <p:sldId id="263" r:id="rId5"/>
    <p:sldId id="259" r:id="rId6"/>
    <p:sldId id="268" r:id="rId7"/>
    <p:sldId id="272" r:id="rId8"/>
    <p:sldId id="273" r:id="rId9"/>
    <p:sldId id="269" r:id="rId10"/>
    <p:sldId id="270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rver1\fileserver" TargetMode="External"/><Relationship Id="rId2" Type="http://schemas.openxmlformats.org/officeDocument/2006/relationships/hyperlink" Target="file:///\\mijndomein.local\dfsna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nasbox\shares" TargetMode="External"/><Relationship Id="rId4" Type="http://schemas.openxmlformats.org/officeDocument/2006/relationships/hyperlink" Target="file:///\\server2\fileserver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Advanced: DFS + Nat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</a:t>
            </a:r>
            <a:r>
              <a:rPr lang="nl-BE" dirty="0" err="1"/>
              <a:t>Forwarder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102" y="2048256"/>
            <a:ext cx="7168895" cy="3766185"/>
          </a:xfrm>
        </p:spPr>
        <p:txBody>
          <a:bodyPr/>
          <a:lstStyle/>
          <a:p>
            <a:r>
              <a:rPr lang="nl-BE" dirty="0"/>
              <a:t>- een DNS server forward een niet oplosbare query naar een andere DNS server.</a:t>
            </a:r>
          </a:p>
          <a:p>
            <a:r>
              <a:rPr lang="nl-BE" dirty="0"/>
              <a:t>- De volgende DNS server heeft ook een </a:t>
            </a:r>
            <a:r>
              <a:rPr lang="nl-BE" dirty="0" err="1"/>
              <a:t>forwarder</a:t>
            </a:r>
            <a:r>
              <a:rPr lang="nl-BE" dirty="0"/>
              <a:t> ingesteld ofwel werkt met de root hints (root server zie vorige les)</a:t>
            </a:r>
          </a:p>
          <a:p>
            <a:r>
              <a:rPr lang="nl-BE" dirty="0"/>
              <a:t>- De opgeloste query wordt door elke DNS server </a:t>
            </a:r>
            <a:r>
              <a:rPr lang="nl-BE" dirty="0" err="1"/>
              <a:t>gecached</a:t>
            </a:r>
            <a:r>
              <a:rPr lang="nl-BE" dirty="0"/>
              <a:t>.</a:t>
            </a:r>
          </a:p>
          <a:p>
            <a:r>
              <a:rPr lang="nl-BE" dirty="0"/>
              <a:t>- </a:t>
            </a:r>
            <a:r>
              <a:rPr lang="nl-BE" dirty="0" err="1"/>
              <a:t>client</a:t>
            </a:r>
            <a:r>
              <a:rPr lang="nl-BE" dirty="0"/>
              <a:t> ontvangt de dns response via zijn lokale DNS server.</a:t>
            </a:r>
          </a:p>
          <a:p>
            <a:endParaRPr lang="nl-BE" dirty="0"/>
          </a:p>
        </p:txBody>
      </p:sp>
      <p:pic>
        <p:nvPicPr>
          <p:cNvPr id="2050" name="Picture 2" descr="Afbeeldingsresultaat voor dns forwarder windows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97" y="1755648"/>
            <a:ext cx="4003002" cy="25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5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2EFDE-B765-449D-AD72-E54DC71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Forwarder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954A5-448D-4CA8-9998-BF88EE80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947520" cy="3766185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Instellen</a:t>
            </a:r>
            <a:r>
              <a:rPr lang="en-US" dirty="0"/>
              <a:t> op DNS manager</a:t>
            </a:r>
          </a:p>
          <a:p>
            <a:r>
              <a:rPr lang="en-US" dirty="0"/>
              <a:t>- </a:t>
            </a:r>
            <a:r>
              <a:rPr lang="en-US" dirty="0" err="1"/>
              <a:t>Gebruik</a:t>
            </a:r>
            <a:r>
              <a:rPr lang="en-US" dirty="0"/>
              <a:t> 8.8.8.8, 8.8.4.4 of 1.1.1.1.</a:t>
            </a:r>
          </a:p>
          <a:p>
            <a:r>
              <a:rPr lang="en-US" dirty="0"/>
              <a:t>-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je eigen DNS </a:t>
            </a:r>
            <a:r>
              <a:rPr lang="en-US" dirty="0" err="1"/>
              <a:t>gebruiken</a:t>
            </a:r>
            <a:r>
              <a:rPr lang="en-US" dirty="0"/>
              <a:t> (ISP of locale </a:t>
            </a:r>
            <a:r>
              <a:rPr lang="en-US" dirty="0" err="1"/>
              <a:t>dns</a:t>
            </a:r>
            <a:r>
              <a:rPr lang="en-US" dirty="0"/>
              <a:t>)</a:t>
            </a:r>
            <a:endParaRPr lang="nl-BE" dirty="0"/>
          </a:p>
          <a:p>
            <a:r>
              <a:rPr lang="nl-BE" dirty="0"/>
              <a:t>- </a:t>
            </a:r>
            <a:r>
              <a:rPr lang="nl-BE" dirty="0" err="1"/>
              <a:t>locale</a:t>
            </a:r>
            <a:r>
              <a:rPr lang="nl-BE" dirty="0"/>
              <a:t> dns kan gevonden worden door op eigen toestel </a:t>
            </a:r>
            <a:r>
              <a:rPr lang="nl-BE" dirty="0" err="1"/>
              <a:t>ipsettings</a:t>
            </a:r>
            <a:r>
              <a:rPr lang="nl-BE" dirty="0"/>
              <a:t> te controleren (</a:t>
            </a:r>
            <a:r>
              <a:rPr lang="nl-BE" dirty="0" err="1"/>
              <a:t>ipconfig</a:t>
            </a:r>
            <a:r>
              <a:rPr lang="nl-BE" dirty="0"/>
              <a:t> /</a:t>
            </a:r>
            <a:r>
              <a:rPr lang="nl-BE" dirty="0" err="1"/>
              <a:t>all</a:t>
            </a:r>
            <a:r>
              <a:rPr lang="nl-BE" dirty="0"/>
              <a:t> -&gt; </a:t>
            </a:r>
            <a:r>
              <a:rPr lang="nl-BE"/>
              <a:t>DNS bekijken)</a:t>
            </a:r>
            <a:endParaRPr lang="en-US" dirty="0"/>
          </a:p>
        </p:txBody>
      </p:sp>
      <p:pic>
        <p:nvPicPr>
          <p:cNvPr id="2050" name="Picture 2" descr="DNS Forwarder - Prescient Solutions">
            <a:extLst>
              <a:ext uri="{FF2B5EF4-FFF2-40B4-BE49-F238E27FC236}">
                <a16:creationId xmlns:a16="http://schemas.microsoft.com/office/drawing/2014/main" id="{0AB5CE3F-651B-4C21-A999-92F83A59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57" y="2037294"/>
            <a:ext cx="4805823" cy="37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1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LAB: zorg voor internet toegang op je domein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-   voeg een 2</a:t>
            </a:r>
            <a:r>
              <a:rPr lang="nl-BE" baseline="30000" dirty="0"/>
              <a:t>de</a:t>
            </a:r>
            <a:r>
              <a:rPr lang="nl-BE" dirty="0"/>
              <a:t> netwerkkaart toe aan je server (server uitschakelen)</a:t>
            </a:r>
          </a:p>
          <a:p>
            <a:pPr marL="0" indent="0">
              <a:buNone/>
            </a:pPr>
            <a:r>
              <a:rPr lang="nl-BE" dirty="0"/>
              <a:t>-   connecteer deze netwerkkaart met je externe </a:t>
            </a:r>
            <a:r>
              <a:rPr lang="nl-BE" dirty="0" err="1"/>
              <a:t>vswitch</a:t>
            </a:r>
            <a:endParaRPr lang="nl-BE" dirty="0"/>
          </a:p>
          <a:p>
            <a:pPr lvl="1">
              <a:buFontTx/>
              <a:buChar char="-"/>
            </a:pPr>
            <a:r>
              <a:rPr lang="nl-BE" dirty="0"/>
              <a:t>Installeer de rol Remote Access</a:t>
            </a:r>
          </a:p>
          <a:p>
            <a:pPr lvl="2">
              <a:buFontTx/>
              <a:buChar char="-"/>
            </a:pPr>
            <a:r>
              <a:rPr lang="nl-BE" dirty="0"/>
              <a:t>Selecteer Routing	</a:t>
            </a:r>
          </a:p>
          <a:p>
            <a:pPr lvl="2">
              <a:buFontTx/>
              <a:buChar char="-"/>
            </a:pPr>
            <a:r>
              <a:rPr lang="nl-BE" dirty="0"/>
              <a:t>Open Routing </a:t>
            </a:r>
            <a:r>
              <a:rPr lang="nl-BE" dirty="0" err="1"/>
              <a:t>and</a:t>
            </a:r>
            <a:r>
              <a:rPr lang="nl-BE" dirty="0"/>
              <a:t> Remote Access en configureer NAT Routing</a:t>
            </a:r>
          </a:p>
          <a:p>
            <a:pPr lvl="2">
              <a:buFontTx/>
              <a:buChar char="-"/>
            </a:pPr>
            <a:r>
              <a:rPr lang="nl-BE" dirty="0"/>
              <a:t>Selecteer de JUISTE externe interface</a:t>
            </a:r>
          </a:p>
          <a:p>
            <a:pPr lvl="1">
              <a:buFontTx/>
              <a:buChar char="-"/>
            </a:pPr>
            <a:r>
              <a:rPr lang="nl-BE" dirty="0"/>
              <a:t>Configureer DNS </a:t>
            </a:r>
            <a:r>
              <a:rPr lang="nl-BE" dirty="0" err="1"/>
              <a:t>Forwarding</a:t>
            </a:r>
            <a:endParaRPr lang="nl-BE" dirty="0"/>
          </a:p>
          <a:p>
            <a:pPr lvl="2">
              <a:buFontTx/>
              <a:buChar char="-"/>
            </a:pPr>
            <a:r>
              <a:rPr lang="nl-BE" dirty="0" err="1"/>
              <a:t>Properties</a:t>
            </a:r>
            <a:r>
              <a:rPr lang="nl-BE" dirty="0"/>
              <a:t> op DNS - </a:t>
            </a:r>
            <a:r>
              <a:rPr lang="nl-BE" dirty="0" err="1"/>
              <a:t>Forwarders</a:t>
            </a:r>
            <a:endParaRPr lang="nl-BE" dirty="0"/>
          </a:p>
          <a:p>
            <a:pPr lvl="2">
              <a:buFontTx/>
              <a:buChar char="-"/>
            </a:pPr>
            <a:r>
              <a:rPr lang="nl-BE" dirty="0"/>
              <a:t>IP van DNS van </a:t>
            </a:r>
            <a:r>
              <a:rPr lang="nl-BE" dirty="0" err="1"/>
              <a:t>isp</a:t>
            </a:r>
            <a:r>
              <a:rPr lang="nl-BE" dirty="0"/>
              <a:t> invullen</a:t>
            </a:r>
          </a:p>
          <a:p>
            <a:pPr lvl="1">
              <a:buFontTx/>
              <a:buChar char="-"/>
            </a:pPr>
            <a:r>
              <a:rPr lang="nl-BE" dirty="0"/>
              <a:t>Gateway op elk toestel binnen je domein invullen (</a:t>
            </a:r>
            <a:r>
              <a:rPr lang="nl-BE" dirty="0" err="1"/>
              <a:t>ipadres</a:t>
            </a:r>
            <a:r>
              <a:rPr lang="nl-BE" dirty="0"/>
              <a:t> van interne interface router)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32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DFS (</a:t>
            </a:r>
            <a:r>
              <a:rPr lang="nl-BE" dirty="0" err="1"/>
              <a:t>distributed</a:t>
            </a:r>
            <a:r>
              <a:rPr lang="nl-BE" dirty="0"/>
              <a:t> file services)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</a:t>
            </a:r>
            <a:r>
              <a:rPr lang="nl-BE" dirty="0" err="1"/>
              <a:t>Namespace</a:t>
            </a:r>
            <a:r>
              <a:rPr lang="nl-BE" dirty="0"/>
              <a:t>:</a:t>
            </a:r>
          </a:p>
          <a:p>
            <a:pPr lvl="2"/>
            <a:r>
              <a:rPr lang="nl-BE" dirty="0" err="1"/>
              <a:t>Fully</a:t>
            </a:r>
            <a:r>
              <a:rPr lang="nl-BE" dirty="0"/>
              <a:t> </a:t>
            </a:r>
            <a:r>
              <a:rPr lang="nl-BE" dirty="0" err="1"/>
              <a:t>qualified</a:t>
            </a:r>
            <a:r>
              <a:rPr lang="nl-BE" dirty="0"/>
              <a:t> domain name gekoppeld aan shares</a:t>
            </a:r>
          </a:p>
          <a:p>
            <a:pPr lvl="2"/>
            <a:r>
              <a:rPr lang="nl-BE" dirty="0">
                <a:hlinkClick r:id="rId2" action="ppaction://hlinkfile"/>
              </a:rPr>
              <a:t>\\mijndomein.local\dfsnaam</a:t>
            </a:r>
            <a:endParaRPr lang="nl-BE" dirty="0"/>
          </a:p>
          <a:p>
            <a:pPr lvl="2"/>
            <a:r>
              <a:rPr lang="nl-BE" dirty="0"/>
              <a:t>Koppelen van shares uit verschillende bronnen/locaties aan DFS </a:t>
            </a:r>
          </a:p>
          <a:p>
            <a:pPr lvl="2"/>
            <a:r>
              <a:rPr lang="nl-BE" dirty="0"/>
              <a:t>Bv \\pxlit.local\dfs bevat shares van </a:t>
            </a:r>
          </a:p>
          <a:p>
            <a:pPr lvl="8"/>
            <a:r>
              <a:rPr lang="nl-BE" dirty="0"/>
              <a:t>- </a:t>
            </a:r>
            <a:r>
              <a:rPr lang="nl-BE" dirty="0">
                <a:hlinkClick r:id="rId3" action="ppaction://hlinkfile"/>
              </a:rPr>
              <a:t>\\server1\fileserver</a:t>
            </a:r>
            <a:endParaRPr lang="nl-BE" dirty="0"/>
          </a:p>
          <a:p>
            <a:pPr lvl="8"/>
            <a:r>
              <a:rPr lang="nl-BE" dirty="0"/>
              <a:t>- </a:t>
            </a:r>
            <a:r>
              <a:rPr lang="nl-BE" dirty="0">
                <a:hlinkClick r:id="rId4" action="ppaction://hlinkfile"/>
              </a:rPr>
              <a:t>\\server2\fileserver2</a:t>
            </a:r>
            <a:endParaRPr lang="nl-BE" dirty="0"/>
          </a:p>
          <a:p>
            <a:pPr lvl="8"/>
            <a:r>
              <a:rPr lang="nl-BE" dirty="0"/>
              <a:t>-  </a:t>
            </a:r>
            <a:r>
              <a:rPr lang="nl-BE" dirty="0">
                <a:hlinkClick r:id="rId5" action="ppaction://hlinkfile"/>
              </a:rPr>
              <a:t>\\nasbox\shares</a:t>
            </a:r>
            <a:endParaRPr lang="nl-BE" dirty="0"/>
          </a:p>
          <a:p>
            <a:pPr lvl="1"/>
            <a:r>
              <a:rPr lang="nl-BE" dirty="0"/>
              <a:t>Zo kan je zeer makkelijk meerdere share locaties samenvoegen op één bron</a:t>
            </a:r>
          </a:p>
          <a:p>
            <a:pPr lvl="2"/>
            <a:r>
              <a:rPr lang="nl-BE" i="0" dirty="0"/>
              <a:t>- vergemakkelijkt toegang</a:t>
            </a:r>
          </a:p>
          <a:p>
            <a:pPr lvl="2"/>
            <a:r>
              <a:rPr lang="nl-BE" i="0" dirty="0"/>
              <a:t>- makkelijk te organiseren</a:t>
            </a:r>
          </a:p>
        </p:txBody>
      </p:sp>
    </p:spTree>
    <p:extLst>
      <p:ext uri="{BB962C8B-B14F-4D97-AF65-F5344CB8AC3E}">
        <p14:creationId xmlns:p14="http://schemas.microsoft.com/office/powerpoint/2010/main" val="23737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DFS (</a:t>
            </a:r>
            <a:r>
              <a:rPr lang="nl-BE" dirty="0" err="1"/>
              <a:t>distributed</a:t>
            </a:r>
            <a:r>
              <a:rPr lang="nl-BE" dirty="0"/>
              <a:t> file services)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- Folder </a:t>
            </a:r>
            <a:r>
              <a:rPr lang="nl-BE" dirty="0" err="1"/>
              <a:t>replication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- koppel 2 verschillende shares aan mekaar en laat de gegevens continu synchroniseren</a:t>
            </a:r>
          </a:p>
          <a:p>
            <a:pPr lvl="1"/>
            <a:r>
              <a:rPr lang="nl-BE" dirty="0"/>
              <a:t>- ideaal voor </a:t>
            </a:r>
            <a:r>
              <a:rPr lang="nl-BE" dirty="0" err="1"/>
              <a:t>redundancy</a:t>
            </a:r>
            <a:r>
              <a:rPr lang="nl-BE" dirty="0"/>
              <a:t> van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, file servers, </a:t>
            </a:r>
            <a:r>
              <a:rPr lang="nl-BE" dirty="0" err="1"/>
              <a:t>etc</a:t>
            </a:r>
            <a:r>
              <a:rPr lang="nl-BE" dirty="0"/>
              <a:t>…</a:t>
            </a:r>
          </a:p>
          <a:p>
            <a:pPr lvl="1"/>
            <a:r>
              <a:rPr lang="nl-BE" dirty="0"/>
              <a:t>-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koppelen aan </a:t>
            </a:r>
            <a:r>
              <a:rPr lang="nl-BE" dirty="0" err="1"/>
              <a:t>namespace</a:t>
            </a:r>
            <a:r>
              <a:rPr lang="nl-BE" dirty="0"/>
              <a:t> geeft </a:t>
            </a:r>
            <a:r>
              <a:rPr lang="nl-BE" dirty="0" err="1"/>
              <a:t>redundancy</a:t>
            </a:r>
            <a:r>
              <a:rPr lang="nl-BE" dirty="0"/>
              <a:t> op </a:t>
            </a:r>
            <a:r>
              <a:rPr lang="nl-BE" dirty="0" err="1"/>
              <a:t>logins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DFS (</a:t>
            </a:r>
            <a:r>
              <a:rPr lang="nl-BE" dirty="0" err="1"/>
              <a:t>distributed</a:t>
            </a:r>
            <a:r>
              <a:rPr lang="nl-BE" dirty="0"/>
              <a:t> file services)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Rol: File services</a:t>
            </a:r>
          </a:p>
          <a:p>
            <a:pPr lvl="1"/>
            <a:r>
              <a:rPr lang="nl-BE" dirty="0"/>
              <a:t>- </a:t>
            </a:r>
            <a:r>
              <a:rPr lang="nl-BE" dirty="0" err="1"/>
              <a:t>distributed</a:t>
            </a:r>
            <a:r>
              <a:rPr lang="nl-BE" dirty="0"/>
              <a:t> file services</a:t>
            </a:r>
          </a:p>
          <a:p>
            <a:pPr lvl="3"/>
            <a:r>
              <a:rPr lang="nl-BE" dirty="0"/>
              <a:t>- </a:t>
            </a:r>
            <a:r>
              <a:rPr lang="nl-BE" dirty="0" err="1"/>
              <a:t>namespace</a:t>
            </a:r>
            <a:endParaRPr lang="nl-BE" dirty="0"/>
          </a:p>
          <a:p>
            <a:pPr lvl="3"/>
            <a:r>
              <a:rPr lang="nl-BE" dirty="0"/>
              <a:t>- folder </a:t>
            </a:r>
            <a:r>
              <a:rPr lang="nl-BE" dirty="0" err="1"/>
              <a:t>replication</a:t>
            </a:r>
            <a:endParaRPr lang="nl-BE" dirty="0"/>
          </a:p>
          <a:p>
            <a:pPr lvl="3"/>
            <a:endParaRPr lang="nl-BE" dirty="0"/>
          </a:p>
          <a:p>
            <a:r>
              <a:rPr lang="nl-BE" dirty="0"/>
              <a:t>DFS: alle servers toevoegen die DFS moeten kunnen hosten </a:t>
            </a:r>
          </a:p>
          <a:p>
            <a:r>
              <a:rPr lang="nl-BE" dirty="0" err="1"/>
              <a:t>Publish</a:t>
            </a:r>
            <a:r>
              <a:rPr lang="nl-BE" dirty="0"/>
              <a:t> in AD: </a:t>
            </a:r>
            <a:r>
              <a:rPr lang="nl-BE" dirty="0" err="1"/>
              <a:t>namespace</a:t>
            </a:r>
            <a:r>
              <a:rPr lang="nl-BE" dirty="0"/>
              <a:t> kan ook in domein gevonden worden.</a:t>
            </a:r>
          </a:p>
        </p:txBody>
      </p:sp>
    </p:spTree>
    <p:extLst>
      <p:ext uri="{BB962C8B-B14F-4D97-AF65-F5344CB8AC3E}">
        <p14:creationId xmlns:p14="http://schemas.microsoft.com/office/powerpoint/2010/main" val="35389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NAT router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-NAT: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translation</a:t>
            </a:r>
            <a:endParaRPr lang="nl-BE" dirty="0"/>
          </a:p>
          <a:p>
            <a:r>
              <a:rPr lang="nl-BE" i="0" dirty="0"/>
              <a:t>- vertalen van interne </a:t>
            </a:r>
            <a:r>
              <a:rPr lang="nl-BE" i="0" dirty="0" err="1"/>
              <a:t>ipadressen</a:t>
            </a:r>
            <a:r>
              <a:rPr lang="nl-BE" i="0" dirty="0"/>
              <a:t> naar externe </a:t>
            </a:r>
            <a:r>
              <a:rPr lang="nl-BE" i="0" dirty="0" err="1"/>
              <a:t>ipadressen</a:t>
            </a:r>
            <a:endParaRPr lang="nl-BE" i="0" dirty="0"/>
          </a:p>
          <a:p>
            <a:r>
              <a:rPr lang="nl-BE" dirty="0"/>
              <a:t>- </a:t>
            </a:r>
            <a:r>
              <a:rPr lang="nl-BE" dirty="0" err="1"/>
              <a:t>Portbased</a:t>
            </a:r>
            <a:r>
              <a:rPr lang="nl-BE" dirty="0"/>
              <a:t> NAT: vertalen van interne sockets naar externe sockets</a:t>
            </a:r>
          </a:p>
          <a:p>
            <a:r>
              <a:rPr lang="nl-BE" i="0" dirty="0"/>
              <a:t>- meerdere toestellen toegang verlenen tot 1 of meerdere externe </a:t>
            </a:r>
            <a:r>
              <a:rPr lang="nl-BE" i="0" dirty="0" err="1"/>
              <a:t>ipadressen</a:t>
            </a:r>
            <a:r>
              <a:rPr lang="nl-BE" i="0" dirty="0"/>
              <a:t> via sockets</a:t>
            </a:r>
          </a:p>
          <a:p>
            <a:r>
              <a:rPr lang="nl-BE" dirty="0"/>
              <a:t>- Via Routing &amp; Remote Access (rol </a:t>
            </a:r>
            <a:r>
              <a:rPr lang="nl-BE" dirty="0" err="1"/>
              <a:t>RemoteAccess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- NAT routing</a:t>
            </a:r>
          </a:p>
          <a:p>
            <a:pPr lvl="1"/>
            <a:r>
              <a:rPr lang="nl-BE" i="0" dirty="0"/>
              <a:t>- Extern netwerk</a:t>
            </a:r>
          </a:p>
        </p:txBody>
      </p:sp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(P)-NAT Routing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7" y="2011680"/>
            <a:ext cx="6336918" cy="4526280"/>
          </a:xfrm>
        </p:spPr>
        <p:txBody>
          <a:bodyPr>
            <a:normAutofit/>
          </a:bodyPr>
          <a:lstStyle/>
          <a:p>
            <a:r>
              <a:rPr lang="nl-BE" dirty="0"/>
              <a:t>- </a:t>
            </a:r>
            <a:r>
              <a:rPr lang="nl-BE" dirty="0" err="1"/>
              <a:t>Portbased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translation</a:t>
            </a:r>
            <a:endParaRPr lang="nl-BE" dirty="0"/>
          </a:p>
          <a:p>
            <a:r>
              <a:rPr lang="nl-BE" dirty="0"/>
              <a:t>- PNAT routing dient om internettoegang te delen van één </a:t>
            </a:r>
            <a:r>
              <a:rPr lang="nl-BE" dirty="0" err="1"/>
              <a:t>isp</a:t>
            </a:r>
            <a:r>
              <a:rPr lang="nl-BE" dirty="0"/>
              <a:t>-verbinding</a:t>
            </a:r>
          </a:p>
          <a:p>
            <a:r>
              <a:rPr lang="nl-BE" dirty="0"/>
              <a:t>- vertaalt een intern socket (intern </a:t>
            </a:r>
            <a:r>
              <a:rPr lang="nl-BE" dirty="0" err="1"/>
              <a:t>ipadres+poort</a:t>
            </a:r>
            <a:r>
              <a:rPr lang="nl-BE" dirty="0"/>
              <a:t>) naar een extern socket (extern </a:t>
            </a:r>
            <a:r>
              <a:rPr lang="nl-BE" dirty="0" err="1"/>
              <a:t>ipadres+poort</a:t>
            </a:r>
            <a:r>
              <a:rPr lang="nl-BE" dirty="0"/>
              <a:t>)</a:t>
            </a:r>
          </a:p>
          <a:p>
            <a:r>
              <a:rPr lang="nl-BE" dirty="0"/>
              <a:t>- kan zo meerdere toestellen dezelfde internet toegang laten delen door via een NAT tabel de juiste interne socket te matchen met de juiste externe socket (en visa versa)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Afbeeldingsresultaat voor portbased 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011680"/>
            <a:ext cx="4910201" cy="3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4A56C-E735-471C-A3D1-1C156A54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(P)-NAT Routing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5AB59-50AF-4AA9-8641-54689FF1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4" y="2157731"/>
            <a:ext cx="8524996" cy="45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2FE0-EDC4-4D9E-B7FE-4FC6E52E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21238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(P)NAT routing </a:t>
            </a:r>
            <a:r>
              <a:rPr lang="en-US" dirty="0" err="1"/>
              <a:t>werking</a:t>
            </a:r>
            <a:endParaRPr lang="nl-BE" dirty="0"/>
          </a:p>
        </p:txBody>
      </p:sp>
      <p:pic>
        <p:nvPicPr>
          <p:cNvPr id="5" name="Picture 2" descr="Afbeeldingsresultaat voor portbased nat">
            <a:extLst>
              <a:ext uri="{FF2B5EF4-FFF2-40B4-BE49-F238E27FC236}">
                <a16:creationId xmlns:a16="http://schemas.microsoft.com/office/drawing/2014/main" id="{F4FA5213-0ECE-430A-97B0-315969307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1" y="2054940"/>
            <a:ext cx="5173775" cy="375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DB2CF98-0A15-4BF6-9A9E-E7230AFF013A}"/>
              </a:ext>
            </a:extLst>
          </p:cNvPr>
          <p:cNvSpPr txBox="1">
            <a:spLocks/>
          </p:cNvSpPr>
          <p:nvPr/>
        </p:nvSpPr>
        <p:spPr>
          <a:xfrm>
            <a:off x="5355086" y="1918765"/>
            <a:ext cx="6836914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- Ontvangen </a:t>
            </a:r>
            <a:r>
              <a:rPr lang="nl-BE" dirty="0" err="1"/>
              <a:t>packet</a:t>
            </a:r>
            <a:r>
              <a:rPr lang="nl-BE" dirty="0"/>
              <a:t> header met intern </a:t>
            </a:r>
            <a:r>
              <a:rPr lang="nl-BE" dirty="0" err="1"/>
              <a:t>ipadres</a:t>
            </a:r>
            <a:r>
              <a:rPr lang="nl-BE" dirty="0"/>
              <a:t> </a:t>
            </a:r>
            <a:r>
              <a:rPr lang="nl-BE" dirty="0" err="1"/>
              <a:t>incl</a:t>
            </a:r>
            <a:r>
              <a:rPr lang="nl-BE" dirty="0"/>
              <a:t> poort wordt in PAT tabel geplaatst.</a:t>
            </a:r>
          </a:p>
          <a:p>
            <a:r>
              <a:rPr lang="nl-BE" dirty="0"/>
              <a:t>- Extern </a:t>
            </a:r>
            <a:r>
              <a:rPr lang="nl-BE" dirty="0" err="1"/>
              <a:t>ipadres</a:t>
            </a:r>
            <a:r>
              <a:rPr lang="nl-BE" dirty="0"/>
              <a:t> van router wordt gebruikt in </a:t>
            </a:r>
            <a:r>
              <a:rPr lang="nl-BE" dirty="0" err="1"/>
              <a:t>packet</a:t>
            </a:r>
            <a:r>
              <a:rPr lang="nl-BE" dirty="0"/>
              <a:t> en wordt een externe poort toegevoegd (indien de identieke poort vrij is nemen we dezelfde poort, anders het eerste vrije poortnummer)</a:t>
            </a:r>
          </a:p>
          <a:p>
            <a:r>
              <a:rPr lang="nl-BE" dirty="0"/>
              <a:t>- bestemming ziet extern </a:t>
            </a:r>
            <a:r>
              <a:rPr lang="nl-BE" dirty="0" err="1"/>
              <a:t>ipadres</a:t>
            </a:r>
            <a:r>
              <a:rPr lang="nl-BE" dirty="0"/>
              <a:t> van router en poort, antwoordt op dit extern </a:t>
            </a:r>
            <a:r>
              <a:rPr lang="nl-BE" dirty="0" err="1"/>
              <a:t>ipadres</a:t>
            </a:r>
            <a:r>
              <a:rPr lang="nl-BE" dirty="0"/>
              <a:t> </a:t>
            </a:r>
            <a:r>
              <a:rPr lang="nl-BE" dirty="0" err="1"/>
              <a:t>incl</a:t>
            </a:r>
            <a:r>
              <a:rPr lang="nl-BE" dirty="0"/>
              <a:t> poort.</a:t>
            </a:r>
          </a:p>
          <a:p>
            <a:r>
              <a:rPr lang="nl-BE" dirty="0"/>
              <a:t>- Router ontvangt </a:t>
            </a:r>
            <a:r>
              <a:rPr lang="nl-BE" dirty="0" err="1"/>
              <a:t>packet</a:t>
            </a:r>
            <a:r>
              <a:rPr lang="nl-BE" dirty="0"/>
              <a:t> en kijkt in tabel naar poortnummer. </a:t>
            </a:r>
            <a:r>
              <a:rPr lang="nl-BE" dirty="0" err="1"/>
              <a:t>Packet</a:t>
            </a:r>
            <a:r>
              <a:rPr lang="nl-BE" dirty="0"/>
              <a:t> krijgt het corresponderend </a:t>
            </a:r>
            <a:r>
              <a:rPr lang="nl-BE" dirty="0" err="1"/>
              <a:t>ipadres</a:t>
            </a:r>
            <a:r>
              <a:rPr lang="nl-BE" dirty="0"/>
              <a:t> en poort en wordt op de interne netwerkkaart geplaatst.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50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Windows Remote Access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Een rol binnen Windows Server 2019</a:t>
            </a:r>
          </a:p>
          <a:p>
            <a:pPr>
              <a:buFontTx/>
              <a:buChar char="-"/>
            </a:pPr>
            <a:r>
              <a:rPr lang="nl-BE" dirty="0"/>
              <a:t>Kan zowel als routing, (P) NAT-routing als VPN worden geconfigureerd.</a:t>
            </a:r>
          </a:p>
          <a:p>
            <a:pPr>
              <a:buFontTx/>
              <a:buChar char="-"/>
            </a:pPr>
            <a:r>
              <a:rPr lang="nl-BE" dirty="0"/>
              <a:t>Wij gebruiken het nu voor (P) NAT translatie</a:t>
            </a:r>
          </a:p>
          <a:p>
            <a:pPr lvl="1">
              <a:buFontTx/>
              <a:buChar char="-"/>
            </a:pPr>
            <a:r>
              <a:rPr lang="nl-BE" dirty="0"/>
              <a:t>Installeer de rol Remote Access</a:t>
            </a:r>
          </a:p>
          <a:p>
            <a:pPr lvl="1">
              <a:buFontTx/>
              <a:buChar char="-"/>
            </a:pPr>
            <a:r>
              <a:rPr lang="nl-BE" dirty="0"/>
              <a:t>Selecteer Routing</a:t>
            </a:r>
          </a:p>
          <a:p>
            <a:pPr lvl="1">
              <a:buFontTx/>
              <a:buChar char="-"/>
            </a:pPr>
            <a:r>
              <a:rPr lang="nl-BE" dirty="0"/>
              <a:t>Open Routing </a:t>
            </a:r>
            <a:r>
              <a:rPr lang="nl-BE" dirty="0" err="1"/>
              <a:t>and</a:t>
            </a:r>
            <a:r>
              <a:rPr lang="nl-BE" dirty="0"/>
              <a:t> Remote Access en configureer NAT Routing</a:t>
            </a:r>
          </a:p>
          <a:p>
            <a:pPr lvl="1">
              <a:buFontTx/>
              <a:buChar char="-"/>
            </a:pPr>
            <a:r>
              <a:rPr lang="nl-BE" dirty="0"/>
              <a:t>Selecteer de JUISTE externe interface</a:t>
            </a:r>
          </a:p>
        </p:txBody>
      </p:sp>
    </p:spTree>
    <p:extLst>
      <p:ext uri="{BB962C8B-B14F-4D97-AF65-F5344CB8AC3E}">
        <p14:creationId xmlns:p14="http://schemas.microsoft.com/office/powerpoint/2010/main" val="33436788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1195</TotalTime>
  <Words>654</Words>
  <Application>Microsoft Office PowerPoint</Application>
  <PresentationFormat>Breedbeeld</PresentationFormat>
  <Paragraphs>76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</vt:lpstr>
      <vt:lpstr>Windows Server </vt:lpstr>
      <vt:lpstr>DFS (distributed file services)</vt:lpstr>
      <vt:lpstr>DFS (distributed file services)</vt:lpstr>
      <vt:lpstr>DFS (distributed file services)</vt:lpstr>
      <vt:lpstr>NAT router</vt:lpstr>
      <vt:lpstr>(P)-NAT Routing </vt:lpstr>
      <vt:lpstr>(P)-NAT Routing</vt:lpstr>
      <vt:lpstr>(P)NAT routing werking</vt:lpstr>
      <vt:lpstr>Windows Remote Access</vt:lpstr>
      <vt:lpstr>DNS Forwarder</vt:lpstr>
      <vt:lpstr>DNS Forwarder</vt:lpstr>
      <vt:lpstr>LAB: zorg voor internet toegang op je domein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64</cp:revision>
  <dcterms:created xsi:type="dcterms:W3CDTF">2016-06-13T13:38:04Z</dcterms:created>
  <dcterms:modified xsi:type="dcterms:W3CDTF">2020-11-09T09:19:16Z</dcterms:modified>
</cp:coreProperties>
</file>