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sldIdLst>
    <p:sldId id="258" r:id="rId2"/>
    <p:sldId id="261" r:id="rId3"/>
    <p:sldId id="269" r:id="rId4"/>
    <p:sldId id="277" r:id="rId5"/>
    <p:sldId id="260" r:id="rId6"/>
    <p:sldId id="266" r:id="rId7"/>
    <p:sldId id="270" r:id="rId8"/>
    <p:sldId id="272" r:id="rId9"/>
    <p:sldId id="271" r:id="rId10"/>
    <p:sldId id="273" r:id="rId11"/>
    <p:sldId id="274" r:id="rId12"/>
    <p:sldId id="276"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02" d="100"/>
          <a:sy n="102" d="100"/>
        </p:scale>
        <p:origin x="150" y="3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nl-NL"/>
              <a:t>Klik om de stijl te bewerken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23/11/2020</a:t>
            </a:fld>
            <a:endParaRPr lang="nl-B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11" name="Afbeelding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157016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23/11/2020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297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23/11/2020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714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23/11/2020</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23/11/2020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44391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nl-NL"/>
              <a:t>Klik om de stijl te bewerken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D69ACB7-8DA7-4AF8-A474-46A1998EDF52}" type="datetimeFigureOut">
              <a:rPr lang="nl-BE" smtClean="0"/>
              <a:pPr/>
              <a:t>23/11/2020</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655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D69ACB7-8DA7-4AF8-A474-46A1998EDF52}" type="datetimeFigureOut">
              <a:rPr lang="nl-BE" smtClean="0"/>
              <a:t>23/11/2020</a:t>
            </a:fld>
            <a:endParaRPr lang="nl-BE" dirty="0"/>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67425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D69ACB7-8DA7-4AF8-A474-46A1998EDF52}" type="datetimeFigureOut">
              <a:rPr lang="nl-BE" smtClean="0"/>
              <a:t>23/11/2020</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C5EEABA0-D78B-4F9C-9026-5872651F022D}" type="slidenum">
              <a:rPr lang="nl-BE" smtClean="0"/>
              <a:t>‹nr.›</a:t>
            </a:fld>
            <a:endParaRPr lang="nl-BE"/>
          </a:p>
        </p:txBody>
      </p:sp>
      <p:pic>
        <p:nvPicPr>
          <p:cNvPr id="11" name="Afbeelding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1896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D69ACB7-8DA7-4AF8-A474-46A1998EDF52}" type="datetimeFigureOut">
              <a:rPr lang="nl-BE" smtClean="0"/>
              <a:t>23/11/2020</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634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9ACB7-8DA7-4AF8-A474-46A1998EDF52}" type="datetimeFigureOut">
              <a:rPr lang="nl-BE" smtClean="0"/>
              <a:t>23/11/2020</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0141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nl-NL"/>
              <a:t>Klik om de stijl te bewerken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nl-NL"/>
              <a:t>Tekststijl van het model bewerken</a:t>
            </a:r>
          </a:p>
        </p:txBody>
      </p:sp>
      <p:sp>
        <p:nvSpPr>
          <p:cNvPr id="5" name="Date Placeholder 4"/>
          <p:cNvSpPr>
            <a:spLocks noGrp="1"/>
          </p:cNvSpPr>
          <p:nvPr>
            <p:ph type="dt" sz="half" idx="10"/>
          </p:nvPr>
        </p:nvSpPr>
        <p:spPr/>
        <p:txBody>
          <a:bodyPr/>
          <a:lstStyle/>
          <a:p>
            <a:fld id="{6D69ACB7-8DA7-4AF8-A474-46A1998EDF52}" type="datetimeFigureOut">
              <a:rPr lang="nl-BE" smtClean="0"/>
              <a:t>23/11/2020</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9583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23/11/2020</a:t>
            </a:fld>
            <a:endParaRPr lang="nl-B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nl-B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638223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D69ACB7-8DA7-4AF8-A474-46A1998EDF52}" type="datetimeFigureOut">
              <a:rPr lang="nl-BE" smtClean="0"/>
              <a:pPr/>
              <a:t>23/11/2020</a:t>
            </a:fld>
            <a:endParaRPr lang="nl-BE"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nl-B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7561383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Windows Server	</a:t>
            </a:r>
          </a:p>
        </p:txBody>
      </p:sp>
      <p:sp>
        <p:nvSpPr>
          <p:cNvPr id="3" name="Ondertitel 2"/>
          <p:cNvSpPr>
            <a:spLocks noGrp="1"/>
          </p:cNvSpPr>
          <p:nvPr>
            <p:ph type="subTitle" idx="1"/>
          </p:nvPr>
        </p:nvSpPr>
        <p:spPr/>
        <p:txBody>
          <a:bodyPr/>
          <a:lstStyle/>
          <a:p>
            <a:r>
              <a:rPr lang="nl-BE" dirty="0"/>
              <a:t>Systems Advanced: VPN + </a:t>
            </a:r>
            <a:r>
              <a:rPr lang="nl-BE" dirty="0" err="1"/>
              <a:t>advanced</a:t>
            </a:r>
            <a:r>
              <a:rPr lang="nl-BE" dirty="0"/>
              <a:t> file services</a:t>
            </a:r>
          </a:p>
        </p:txBody>
      </p:sp>
    </p:spTree>
    <p:extLst>
      <p:ext uri="{BB962C8B-B14F-4D97-AF65-F5344CB8AC3E}">
        <p14:creationId xmlns:p14="http://schemas.microsoft.com/office/powerpoint/2010/main" val="3502910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Bestandscontrole</a:t>
            </a:r>
          </a:p>
        </p:txBody>
      </p:sp>
      <p:sp>
        <p:nvSpPr>
          <p:cNvPr id="3" name="Tijdelijke aanduiding voor inhoud 2"/>
          <p:cNvSpPr>
            <a:spLocks noGrp="1"/>
          </p:cNvSpPr>
          <p:nvPr>
            <p:ph idx="1"/>
          </p:nvPr>
        </p:nvSpPr>
        <p:spPr/>
        <p:txBody>
          <a:bodyPr>
            <a:normAutofit lnSpcReduction="10000"/>
          </a:bodyPr>
          <a:lstStyle/>
          <a:p>
            <a:r>
              <a:rPr lang="nl-BE" dirty="0"/>
              <a:t>- Beperk gebruikers/groepen in soort/type opslag/extensie  op file servers</a:t>
            </a:r>
          </a:p>
          <a:p>
            <a:r>
              <a:rPr lang="nl-BE" dirty="0"/>
              <a:t>- Bepaal policy welke data op welke locatie toegestaan is.</a:t>
            </a:r>
          </a:p>
          <a:p>
            <a:r>
              <a:rPr lang="nl-BE" dirty="0"/>
              <a:t>- Beperk gebruikers in soort opslag (</a:t>
            </a:r>
            <a:r>
              <a:rPr lang="nl-BE" dirty="0" err="1"/>
              <a:t>ipv</a:t>
            </a:r>
            <a:r>
              <a:rPr lang="nl-BE" dirty="0"/>
              <a:t> totale opslag)</a:t>
            </a:r>
          </a:p>
          <a:p>
            <a:r>
              <a:rPr lang="nl-BE" dirty="0"/>
              <a:t>- uitzonderingen mogelijk via folders die uitgezonderd worden aan policy</a:t>
            </a:r>
          </a:p>
          <a:p>
            <a:r>
              <a:rPr lang="nl-BE" dirty="0"/>
              <a:t>- limiteer aan de hand van bestandsgroepen (file </a:t>
            </a:r>
            <a:r>
              <a:rPr lang="nl-BE" dirty="0" err="1"/>
              <a:t>groups</a:t>
            </a:r>
            <a:r>
              <a:rPr lang="nl-BE" dirty="0"/>
              <a:t>) welke types niet toegestaan zijn en welke actie eraan gekoppeld wordt.</a:t>
            </a:r>
          </a:p>
          <a:p>
            <a:r>
              <a:rPr lang="nl-BE" dirty="0"/>
              <a:t>- actieve / passieve controle (blokkeren of actie melden)</a:t>
            </a:r>
          </a:p>
          <a:p>
            <a:r>
              <a:rPr lang="nl-BE" dirty="0"/>
              <a:t>- Via Bestandsserverbronbeheer (File server resource manager)</a:t>
            </a:r>
          </a:p>
          <a:p>
            <a:r>
              <a:rPr lang="nl-BE" dirty="0"/>
              <a:t>- bestandscontrole maken -&gt; pad ingeven -&gt; eigenschap voor pad maken -&gt; instellen</a:t>
            </a:r>
          </a:p>
          <a:p>
            <a:endParaRPr lang="nl-BE" dirty="0"/>
          </a:p>
        </p:txBody>
      </p:sp>
    </p:spTree>
    <p:extLst>
      <p:ext uri="{BB962C8B-B14F-4D97-AF65-F5344CB8AC3E}">
        <p14:creationId xmlns:p14="http://schemas.microsoft.com/office/powerpoint/2010/main" val="314052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CD06CC-086E-44B9-98EF-10AF50F7053B}"/>
              </a:ext>
            </a:extLst>
          </p:cNvPr>
          <p:cNvSpPr>
            <a:spLocks noGrp="1"/>
          </p:cNvSpPr>
          <p:nvPr>
            <p:ph type="title"/>
          </p:nvPr>
        </p:nvSpPr>
        <p:spPr/>
        <p:txBody>
          <a:bodyPr/>
          <a:lstStyle/>
          <a:p>
            <a:r>
              <a:rPr lang="en-US" dirty="0" err="1"/>
              <a:t>Bestandscontrole</a:t>
            </a:r>
            <a:endParaRPr lang="nl-BE" dirty="0"/>
          </a:p>
        </p:txBody>
      </p:sp>
      <p:pic>
        <p:nvPicPr>
          <p:cNvPr id="3074" name="Picture 2" descr="Managing Volume and Folder Quotas">
            <a:extLst>
              <a:ext uri="{FF2B5EF4-FFF2-40B4-BE49-F238E27FC236}">
                <a16:creationId xmlns:a16="http://schemas.microsoft.com/office/drawing/2014/main" id="{2F0612EB-AE0E-44FB-85AE-FE49A2268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862" y="1916810"/>
            <a:ext cx="6201266" cy="4441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17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Logboek</a:t>
            </a:r>
          </a:p>
        </p:txBody>
      </p:sp>
      <p:sp>
        <p:nvSpPr>
          <p:cNvPr id="3" name="Tijdelijke aanduiding voor inhoud 2"/>
          <p:cNvSpPr>
            <a:spLocks noGrp="1"/>
          </p:cNvSpPr>
          <p:nvPr>
            <p:ph idx="1"/>
          </p:nvPr>
        </p:nvSpPr>
        <p:spPr/>
        <p:txBody>
          <a:bodyPr>
            <a:normAutofit/>
          </a:bodyPr>
          <a:lstStyle/>
          <a:p>
            <a:r>
              <a:rPr lang="nl-BE" dirty="0"/>
              <a:t>- Logboek toont meldingen / fouten per categorie </a:t>
            </a:r>
          </a:p>
          <a:p>
            <a:r>
              <a:rPr lang="nl-BE" dirty="0"/>
              <a:t>- Bij system – event ID 36 en 37</a:t>
            </a:r>
          </a:p>
          <a:p>
            <a:endParaRPr lang="nl-BE" dirty="0"/>
          </a:p>
          <a:p>
            <a:endParaRPr lang="nl-BE" dirty="0"/>
          </a:p>
        </p:txBody>
      </p:sp>
      <p:pic>
        <p:nvPicPr>
          <p:cNvPr id="6146" name="Picture 2" descr="Enable Log Event when Disk Quota Warning Level Exceeded in Windows |  Tutorials">
            <a:extLst>
              <a:ext uri="{FF2B5EF4-FFF2-40B4-BE49-F238E27FC236}">
                <a16:creationId xmlns:a16="http://schemas.microsoft.com/office/drawing/2014/main" id="{F2A33D62-81FB-499D-AB23-949C7458F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645" y="2626176"/>
            <a:ext cx="6294480" cy="4148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622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Opdracht	</a:t>
            </a:r>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nl-BE" dirty="0"/>
              <a:t> Zorg voor een dynamische quota op de fileserver van 1GB per gebruiker, geef een mail na 80% (</a:t>
            </a:r>
            <a:r>
              <a:rPr lang="nl-BE" dirty="0" err="1"/>
              <a:t>smtp</a:t>
            </a:r>
            <a:r>
              <a:rPr lang="nl-BE" dirty="0"/>
              <a:t> niet nodig te configureren), en opnieuw een mail na 90%</a:t>
            </a:r>
          </a:p>
          <a:p>
            <a:pPr>
              <a:buFont typeface="Wingdings" panose="05000000000000000000" pitchFamily="2" charset="2"/>
              <a:buChar char="§"/>
            </a:pPr>
            <a:r>
              <a:rPr lang="nl-BE" dirty="0"/>
              <a:t> Zorg voor een harde quota van 4GB. Geef een mail na 3GB gebruik en een nieuwe mail na 3.5GB gebruik. Geef een mail en een melding in het logboek na 4GB gebruik.</a:t>
            </a:r>
          </a:p>
          <a:p>
            <a:pPr>
              <a:buFont typeface="Wingdings" panose="05000000000000000000" pitchFamily="2" charset="2"/>
              <a:buChar char="§"/>
            </a:pPr>
            <a:r>
              <a:rPr lang="nl-BE" dirty="0"/>
              <a:t> Beperk de fileserver zodat er geen video/audio bestanden en </a:t>
            </a:r>
            <a:r>
              <a:rPr lang="nl-BE" dirty="0" err="1"/>
              <a:t>executables</a:t>
            </a:r>
            <a:r>
              <a:rPr lang="nl-BE" dirty="0"/>
              <a:t> kunnen opgeslagen worden. Stuur een mail naar de gebruiker en plaats een entry in het logboek.</a:t>
            </a:r>
          </a:p>
        </p:txBody>
      </p:sp>
    </p:spTree>
    <p:extLst>
      <p:ext uri="{BB962C8B-B14F-4D97-AF65-F5344CB8AC3E}">
        <p14:creationId xmlns:p14="http://schemas.microsoft.com/office/powerpoint/2010/main" val="277059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VPN	</a:t>
            </a:r>
          </a:p>
        </p:txBody>
      </p:sp>
      <p:sp>
        <p:nvSpPr>
          <p:cNvPr id="3" name="Tijdelijke aanduiding voor inhoud 2"/>
          <p:cNvSpPr>
            <a:spLocks noGrp="1"/>
          </p:cNvSpPr>
          <p:nvPr>
            <p:ph idx="1"/>
          </p:nvPr>
        </p:nvSpPr>
        <p:spPr/>
        <p:txBody>
          <a:bodyPr>
            <a:normAutofit fontScale="77500" lnSpcReduction="20000"/>
          </a:bodyPr>
          <a:lstStyle/>
          <a:p>
            <a:r>
              <a:rPr lang="nl-BE" dirty="0"/>
              <a:t>- Via publiek netwerk verbinding maken met lokaal LAN/privé netwerk</a:t>
            </a:r>
          </a:p>
          <a:p>
            <a:r>
              <a:rPr lang="nl-BE" dirty="0"/>
              <a:t>- </a:t>
            </a:r>
            <a:r>
              <a:rPr lang="nl-BE" dirty="0" err="1"/>
              <a:t>encapsulatie</a:t>
            </a:r>
            <a:r>
              <a:rPr lang="nl-BE" dirty="0"/>
              <a:t> van data (nieuwe virtuele </a:t>
            </a:r>
            <a:r>
              <a:rPr lang="nl-BE" dirty="0" err="1"/>
              <a:t>vpn</a:t>
            </a:r>
            <a:r>
              <a:rPr lang="nl-BE" dirty="0"/>
              <a:t> adapter)</a:t>
            </a:r>
          </a:p>
          <a:p>
            <a:r>
              <a:rPr lang="nl-BE" dirty="0"/>
              <a:t>- authenticatie (username/password) voor toegang </a:t>
            </a:r>
            <a:r>
              <a:rPr lang="nl-BE" dirty="0" err="1"/>
              <a:t>vpn</a:t>
            </a:r>
            <a:r>
              <a:rPr lang="nl-BE" dirty="0"/>
              <a:t> per gebruiker</a:t>
            </a:r>
          </a:p>
          <a:p>
            <a:r>
              <a:rPr lang="nl-BE" dirty="0"/>
              <a:t>- data wordt </a:t>
            </a:r>
            <a:r>
              <a:rPr lang="nl-BE" dirty="0" err="1"/>
              <a:t>geencapsuleerd</a:t>
            </a:r>
            <a:r>
              <a:rPr lang="nl-BE" dirty="0"/>
              <a:t> door eerst doorheen </a:t>
            </a:r>
            <a:r>
              <a:rPr lang="nl-BE" dirty="0" err="1"/>
              <a:t>vpn</a:t>
            </a:r>
            <a:r>
              <a:rPr lang="nl-BE" dirty="0"/>
              <a:t> adapter te gaan, en daarna door fysieke adapter te gaan (</a:t>
            </a:r>
            <a:r>
              <a:rPr lang="nl-BE" dirty="0" err="1"/>
              <a:t>encapsulatie</a:t>
            </a:r>
            <a:r>
              <a:rPr lang="nl-BE" dirty="0"/>
              <a:t>)</a:t>
            </a:r>
          </a:p>
          <a:p>
            <a:r>
              <a:rPr lang="nl-BE" dirty="0"/>
              <a:t>- volledig datapakket komende van </a:t>
            </a:r>
            <a:r>
              <a:rPr lang="nl-BE" dirty="0" err="1"/>
              <a:t>vpn</a:t>
            </a:r>
            <a:r>
              <a:rPr lang="nl-BE" dirty="0"/>
              <a:t> adapter wordt eventueel </a:t>
            </a:r>
            <a:r>
              <a:rPr lang="nl-BE" dirty="0" err="1"/>
              <a:t>geencrypteerd</a:t>
            </a:r>
            <a:r>
              <a:rPr lang="nl-BE" dirty="0"/>
              <a:t> door fysieke adapter, headers/trailers van fysieke adapter worden niet </a:t>
            </a:r>
            <a:r>
              <a:rPr lang="nl-BE" dirty="0" err="1"/>
              <a:t>geencrypteerd</a:t>
            </a:r>
            <a:r>
              <a:rPr lang="nl-BE" dirty="0"/>
              <a:t>.</a:t>
            </a:r>
          </a:p>
          <a:p>
            <a:r>
              <a:rPr lang="nl-BE" dirty="0"/>
              <a:t>- data wordt naar </a:t>
            </a:r>
            <a:r>
              <a:rPr lang="nl-BE" dirty="0" err="1"/>
              <a:t>vpn</a:t>
            </a:r>
            <a:r>
              <a:rPr lang="nl-BE" dirty="0"/>
              <a:t> router gestuurd (tunnel)</a:t>
            </a:r>
          </a:p>
          <a:p>
            <a:r>
              <a:rPr lang="nl-BE" dirty="0"/>
              <a:t>- router zal binnenkomend pakket decrypteren en op eigen LAN-netwerk plaatsen</a:t>
            </a:r>
          </a:p>
          <a:p>
            <a:r>
              <a:rPr lang="nl-BE" dirty="0"/>
              <a:t>- alle verkeer gaat naar </a:t>
            </a:r>
            <a:r>
              <a:rPr lang="nl-BE" dirty="0" err="1"/>
              <a:t>vpn</a:t>
            </a:r>
            <a:r>
              <a:rPr lang="nl-BE" dirty="0"/>
              <a:t>-router (ook internetverkeer) zolang de </a:t>
            </a:r>
            <a:r>
              <a:rPr lang="nl-BE" dirty="0" err="1"/>
              <a:t>vpn</a:t>
            </a:r>
            <a:r>
              <a:rPr lang="nl-BE" dirty="0"/>
              <a:t> verbinding naar router open staat.</a:t>
            </a:r>
          </a:p>
          <a:p>
            <a:r>
              <a:rPr lang="nl-BE" dirty="0"/>
              <a:t>- mogelijkheid om internetverkeer niet naar </a:t>
            </a:r>
            <a:r>
              <a:rPr lang="nl-BE" dirty="0" err="1"/>
              <a:t>vpn</a:t>
            </a:r>
            <a:r>
              <a:rPr lang="nl-BE" dirty="0"/>
              <a:t> router te sturen (niet in deze cursus).</a:t>
            </a:r>
          </a:p>
        </p:txBody>
      </p:sp>
    </p:spTree>
    <p:extLst>
      <p:ext uri="{BB962C8B-B14F-4D97-AF65-F5344CB8AC3E}">
        <p14:creationId xmlns:p14="http://schemas.microsoft.com/office/powerpoint/2010/main" val="41292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Windows Remote Access</a:t>
            </a:r>
          </a:p>
        </p:txBody>
      </p:sp>
      <p:sp>
        <p:nvSpPr>
          <p:cNvPr id="3" name="Tijdelijke aanduiding voor inhoud 2"/>
          <p:cNvSpPr>
            <a:spLocks noGrp="1"/>
          </p:cNvSpPr>
          <p:nvPr>
            <p:ph idx="1"/>
          </p:nvPr>
        </p:nvSpPr>
        <p:spPr/>
        <p:txBody>
          <a:bodyPr/>
          <a:lstStyle/>
          <a:p>
            <a:pPr>
              <a:buFontTx/>
              <a:buChar char="-"/>
            </a:pPr>
            <a:r>
              <a:rPr lang="nl-BE" dirty="0"/>
              <a:t>Een rol binnen Windows Server 2019</a:t>
            </a:r>
          </a:p>
          <a:p>
            <a:pPr>
              <a:buFontTx/>
              <a:buChar char="-"/>
            </a:pPr>
            <a:r>
              <a:rPr lang="nl-BE" dirty="0"/>
              <a:t>Kan zowel als routing, (P) NAT-routing als VPN worden geconfigureerd.</a:t>
            </a:r>
          </a:p>
          <a:p>
            <a:pPr>
              <a:buFontTx/>
              <a:buChar char="-"/>
            </a:pPr>
            <a:r>
              <a:rPr lang="nl-BE" dirty="0"/>
              <a:t>Wij gebruiken het nu voor VPN</a:t>
            </a:r>
          </a:p>
          <a:p>
            <a:pPr lvl="1">
              <a:buFontTx/>
              <a:buChar char="-"/>
            </a:pPr>
            <a:r>
              <a:rPr lang="nl-BE" dirty="0"/>
              <a:t>Ga naar de rol Remote Access</a:t>
            </a:r>
          </a:p>
          <a:p>
            <a:pPr lvl="1">
              <a:buFontTx/>
              <a:buChar char="-"/>
            </a:pPr>
            <a:r>
              <a:rPr lang="nl-BE" dirty="0"/>
              <a:t>Selecteer Routing</a:t>
            </a:r>
          </a:p>
          <a:p>
            <a:pPr lvl="1">
              <a:buFontTx/>
              <a:buChar char="-"/>
            </a:pPr>
            <a:r>
              <a:rPr lang="nl-BE" dirty="0"/>
              <a:t>Open Routing </a:t>
            </a:r>
            <a:r>
              <a:rPr lang="nl-BE" dirty="0" err="1"/>
              <a:t>and</a:t>
            </a:r>
            <a:r>
              <a:rPr lang="nl-BE" dirty="0"/>
              <a:t> Remote Access en configureer NAT+VPN Routing</a:t>
            </a:r>
          </a:p>
          <a:p>
            <a:pPr lvl="1">
              <a:buFontTx/>
              <a:buChar char="-"/>
            </a:pPr>
            <a:r>
              <a:rPr lang="nl-BE" dirty="0"/>
              <a:t>Selecteer de JUISTE externe interface</a:t>
            </a:r>
          </a:p>
        </p:txBody>
      </p:sp>
    </p:spTree>
    <p:extLst>
      <p:ext uri="{BB962C8B-B14F-4D97-AF65-F5344CB8AC3E}">
        <p14:creationId xmlns:p14="http://schemas.microsoft.com/office/powerpoint/2010/main" val="334367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0666396-2DF5-4CE9-9AF4-7F4179FB6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979" y="1217180"/>
            <a:ext cx="7287943" cy="5061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07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VPN router configureren</a:t>
            </a:r>
          </a:p>
        </p:txBody>
      </p:sp>
      <p:sp>
        <p:nvSpPr>
          <p:cNvPr id="3" name="Tijdelijke aanduiding voor inhoud 2"/>
          <p:cNvSpPr>
            <a:spLocks noGrp="1"/>
          </p:cNvSpPr>
          <p:nvPr>
            <p:ph idx="1"/>
          </p:nvPr>
        </p:nvSpPr>
        <p:spPr/>
        <p:txBody>
          <a:bodyPr/>
          <a:lstStyle/>
          <a:p>
            <a:r>
              <a:rPr lang="nl-BE" dirty="0"/>
              <a:t>- Routing &amp; remote Access</a:t>
            </a:r>
          </a:p>
          <a:p>
            <a:r>
              <a:rPr lang="nl-BE" dirty="0"/>
              <a:t>- Nat + VPN</a:t>
            </a:r>
          </a:p>
          <a:p>
            <a:r>
              <a:rPr lang="nl-BE" dirty="0"/>
              <a:t>- configureren DHCP server of door VPN zelf laten beheren</a:t>
            </a:r>
          </a:p>
          <a:p>
            <a:r>
              <a:rPr lang="nl-BE" dirty="0"/>
              <a:t>- per user naar Active Directory Users &amp; computers -&gt; </a:t>
            </a:r>
            <a:r>
              <a:rPr lang="nl-BE" dirty="0" err="1"/>
              <a:t>Dial</a:t>
            </a:r>
            <a:r>
              <a:rPr lang="nl-BE" dirty="0"/>
              <a:t>-in -&gt; </a:t>
            </a:r>
            <a:r>
              <a:rPr lang="nl-BE" dirty="0" err="1"/>
              <a:t>allow</a:t>
            </a:r>
            <a:endParaRPr lang="nl-BE" dirty="0"/>
          </a:p>
          <a:p>
            <a:r>
              <a:rPr lang="nl-BE" dirty="0"/>
              <a:t>- kan ook door middel van policy en NPS (niet in cursus behandeld).</a:t>
            </a:r>
          </a:p>
        </p:txBody>
      </p:sp>
    </p:spTree>
    <p:extLst>
      <p:ext uri="{BB962C8B-B14F-4D97-AF65-F5344CB8AC3E}">
        <p14:creationId xmlns:p14="http://schemas.microsoft.com/office/powerpoint/2010/main" val="117959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Opdracht	</a:t>
            </a:r>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nl-BE" dirty="0"/>
              <a:t> Zorg dat alle </a:t>
            </a:r>
            <a:r>
              <a:rPr lang="nl-BE" dirty="0" err="1"/>
              <a:t>ipadressen</a:t>
            </a:r>
            <a:r>
              <a:rPr lang="nl-BE" dirty="0"/>
              <a:t> in je intern netwerk automatisch worden uitgedeeld met de juiste instellingen</a:t>
            </a:r>
          </a:p>
          <a:p>
            <a:pPr>
              <a:buFont typeface="Wingdings" panose="05000000000000000000" pitchFamily="2" charset="2"/>
              <a:buChar char="§"/>
            </a:pPr>
            <a:r>
              <a:rPr lang="nl-BE" dirty="0"/>
              <a:t> Maak een VPN + NAT router zodat je via de router kan verbinden vanuit een extern netwerk.</a:t>
            </a:r>
          </a:p>
          <a:p>
            <a:pPr>
              <a:buFont typeface="Wingdings" panose="05000000000000000000" pitchFamily="2" charset="2"/>
              <a:buChar char="§"/>
            </a:pPr>
            <a:r>
              <a:rPr lang="nl-BE" dirty="0"/>
              <a:t> Zorg dat elke account VPN toegang krijgt (remote access)</a:t>
            </a:r>
          </a:p>
          <a:p>
            <a:pPr>
              <a:buFont typeface="Wingdings" panose="05000000000000000000" pitchFamily="2" charset="2"/>
              <a:buChar char="§"/>
            </a:pPr>
            <a:r>
              <a:rPr lang="nl-BE" dirty="0"/>
              <a:t> Test dit met je eigen </a:t>
            </a:r>
            <a:r>
              <a:rPr lang="nl-BE" dirty="0" err="1"/>
              <a:t>hostbesturingssysteem</a:t>
            </a:r>
            <a:r>
              <a:rPr lang="nl-BE" dirty="0"/>
              <a:t>= maak verbinding vanaf je eigen desktop naar de externe interface van je router (server 1) met een account van het domein. Test dan of je aan je fileserver kan vanaf je eigen besturingssysteem via \\servernaam\fileserver.</a:t>
            </a:r>
          </a:p>
        </p:txBody>
      </p:sp>
    </p:spTree>
    <p:extLst>
      <p:ext uri="{BB962C8B-B14F-4D97-AF65-F5344CB8AC3E}">
        <p14:creationId xmlns:p14="http://schemas.microsoft.com/office/powerpoint/2010/main" val="326809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a:t>File services –Bestandsserverbronbeheer (File server resource manager)</a:t>
            </a:r>
          </a:p>
        </p:txBody>
      </p:sp>
      <p:sp>
        <p:nvSpPr>
          <p:cNvPr id="3" name="Tijdelijke aanduiding voor inhoud 2"/>
          <p:cNvSpPr>
            <a:spLocks noGrp="1"/>
          </p:cNvSpPr>
          <p:nvPr>
            <p:ph idx="1"/>
          </p:nvPr>
        </p:nvSpPr>
        <p:spPr/>
        <p:txBody>
          <a:bodyPr>
            <a:normAutofit/>
          </a:bodyPr>
          <a:lstStyle/>
          <a:p>
            <a:r>
              <a:rPr lang="nl-BE" dirty="0"/>
              <a:t>- Beperk gebruikers in opslagruimte op file servers (quota beheer/ management)</a:t>
            </a:r>
          </a:p>
          <a:p>
            <a:r>
              <a:rPr lang="nl-BE" dirty="0"/>
              <a:t>- Beperk type data per folder bv geen video/audio bestanden (bestandscontrole – file screening)</a:t>
            </a:r>
          </a:p>
          <a:p>
            <a:r>
              <a:rPr lang="nl-BE" dirty="0"/>
              <a:t>- </a:t>
            </a:r>
            <a:r>
              <a:rPr lang="nl-BE" dirty="0" err="1"/>
              <a:t>creeer</a:t>
            </a:r>
            <a:r>
              <a:rPr lang="nl-BE" dirty="0"/>
              <a:t> </a:t>
            </a:r>
            <a:r>
              <a:rPr lang="nl-BE" dirty="0" err="1"/>
              <a:t>policies</a:t>
            </a:r>
            <a:r>
              <a:rPr lang="nl-BE" dirty="0"/>
              <a:t> na actie (bv toegang ontzegd -&gt; mailing) (buiten de cursus)</a:t>
            </a:r>
          </a:p>
          <a:p>
            <a:endParaRPr lang="nl-BE" dirty="0"/>
          </a:p>
        </p:txBody>
      </p:sp>
    </p:spTree>
    <p:extLst>
      <p:ext uri="{BB962C8B-B14F-4D97-AF65-F5344CB8AC3E}">
        <p14:creationId xmlns:p14="http://schemas.microsoft.com/office/powerpoint/2010/main" val="46938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Quota management</a:t>
            </a:r>
          </a:p>
        </p:txBody>
      </p:sp>
      <p:sp>
        <p:nvSpPr>
          <p:cNvPr id="3" name="Tijdelijke aanduiding voor inhoud 2"/>
          <p:cNvSpPr>
            <a:spLocks noGrp="1"/>
          </p:cNvSpPr>
          <p:nvPr>
            <p:ph idx="1"/>
          </p:nvPr>
        </p:nvSpPr>
        <p:spPr/>
        <p:txBody>
          <a:bodyPr>
            <a:normAutofit/>
          </a:bodyPr>
          <a:lstStyle/>
          <a:p>
            <a:r>
              <a:rPr lang="nl-BE" dirty="0"/>
              <a:t>- Beperk gebruikers in opslagruimte op file servers / drives</a:t>
            </a:r>
          </a:p>
          <a:p>
            <a:r>
              <a:rPr lang="nl-BE" dirty="0"/>
              <a:t>- Bepaal policy welke data en welke locatie beheerd wordt.</a:t>
            </a:r>
          </a:p>
          <a:p>
            <a:r>
              <a:rPr lang="nl-BE" dirty="0"/>
              <a:t>- kies limiet met vast quotum (gelimiteerd/hard) of dynamisch quotum (overschrijden met beperking, soft </a:t>
            </a:r>
            <a:r>
              <a:rPr lang="nl-BE" dirty="0" err="1"/>
              <a:t>limitation</a:t>
            </a:r>
            <a:r>
              <a:rPr lang="nl-BE" dirty="0"/>
              <a:t>)</a:t>
            </a:r>
          </a:p>
          <a:p>
            <a:r>
              <a:rPr lang="nl-BE" dirty="0"/>
              <a:t>- Via Bestandsserverbronbeheer (File server resource manager)</a:t>
            </a:r>
          </a:p>
          <a:p>
            <a:r>
              <a:rPr lang="nl-BE" dirty="0"/>
              <a:t>- quota maken -&gt; pad ingeven -&gt; quotum voor pad maken -&gt; instellen</a:t>
            </a:r>
          </a:p>
          <a:p>
            <a:r>
              <a:rPr lang="nl-BE" dirty="0"/>
              <a:t>- kan ook op disk na instellen quotum</a:t>
            </a:r>
          </a:p>
          <a:p>
            <a:r>
              <a:rPr lang="nl-BE" dirty="0"/>
              <a:t>- kan ook als policy op een computer –&gt; computerpolicy – systeem – schijfquota</a:t>
            </a:r>
          </a:p>
          <a:p>
            <a:endParaRPr lang="nl-BE" dirty="0"/>
          </a:p>
        </p:txBody>
      </p:sp>
    </p:spTree>
    <p:extLst>
      <p:ext uri="{BB962C8B-B14F-4D97-AF65-F5344CB8AC3E}">
        <p14:creationId xmlns:p14="http://schemas.microsoft.com/office/powerpoint/2010/main" val="294016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23317F-A647-4271-93D1-930BEE298B35}"/>
              </a:ext>
            </a:extLst>
          </p:cNvPr>
          <p:cNvSpPr>
            <a:spLocks noGrp="1"/>
          </p:cNvSpPr>
          <p:nvPr>
            <p:ph type="title"/>
          </p:nvPr>
        </p:nvSpPr>
        <p:spPr/>
        <p:txBody>
          <a:bodyPr/>
          <a:lstStyle/>
          <a:p>
            <a:r>
              <a:rPr lang="en-US" dirty="0" err="1"/>
              <a:t>quotum</a:t>
            </a:r>
            <a:endParaRPr lang="nl-BE" dirty="0"/>
          </a:p>
        </p:txBody>
      </p:sp>
      <p:pic>
        <p:nvPicPr>
          <p:cNvPr id="4" name="Picture 2" descr="How to Implement File System Quotas in Windows Server | IT Pro">
            <a:extLst>
              <a:ext uri="{FF2B5EF4-FFF2-40B4-BE49-F238E27FC236}">
                <a16:creationId xmlns:a16="http://schemas.microsoft.com/office/drawing/2014/main" id="{8B00D104-C9C3-4B07-8020-B54C863001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1290" y="848563"/>
            <a:ext cx="4966857" cy="25804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9CAD7986-FF9E-43C8-9F5D-41FAAA246FD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27866" y="2661812"/>
            <a:ext cx="6799574" cy="3767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07368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1384</TotalTime>
  <Words>726</Words>
  <Application>Microsoft Office PowerPoint</Application>
  <PresentationFormat>Breedbeeld</PresentationFormat>
  <Paragraphs>61</Paragraphs>
  <Slides>13</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13</vt:i4>
      </vt:variant>
    </vt:vector>
  </HeadingPairs>
  <TitlesOfParts>
    <vt:vector size="17" baseType="lpstr">
      <vt:lpstr>Arial</vt:lpstr>
      <vt:lpstr>Calibri Light</vt:lpstr>
      <vt:lpstr>Wingdings</vt:lpstr>
      <vt:lpstr>Metropolitan</vt:lpstr>
      <vt:lpstr>Windows Server </vt:lpstr>
      <vt:lpstr>VPN </vt:lpstr>
      <vt:lpstr>Windows Remote Access</vt:lpstr>
      <vt:lpstr>PowerPoint-presentatie</vt:lpstr>
      <vt:lpstr>VPN router configureren</vt:lpstr>
      <vt:lpstr>Opdracht </vt:lpstr>
      <vt:lpstr>File services –Bestandsserverbronbeheer (File server resource manager)</vt:lpstr>
      <vt:lpstr>Quota management</vt:lpstr>
      <vt:lpstr>quotum</vt:lpstr>
      <vt:lpstr>Bestandscontrole</vt:lpstr>
      <vt:lpstr>Bestandscontrole</vt:lpstr>
      <vt:lpstr>Logboek</vt:lpstr>
      <vt:lpstr>Opdracht </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David Parren</cp:lastModifiedBy>
  <cp:revision>76</cp:revision>
  <dcterms:created xsi:type="dcterms:W3CDTF">2016-06-13T13:38:04Z</dcterms:created>
  <dcterms:modified xsi:type="dcterms:W3CDTF">2020-11-23T09:19:17Z</dcterms:modified>
</cp:coreProperties>
</file>