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4" r:id="rId9"/>
    <p:sldId id="273" r:id="rId10"/>
    <p:sldId id="260" r:id="rId11"/>
    <p:sldId id="261" r:id="rId12"/>
    <p:sldId id="268" r:id="rId13"/>
    <p:sldId id="269" r:id="rId14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16"/>
    </p:embeddedFont>
    <p:embeddedFont>
      <p:font typeface="Oswald" pitchFamily="2" charset="77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3"/>
    <p:restoredTop sz="94696"/>
  </p:normalViewPr>
  <p:slideViewPr>
    <p:cSldViewPr snapToGrid="0">
      <p:cViewPr varScale="1">
        <p:scale>
          <a:sx n="263" d="100"/>
          <a:sy n="263" d="100"/>
        </p:scale>
        <p:origin x="571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4:19:47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582 98 24575,'-7'0'0,"-1"-2"0,-6 2 0,-33 2 0,25-1 0,-23 5 0,38-4 0,-4 2 0,-2-2 0,0 3 0,-4-4 0,6 6 0,-1-5 0,0 4 0,3-3 0,0 1 0,4-1 0,0 0 0,0 1 0,-1 0 0,-3 2 0,1 2 0,-3 0 0,3 1 0,1-4 0,-3 6 0,-1-1 0,-1 4 0,-9 10 0,11-9 0,-11 9 0,12-12 0,-4 6 0,1-3 0,2 2 0,-3 1 0,3 0 0,-1 4 0,0-1 0,2-3 0,-3 7 0,5-2 0,-2 4 0,4-5 0,-3-1 0,5-4 0,-4 1 0,5-5 0,0 3 0,1-8 0,1 7 0,-2-5 0,0 1 0,0 1 0,-2 0 0,4-1 0,-4 6 0,3-5 0,-1 5 0,2-6 0,0 1 0,0 9 0,0-10 0,0 9 0,0-6 0,0 3 0,0 5 0,0 5 0,1-9 0,0 7 0,4-12 0,-4 3 0,2-4 0,-3 4 0,0-3 0,0 3 0,3 1 0,-3-5 0,3 5 0,-2-6 0,0-3 0,1 0 0,-2 0 0,1 1 0,3 0 0,-4 2 0,2-4 0,-3 4 0,1-2 0,0 3 0,0 0 0,0-1 0,0 6 0,0-5 0,0 5 0,-3-1 0,3 1 0,-5 5 0,4 0 0,-4 9 0,4-7 0,-2 7 0,0-10 0,3-3 0,-6-2 0,5-7 0,-3 0 0,4-3 0,0 3 0,0-3 0,0 5 0,0-4 0,0 2 0,0-1 0,0-1 0,0 4 0,0-4 0,0 4 0,0-4 0,0 4 0,0-2 0,0 3 0,0 9 0,0-7 0,0 11 0,3-3 0,0-4 0,2 7 0,-1-12 0,1 3 0,-3-6 0,1 1 0,-2-2 0,1 3 0,-1-1 0,0 6 0,3 4 0,-1 2 0,3-1 0,-2-6 0,0-4 0,0 0 0,-1-3 0,1 2 0,-2-4 0,2 4 0,-2-2 0,2 3 0,1 0 0,0-1 0,1-1 0,-2 1 0,1-5 0,-2 3 0,0-4 0,0-1 0,0-2 0,-1 1 0,1-3 0,-2 3 0,3-2 0,-3 2 0,3-1 0,-2 1 0,4-2 0,1 3 0,0-2 0,9-1 0,-8 1 0,7-2 0,-6 3 0,3-1 0,0 2 0,0-2 0,-1 2 0,1-4 0,0 5 0,4-1 0,-3 2 0,3-2 0,0 1 0,-3-1 0,8 4 0,-4-3 0,5 3 0,0-5 0,4 2 0,1-4 0,1 2 0,-6-3 0,-6 0 0,-7 0 0,0 0 0,-4 0 0,0 0 0,0 0 0,4 0 0,5 0 0,3 2 0,14-1 0,2 4 0,9-4 0,0 2 0,9-3 0,-11 0 0,10 0 0,-21-2 0,-3-1 0,-12 0 0,-6 2 0,1 1 0,0 0 0,3 0 0,8 0 0,3 0 0,9 0 0,0 0 0,0 0 0,0-3 0,0-1 0,0 1 0,-4-3 0,-2 6 0,-4-3 0,4 0 0,6 3 0,6-3 0,8 3 0,-2 0 0,20-4 0,-12 3 0,9-2 0,-14 3 0,-19-2 0,6 1 0,-11 0 0,5 1 0,7 0 0,-2 0 0,9 0 0,-4 0 0,3 0 0,6-4 0,6 3 0,0-5 0,-6 2 0,-6 0 0,-8 1 0,8 0 0,-3 2 0,-5-2 0,2 3 0,2 0 0,6 0 0,5 0 0,3 0 0,-13 0 0,13 0 0,-8-3 0,0 2 0,7-2 0,-2 3 0,10 0 0,5 0 0,-10 0 0,7-4 0,-2 0 0,-7-1 0,8-2 0,-25 7 0,16-7 0,-11 6 0,7-2 0,1 3 0,24 0 0,-4 0 0,15 0 0,3 0 0,-27 3 0,25-2 0,-42-1 0,9-1 0,-18-5 0,0 3 0,0-4 0,0 4 0,9-3 0,12 1 0,6-2 0,-1-1 0,2-7 0,-2 6 0,6-13 0,7 5 0,-16-2 0,10-1 0,-12 2 0,5 2 0,4 0 0,-13 2 0,2 6 0,-14-5 0,0 6 0,-12-7 0,-2 2 0,-12-2 0,7-18 0,-11 7 0,3-21 0,-7 13 0,-3-17 0,0 1 0,0 0 0,0-10 0,0 5 0,0-1 0,-3 0 0,-1 8 0,-7-6 0,-5-14 0,-4 7 0,-8-15 0,6 29 0,-8-18 0,-5 10 0,-2-7 0,2 3 0,-2 13 0,10 2 0,-9 1 0,10 6 0,-6-2 0,5 10 0,-1-2 0,-10 1 0,6 2 0,-15 0 0,-3-6 0,-4 9 0,-23-16 0,15 18 0,-15-5 0,33 18 0,-14-5 0,13 9 0,-17-7 0,-19 4 0,9-4 0,-10 7 0,6-10 0,2 2 0,-10-4 0,1 0 0,-13-3-658,18 10 658,-3-3 0,24 6 0,9 3 0,-7 0 0,-13-6 0,-7 8 0,-3-6 0,20 6 0,-2 0 0,-32-3 0,21 3 0,-3-1-721,16 1 0,0 0 721,-4 2 0,0 0 0,8 2 0,3 0 610,-32 2-610,22 4 0,14-1 0,9-3 0,2 2 0,-1-5 1490,4 1-1490,-12 2 0,15-3 0,-6 2 0,21-3 0,4 0 0,5 1 0,1 0 0,-4 0 0,0-1 0,-3 0 0,-4 0 0,-1 0 0,-5 0 0,-5 0 0,-5 3 0,-5 1 0,-5 0 0,4 2 0,1-3 0,10 1 0,-4-1 0,8-3 0,-3 0 0,4 0 0,-5 0 0,9 0 0,-12 0 0,12 0 0,-18 0 0,12-3 0,-11 3 0,16-3 0,-6 3 0,14 0 0,0 0 0,5 0 0,2 0 0,-1 0 0,1 0 0,-2 0 0,-1 0 0,-7 0 0,-8 0 0,6 1 0,-13 0 0,18 0 0,-10-1 0,9 0 0,0 0 0,4 1 0,0 0 0,1 0 0,-3-1 0,-1 0 0,-6 0 0,-14 0 0,2 0 0,-3 0 0,11 2 0,9-2 0,4 2 0,0-1 0,1 0 0,-3 0 0,-6-1 0,-1 0 0,-5 3 0,7-3 0,2 3 0,8-2 0,0-1 0,2 2 0,0-2 0,0 0 0,-1 0 0,0 0 0,0 1 0,1-1 0,-1 2 0,1-2 0,0 1 0,0-1 0,-1 2 0,-1 0 0,-4-1 0,2 3 0,-4-2 0,4 1 0,0-1 0,3 1 0,1-3 0,1 2 0,1-2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4:20:0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44 24575,'-11'0'0,"-1"0"0,5 0 0,-2 0 0,3 0 0,0 0 0,1 2 0,-1-2 0,3 1 0,-3 1 0,1-1 0,-1 1 0,-3 1 0,3 0 0,-6 3 0,6-1 0,-3 0 0,2 2 0,1-3 0,0 4 0,2-4 0,-1 2 0,2-2 0,-2 1 0,2 0 0,0-1 0,1-1 0,1 2 0,-1-3 0,2 2 0,-1-2 0,1 2 0,0 1 0,-2-1 0,2 1 0,-3 1 0,3-1 0,-1 1 0,2-1 0,-1 0 0,3-1 0,-1 1 0,1-1 0,-2 2 0,2-3 0,-3 1 0,3 0 0,-1-1 0,1-2 0,0 2 0,0-1 0,0-1 0,0 2 0,0-1 0,0 1 0,0 0 0,0-1 0,0 0 0,2 0 0,2 1 0,2 1 0,3 1 0,0 0 0,-1 0 0,-1-1 0,1 0 0,-6-1 0,3-1 0,-3 1 0,4-1 0,-3 0 0,3-1 0,-4-1 0,1 0 0,-3 0 0,3 0 0,-1 0 0,-1 0 0,1 2 0,-2-2 0,1 1 0,0 1 0,1-2 0,0 1 0,4 1 0,0-2 0,3 4 0,-1-4 0,6 5 0,-5-3 0,9 3 0,-10-3 0,9 1 0,-10-3 0,11 0 0,-8 2 0,7-2 0,-7 2 0,1-2 0,-3 0 0,-2 0 0,0 0 0,0 0 0,-3 0 0,0 0 0,3 0 0,0 0 0,3 2 0,4-2 0,1 2 0,14-2 0,2 0 0,14 0 0,-4 0 0,13 0 0,-7 0 0,8 0 0,-10 0 0,9 3 0,-12-2 0,3 2 0,-10 0 0,-10-2 0,-5 2 0,-6-1 0,-4-2 0,-3 2 0,2-1 0,3 0 0,-5 2 0,6-3 0,-9 2 0,2-2 0,-3 0 0,-1 0 0,1 0 0,-1 0 0,3 0 0,6 0 0,-3 1 0,6 0 0,-4 2 0,4-2 0,-3 0 0,3-1 0,-6 0 0,-3 0 0,-1 0 0,-3 0 0,3 0 0,-1 0 0,-1 0 0,2 0 0,-3 0 0,6 0 0,-4 0 0,4 0 0,-3 0 0,0 0 0,0 0 0,0 0 0,0 0 0,-1 0 0,1 0 0,-1 0 0,1 0 0,0 0 0,7 0 0,-2 2 0,9-1 0,-7 0 0,1-1 0,1 0 0,-4 0 0,5 0 0,-7 0 0,0 0 0,-4 0 0,0 0 0,3 0 0,-3 0 0,2 0 0,-4 0 0,0 0 0,1 0 0,0 0 0,4 0 0,-3 0 0,7 0 0,-6 0 0,3 0 0,-3 0 0,-1 0 0,1 0 0,-2 0 0,5 0 0,-2 0 0,1 0 0,1 0 0,-2 0 0,4 0 0,-4 0 0,1 0 0,-2 0 0,3 0 0,-2 0 0,4 0 0,-2 0 0,12 0 0,-7 0 0,6 0 0,-10 0 0,-2 0 0,-3 0 0,1 0 0,-3 0 0,2 0 0,-1 0 0,3 0 0,3 0 0,1 0 0,1-1 0,4 0 0,-5-1 0,2 2 0,-7 0 0,0 0 0,0 0 0,-1 0 0,3 0 0,0-1 0,8 0 0,2-1 0,8 2 0,1 0 0,1 0 0,-6 0 0,-6 0 0,-8 0 0,-1 0 0,-4 0 0,0 0 0,1 0 0,1 0 0,3 0 0,11 0 0,-5 0 0,6 0 0,-10 0 0,-2 2 0,-3-2 0,1 1 0,-1-1 0,-1 0 0,2 0 0,6 0 0,3 0 0,11 0 0,2 0 0,-1 0 0,-5 0 0,-8 0 0,-7 0 0,-3 0 0,-1 0 0,0 0 0,2 0 0,2 0 0,2 0 0,7 0 0,-3 0 0,1 0 0,-5 0 0,-1 0 0,-1 0 0,0 0 0,-1 0 0,-1 0 0,0 0 0,0 0 0,0 0 0,3 0 0,-2 0 0,2 0 0,0 0 0,6 0 0,-1 0 0,8 0 0,-4 0 0,5 0 0,-7 0 0,5 0 0,-10 0 0,6 0 0,-4 0 0,0 0 0,-1 0 0,-1 0 0,1 0 0,-2 0 0,7 0 0,-3 0 0,3 2 0,-8-1 0,3 0 0,-3-1 0,3 0 0,-1 0 0,-2 0 0,-3 0 0,-1 2 0,-1-2 0,0 1 0,2-1 0,-2 0 0,3 0 0,-1 0 0,8 0 0,-3 0 0,6 0 0,1 0 0,-4 0 0,7 0 0,-2-2 0,-1 0 0,4-1 0,-11 0 0,6 2 0,-3 0 0,0 1 0,8-3 0,1 0 0,5 0 0,5 0 0,5 0 0,-4 2 0,8-2 0,-8 3 0,-1 0 0,-6-3 0,-9 3 0,0-3 0,-8 3 0,-1 0 0,1 0 0,5 0 0,3 0 0,9 0 0,2 0 0,4 0 0,-9 0 0,7 3 0,-7 1 0,-1-1 0,-3 1 0,-11-3 0,-2 0 0,-1-1 0,1 0 0,-1 0 0,0 0 0,0 0 0,3 0 0,1 2 0,7-2 0,-3 4 0,12-4 0,-11 2 0,7-2 0,-12 0 0,-2 0 0,-2 0 0,-1 0 0,-1 0 0,2 0 0,2 0 0,5 0 0,5 0 0,10 0 0,0 0 0,1 0 0,-2 0 0,-9 0 0,0 0 0,-8 0 0,2-2 0,3-1 0,8 1 0,5-1 0,0 3 0,4-2 0,-8 1 0,4-2 0,-6 3 0,-3 0 0,-4 0 0,-7 1 0,-3 0 0,3 0 0,-2-1 0,16 0 0,-1 0 0,12 0 0,0-3 0,0 3 0,-9-3 0,-2 3 0,-12-2 0,-2 2 0,-2-1 0,-1 1 0,1 0 0,1 0 0,0 0 0,7 0 0,-3 0 0,4 0 0,-5 0 0,-4 0 0,-2-2 0,-1 2 0,1-1 0,1-1 0,2 2 0,-2-3 0,1 1 0,0 1 0,-2-1 0,1 1 0,-1-1 0,2-1 0,-2 0 0,-1 0 0,0 1 0,-1-2 0,0 2 0,-1-4 0,0 1 0,1-1 0,1 0 0,0 0 0,0 1 0,-1 0 0,0 2 0,-1 0 0,-1 0 0,-1-1 0,0-1 0,0 1 0,0 0 0,-1 3 0,1-3 0,-1 1 0,2 0 0,-3-1 0,-1-4 0,-1-1 0,1 0 0,0 2 0,0 1 0,0 1 0,0-1 0,0 0 0,1-1 0,0 1 0,1 0 0,-1 0 0,1 1 0,0 0 0,-1 1 0,0 1 0,0-2 0,1 2 0,0 0 0,0 1 0,1-1 0,-1 3 0,1-1 0,-1-1 0,0 1 0,0-1 0,0-2 0,-4 1 0,2 0 0,-7 0 0,6 2 0,-6-2 0,3 2 0,-7-3 0,3 3 0,-3-1 0,7 1 0,1 0 0,2 0 0,3 1 0,0-2 0,0 2 0,1-1 0,-1-1 0,-1 2 0,-1-3 0,-1 3 0,1-1 0,-1 1 0,3-2 0,-2 0 0,1-1 0,-1 0 0,-4 2 0,0-1 0,-7 2 0,3 0 0,-8 0 0,8 0 0,-3 0 0,7 0 0,1-1 0,2 0 0,3 0 0,-1 1 0,-1 0 0,-2 0 0,-3 0 0,-6 0 0,-1 0 0,-5 0 0,0 0 0,-4 0 0,-2 0 0,-4 0 0,0 0 0,0 0 0,5 0 0,-4 0 0,3 0 0,5 0 0,6 0 0,9-1 0,3 0 0,0 0 0,-3 1 0,-4-2 0,-6-2 0,-8-1 0,-2-1 0,1 2 0,0 1 0,10 3 0,-4-2 0,8 1 0,-8-1 0,0 2 0,-7 0 0,5 0 0,-7 0 0,16 0 0,-4 0 0,9 0 0,3 0 0,0 0 0,0 0 0,1 0 0,-1 0 0,1 0 0,-3 0 0,-2 0 0,-10 0 0,-3 0 0,-10 0 0,-3 0 0,3 0 0,1 2 0,5-1 0,1 4 0,-1-2 0,-5 4 0,-1-4 0,1 0 0,0-3 0,-9 0 0,11 0 0,-2 0 0,16 0 0,4 0 0,4 2 0,-3-2 0,3 1 0,-3-1 0,-1 0 0,-4 0 0,-6 0 0,-6 0 0,-4 0 0,5 0 0,5 2 0,8-2 0,5 2 0,3-2 0,-2 0 0,1 0 0,-9 0 0,6 0 0,-4 0 0,-2 0 0,1 0 0,-7 0 0,5 0 0,3 0 0,3 0 0,6 0 0,-4-1 0,5 0 0,-1 0 0,0 0 0,2 0 0,0 0 0,-1 0 0,0 0 0,-4 0 0,2 1 0,-5 0 0,2 0 0,0 0 0,-2 0 0,-3 0 0,1 2 0,-8-2 0,4 4 0,-5-3 0,0 1 0,0-2 0,0 3 0,5-3 0,0 3 0,6-3 0,1 0 0,-1 0 0,4 0 0,-1 0 0,-1 0 0,-5 0 0,1 0 0,-3 0 0,0 0 0,-1 0 0,-5 0 0,4 0 0,-2 2 0,2-1 0,1 1 0,-4-2 0,8 0 0,-8 0 0,8 0 0,-3 0 0,0 0 0,-6 0 0,-6 0 0,-17 0 0,0 0 0,-21 0 0,7 0 0,-8 0 0,9 0 0,1 0 0,-5 0 0,8-3 0,-3 2 0,15-2 0,1-1 0,12 4 0,-6-3 0,12 3 0,-4 0 0,5 0 0,5-2 0,-4 1 0,12-2 0,-4 1 0,10 1 0,-3-1 0,1 2 0,-1 0 0,1 0 0,-1 0 0,2 0 0,-3 0 0,1 0 0,-2 0 0,1 0 0,-2 0 0,0 0 0,0 0 0,-3 0 0,-4 0 0,3 0 0,-8 0 0,4 0 0,0 0 0,0 0 0,6 0 0,1 0 0,2 0 0,1 0 0,-1 0 0,-1 2 0,-3-1 0,-18 0 0,5-1 0,-12 0 0,11 0 0,11 0 0,2 0 0,4 0 0,2 0 0,-4 0 0,-3 0 0,1 0 0,-12 0 0,11 0 0,-11 0 0,14 0 0,0 0 0,6 0 0,2 0 0,0-1 0,0 1 0,-2-2 0,0 1 0,-8 0 0,-2-2 0,-11-1 0,-2 1 0,-4-3 0,5 6 0,1-3 0,8 3 0,-3 0 0,9 0 0,-14 0 0,8 2 0,-13-1 0,8 1 0,-4-2 0,13 0 0,2 0 0,7 0 0,1 0 0,-1 2 0,-1-2 0,0 1 0,-3-1 0,2 2 0,-2-2 0,5 1 0,-1 1 0,2-2 0,-1 1 0,-4 1 0,-6 1 0,4 1 0,-2-2 0,6 0 0,3-1 0,-2-1 0,4 3 0,-1-3 0,2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4:21:23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26 24575,'-5'0'0,"0"0"0,1 0 0,-1 0 0,-1 0 0,1 0 0,-1 0 0,3 0 0,-2 0 0,2 0 0,0 0 0,0 0 0,0 0 0,-2 0 0,0 0 0,-1 0 0,0 0 0,0 2 0,0-1 0,0 1 0,-1 1 0,1-3 0,0 2 0,0-1 0,0 1 0,-1-1 0,3 1 0,-2 0 0,2-1 0,0 3 0,-1-2 0,2-1 0,-5 3 0,2-1 0,-5 3 0,4 0 0,-2-1 0,5 1 0,-2-2 0,2 0 0,1 0 0,1 0 0,0 0 0,0 1 0,-1-1 0,3 1 0,-3 1 0,1 1 0,0-1 0,1 2 0,1-5 0,0 2 0,0-2 0,0 0 0,0 0 0,0 0 0,0 0 0,0 0 0,1-1 0,-1 2 0,3-2 0,-3 2 0,3-1 0,-3 0 0,3 0 0,-1 0 0,1 0 0,0 1 0,0 0 0,0-2 0,0 2 0,0-2 0,0 1 0,0-2 0,0 1 0,-1-1 0,1 0 0,-2 1 0,2-1 0,0 1 0,0 0 0,0 0 0,2 2 0,0-2 0,1 4 0,-1-4 0,0 2 0,0-4 0,0 3 0,1-2 0,-3 1 0,3 1 0,-1-3 0,3 3 0,-1-1 0,4 0 0,-2-1 0,3-1 0,-3 2 0,2-2 0,3 4 0,-4-3 0,4 1 0,-6 0 0,-1-2 0,2 2 0,-3-2 0,0 0 0,0 0 0,0 0 0,0 0 0,0 0 0,1 0 0,-3 0 0,2 1 0,-1 0 0,1 0 0,0 0 0,3 0 0,0 0 0,0-1 0,7 0 0,-6 0 0,6 0 0,-6 0 0,1 2 0,-2-2 0,3 2 0,-3-1 0,-1 0 0,1 0 0,-2 0 0,4 0 0,-4 0 0,1-1 0,1 0 0,-2 0 0,1 0 0,-3 0 0,0 0 0,-2 0 0,0 0 0,0 0 0,0 0 0,0 0 0,0 0 0,8 0 0,-4 0 0,8 0 0,-6 0 0,1 0 0,-2 0 0,1 0 0,-2 0 0,0 0 0,-1 0 0,1 0 0,2 0 0,3 0 0,0 0 0,-3 0 0,2-2 0,-4 2 0,1-2 0,1 2 0,-2 0 0,1 0 0,1 0 0,0 0 0,3 0 0,0 0 0,-3 0 0,6 0 0,-4 0 0,5 0 0,-4 0 0,4 0 0,-3 0 0,3 0 0,-4 0 0,4 0 0,1 0 0,-2 0 0,1 0 0,-7 2 0,0-2 0,0 2 0,-3-2 0,-1 1 0,0 0 0,3 0 0,-2-1 0,3 0 0,-4 0 0,1 0 0,-3 0 0,1 0 0,-1 0 0,2 1 0,-2 0 0,3 0 0,-1-1 0,1 0 0,0 0 0,3 0 0,0 2 0,0-2 0,2 2 0,-4-2 0,2 0 0,-1 0 0,2 0 0,-1 0 0,-1 0 0,1 0 0,0 0 0,7 0 0,-5 0 0,9 0 0,-5-3 0,2 3 0,-1-3 0,-4 3 0,-3-1 0,0 1 0,-3-2 0,0 2 0,-1 0 0,3 0 0,0 0 0,8 0 0,-3 0 0,8 0 0,-8 0 0,3 0 0,-7 0 0,2 0 0,-5 0 0,2 0 0,-1 0 0,0 0 0,4 0 0,-2 0 0,7 0 0,-3 0 0,8 0 0,5 0 0,-6 0 0,3 0 0,-12 0 0,-5 0 0,3 0 0,-4 0 0,8 3 0,-5-3 0,9 4 0,12-3 0,-12 1 0,21-2 0,-19 0 0,7 0 0,-4 0 0,-5 0 0,4 0 0,-8 0 0,3 0 0,-7 0 0,0 0 0,-3 0 0,0 0 0,3 0 0,-2 0 0,4 0 0,-4 0 0,8-3 0,-4 3 0,5-3 0,0 3 0,-3 0 0,7 0 0,-7 0 0,13 0 0,-13 0 0,13 0 0,-16 0 0,6 0 0,-7 0 0,0 0 0,7 0 0,-6 0 0,4 0 0,-3 0 0,-4 0 0,1 0 0,1-2 0,-2 1 0,1-3 0,-2 1 0,-1 1 0,1 1 0,-3 1 0,2 0 0,-2-2 0,-1 1 0,0-1 0,0 1 0,1 1 0,0-2 0,0 2 0,0-3 0,-1 0 0,0 0 0,2-6 0,1 4 0,1-4 0,-1 1 0,-2-2 0,-1-2 0,1 3 0,-2-2 0,2 2 0,-3-1 0,3 2 0,-2 2 0,0 1 0,-1 0 0,0 2 0,0-1 0,-1 0 0,0 0 0,0-1 0,1 2 0,0-3 0,-2 3 0,2-3 0,-1 2 0,-1 0 0,1 1 0,-1 0 0,-1 0 0,1-1 0,-1 1 0,0-1 0,2 0 0,-4-1 0,3 0 0,-1 0 0,2 1 0,-1 0 0,1 1 0,-1 0 0,-1 1 0,3 0 0,-3 1 0,1-1 0,-1 1 0,0-1 0,0 0 0,0 0 0,0 1 0,1-1 0,0 2 0,-2-3 0,-7 3 0,0-3 0,-5 2 0,0-3 0,3 4 0,-3-3 0,4 3 0,0 0 0,0 0 0,0 0 0,1 0 0,-1 0 0,-4 0 0,3 0 0,-1-1 0,5-1 0,0 0 0,3 0 0,-3 1 0,-5 0 0,6-1 0,-7 2 0,-3-4 0,4 3 0,-12-2 0,9 3 0,-5 0 0,0 0 0,-4 0 0,7 0 0,-2 2 0,14-2 0,0 2 0,3-2 0,1 0 0,0 0 0,-4 0 0,-5 0 0,3-1 0,-6-1 0,9 0 0,-3 0 0,3 2 0,0 0 0,-3 0 0,-4 0 0,-9 0 0,-10 0 0,-6 0 0,-4 3 0,-5-2 0,-5 2 0,7-3 0,0 0 0,22 2 0,2-2 0,12 2 0,2-1 0,1 0 0,1 0 0,-1-1 0,-1 0 0,-1-2 0,-2 2 0,-6-2 0,-6 2 0,4 0 0,-7 3 0,14-3 0,-4 3 0,5-3 0,-6 0 0,-1 0 0,-5 0 0,0 0 0,0 0 0,-5 0 0,4 0 0,-3 0 0,13 0 0,1 0 0,9 0 0,-1 0 0,0 0 0,0 0 0,-3 0 0,-1 0 0,-9-3 0,0 3 0,-14-3 0,7 3 0,-2 0 0,9 0 0,6 0 0,-6 0 0,-4 0 0,-2 0 0,-13 0 0,17 0 0,-16 0 0,12 0 0,0 0 0,-2 0 0,12 0 0,-1 1 0,6 1 0,-1 0 0,0-1 0,-1 1 0,-1-2 0,2 3 0,-3-3 0,0 2 0,3-2 0,0 0 0,5 0 0,-2 0 0,2 1 0,0 0 0,-1 0 0,2-1 0,-3 1 0,1 0 0,0 0 0,1-1 0,1 0 0,0 0 0,-2 2 0,1-1 0,-5 1 0,0 1 0,-1-3 0,-5 5 0,4-5 0,-10 3 0,9-3 0,-14 2 0,15-1 0,-18 2 0,17-1 0,-6-2 0,11 2 0,3-2 0,3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87aa2b0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g1287aa2b0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87aa2b0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87aa2b0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87aa2b045_9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87aa2b045_9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87aa2b045_9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87aa2b045_9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87aa2b045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87aa2b045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87aa2b045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87aa2b045_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87aa2b045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87aa2b045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87aa2b04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87aa2b04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uth0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311700" y="216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/>
              <a:t>START Presentatie - SecAdv</a:t>
            </a:r>
            <a:endParaRPr sz="3000"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352200" y="950875"/>
            <a:ext cx="3495300" cy="180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3F3F3"/>
                </a:solidFill>
              </a:rPr>
              <a:t>2TIN-GHIJKL Groep 10</a:t>
            </a:r>
            <a:endParaRPr sz="1800">
              <a:solidFill>
                <a:srgbClr val="F3F3F3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 u="sng">
                <a:solidFill>
                  <a:srgbClr val="F3F3F3"/>
                </a:solidFill>
              </a:rPr>
              <a:t>Emir Ozdemir 01 </a:t>
            </a:r>
            <a:endParaRPr sz="1800">
              <a:solidFill>
                <a:srgbClr val="F3F3F3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rgbClr val="F3F3F3"/>
                </a:solidFill>
              </a:rPr>
              <a:t>Muhammet Tasci 02 </a:t>
            </a:r>
            <a:endParaRPr sz="1800">
              <a:solidFill>
                <a:srgbClr val="F3F3F3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rgbClr val="F3F3F3"/>
                </a:solidFill>
              </a:rPr>
              <a:t>Gurhan Ozdemir 03</a:t>
            </a:r>
            <a:endParaRPr sz="1400">
              <a:solidFill>
                <a:srgbClr val="F3F3F3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rgbClr val="F3F3F3"/>
                </a:solidFill>
              </a:rPr>
              <a:t>Okan Gocer 04</a:t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294967295"/>
          </p:nvPr>
        </p:nvSpPr>
        <p:spPr>
          <a:xfrm>
            <a:off x="352200" y="2835000"/>
            <a:ext cx="3495300" cy="1438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3F3F3"/>
                </a:solidFill>
              </a:rPr>
              <a:t>Yellow: 2 sterren</a:t>
            </a:r>
            <a:endParaRPr sz="2400">
              <a:solidFill>
                <a:srgbClr val="F3F3F3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3F3F3"/>
                </a:solidFill>
              </a:rPr>
              <a:t>Blue: 2 sterren</a:t>
            </a:r>
            <a:endParaRPr sz="2400">
              <a:solidFill>
                <a:srgbClr val="F3F3F3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3F3F3"/>
                </a:solidFill>
              </a:rPr>
              <a:t>Red: 2 sterren</a:t>
            </a:r>
            <a:endParaRPr sz="2400">
              <a:solidFill>
                <a:srgbClr val="F3F3F3"/>
              </a:solidFill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4294967295"/>
          </p:nvPr>
        </p:nvSpPr>
        <p:spPr>
          <a:xfrm>
            <a:off x="4109100" y="950875"/>
            <a:ext cx="4713000" cy="1801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 u="sng">
                <a:solidFill>
                  <a:srgbClr val="F3F3F3"/>
                </a:solidFill>
              </a:rPr>
              <a:t>Verloop presentatie:</a:t>
            </a:r>
            <a:endParaRPr sz="1200" u="sng">
              <a:solidFill>
                <a:srgbClr val="F3F3F3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AutoNum type="arabicPeriod"/>
            </a:pPr>
            <a:r>
              <a:rPr lang="en" sz="1200">
                <a:solidFill>
                  <a:srgbClr val="F3F3F3"/>
                </a:solidFill>
              </a:rPr>
              <a:t>Wacht tot je wordt opgeroepen door de lector(en).</a:t>
            </a:r>
            <a:endParaRPr sz="1200">
              <a:solidFill>
                <a:srgbClr val="F3F3F3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AutoNum type="arabicPeriod"/>
            </a:pPr>
            <a:r>
              <a:rPr lang="en" sz="1200">
                <a:solidFill>
                  <a:srgbClr val="F3F3F3"/>
                </a:solidFill>
              </a:rPr>
              <a:t>Moderator deelt het scherm en start met deze slide (online).</a:t>
            </a:r>
            <a:endParaRPr sz="1200">
              <a:solidFill>
                <a:srgbClr val="F3F3F3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AutoNum type="arabicPeriod"/>
            </a:pPr>
            <a:r>
              <a:rPr lang="en" sz="1200">
                <a:solidFill>
                  <a:srgbClr val="F3F3F3"/>
                </a:solidFill>
              </a:rPr>
              <a:t>Als iedereen klaar is, geeft de moderator het startsein.</a:t>
            </a:r>
            <a:endParaRPr sz="1200">
              <a:solidFill>
                <a:srgbClr val="F3F3F3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AutoNum type="arabicPeriod"/>
            </a:pPr>
            <a:r>
              <a:rPr lang="en" sz="1200">
                <a:solidFill>
                  <a:srgbClr val="F3F3F3"/>
                </a:solidFill>
              </a:rPr>
              <a:t>Na de presentatie stellen de lectoren vragen.  </a:t>
            </a:r>
            <a:br>
              <a:rPr lang="en" sz="1200">
                <a:solidFill>
                  <a:srgbClr val="F3F3F3"/>
                </a:solidFill>
              </a:rPr>
            </a:br>
            <a:r>
              <a:rPr lang="en" sz="1200">
                <a:solidFill>
                  <a:srgbClr val="F3F3F3"/>
                </a:solidFill>
              </a:rPr>
              <a:t>Dit kan in groep of individueel.  (Iedereen moet kunnen antwoorden!)  </a:t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4294967295"/>
          </p:nvPr>
        </p:nvSpPr>
        <p:spPr>
          <a:xfrm>
            <a:off x="4109100" y="2835000"/>
            <a:ext cx="4713000" cy="14382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 u="sng">
                <a:solidFill>
                  <a:srgbClr val="F3F3F3"/>
                </a:solidFill>
              </a:rPr>
              <a:t>Afspraken:</a:t>
            </a:r>
            <a:endParaRPr sz="1200" u="sng">
              <a:solidFill>
                <a:srgbClr val="F3F3F3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AutoNum type="arabicPeriod"/>
            </a:pPr>
            <a:r>
              <a:rPr lang="en" sz="1200">
                <a:solidFill>
                  <a:srgbClr val="F3F3F3"/>
                </a:solidFill>
              </a:rPr>
              <a:t>Iedereen komt aan de beurt tijdens de presentatie.</a:t>
            </a:r>
            <a:endParaRPr sz="1200">
              <a:solidFill>
                <a:srgbClr val="F3F3F3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AutoNum type="arabicPeriod"/>
            </a:pPr>
            <a:r>
              <a:rPr lang="en" sz="1200">
                <a:solidFill>
                  <a:srgbClr val="F3F3F3"/>
                </a:solidFill>
              </a:rPr>
              <a:t>De presentatie duurt max 20 min.</a:t>
            </a:r>
            <a:endParaRPr sz="1200">
              <a:solidFill>
                <a:srgbClr val="F3F3F3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AutoNum type="arabicPeriod"/>
            </a:pPr>
            <a:r>
              <a:rPr lang="en" sz="1200">
                <a:solidFill>
                  <a:srgbClr val="F3F3F3"/>
                </a:solidFill>
              </a:rPr>
              <a:t>Indien langer kan de presentatie worden afgebroken.</a:t>
            </a:r>
            <a:endParaRPr sz="120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 u="sng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645900" y="612875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Cybercrafted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450" y="1408250"/>
            <a:ext cx="3449100" cy="34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EINDE Presentatie - SecAdv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>
                <a:solidFill>
                  <a:srgbClr val="F3F3F3"/>
                </a:solidFill>
              </a:rPr>
              <a:t>Teamgrading:</a:t>
            </a:r>
            <a:r>
              <a:rPr lang="en" sz="3200">
                <a:solidFill>
                  <a:srgbClr val="F3F3F3"/>
                </a:solidFill>
              </a:rPr>
              <a:t> ja/neen</a:t>
            </a:r>
            <a:endParaRPr sz="3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</a:rPr>
              <a:t>Neen? </a:t>
            </a:r>
            <a:endParaRPr sz="20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</a:rPr>
              <a:t>→ ofwel aangeven welke student(en) meer verdient dan de anderen </a:t>
            </a:r>
            <a:endParaRPr sz="20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</a:rPr>
              <a:t>	(wanneer hierover consensus is binnen het team)</a:t>
            </a:r>
            <a:endParaRPr sz="20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</a:rPr>
              <a:t>→ ofwel opsomming van completed tasks per student</a:t>
            </a:r>
            <a:endParaRPr sz="20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Yellow 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Yellow Team** Opdracht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MVC </a:t>
            </a:r>
            <a:r>
              <a:rPr lang="en" dirty="0" err="1"/>
              <a:t>webapplicatie</a:t>
            </a:r>
            <a:endParaRPr lang="en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 err="1"/>
              <a:t>Authenticatie</a:t>
            </a:r>
            <a:r>
              <a:rPr lang="en" dirty="0"/>
              <a:t> </a:t>
            </a:r>
            <a:r>
              <a:rPr lang="en" dirty="0" err="1"/>
              <a:t>m.b.v</a:t>
            </a:r>
            <a:r>
              <a:rPr lang="en" dirty="0"/>
              <a:t> OpenID connect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Auth0 of eigen identity server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 err="1"/>
              <a:t>Ingelogde</a:t>
            </a:r>
            <a:r>
              <a:rPr lang="en" dirty="0"/>
              <a:t> user </a:t>
            </a:r>
            <a:r>
              <a:rPr lang="en" dirty="0" err="1"/>
              <a:t>krijgt</a:t>
            </a:r>
            <a:r>
              <a:rPr lang="en" dirty="0"/>
              <a:t> </a:t>
            </a:r>
            <a:r>
              <a:rPr lang="en" dirty="0" err="1"/>
              <a:t>geheim</a:t>
            </a:r>
            <a:r>
              <a:rPr lang="en" dirty="0"/>
              <a:t> </a:t>
            </a:r>
            <a:r>
              <a:rPr lang="en" dirty="0" err="1"/>
              <a:t>bericht</a:t>
            </a:r>
            <a:r>
              <a:rPr lang="en" dirty="0"/>
              <a:t> </a:t>
            </a:r>
            <a:r>
              <a:rPr lang="en" dirty="0" err="1"/>
              <a:t>te</a:t>
            </a:r>
            <a:r>
              <a:rPr lang="en" dirty="0"/>
              <a:t> </a:t>
            </a:r>
            <a:r>
              <a:rPr lang="en" dirty="0" err="1"/>
              <a:t>zien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 err="1"/>
              <a:t>Mvc</a:t>
            </a:r>
            <a:r>
              <a:rPr lang="en" dirty="0"/>
              <a:t> app laten </a:t>
            </a:r>
            <a:r>
              <a:rPr lang="en" dirty="0" err="1"/>
              <a:t>meedraaien</a:t>
            </a:r>
            <a:r>
              <a:rPr lang="en" dirty="0"/>
              <a:t> in Docker</a:t>
            </a:r>
            <a:endParaRPr lang="en-BE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025" y="1152472"/>
            <a:ext cx="4026648" cy="226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5272" y="2635250"/>
            <a:ext cx="131243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Initialisatie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Nodige packages installeren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Express -&gt; Node.js webapp framework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Ejs -&gt; Template engine voor de views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Express-openid-connect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Dotenv -&gt; omgevingsvariabelen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MVC folder structuur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5339D45-18E6-B3D6-31CB-47A727CEA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31" y="3075038"/>
            <a:ext cx="2995638" cy="1493837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09C0508-5FE7-60C3-5652-1C962DD9F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400" y="1152475"/>
            <a:ext cx="2348276" cy="26879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38A8-2E17-8628-5FB1-5E1B65F8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BE" dirty="0"/>
              <a:t>Auth0 Project aanmaken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C4441-D3E7-D1F4-C21D-21DC4A6D6C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BE" u="sng" dirty="0">
                <a:hlinkClick r:id="rId2"/>
              </a:rPr>
              <a:t>https://auth0.com/</a:t>
            </a:r>
            <a:r>
              <a:rPr lang="en-BE" dirty="0"/>
              <a:t> </a:t>
            </a:r>
          </a:p>
          <a:p>
            <a:pPr>
              <a:buFontTx/>
              <a:buChar char="-"/>
            </a:pPr>
            <a:r>
              <a:rPr lang="en-BE" dirty="0"/>
              <a:t>Wat is en waarom Auth0?</a:t>
            </a:r>
          </a:p>
          <a:p>
            <a:pPr>
              <a:buFontTx/>
              <a:buChar char="-"/>
            </a:pPr>
            <a:r>
              <a:rPr lang="en-BE" dirty="0"/>
              <a:t>Nieuwe Applicatie aanmaken</a:t>
            </a:r>
          </a:p>
          <a:p>
            <a:pPr>
              <a:buFontTx/>
              <a:buChar char="-"/>
            </a:pPr>
            <a:r>
              <a:rPr lang="en-BE" dirty="0"/>
              <a:t>Type Regular Web Applications</a:t>
            </a:r>
          </a:p>
          <a:p>
            <a:pPr>
              <a:buFontTx/>
              <a:buChar char="-"/>
            </a:pPr>
            <a:r>
              <a:rPr lang="en-BE" dirty="0"/>
              <a:t>Settings pagina is belangrijk!</a:t>
            </a:r>
          </a:p>
          <a:p>
            <a:pPr>
              <a:buFontTx/>
              <a:buChar char="-"/>
            </a:pPr>
            <a:r>
              <a:rPr lang="en-BE" dirty="0"/>
              <a:t>Domain, client ID en Client Secret</a:t>
            </a:r>
          </a:p>
          <a:p>
            <a:pPr>
              <a:buFontTx/>
              <a:buChar char="-"/>
            </a:pPr>
            <a:r>
              <a:rPr lang="en-BE" dirty="0"/>
              <a:t>Callback Url en allowed Logout Url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3B67F-E418-02E5-536E-D84DBBCBA8F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BE" dirty="0"/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46487F9-2E35-0A95-7DA8-992B2BE2F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400" y="1152474"/>
            <a:ext cx="3227765" cy="1451997"/>
          </a:xfrm>
          <a:prstGeom prst="rect">
            <a:avLst/>
          </a:prstGeom>
        </p:spPr>
      </p:pic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45B1F0F-1875-F334-86F4-7C213DE58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400" y="2739221"/>
            <a:ext cx="3227765" cy="1829653"/>
          </a:xfrm>
          <a:prstGeom prst="rect">
            <a:avLst/>
          </a:prstGeom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2670FBF-612B-C9A4-7DB8-007C8ABC7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893" y="3155575"/>
            <a:ext cx="2967514" cy="17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8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3FA8-F023-F2D8-BC32-73272702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BE" dirty="0"/>
              <a:t>Server opstellen en auth0 SDK gebruiken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6D290-07E6-6C7D-CBB5-BA297B3E5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4207081" cy="3416400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 err="1"/>
              <a:t>Simpel</a:t>
            </a:r>
            <a:r>
              <a:rPr lang="en-GB" dirty="0"/>
              <a:t> Express App op </a:t>
            </a:r>
            <a:r>
              <a:rPr lang="en-GB" dirty="0" err="1"/>
              <a:t>poort</a:t>
            </a:r>
            <a:r>
              <a:rPr lang="en-GB" dirty="0"/>
              <a:t> 4000</a:t>
            </a:r>
          </a:p>
          <a:p>
            <a:pPr>
              <a:buFontTx/>
              <a:buChar char="-"/>
            </a:pPr>
            <a:r>
              <a:rPr lang="en-GB" dirty="0"/>
              <a:t>Credentials van Auth0 </a:t>
            </a:r>
            <a:r>
              <a:rPr lang="en-GB" dirty="0" err="1"/>
              <a:t>plaatsen</a:t>
            </a:r>
            <a:r>
              <a:rPr lang="en-GB" dirty="0"/>
              <a:t> in .env</a:t>
            </a:r>
          </a:p>
          <a:p>
            <a:pPr>
              <a:buFontTx/>
              <a:buChar char="-"/>
            </a:pPr>
            <a:r>
              <a:rPr lang="en-BE" dirty="0"/>
              <a:t>Auth middleware van express-openid-connect</a:t>
            </a:r>
          </a:p>
          <a:p>
            <a:pPr>
              <a:buFontTx/>
              <a:buChar char="-"/>
            </a:pPr>
            <a:r>
              <a:rPr lang="en-BE" dirty="0"/>
              <a:t>Auth0 config object aanmaken</a:t>
            </a:r>
          </a:p>
          <a:p>
            <a:pPr>
              <a:buFontTx/>
              <a:buChar char="-"/>
            </a:pPr>
            <a:r>
              <a:rPr lang="en-BE" dirty="0"/>
              <a:t>Verdere configuratie van de server</a:t>
            </a:r>
          </a:p>
          <a:p>
            <a:pPr>
              <a:buFontTx/>
              <a:buChar char="-"/>
            </a:pPr>
            <a:r>
              <a:rPr lang="en-BE" dirty="0"/>
              <a:t>De auth middleware gebruiken met het object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F71A8-32E6-609E-A521-A6C7EBF2644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BE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C7D76E8-8086-9FE7-59DA-E8018924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400" y="1152475"/>
            <a:ext cx="3999900" cy="2645426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9D93011-4270-4519-48AF-578F3AEBE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19" y="3241922"/>
            <a:ext cx="4242357" cy="13480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F76D60E-4BA6-9285-44AC-6CE8DAA2654C}"/>
                  </a:ext>
                </a:extLst>
              </p14:cNvPr>
              <p14:cNvContentPartPr/>
              <p14:nvPr/>
            </p14:nvContentPartPr>
            <p14:xfrm>
              <a:off x="5010994" y="2174522"/>
              <a:ext cx="1878840" cy="790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F76D60E-4BA6-9285-44AC-6CE8DAA265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1994" y="2165882"/>
                <a:ext cx="1896480" cy="80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ACA9A8E-8A91-A351-7BA7-40E6513F9768}"/>
                  </a:ext>
                </a:extLst>
              </p14:cNvPr>
              <p14:cNvContentPartPr/>
              <p14:nvPr/>
            </p14:nvContentPartPr>
            <p14:xfrm>
              <a:off x="5139154" y="1668002"/>
              <a:ext cx="1714680" cy="128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ACA9A8E-8A91-A351-7BA7-40E6513F97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30514" y="1659362"/>
                <a:ext cx="17323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5F37412-00EC-798F-9D07-3C40639B08D9}"/>
                  </a:ext>
                </a:extLst>
              </p14:cNvPr>
              <p14:cNvContentPartPr/>
              <p14:nvPr/>
            </p14:nvContentPartPr>
            <p14:xfrm>
              <a:off x="5126554" y="3132482"/>
              <a:ext cx="842040" cy="10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5F37412-00EC-798F-9D07-3C40639B08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17914" y="3123482"/>
                <a:ext cx="85968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02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8C4D-21E3-38C4-9251-27A41730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BE" dirty="0"/>
              <a:t>Model – View – Controller aanmaken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C51D0-7EF8-7B98-5E47-5D7C626BD1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BE" dirty="0"/>
              <a:t>Een Response Model met 3 eigenschappen</a:t>
            </a:r>
          </a:p>
          <a:p>
            <a:pPr>
              <a:buFontTx/>
              <a:buChar char="-"/>
            </a:pPr>
            <a:endParaRPr lang="en-BE" dirty="0"/>
          </a:p>
          <a:p>
            <a:pPr>
              <a:buFontTx/>
              <a:buChar char="-"/>
            </a:pPr>
            <a:r>
              <a:rPr lang="en-BE" dirty="0"/>
              <a:t>Auth0 middleware zorgt voor de oidc object</a:t>
            </a:r>
          </a:p>
          <a:p>
            <a:pPr>
              <a:buFontTx/>
              <a:buChar char="-"/>
            </a:pPr>
            <a:r>
              <a:rPr lang="en-GB" dirty="0" err="1"/>
              <a:t>Controleren</a:t>
            </a:r>
            <a:r>
              <a:rPr lang="en-GB" dirty="0"/>
              <a:t> of de user </a:t>
            </a:r>
            <a:r>
              <a:rPr lang="en-GB" dirty="0" err="1"/>
              <a:t>geauthentiseerd</a:t>
            </a:r>
            <a:r>
              <a:rPr lang="en-GB" dirty="0"/>
              <a:t> is</a:t>
            </a:r>
          </a:p>
          <a:p>
            <a:pPr>
              <a:buFontTx/>
              <a:buChar char="-"/>
            </a:pPr>
            <a:r>
              <a:rPr lang="en-GB" dirty="0"/>
              <a:t>Met </a:t>
            </a:r>
            <a:r>
              <a:rPr lang="en-GB" dirty="0" err="1"/>
              <a:t>res.render</a:t>
            </a:r>
            <a:r>
              <a:rPr lang="en-GB" dirty="0"/>
              <a:t>()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view </a:t>
            </a:r>
            <a:r>
              <a:rPr lang="en-GB" dirty="0" err="1"/>
              <a:t>renderen</a:t>
            </a:r>
            <a:endParaRPr lang="en-GB" dirty="0"/>
          </a:p>
          <a:p>
            <a:pPr>
              <a:buFontTx/>
              <a:buChar char="-"/>
            </a:pPr>
            <a:r>
              <a:rPr lang="en-GB" dirty="0"/>
              <a:t>Parameters(“Naam View”, data)</a:t>
            </a:r>
          </a:p>
          <a:p>
            <a:pPr>
              <a:buFontTx/>
              <a:buChar char="-"/>
            </a:pPr>
            <a:r>
              <a:rPr lang="en-GB" dirty="0" err="1"/>
              <a:t>Callback</a:t>
            </a:r>
            <a:r>
              <a:rPr lang="en-GB" dirty="0"/>
              <a:t> </a:t>
            </a:r>
            <a:r>
              <a:rPr lang="en-GB" dirty="0" err="1"/>
              <a:t>methode</a:t>
            </a:r>
            <a:r>
              <a:rPr lang="en-GB" dirty="0"/>
              <a:t> redirect </a:t>
            </a:r>
            <a:r>
              <a:rPr lang="en-GB" dirty="0" err="1"/>
              <a:t>naar</a:t>
            </a:r>
            <a:r>
              <a:rPr lang="en-GB" dirty="0"/>
              <a:t> index </a:t>
            </a:r>
            <a:r>
              <a:rPr lang="en-GB" dirty="0" err="1"/>
              <a:t>pagina</a:t>
            </a:r>
            <a:endParaRPr lang="en-GB" dirty="0"/>
          </a:p>
          <a:p>
            <a:pPr marL="139700" indent="0">
              <a:buNone/>
            </a:pPr>
            <a:endParaRPr lang="en-BE" dirty="0"/>
          </a:p>
          <a:p>
            <a:pPr>
              <a:buFontTx/>
              <a:buChar char="-"/>
            </a:pPr>
            <a:r>
              <a:rPr lang="en-GB" dirty="0" err="1"/>
              <a:t>Index.ejs</a:t>
            </a:r>
            <a:r>
              <a:rPr lang="en-GB" dirty="0"/>
              <a:t> </a:t>
            </a:r>
            <a:r>
              <a:rPr lang="en-GB" dirty="0" err="1"/>
              <a:t>bevat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simple html template</a:t>
            </a:r>
          </a:p>
          <a:p>
            <a:pPr>
              <a:buFontTx/>
              <a:buChar char="-"/>
            </a:pPr>
            <a:r>
              <a:rPr lang="en-GB" dirty="0"/>
              <a:t>Links </a:t>
            </a:r>
            <a:r>
              <a:rPr lang="en-GB" dirty="0" err="1"/>
              <a:t>naar</a:t>
            </a:r>
            <a:r>
              <a:rPr lang="en-GB" dirty="0"/>
              <a:t> de login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loguit</a:t>
            </a:r>
            <a:r>
              <a:rPr lang="en-GB" dirty="0"/>
              <a:t> </a:t>
            </a:r>
            <a:r>
              <a:rPr lang="en-GB" dirty="0" err="1"/>
              <a:t>url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/>
              <a:t>Toont</a:t>
            </a:r>
            <a:r>
              <a:rPr lang="en-GB" dirty="0"/>
              <a:t> secret message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gebruiker</a:t>
            </a:r>
            <a:r>
              <a:rPr lang="en-GB" dirty="0"/>
              <a:t> </a:t>
            </a:r>
            <a:r>
              <a:rPr lang="en-GB" dirty="0" err="1"/>
              <a:t>geauthentiseerd</a:t>
            </a:r>
            <a:r>
              <a:rPr lang="en-GB" dirty="0"/>
              <a:t> is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D53B0-A0C6-5257-D569-DE35CE56969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BE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745BD54-BDE0-9446-776A-90F977A47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839" y="1158732"/>
            <a:ext cx="2570631" cy="1434837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10F6CDE-030E-D8DC-E889-07360F30A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858" y="2728319"/>
            <a:ext cx="2143962" cy="202103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7C41FD0-595E-FD7B-7D28-17F5E0D6D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077" y="2728319"/>
            <a:ext cx="2261275" cy="203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7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AF05-7B74-D86D-22F8-ED6D5212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BE" dirty="0"/>
              <a:t>Applicatie runnen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9734F-05D3-9D58-192B-05A2E2D5C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55B75-D9B5-9737-B1CC-9DE7127B520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BE" dirty="0"/>
          </a:p>
        </p:txBody>
      </p:sp>
      <p:pic>
        <p:nvPicPr>
          <p:cNvPr id="5" name="Picture 4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F52CA519-87F8-52E7-30FF-05682ED8A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52475"/>
            <a:ext cx="3999900" cy="1733722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F54EB2-BB0A-16D8-33B7-DE2E5DF38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944282"/>
            <a:ext cx="3999900" cy="1624593"/>
          </a:xfrm>
          <a:prstGeom prst="rect">
            <a:avLst/>
          </a:prstGeom>
        </p:spPr>
      </p:pic>
      <p:pic>
        <p:nvPicPr>
          <p:cNvPr id="7" name="Picture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BDB78B94-1A0E-13A7-C4FC-0E6154C49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627" y="1152475"/>
            <a:ext cx="3775445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5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9F34-66A3-677D-C2ED-250E927C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BE" dirty="0"/>
              <a:t>Dockerfile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B47C4-6640-C1A3-C666-02321713F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4482853" cy="3416400"/>
          </a:xfrm>
        </p:spPr>
        <p:txBody>
          <a:bodyPr/>
          <a:lstStyle/>
          <a:p>
            <a:pPr>
              <a:buFontTx/>
              <a:buChar char="-"/>
            </a:pPr>
            <a:r>
              <a:rPr lang="en-BE" dirty="0"/>
              <a:t>Node image met alpine distributie</a:t>
            </a:r>
          </a:p>
          <a:p>
            <a:pPr>
              <a:buFontTx/>
              <a:buChar char="-"/>
            </a:pPr>
            <a:r>
              <a:rPr lang="en-BE" dirty="0"/>
              <a:t>Workdir /App</a:t>
            </a:r>
          </a:p>
          <a:p>
            <a:pPr>
              <a:buFontTx/>
              <a:buChar char="-"/>
            </a:pPr>
            <a:r>
              <a:rPr lang="en-BE" dirty="0"/>
              <a:t>Applicatie overbrengen</a:t>
            </a:r>
          </a:p>
          <a:p>
            <a:pPr>
              <a:buFontTx/>
              <a:buChar char="-"/>
            </a:pPr>
            <a:r>
              <a:rPr lang="en-BE" dirty="0"/>
              <a:t>Packages installeren</a:t>
            </a:r>
          </a:p>
          <a:p>
            <a:pPr>
              <a:buFontTx/>
              <a:buChar char="-"/>
            </a:pPr>
            <a:r>
              <a:rPr lang="en-BE" dirty="0"/>
              <a:t>Applicatie runnen en exposen op poort 4000</a:t>
            </a:r>
          </a:p>
          <a:p>
            <a:pPr>
              <a:buFontTx/>
              <a:buChar char="-"/>
            </a:pPr>
            <a:endParaRPr lang="en-BE" dirty="0"/>
          </a:p>
          <a:p>
            <a:pPr>
              <a:buFontTx/>
              <a:buChar char="-"/>
            </a:pPr>
            <a:r>
              <a:rPr lang="en-US" dirty="0"/>
              <a:t>docker build -t yellow-team-</a:t>
            </a:r>
            <a:r>
              <a:rPr lang="en-US" dirty="0" err="1"/>
              <a:t>mvc</a:t>
            </a:r>
            <a:r>
              <a:rPr lang="en-US" dirty="0"/>
              <a:t>-app .</a:t>
            </a:r>
            <a:r>
              <a:rPr lang="en-BE" dirty="0"/>
              <a:t> </a:t>
            </a:r>
          </a:p>
          <a:p>
            <a:pPr>
              <a:buFontTx/>
              <a:buChar char="-"/>
            </a:pPr>
            <a:r>
              <a:rPr lang="en-US" dirty="0"/>
              <a:t>docker run -</a:t>
            </a:r>
            <a:r>
              <a:rPr lang="en-US" dirty="0" err="1"/>
              <a:t>dp</a:t>
            </a:r>
            <a:r>
              <a:rPr lang="en-US" dirty="0"/>
              <a:t> 4000:4000 yellow-team-</a:t>
            </a:r>
            <a:r>
              <a:rPr lang="en-US" dirty="0" err="1"/>
              <a:t>mvc</a:t>
            </a:r>
            <a:r>
              <a:rPr lang="en-US" dirty="0"/>
              <a:t>-app</a:t>
            </a:r>
            <a:endParaRPr lang="en-BE" dirty="0"/>
          </a:p>
          <a:p>
            <a:pPr>
              <a:buFontTx/>
              <a:buChar char="-"/>
            </a:pPr>
            <a:endParaRPr lang="en-BE" dirty="0"/>
          </a:p>
          <a:p>
            <a:pPr>
              <a:buFontTx/>
              <a:buChar char="-"/>
            </a:pP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61C69-51EB-7061-FE92-80B906B641B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5C5B95-4873-2842-4676-6A9CE551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577" y="1149023"/>
            <a:ext cx="3774571" cy="341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16301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403</Words>
  <Application>Microsoft Macintosh PowerPoint</Application>
  <PresentationFormat>On-screen Show (16:9)</PresentationFormat>
  <Paragraphs>83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Oswald</vt:lpstr>
      <vt:lpstr>Average</vt:lpstr>
      <vt:lpstr>Slate</vt:lpstr>
      <vt:lpstr>START Presentatie - SecAdv</vt:lpstr>
      <vt:lpstr>Yellow </vt:lpstr>
      <vt:lpstr>Yellow Team** Opdracht</vt:lpstr>
      <vt:lpstr>Project Initialisatie</vt:lpstr>
      <vt:lpstr>Auth0 Project aanmaken</vt:lpstr>
      <vt:lpstr>Server opstellen en auth0 SDK gebruiken</vt:lpstr>
      <vt:lpstr>Model – View – Controller aanmaken</vt:lpstr>
      <vt:lpstr>Applicatie runnen</vt:lpstr>
      <vt:lpstr>Dockerfile </vt:lpstr>
      <vt:lpstr>Red</vt:lpstr>
      <vt:lpstr>Cybercrafted</vt:lpstr>
      <vt:lpstr>Blue</vt:lpstr>
      <vt:lpstr>EINDE Presentatie - SecAdv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Presentatie - SecAdv</dc:title>
  <cp:lastModifiedBy>Emir Ozdemir</cp:lastModifiedBy>
  <cp:revision>4</cp:revision>
  <dcterms:modified xsi:type="dcterms:W3CDTF">2022-05-12T18:43:21Z</dcterms:modified>
</cp:coreProperties>
</file>