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9"/>
  </p:normalViewPr>
  <p:slideViewPr>
    <p:cSldViewPr snapToGrid="0" snapToObjects="1">
      <p:cViewPr varScale="1">
        <p:scale>
          <a:sx n="127" d="100"/>
          <a:sy n="127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0F231-CCF5-70C3-BF87-537030A23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31DA9-D183-C304-0283-D3D67755C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07CB7-B1B8-D6FD-9C24-1DFFC849E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EB7E-7514-C843-A73F-15838E056613}" type="datetimeFigureOut">
              <a:rPr lang="en-BE" smtClean="0"/>
              <a:t>12/05/2022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5D530-7C08-D878-61FB-F1794719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CC3A4-76CE-38E6-79B6-6F086961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7B8D-F943-D443-89C8-6FE476032CD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9549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8267-09E0-1835-8D2F-45D4C6CFB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45224-97DA-3065-DE85-7B43E423E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07F51-41C0-9D5B-3D37-5C62CC11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EB7E-7514-C843-A73F-15838E056613}" type="datetimeFigureOut">
              <a:rPr lang="en-BE" smtClean="0"/>
              <a:t>12/05/2022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40C0D-69EB-52E0-2535-113CD78C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74FE-3203-8DB8-201C-552FDF1F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7B8D-F943-D443-89C8-6FE476032CD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2274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587E76-8A76-3C19-93EB-8BCEC9686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D78AA-0FE1-DCDC-EF6F-0F012DFA8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61E85-EC7D-23CF-E449-AEE3A278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EB7E-7514-C843-A73F-15838E056613}" type="datetimeFigureOut">
              <a:rPr lang="en-BE" smtClean="0"/>
              <a:t>12/05/2022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D8D13-5622-BD59-A6BA-0FBCFC88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82206-90D7-D247-9302-089512F6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7B8D-F943-D443-89C8-6FE476032CD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1909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4BD25-A96D-E1F4-B402-CC4206EB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19F09-0EF2-8088-431A-C23D97F32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0751B-3B5C-A18B-FA0D-2E5C9EF6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EB7E-7514-C843-A73F-15838E056613}" type="datetimeFigureOut">
              <a:rPr lang="en-BE" smtClean="0"/>
              <a:t>12/05/2022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22363-3FA0-56A6-02EA-190DCBD50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DA179-706D-5B74-62ED-42C6D716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7B8D-F943-D443-89C8-6FE476032CD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6352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7183-FB14-0D66-357D-3759DFD60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D0D5F-A01B-9848-7D62-BEE82416A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0785A-ACDB-C3DD-0936-061E61207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EB7E-7514-C843-A73F-15838E056613}" type="datetimeFigureOut">
              <a:rPr lang="en-BE" smtClean="0"/>
              <a:t>12/05/2022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FB185-44D2-3403-3C62-6FC968B2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BFBE4-5972-9306-F471-3EB0F926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7B8D-F943-D443-89C8-6FE476032CD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7977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895D-B5D9-2B72-4AE4-16AFAFA3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5A0D2-CFED-002A-6410-759C51430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E8246-3A44-37C3-AED0-C4ACF1232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27453-DFA4-8C65-0B79-A5BE0039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EB7E-7514-C843-A73F-15838E056613}" type="datetimeFigureOut">
              <a:rPr lang="en-BE" smtClean="0"/>
              <a:t>12/05/2022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BA362-179E-D0C6-BD3A-593A0DB3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9DDA1-EFC8-87E9-63FF-211AD6D1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7B8D-F943-D443-89C8-6FE476032CD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7537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495F-687F-09B6-CC97-24AB1AE0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9E525-C431-8ED9-B888-AA839ED91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14EF9-7AF2-3AE5-33BC-C02118457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48AB4-274B-97A2-6F6F-D5B104FA79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F1D85B-6F64-686D-A02A-73030620E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6746F-552E-C6CD-480F-49348EBE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EB7E-7514-C843-A73F-15838E056613}" type="datetimeFigureOut">
              <a:rPr lang="en-BE" smtClean="0"/>
              <a:t>12/05/2022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44CF7-DB0C-90DA-525E-12803CC77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5DCD6-2747-314D-81DE-87462C8E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7B8D-F943-D443-89C8-6FE476032CD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8357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CD1B-B8FF-02CB-FC9F-743E85A3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A078F-BA74-2974-BCD6-E040813C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EB7E-7514-C843-A73F-15838E056613}" type="datetimeFigureOut">
              <a:rPr lang="en-BE" smtClean="0"/>
              <a:t>12/05/2022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7A736-0F2B-5D5C-F51A-2CAC733F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E26FF-2B0A-4DF0-2BEE-3E6D75B4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7B8D-F943-D443-89C8-6FE476032CD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0632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21124D-41B5-55AA-13F5-12C591B1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EB7E-7514-C843-A73F-15838E056613}" type="datetimeFigureOut">
              <a:rPr lang="en-BE" smtClean="0"/>
              <a:t>12/05/2022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F00C3-608F-1CEA-DAA3-197BAC53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A74E4-5B72-1F19-366B-12C03348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7B8D-F943-D443-89C8-6FE476032CD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5216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7DEA-1E96-B26E-B20C-F1BA22936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B8B2A-1A6A-0DFC-23BA-CE9A7E948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F6B4B-DD95-2B05-C456-A5F302F9B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AF085-0CA6-1F18-B4A9-E2E926F7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EB7E-7514-C843-A73F-15838E056613}" type="datetimeFigureOut">
              <a:rPr lang="en-BE" smtClean="0"/>
              <a:t>12/05/2022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94CC0-4193-B8A2-9D72-4E6579EA6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6EA45-9058-16F5-F73F-D7F9AD1D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7B8D-F943-D443-89C8-6FE476032CD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4539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DAF4-88B1-9729-E552-57A64C803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9DF5D-8DC3-2A5A-F51A-C927C7F1F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E9B2B-037D-F606-7D47-7EDA78A9E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15AEE-FE62-4C8F-08B1-AEE08CBD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EB7E-7514-C843-A73F-15838E056613}" type="datetimeFigureOut">
              <a:rPr lang="en-BE" smtClean="0"/>
              <a:t>12/05/2022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23EFB-3D2C-42BB-79A7-D81BC535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066DB-6A05-FC55-DEFD-F1B875F4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7B8D-F943-D443-89C8-6FE476032CD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9687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56D9F4-CD83-CF16-30ED-19E0F3CA9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83FFB-1AE9-7277-C29A-F8139E329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D126E-F415-5574-6526-13D6355C2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6EB7E-7514-C843-A73F-15838E056613}" type="datetimeFigureOut">
              <a:rPr lang="en-BE" smtClean="0"/>
              <a:t>12/05/2022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B91D3-224F-4778-C642-2D6DABE91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E8728-BD3E-449B-F5B1-A648E658B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B7B8D-F943-D443-89C8-6FE476032CD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0602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uth0.com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7C467-7E8D-1206-3058-D0C9C8F1F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Yellow Team**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82371-7EFC-B761-EE56-48F9E9AAA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99463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0D9F-87E8-62A0-7E81-421C4468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Project Initialisatie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30902-B64C-8781-58E6-E88F74BBB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GB" dirty="0" err="1"/>
              <a:t>Npm</a:t>
            </a:r>
            <a:r>
              <a:rPr lang="en-GB" dirty="0"/>
              <a:t> </a:t>
            </a:r>
            <a:r>
              <a:rPr lang="en-GB" dirty="0" err="1"/>
              <a:t>init</a:t>
            </a:r>
            <a:r>
              <a:rPr lang="en-GB" dirty="0"/>
              <a:t> –y</a:t>
            </a:r>
            <a:endParaRPr lang="en-BE" dirty="0"/>
          </a:p>
          <a:p>
            <a:pPr marL="285750" indent="-285750">
              <a:buFontTx/>
              <a:buChar char="-"/>
            </a:pPr>
            <a:r>
              <a:rPr lang="en-BE" dirty="0"/>
              <a:t>Packages installeren met npm install</a:t>
            </a:r>
          </a:p>
          <a:p>
            <a:pPr marL="285750" indent="-285750">
              <a:buFontTx/>
              <a:buChar char="-"/>
            </a:pPr>
            <a:r>
              <a:rPr lang="en-BE" dirty="0"/>
              <a:t>Express</a:t>
            </a:r>
          </a:p>
          <a:p>
            <a:pPr marL="285750" indent="-285750">
              <a:buFontTx/>
              <a:buChar char="-"/>
            </a:pPr>
            <a:r>
              <a:rPr lang="en-BE" dirty="0"/>
              <a:t>Ejs</a:t>
            </a:r>
          </a:p>
          <a:p>
            <a:pPr marL="285750" indent="-285750">
              <a:buFontTx/>
              <a:buChar char="-"/>
            </a:pPr>
            <a:r>
              <a:rPr lang="en-BE" dirty="0"/>
              <a:t>Express-open-id-connect</a:t>
            </a:r>
          </a:p>
          <a:p>
            <a:pPr marL="285750" indent="-285750">
              <a:buFontTx/>
              <a:buChar char="-"/>
            </a:pPr>
            <a:r>
              <a:rPr lang="en-GB" dirty="0"/>
              <a:t>D</a:t>
            </a:r>
            <a:r>
              <a:rPr lang="en-BE" dirty="0"/>
              <a:t>otenv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D9F654A-DC96-E747-E36C-F8E128A83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885415"/>
            <a:ext cx="6172200" cy="307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6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5170-43FA-4BBB-0E91-4F960E0E8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Directory structuur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A2745-93B7-15F9-7D18-D2B31C80F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BE" dirty="0"/>
              <a:t>Server.js</a:t>
            </a:r>
          </a:p>
          <a:p>
            <a:pPr marL="285750" indent="-285750">
              <a:buFontTx/>
              <a:buChar char="-"/>
            </a:pPr>
            <a:r>
              <a:rPr lang="en-BE" dirty="0"/>
              <a:t>Views -&gt; index.ejs</a:t>
            </a:r>
          </a:p>
          <a:p>
            <a:pPr marL="285750" indent="-285750">
              <a:buFontTx/>
              <a:buChar char="-"/>
            </a:pPr>
            <a:r>
              <a:rPr lang="en-BE" dirty="0"/>
              <a:t>Controllers -&gt; IndexController.js</a:t>
            </a:r>
          </a:p>
          <a:p>
            <a:pPr marL="285750" indent="-285750">
              <a:buFontTx/>
              <a:buChar char="-"/>
            </a:pPr>
            <a:r>
              <a:rPr lang="en-BE" dirty="0"/>
              <a:t>Models -&gt; Response.js</a:t>
            </a:r>
          </a:p>
          <a:p>
            <a:pPr marL="285750" indent="-285750">
              <a:buFontTx/>
              <a:buChar char="-"/>
            </a:pPr>
            <a:r>
              <a:rPr lang="en-BE" dirty="0"/>
              <a:t>.env -&gt; omgevingsvariabelen</a:t>
            </a:r>
          </a:p>
          <a:p>
            <a:endParaRPr lang="en-BE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DFE5483-B1AC-4300-D29F-3A2ECD6DA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9988" y="1112837"/>
            <a:ext cx="40386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44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415C-5465-F9E8-4128-B9AAF54F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Auth0 project aanmaken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A6BF0-05A7-0300-BC42-0D1A6DD17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nl-NL" u="sng" dirty="0">
                <a:hlinkClick r:id="rId2"/>
              </a:rPr>
              <a:t>https://auth0.com/</a:t>
            </a:r>
            <a:r>
              <a:rPr lang="en-BE" dirty="0">
                <a:effectLst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BE" dirty="0"/>
              <a:t>Wat is Auth0?</a:t>
            </a:r>
          </a:p>
          <a:p>
            <a:pPr marL="285750" indent="-285750">
              <a:buFontTx/>
              <a:buChar char="-"/>
            </a:pPr>
            <a:r>
              <a:rPr lang="en-BE" dirty="0"/>
              <a:t>Waarom Auth0?</a:t>
            </a:r>
          </a:p>
          <a:p>
            <a:pPr marL="285750" indent="-285750">
              <a:buFontTx/>
              <a:buChar char="-"/>
            </a:pPr>
            <a:r>
              <a:rPr lang="en-GB" dirty="0"/>
              <a:t>T</a:t>
            </a:r>
            <a:r>
              <a:rPr lang="en-BE" dirty="0"/>
              <a:t>ype -&gt; Regular Web Application</a:t>
            </a:r>
          </a:p>
        </p:txBody>
      </p:sp>
      <p:pic>
        <p:nvPicPr>
          <p:cNvPr id="6" name="Content Placeholder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52BCA7C-70E0-624D-B707-49193FDA1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0012" y="457200"/>
            <a:ext cx="6172200" cy="2795859"/>
          </a:xfrm>
          <a:prstGeom prst="rect">
            <a:avLst/>
          </a:prstGeom>
        </p:spPr>
      </p:pic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03C821B3-0D76-1995-BF0F-F45064598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072" y="3429000"/>
            <a:ext cx="3174080" cy="279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6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65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Yellow Team**</vt:lpstr>
      <vt:lpstr>Project Initialisatie</vt:lpstr>
      <vt:lpstr>Directory structuur</vt:lpstr>
      <vt:lpstr>Auth0 project aanmaken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Team**</dc:title>
  <dc:creator>Emir Ozdemir</dc:creator>
  <cp:lastModifiedBy>Emir Ozdemir</cp:lastModifiedBy>
  <cp:revision>1</cp:revision>
  <dcterms:created xsi:type="dcterms:W3CDTF">2022-05-12T10:41:02Z</dcterms:created>
  <dcterms:modified xsi:type="dcterms:W3CDTF">2022-05-12T10:52:12Z</dcterms:modified>
</cp:coreProperties>
</file>