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315" r:id="rId6"/>
    <p:sldId id="316" r:id="rId7"/>
    <p:sldId id="317" r:id="rId8"/>
    <p:sldId id="318" r:id="rId9"/>
    <p:sldId id="319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jke Willems" initials="MW" lastIdx="1" clrIdx="0">
    <p:extLst>
      <p:ext uri="{19B8F6BF-5375-455C-9EA6-DF929625EA0E}">
        <p15:presenceInfo xmlns:p15="http://schemas.microsoft.com/office/powerpoint/2012/main" userId="S-1-5-21-1886147242-600034149-3961559718-30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67803" autoAdjust="0"/>
  </p:normalViewPr>
  <p:slideViewPr>
    <p:cSldViewPr snapToGrid="0">
      <p:cViewPr varScale="1">
        <p:scale>
          <a:sx n="75" d="100"/>
          <a:sy n="75" d="100"/>
        </p:scale>
        <p:origin x="213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753A-9A06-804F-98E6-FD33E57F14C8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191BA-05A7-A44A-B328-DC6A54A84F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65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929B0-1419-4F46-AF09-C71DE1BDA924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68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16/02/2022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16/02/2022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16/02/2022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1027-7817-49F1-BD89-F26E1DE1A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ASP.NET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165C5F-B5F1-42A1-8D6C-E93FA0F59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409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Using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Entity</a:t>
            </a:r>
            <a:r>
              <a:rPr lang="nl-BE" dirty="0"/>
              <a:t> Framework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3232150" y="63992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89433DD-59E3-443A-B5F0-33429A59D331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10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02CBA-AFBC-4A2C-BDF9-B3513B29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</a:t>
            </a:r>
            <a:r>
              <a:rPr lang="nl-BE" dirty="0"/>
              <a:t> Framework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F3A10C-2B64-4028-8C6C-E35B131C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Install</a:t>
            </a:r>
            <a:r>
              <a:rPr lang="nl-BE" dirty="0"/>
              <a:t> Entity </a:t>
            </a:r>
            <a:r>
              <a:rPr lang="nl-BE" dirty="0" err="1"/>
              <a:t>Framwork</a:t>
            </a:r>
            <a:r>
              <a:rPr lang="nl-BE" dirty="0"/>
              <a:t> Core</a:t>
            </a:r>
          </a:p>
          <a:p>
            <a:pPr lvl="1"/>
            <a:r>
              <a:rPr lang="nl-BE" dirty="0" err="1"/>
              <a:t>Microsoft.EntityFrameworkCore.SqlServer</a:t>
            </a:r>
            <a:r>
              <a:rPr lang="nl-BE" dirty="0"/>
              <a:t> </a:t>
            </a:r>
            <a:r>
              <a:rPr lang="nl-BE" dirty="0" err="1"/>
              <a:t>NuGet</a:t>
            </a:r>
            <a:r>
              <a:rPr lang="nl-BE" dirty="0"/>
              <a:t> package (</a:t>
            </a:r>
            <a:r>
              <a:rPr lang="nl-BE" dirty="0" err="1"/>
              <a:t>latest</a:t>
            </a:r>
            <a:r>
              <a:rPr lang="nl-BE" dirty="0"/>
              <a:t> 3.1 </a:t>
            </a:r>
            <a:r>
              <a:rPr lang="nl-BE" dirty="0" err="1"/>
              <a:t>version</a:t>
            </a:r>
            <a:r>
              <a:rPr lang="nl-BE" dirty="0"/>
              <a:t>)</a:t>
            </a:r>
          </a:p>
          <a:p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Context Class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07CBD5-4C25-4B62-9A53-31A03AC5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75" y="3368675"/>
            <a:ext cx="6486525" cy="2943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250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6C3C5-F102-4AFE-BDF8-CF9DC73B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</a:t>
            </a:r>
            <a:r>
              <a:rPr lang="nl-BE" dirty="0"/>
              <a:t> Framework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CFF4EEEE-312C-4580-9DA6-7F19CD70197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SqlRestaurantData</a:t>
            </a:r>
            <a:r>
              <a:rPr lang="nl-BE" dirty="0"/>
              <a:t> Class</a:t>
            </a:r>
          </a:p>
          <a:p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2C87CB3-961A-40AA-8550-CEC0B910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6" y="2202346"/>
            <a:ext cx="5453270" cy="4556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927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68250-3464-4A99-8CF1-0EF6070E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</a:t>
            </a:r>
            <a:r>
              <a:rPr lang="nl-BE" dirty="0"/>
              <a:t> Framework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8EB6F5BF-9188-4754-861C-2E246052AB89}"/>
              </a:ext>
            </a:extLst>
          </p:cNvPr>
          <p:cNvSpPr txBox="1"/>
          <p:nvPr/>
        </p:nvSpPr>
        <p:spPr>
          <a:xfrm>
            <a:off x="1427967" y="1370609"/>
            <a:ext cx="357687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800" dirty="0" err="1"/>
              <a:t>Add</a:t>
            </a:r>
            <a:r>
              <a:rPr lang="nl-BE" sz="2800" dirty="0"/>
              <a:t> </a:t>
            </a:r>
            <a:r>
              <a:rPr lang="nl-BE" sz="2800" dirty="0" err="1"/>
              <a:t>EntityFramework</a:t>
            </a:r>
            <a:endParaRPr lang="nl-BE" sz="28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0358F3C-DF54-4EA2-A317-90F78624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05" y="2002320"/>
            <a:ext cx="7610475" cy="4019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368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A5DA3-142D-4082-98C1-E0DDEE71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</a:t>
            </a:r>
            <a:r>
              <a:rPr lang="nl-BE" dirty="0"/>
              <a:t> Framework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04565A-CED7-4889-8CB5-0A5C5B91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07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nuget</a:t>
            </a:r>
            <a:r>
              <a:rPr lang="nl-BE" dirty="0"/>
              <a:t> package </a:t>
            </a:r>
            <a:r>
              <a:rPr lang="nl-BE" dirty="0" err="1"/>
              <a:t>Microsoft.EntityFrameworkCore.Tools</a:t>
            </a:r>
            <a:endParaRPr lang="nl-BE" dirty="0"/>
          </a:p>
          <a:p>
            <a:r>
              <a:rPr lang="nl-BE" dirty="0" err="1"/>
              <a:t>Add</a:t>
            </a:r>
            <a:r>
              <a:rPr lang="nl-BE" dirty="0"/>
              <a:t>-Migration </a:t>
            </a:r>
            <a:r>
              <a:rPr lang="nl-BE" dirty="0" err="1"/>
              <a:t>initial</a:t>
            </a:r>
            <a:endParaRPr lang="nl-BE" dirty="0"/>
          </a:p>
          <a:p>
            <a:r>
              <a:rPr lang="nl-BE" dirty="0"/>
              <a:t>Update-database</a:t>
            </a:r>
          </a:p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data in </a:t>
            </a:r>
            <a:r>
              <a:rPr lang="nl-BE" dirty="0" err="1"/>
              <a:t>the</a:t>
            </a:r>
            <a:r>
              <a:rPr lang="nl-BE" dirty="0"/>
              <a:t> Restaurant </a:t>
            </a:r>
            <a:r>
              <a:rPr lang="nl-BE" dirty="0" err="1"/>
              <a:t>table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Create</a:t>
            </a:r>
            <a:r>
              <a:rPr lang="nl-BE" dirty="0"/>
              <a:t> a new restaurant in </a:t>
            </a:r>
            <a:r>
              <a:rPr lang="nl-BE" dirty="0" err="1"/>
              <a:t>the</a:t>
            </a:r>
            <a:r>
              <a:rPr lang="nl-BE" dirty="0"/>
              <a:t> form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navigating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/home/</a:t>
            </a:r>
            <a:r>
              <a:rPr lang="nl-BE" dirty="0" err="1"/>
              <a:t>create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4CF14D6-04D7-445A-93E1-6A35607F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91" y="3429000"/>
            <a:ext cx="3381375" cy="15335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F3B02F4-2671-437E-B112-D599D8DC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098" y="2959743"/>
            <a:ext cx="2319011" cy="20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646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e37ab7a-2f9d-4b11-8a70-b8adeec1f2f3">
      <UserInfo>
        <DisplayName>Veerle Asaert</DisplayName>
        <AccountId>904</AccountId>
        <AccountType/>
      </UserInfo>
      <UserInfo>
        <DisplayName>Tristan Fransen</DisplayName>
        <AccountId>157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F0E765827BE459D2E2F10D4AE71B1" ma:contentTypeVersion="" ma:contentTypeDescription="Een nieuw document maken." ma:contentTypeScope="" ma:versionID="2f46e66c7a6ec4a1edea36aaab90ab9d">
  <xsd:schema xmlns:xsd="http://www.w3.org/2001/XMLSchema" xmlns:xs="http://www.w3.org/2001/XMLSchema" xmlns:p="http://schemas.microsoft.com/office/2006/metadata/properties" xmlns:ns2="1e37ab7a-2f9d-4b11-8a70-b8adeec1f2f3" xmlns:ns3="2dc40555-4930-49f9-9de7-282035349440" xmlns:ns4="3b189b6c-2ec9-404f-8344-cfe33c8ec286" targetNamespace="http://schemas.microsoft.com/office/2006/metadata/properties" ma:root="true" ma:fieldsID="dc1186d27f3c290209c5efceca3a01c8" ns2:_="" ns3:_="" ns4:_="">
    <xsd:import namespace="1e37ab7a-2f9d-4b11-8a70-b8adeec1f2f3"/>
    <xsd:import namespace="2dc40555-4930-49f9-9de7-282035349440"/>
    <xsd:import namespace="3b189b6c-2ec9-404f-8344-cfe33c8ec28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b7a-2f9d-4b11-8a70-b8adeec1f2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40555-4930-49f9-9de7-282035349440" elementFormDefault="qualified">
    <xsd:import namespace="http://schemas.microsoft.com/office/2006/documentManagement/types"/>
    <xsd:import namespace="http://schemas.microsoft.com/office/infopath/2007/PartnerControls"/>
    <xsd:element name="LastSharedByUser" ma:index="11" nillable="true" ma:displayName="Laatst gedeeld, per gebruik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atst gedeeld, per tijdstip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189b6c-2ec9-404f-8344-cfe33c8ec2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1D9E19-D54E-45B2-A90B-81CCF0C261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A3E96F-7133-41F5-80DF-B5FE2ECD7683}">
  <ds:schemaRefs>
    <ds:schemaRef ds:uri="3b189b6c-2ec9-404f-8344-cfe33c8ec286"/>
    <ds:schemaRef ds:uri="http://schemas.microsoft.com/office/2006/metadata/properties"/>
    <ds:schemaRef ds:uri="http://purl.org/dc/terms/"/>
    <ds:schemaRef ds:uri="2dc40555-4930-49f9-9de7-28203534944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e37ab7a-2f9d-4b11-8a70-b8adeec1f2f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7FB9B1D-9A8F-4396-9541-A1E9E30445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b7a-2f9d-4b11-8a70-b8adeec1f2f3"/>
    <ds:schemaRef ds:uri="2dc40555-4930-49f9-9de7-282035349440"/>
    <ds:schemaRef ds:uri="3b189b6c-2ec9-404f-8344-cfe33c8ec2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80</Words>
  <Application>Microsoft Office PowerPoint</Application>
  <PresentationFormat>Breedbeeld</PresentationFormat>
  <Paragraphs>22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Calibri</vt:lpstr>
      <vt:lpstr>Kantoorthema</vt:lpstr>
      <vt:lpstr>ASP.NET Core</vt:lpstr>
      <vt:lpstr>Using the Entity Framework</vt:lpstr>
      <vt:lpstr>Entity Framework Core</vt:lpstr>
      <vt:lpstr>Entity Framework Core</vt:lpstr>
      <vt:lpstr>Entity Framework Core</vt:lpstr>
      <vt:lpstr>Entity Framework Core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Wesley Hendrikx</cp:lastModifiedBy>
  <cp:revision>663</cp:revision>
  <dcterms:created xsi:type="dcterms:W3CDTF">2016-06-13T13:38:04Z</dcterms:created>
  <dcterms:modified xsi:type="dcterms:W3CDTF">2022-02-16T09:28:03Z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0x010100478F0E765827BE459D2E2F10D4AE71B1</vt:lpwstr>
  </property>
  <property fmtid="{D5CDD505-2E9C-101B-9397-08002B2CF9AE}" pid="3" name="MSIP_Label_f95379a6-efcb-4855-97e0-03c6be785496_Enabled">
    <vt:lpwstr>True</vt:lpwstr>
  </property>
  <property fmtid="{D5CDD505-2E9C-101B-9397-08002B2CF9AE}" pid="4" name="MSIP_Label_f95379a6-efcb-4855-97e0-03c6be785496_SiteId">
    <vt:lpwstr>0bff66c5-45db-46ed-8b81-87959e069b90</vt:lpwstr>
  </property>
  <property fmtid="{D5CDD505-2E9C-101B-9397-08002B2CF9AE}" pid="5" name="MSIP_Label_f95379a6-efcb-4855-97e0-03c6be785496_Owner">
    <vt:lpwstr>20002650@PXL.BE</vt:lpwstr>
  </property>
  <property fmtid="{D5CDD505-2E9C-101B-9397-08002B2CF9AE}" pid="6" name="MSIP_Label_f95379a6-efcb-4855-97e0-03c6be785496_SetDate">
    <vt:lpwstr>2020-03-02T13:53:06.0936098Z</vt:lpwstr>
  </property>
  <property fmtid="{D5CDD505-2E9C-101B-9397-08002B2CF9AE}" pid="7" name="MSIP_Label_f95379a6-efcb-4855-97e0-03c6be785496_Name">
    <vt:lpwstr>Publiek</vt:lpwstr>
  </property>
  <property fmtid="{D5CDD505-2E9C-101B-9397-08002B2CF9AE}" pid="8" name="MSIP_Label_f95379a6-efcb-4855-97e0-03c6be785496_Application">
    <vt:lpwstr>Microsoft Azure Information Protection</vt:lpwstr>
  </property>
  <property fmtid="{D5CDD505-2E9C-101B-9397-08002B2CF9AE}" pid="9" name="MSIP_Label_f95379a6-efcb-4855-97e0-03c6be785496_ActionId">
    <vt:lpwstr>37c9ff45-3aa3-43be-8145-3e519becba3b</vt:lpwstr>
  </property>
  <property fmtid="{D5CDD505-2E9C-101B-9397-08002B2CF9AE}" pid="10" name="MSIP_Label_f95379a6-efcb-4855-97e0-03c6be785496_Extended_MSFT_Method">
    <vt:lpwstr>Automatic</vt:lpwstr>
  </property>
  <property fmtid="{D5CDD505-2E9C-101B-9397-08002B2CF9AE}" pid="11" name="Sensitivity">
    <vt:lpwstr>Publiek</vt:lpwstr>
  </property>
</Properties>
</file>