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6FD7-21EB-4929-8429-C6FBF53DB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Windows subsystem for Linux</a:t>
            </a:r>
            <a:endParaRPr lang="nl-BE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D21CD-AFB0-40F6-A346-84770FF0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Emir </a:t>
            </a:r>
            <a:r>
              <a:rPr lang="en-US" dirty="0" err="1"/>
              <a:t>OzdemiR</a:t>
            </a:r>
            <a:endParaRPr lang="en-US"/>
          </a:p>
          <a:p>
            <a:pPr algn="l"/>
            <a:r>
              <a:rPr lang="en-US" dirty="0"/>
              <a:t>2TIN PQR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F97C8F2-8178-4BDC-8314-249575C1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2122417"/>
            <a:ext cx="3899155" cy="2602685"/>
          </a:xfrm>
          <a:prstGeom prst="rect">
            <a:avLst/>
          </a:prstGeom>
          <a:ln w="28575">
            <a:noFill/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0236-5E4B-4D0C-A351-E464A24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00" dirty="0"/>
              <a:t>WHAT </a:t>
            </a:r>
            <a:r>
              <a:rPr lang="en-US" sz="4200" b="1" spc="600" dirty="0"/>
              <a:t>IS</a:t>
            </a:r>
            <a:r>
              <a:rPr lang="en-US" b="1" spc="600" dirty="0"/>
              <a:t> WSL?</a:t>
            </a:r>
            <a:endParaRPr lang="nl-BE" b="1" spc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FF51-4DD5-4AF8-8BBC-C5B56527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subsystem for Linux</a:t>
            </a:r>
          </a:p>
          <a:p>
            <a:r>
              <a:rPr lang="en-US" dirty="0"/>
              <a:t>Feature of the Windows OS</a:t>
            </a:r>
          </a:p>
          <a:p>
            <a:r>
              <a:rPr lang="en-US" dirty="0"/>
              <a:t>Linux file system</a:t>
            </a:r>
          </a:p>
          <a:p>
            <a:r>
              <a:rPr lang="en-US" dirty="0"/>
              <a:t>Linux command-line tools</a:t>
            </a:r>
          </a:p>
          <a:p>
            <a:r>
              <a:rPr lang="en-US" dirty="0"/>
              <a:t>GUI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041B-E2CB-4ABC-8D86-3F206369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spc="600" dirty="0"/>
              <a:t>WHY SHOULD YOU USE WSL?</a:t>
            </a:r>
            <a:endParaRPr lang="nl-BE" sz="4200" b="1" spc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14E3-12E6-41D9-931D-CA69705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time waste and headaches</a:t>
            </a:r>
          </a:p>
          <a:p>
            <a:r>
              <a:rPr lang="en-US" dirty="0"/>
              <a:t>Takes no effort to install</a:t>
            </a:r>
          </a:p>
          <a:p>
            <a:r>
              <a:rPr lang="en-US" dirty="0"/>
              <a:t>Much faster and reliable</a:t>
            </a:r>
          </a:p>
          <a:p>
            <a:r>
              <a:rPr lang="en-US" dirty="0"/>
              <a:t>Requires fewer resources</a:t>
            </a:r>
          </a:p>
          <a:p>
            <a:r>
              <a:rPr lang="en-US" dirty="0"/>
              <a:t>Access windows files within </a:t>
            </a:r>
            <a:r>
              <a:rPr lang="en-US" dirty="0" err="1"/>
              <a:t>linux</a:t>
            </a:r>
            <a:r>
              <a:rPr lang="en-US" dirty="0"/>
              <a:t>, vice versa</a:t>
            </a:r>
          </a:p>
        </p:txBody>
      </p:sp>
    </p:spTree>
    <p:extLst>
      <p:ext uri="{BB962C8B-B14F-4D97-AF65-F5344CB8AC3E}">
        <p14:creationId xmlns:p14="http://schemas.microsoft.com/office/powerpoint/2010/main" val="22566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BFED-D694-4FAA-9389-886CB341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845A-0D1F-4790-BEAA-7A66DDA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and configuring WSL</a:t>
            </a:r>
          </a:p>
          <a:p>
            <a:r>
              <a:rPr lang="en-US" dirty="0"/>
              <a:t>Installing a Linux distro</a:t>
            </a:r>
          </a:p>
          <a:p>
            <a:r>
              <a:rPr lang="en-US" dirty="0"/>
              <a:t>Creating, moving files between both OS</a:t>
            </a:r>
          </a:p>
          <a:p>
            <a:r>
              <a:rPr lang="en-US" dirty="0"/>
              <a:t>Installing and starting a webserver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19593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Source Sans Pro</vt:lpstr>
      <vt:lpstr>FunkyShapesVTI</vt:lpstr>
      <vt:lpstr>Windows subsystem for Linux</vt:lpstr>
      <vt:lpstr>WHAT IS WSL?</vt:lpstr>
      <vt:lpstr>WHY SHOULD YOU USE WSL?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subsystem for Linux</dc:title>
  <dc:creator>Emir Ozdemir</dc:creator>
  <cp:lastModifiedBy>Emir Ozdemir</cp:lastModifiedBy>
  <cp:revision>3</cp:revision>
  <dcterms:created xsi:type="dcterms:W3CDTF">2021-12-14T14:25:20Z</dcterms:created>
  <dcterms:modified xsi:type="dcterms:W3CDTF">2021-12-15T14:05:42Z</dcterms:modified>
</cp:coreProperties>
</file>