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 Charging Demand Forecasting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Forecasting EV charging demand using weather, time, and traffic parameters.</a:t>
            </a:r>
          </a:p>
          <a:p>
            <a:r>
              <a:t>Includes insights from Python forecasting models and Tableau-style visualizations.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Traffic Impact</a:t>
            </a:r>
          </a:p>
        </p:txBody>
      </p:sp>
      <p:pic>
        <p:nvPicPr>
          <p:cNvPr id="3" name="Picture 2" descr="Traffic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 Impact</a:t>
            </a:r>
          </a:p>
        </p:txBody>
      </p:sp>
      <p:pic>
        <p:nvPicPr>
          <p:cNvPr id="3" name="Picture 2" descr="Weather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Average Charging Demand across stations.</a:t>
            </a:r>
          </a:p>
          <a:p>
            <a:r>
              <a:t>- Peak Demand Hour and Weather conditions.</a:t>
            </a:r>
          </a:p>
          <a:p>
            <a:r>
              <a:t>- Traffic Level impact on demand.</a:t>
            </a:r>
          </a:p>
          <a:p>
            <a:r>
              <a:t>- Forecast vs Actual comparison accuracy.</a:t>
            </a:r>
          </a:p>
          <a:p>
            <a:r>
              <a:t>- Optimal charging strategy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Hourly Demand Heatmap</a:t>
            </a:r>
          </a:p>
        </p:txBody>
      </p:sp>
      <p:pic>
        <p:nvPicPr>
          <p:cNvPr id="3" name="Picture 2" descr="Hourly_Demand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</a:t>
            </a:r>
          </a:p>
        </p:txBody>
      </p:sp>
      <p:pic>
        <p:nvPicPr>
          <p:cNvPr id="3" name="Picture 2" descr="KPI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Station A Actual vs Forecast</a:t>
            </a:r>
          </a:p>
        </p:txBody>
      </p:sp>
      <p:pic>
        <p:nvPicPr>
          <p:cNvPr id="3" name="Picture 2" descr="Station_A_Actual_vs_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Station B Actual vs Forecast</a:t>
            </a:r>
          </a:p>
        </p:txBody>
      </p:sp>
      <p:pic>
        <p:nvPicPr>
          <p:cNvPr id="3" name="Picture 2" descr="Station_B_Actual_vs_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Station C Actual vs Forecast</a:t>
            </a:r>
          </a:p>
        </p:txBody>
      </p:sp>
      <p:pic>
        <p:nvPicPr>
          <p:cNvPr id="3" name="Picture 2" descr="Station_C_Actual_vs_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Station D Actual vs Forecast</a:t>
            </a:r>
          </a:p>
        </p:txBody>
      </p:sp>
      <p:pic>
        <p:nvPicPr>
          <p:cNvPr id="3" name="Picture 2" descr="Station_D_Actual_vs_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Station E Actual vs Forecast</a:t>
            </a:r>
          </a:p>
        </p:txBody>
      </p:sp>
      <p:pic>
        <p:nvPicPr>
          <p:cNvPr id="3" name="Picture 2" descr="Station_E_Actual_vs_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