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27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4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8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37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Отчет по Учебной  (ознакомительной) практике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Федотов николай1101б</a:t>
            </a:r>
          </a:p>
        </p:txBody>
      </p:sp>
    </p:spTree>
    <p:extLst>
      <p:ext uri="{BB962C8B-B14F-4D97-AF65-F5344CB8AC3E}">
        <p14:creationId xmlns:p14="http://schemas.microsoft.com/office/powerpoint/2010/main" val="253006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19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effectLst/>
              </a:rPr>
              <a:t>Разработать видеоплеер</a:t>
            </a:r>
            <a:endParaRPr lang="ru-RU" sz="1800" dirty="0">
              <a:effectLst/>
            </a:endParaRPr>
          </a:p>
          <a:p>
            <a:pPr lvl="1"/>
            <a:r>
              <a:rPr lang="ru-RU" dirty="0">
                <a:effectLst/>
              </a:rPr>
              <a:t>Воспроизведение видеофайлов.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Выбор одного видеофайла или нескольких(создание плейлиста).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Отображение текущего плейлиста(если был создан).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Удаление видеофайлов из плейлиста.</a:t>
            </a:r>
            <a:endParaRPr lang="ru-RU" sz="1600" dirty="0">
              <a:effectLst/>
            </a:endParaRPr>
          </a:p>
          <a:p>
            <a:pPr lvl="1"/>
            <a:r>
              <a:rPr lang="ru-RU" dirty="0">
                <a:effectLst/>
              </a:rPr>
              <a:t>Хранилище данных.</a:t>
            </a:r>
            <a:endParaRPr lang="ru-RU" sz="16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78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798" y="161026"/>
            <a:ext cx="9905998" cy="1905000"/>
          </a:xfrm>
        </p:spPr>
        <p:txBody>
          <a:bodyPr/>
          <a:lstStyle/>
          <a:p>
            <a:r>
              <a:rPr lang="ru-RU" dirty="0"/>
              <a:t>Краткое описание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59789"/>
            <a:ext cx="9905998" cy="403141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UcPeriod"/>
            </a:pPr>
            <a:r>
              <a:rPr lang="ru-RU" dirty="0">
                <a:effectLst/>
              </a:rPr>
              <a:t>Выбор одного или нескольких видеофайлов для проигрывания, при выборе нескольких создается плейлист.</a:t>
            </a:r>
          </a:p>
          <a:p>
            <a:pPr marL="457200" lvl="0" indent="-457200">
              <a:buFont typeface="+mj-lt"/>
              <a:buAutoNum type="alphaUcPeriod"/>
            </a:pPr>
            <a:r>
              <a:rPr lang="ru-RU" dirty="0">
                <a:effectLst/>
              </a:rPr>
              <a:t>Удаление видеофайлов из текущего плейлиста.</a:t>
            </a:r>
          </a:p>
          <a:p>
            <a:pPr marL="457200" lvl="0" indent="-457200">
              <a:buFont typeface="+mj-lt"/>
              <a:buAutoNum type="alphaUcPeriod"/>
            </a:pPr>
            <a:r>
              <a:rPr lang="ru-RU" dirty="0">
                <a:effectLst/>
              </a:rPr>
              <a:t>Хранилище данных. Хранение информации о воспроизводимых видеофайлах находится в текстовом документе в папке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4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28445"/>
            <a:ext cx="9905998" cy="52908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Диаграммы </a:t>
            </a:r>
            <a:r>
              <a:rPr lang="en-US" dirty="0" err="1"/>
              <a:t>bpmn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71113"/>
            <a:ext cx="9905998" cy="104236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Функция А проигрывает одиночный файл или создает плейлист.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B70C80-A3DA-4F39-ADEE-67C7EB2F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88" y="1515036"/>
            <a:ext cx="8250712" cy="50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4545" y="242977"/>
            <a:ext cx="9905998" cy="1292525"/>
          </a:xfrm>
        </p:spPr>
        <p:txBody>
          <a:bodyPr/>
          <a:lstStyle/>
          <a:p>
            <a:r>
              <a:rPr lang="ru-RU" dirty="0">
                <a:effectLst/>
              </a:rPr>
              <a:t>Функция </a:t>
            </a:r>
            <a:r>
              <a:rPr lang="en-US" dirty="0">
                <a:effectLst/>
              </a:rPr>
              <a:t>B </a:t>
            </a:r>
            <a:r>
              <a:rPr lang="ru-RU" dirty="0">
                <a:effectLst/>
              </a:rPr>
              <a:t>удаляет выбранный пользователем файл из плейлиста.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953A6-3BD4-402B-9A1B-66CF5755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45" y="761630"/>
            <a:ext cx="8829031" cy="58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3556" y="319177"/>
            <a:ext cx="9905998" cy="1107057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Функция </a:t>
            </a:r>
            <a:r>
              <a:rPr lang="ru-RU" dirty="0"/>
              <a:t>С хранит информацию о воспроизводимых файлах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EA4EBA-31EE-4DF0-928E-4F37D61C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56" y="865565"/>
            <a:ext cx="8500044" cy="56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AFF33-0A60-4E1D-B347-FAA56DB5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340"/>
            <a:ext cx="12192000" cy="56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Написана на </a:t>
            </a:r>
            <a:r>
              <a:rPr lang="en-US" dirty="0"/>
              <a:t>C#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92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114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Отчет по Учебной  (ознакомительной) практике</vt:lpstr>
      <vt:lpstr>Вариант 19</vt:lpstr>
      <vt:lpstr>Краткое описание функций</vt:lpstr>
      <vt:lpstr>Диаграммы bpmn</vt:lpstr>
      <vt:lpstr>Презентация PowerPoint</vt:lpstr>
      <vt:lpstr>Презентация PowerPoint</vt:lpstr>
      <vt:lpstr>Интерфейс</vt:lpstr>
      <vt:lpstr>Логика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(ознакомительной) практике</dc:title>
  <dc:creator>Ваня Куксин</dc:creator>
  <cp:lastModifiedBy>Николай Федотов</cp:lastModifiedBy>
  <cp:revision>4</cp:revision>
  <dcterms:created xsi:type="dcterms:W3CDTF">2022-05-04T20:41:43Z</dcterms:created>
  <dcterms:modified xsi:type="dcterms:W3CDTF">2022-05-04T21:55:37Z</dcterms:modified>
</cp:coreProperties>
</file>