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8398-7ECC-4EAA-8D0E-3E1F1D9DE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44698-C632-4B8C-8A46-B46516726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7698-8144-40E2-A371-77A2DA7B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37F6-ABF0-45D5-9497-D173FE2A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5302-A2E2-473E-AE86-6096BEB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9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7D42-ECC8-4570-AC0D-8F41ADB9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E2C04-72DA-4B25-BEB7-E4A7F9B07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AF9F2-1A06-46B6-A199-1E662626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943F-6444-4187-A893-17DCD148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25D2-9B3C-4AFE-877E-904F69F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8B46C-7CA0-4AA9-B119-056A856F3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B7C27-206E-4CBA-9DF5-C761476FC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03B0-E575-4C31-8230-2559B942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369C-37BB-4EC2-A4A5-81532045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D384-E036-4446-81E7-5127C159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C621-9EEF-4AAA-B9D7-B9D11410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C251-1DA0-4B8B-A058-C63436E7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6025-58F2-4346-8E2C-AFC979A9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D268-1E32-4411-A031-428EBA1D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0CCB-BA04-4E11-9F63-3A5BCD32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94F-226F-4622-9AEA-99E7997B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9082E-5568-4FB6-95D0-BDD40FAE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BBC3-DD84-4DAF-820F-B01CF24B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880F-7908-4304-9C7F-2D972007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9D9D-8542-459D-A990-ADB397FA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1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8236-9F6A-4EAA-A7A0-0A97E0C3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962F-BCCB-4491-B44E-64DD344F2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A14D3-39E3-4C00-95A2-193F0B4E3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06FD-BFA0-4CBA-8EE8-14FB47B0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3EDF-B42C-47D9-B09C-BBE265A4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FD8C-FC45-48ED-96AE-A062E8F7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3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B9E0-B400-4D7E-9766-8E7E66AC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885D-6209-4EED-B5A4-54E0DBD58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55678-EE52-45FD-8A6D-50C4FD50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39F02-6A11-4A4A-8575-B37934D0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C2638-680D-4EF3-A123-C1B7BDF29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68A47-A606-4372-888F-CA7E2A47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11428-AEA8-4159-B532-90F9737B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B3479-A0F3-4A99-AD13-D917ABB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CDE8-75F0-4660-9BA3-4A87C402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D995D-1680-42DC-B0BD-CB74D0A0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BA18-F4EC-4F51-9798-3349D164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2E75-A2A8-43B8-8BBD-93EF4AAB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6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15FA6-6956-4B0E-8F78-99E678C7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F2C1C-9879-4240-B1E6-FA513DC5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286BA-F752-4233-94EA-3938CE7D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8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699E-558C-4BA6-8C51-D24FB1D8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84E8-FFAB-4EFD-B455-54485CDB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A5C60-074D-4055-B47A-7BC256D2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4E52-115D-4B57-8863-3B48F5A2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1B53-78E1-49DF-B597-B935B32C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E19B3-3E30-48E6-B67C-A47270C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0FCC-32FA-4A41-88E3-786CE31B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C6D59-B867-4224-9175-58A999A5E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D4D69-C942-436B-87B7-BECE80B5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458E1-687A-4023-8FCC-1993F64B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57C4-EE42-4038-AD7E-AE6227B4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3421-7F7D-4011-8566-39804376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4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78083-5C20-4435-9A5F-BEEBCC49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0867-4E9A-46AF-90EC-40DDA7DF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781D-7ED9-4558-9721-1A358F14C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7C8D-6305-4104-BEE8-5564BAC33ECC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76A2-77D1-4C3D-B38E-7BEDFB644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84F4-A604-44B0-A5E9-0087EE678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C4BE-338B-4375-B3F8-8B430BD0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6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C3F41-DF17-4689-8272-EB8030E467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558B28-1EE1-4EA4-98A6-181070CB661E}"/>
              </a:ext>
            </a:extLst>
          </p:cNvPr>
          <p:cNvSpPr/>
          <p:nvPr/>
        </p:nvSpPr>
        <p:spPr>
          <a:xfrm>
            <a:off x="5638800" y="375487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B8613-9D6F-4473-A8BE-FC70D2EB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3769277"/>
            <a:ext cx="900000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D3D0D-F6CF-4090-A47F-1A365959CE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9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BA9976-1402-49B1-B280-F071D57DED7F}"/>
              </a:ext>
            </a:extLst>
          </p:cNvPr>
          <p:cNvSpPr/>
          <p:nvPr/>
        </p:nvSpPr>
        <p:spPr>
          <a:xfrm>
            <a:off x="5638800" y="3988340"/>
            <a:ext cx="900000" cy="447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2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0ACA3-8672-466A-B58D-B9FED2C829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B20577-259B-4450-A720-D840463C37C1}"/>
              </a:ext>
            </a:extLst>
          </p:cNvPr>
          <p:cNvSpPr/>
          <p:nvPr/>
        </p:nvSpPr>
        <p:spPr>
          <a:xfrm>
            <a:off x="6547556" y="2551289"/>
            <a:ext cx="666044" cy="248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5F6342-15C4-4EC4-8918-072CD6E94CD9}"/>
              </a:ext>
            </a:extLst>
          </p:cNvPr>
          <p:cNvSpPr/>
          <p:nvPr/>
        </p:nvSpPr>
        <p:spPr>
          <a:xfrm>
            <a:off x="6150645" y="1662501"/>
            <a:ext cx="1106311" cy="349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7B65077-E241-4FF5-8030-7A4D1ECA9916}"/>
              </a:ext>
            </a:extLst>
          </p:cNvPr>
          <p:cNvSpPr/>
          <p:nvPr/>
        </p:nvSpPr>
        <p:spPr>
          <a:xfrm>
            <a:off x="6161934" y="4967111"/>
            <a:ext cx="1095022" cy="349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693BDB2E-79CD-4B25-8497-0EB3F36A5627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03CDF46B-8938-4FDE-84FC-64186D024B6B}"/>
              </a:ext>
            </a:extLst>
          </p:cNvPr>
          <p:cNvSpPr/>
          <p:nvPr/>
        </p:nvSpPr>
        <p:spPr>
          <a:xfrm>
            <a:off x="4935045" y="4967111"/>
            <a:ext cx="1095022" cy="349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2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1B1747-0F16-48EF-9E2B-BC9991692A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528635B6-62B5-483D-8BDB-8CDA0C4C77D3}"/>
              </a:ext>
            </a:extLst>
          </p:cNvPr>
          <p:cNvSpPr/>
          <p:nvPr/>
        </p:nvSpPr>
        <p:spPr>
          <a:xfrm>
            <a:off x="6096000" y="3725333"/>
            <a:ext cx="1027289" cy="37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30AF27F2-8371-4777-A965-73EBD551FFB6}"/>
              </a:ext>
            </a:extLst>
          </p:cNvPr>
          <p:cNvSpPr/>
          <p:nvPr/>
        </p:nvSpPr>
        <p:spPr>
          <a:xfrm>
            <a:off x="5068711" y="3725333"/>
            <a:ext cx="1027289" cy="37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644C3E77-764C-4E2F-923E-B18FFDD8945C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14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16960-5034-4F85-9D7E-0EA26117AF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2675FCED-9346-40DA-8D5C-DF1D4FC1DEE2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ECC2D7-612B-4C11-8667-24787B6E67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413C1DFA-DAC6-4309-AF8B-E05C555926EF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479091-0F7C-4467-AA8C-DE955C9E63A4}"/>
              </a:ext>
            </a:extLst>
          </p:cNvPr>
          <p:cNvSpPr/>
          <p:nvPr/>
        </p:nvSpPr>
        <p:spPr>
          <a:xfrm>
            <a:off x="4967111" y="2257777"/>
            <a:ext cx="2257778" cy="349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D61A8137-1650-4B8D-99E2-1E5651F87ED0}"/>
              </a:ext>
            </a:extLst>
          </p:cNvPr>
          <p:cNvSpPr/>
          <p:nvPr/>
        </p:nvSpPr>
        <p:spPr>
          <a:xfrm>
            <a:off x="4967111" y="2652886"/>
            <a:ext cx="2257778" cy="349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62AA91FB-572A-4E41-B638-641BB4E55E29}"/>
              </a:ext>
            </a:extLst>
          </p:cNvPr>
          <p:cNvSpPr/>
          <p:nvPr/>
        </p:nvSpPr>
        <p:spPr>
          <a:xfrm>
            <a:off x="4967111" y="3079045"/>
            <a:ext cx="2257778" cy="349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6" action="ppaction://hlinksldjump"/>
            <a:extLst>
              <a:ext uri="{FF2B5EF4-FFF2-40B4-BE49-F238E27FC236}">
                <a16:creationId xmlns:a16="http://schemas.microsoft.com/office/drawing/2014/main" id="{20C795ED-7284-4BB1-8B15-DE016CC1AAB7}"/>
              </a:ext>
            </a:extLst>
          </p:cNvPr>
          <p:cNvSpPr/>
          <p:nvPr/>
        </p:nvSpPr>
        <p:spPr>
          <a:xfrm>
            <a:off x="4967111" y="3505204"/>
            <a:ext cx="2257778" cy="349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7" action="ppaction://hlinksldjump"/>
            <a:extLst>
              <a:ext uri="{FF2B5EF4-FFF2-40B4-BE49-F238E27FC236}">
                <a16:creationId xmlns:a16="http://schemas.microsoft.com/office/drawing/2014/main" id="{3D018A1E-2DE3-431A-9E3C-6F4BB22F50F7}"/>
              </a:ext>
            </a:extLst>
          </p:cNvPr>
          <p:cNvSpPr/>
          <p:nvPr/>
        </p:nvSpPr>
        <p:spPr>
          <a:xfrm>
            <a:off x="4967111" y="3931363"/>
            <a:ext cx="2257778" cy="349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8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6AB3D0-4772-4F8C-AB07-C5DBB72BF3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98BFBE-A09D-4F97-BF29-DEB88D88BAE5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8421B142-16F7-44FF-9CDB-6AC02CDE5B34}"/>
              </a:ext>
            </a:extLst>
          </p:cNvPr>
          <p:cNvSpPr/>
          <p:nvPr/>
        </p:nvSpPr>
        <p:spPr>
          <a:xfrm>
            <a:off x="6186311" y="4978400"/>
            <a:ext cx="1038578" cy="327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5520EB-DF7C-4555-85C8-E7A5C0330285}"/>
              </a:ext>
            </a:extLst>
          </p:cNvPr>
          <p:cNvSpPr/>
          <p:nvPr/>
        </p:nvSpPr>
        <p:spPr>
          <a:xfrm>
            <a:off x="4965065" y="4978400"/>
            <a:ext cx="1038578" cy="327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6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7EA958-947F-48A4-A933-B62B5DF5DF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B9583762-AA35-49E1-8AC8-FE0CE3364045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AC0CD791-8786-4318-9E9F-F1AE1A6ED466}"/>
              </a:ext>
            </a:extLst>
          </p:cNvPr>
          <p:cNvSpPr/>
          <p:nvPr/>
        </p:nvSpPr>
        <p:spPr>
          <a:xfrm>
            <a:off x="4854222" y="1286933"/>
            <a:ext cx="2449689" cy="1761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0D8A273B-AE68-4EC2-8417-25049BE3BBF5}"/>
              </a:ext>
            </a:extLst>
          </p:cNvPr>
          <p:cNvSpPr/>
          <p:nvPr/>
        </p:nvSpPr>
        <p:spPr>
          <a:xfrm>
            <a:off x="4854222" y="4199467"/>
            <a:ext cx="2449689" cy="1185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4A44CB00-1918-4EBF-B2F4-7380B0110CB8}"/>
              </a:ext>
            </a:extLst>
          </p:cNvPr>
          <p:cNvSpPr/>
          <p:nvPr/>
        </p:nvSpPr>
        <p:spPr>
          <a:xfrm>
            <a:off x="4854222" y="3048000"/>
            <a:ext cx="316089" cy="1151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4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0005C-DEEE-40C3-84A9-5A27254B90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70B0F6D-53A0-4634-B5E4-57D53A3FA1E0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FE3DA743-E8D0-4408-9104-1E96F589AC60}"/>
              </a:ext>
            </a:extLst>
          </p:cNvPr>
          <p:cNvSpPr/>
          <p:nvPr/>
        </p:nvSpPr>
        <p:spPr>
          <a:xfrm>
            <a:off x="4854222" y="1298222"/>
            <a:ext cx="2438400" cy="2130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B6C76850-F698-4885-A921-1AD3932684E7}"/>
              </a:ext>
            </a:extLst>
          </p:cNvPr>
          <p:cNvSpPr/>
          <p:nvPr/>
        </p:nvSpPr>
        <p:spPr>
          <a:xfrm>
            <a:off x="4854222" y="4075077"/>
            <a:ext cx="2438400" cy="1309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E85626BA-DD10-4A53-AF0E-89C5FA84A17D}"/>
              </a:ext>
            </a:extLst>
          </p:cNvPr>
          <p:cNvSpPr/>
          <p:nvPr/>
        </p:nvSpPr>
        <p:spPr>
          <a:xfrm>
            <a:off x="4854222" y="3429000"/>
            <a:ext cx="316089" cy="64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2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73FAE3-95E9-4CD6-B6EF-67837C22A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3D62AB03-3D6E-46E9-BAD2-E51D6E6C6CFA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69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3C87C4-F1E3-403C-8060-98954161F0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BB51A61A-2F6A-4065-9DE5-0FA5D2C395DB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3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ECC2D7-612B-4C11-8667-24787B6E67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413C1DFA-DAC6-4309-AF8B-E05C555926EF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284763E6-73D9-4CFC-A13F-B4366635AEF5}"/>
              </a:ext>
            </a:extLst>
          </p:cNvPr>
          <p:cNvSpPr/>
          <p:nvPr/>
        </p:nvSpPr>
        <p:spPr>
          <a:xfrm>
            <a:off x="4842935" y="4944533"/>
            <a:ext cx="2483554" cy="437444"/>
          </a:xfrm>
          <a:prstGeom prst="rect">
            <a:avLst/>
          </a:prstGeom>
          <a:solidFill>
            <a:srgbClr val="0F00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Passwort</a:t>
            </a:r>
            <a:r>
              <a:rPr lang="en-GB" sz="1100" dirty="0"/>
              <a:t> </a:t>
            </a:r>
            <a:r>
              <a:rPr lang="en-GB" sz="1100" dirty="0" err="1"/>
              <a:t>erfolgreich</a:t>
            </a:r>
            <a:r>
              <a:rPr lang="en-GB" sz="1100" dirty="0"/>
              <a:t> </a:t>
            </a:r>
            <a:r>
              <a:rPr lang="en-GB" sz="1100" dirty="0" err="1"/>
              <a:t>geändert</a:t>
            </a:r>
            <a:r>
              <a:rPr lang="en-GB" sz="1100" dirty="0"/>
              <a:t>	         </a:t>
            </a:r>
            <a:r>
              <a:rPr lang="en-GB" sz="1100" dirty="0">
                <a:solidFill>
                  <a:srgbClr val="FFFF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98876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9BDA31-CC0A-4EAD-AC2C-3B90B3288E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9BCC79-827E-43FE-B780-3CEF97B4E87A}"/>
              </a:ext>
            </a:extLst>
          </p:cNvPr>
          <p:cNvSpPr/>
          <p:nvPr/>
        </p:nvSpPr>
        <p:spPr>
          <a:xfrm>
            <a:off x="5045412" y="2548647"/>
            <a:ext cx="2101175" cy="350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D743AD5-DE39-4A8D-8873-B8476B815EE6}"/>
              </a:ext>
            </a:extLst>
          </p:cNvPr>
          <p:cNvSpPr/>
          <p:nvPr/>
        </p:nvSpPr>
        <p:spPr>
          <a:xfrm>
            <a:off x="5045411" y="2999781"/>
            <a:ext cx="2101175" cy="350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8D8453BE-ABB1-462F-923F-A16FA34BBC04}"/>
              </a:ext>
            </a:extLst>
          </p:cNvPr>
          <p:cNvSpPr/>
          <p:nvPr/>
        </p:nvSpPr>
        <p:spPr>
          <a:xfrm>
            <a:off x="5045410" y="3450915"/>
            <a:ext cx="2101175" cy="350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6FF8DDBB-A229-40D2-B98C-E96FC4BFEC4A}"/>
              </a:ext>
            </a:extLst>
          </p:cNvPr>
          <p:cNvSpPr/>
          <p:nvPr/>
        </p:nvSpPr>
        <p:spPr>
          <a:xfrm>
            <a:off x="5045410" y="3902049"/>
            <a:ext cx="2101175" cy="350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8C0CD43-F2B0-4EFD-AE95-3EE9091A232D}"/>
              </a:ext>
            </a:extLst>
          </p:cNvPr>
          <p:cNvSpPr/>
          <p:nvPr/>
        </p:nvSpPr>
        <p:spPr>
          <a:xfrm>
            <a:off x="5633155" y="4761478"/>
            <a:ext cx="914401" cy="350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8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E06D43-143A-4AB5-A099-7F37F9D46D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6BEB9BEC-8614-43DB-84AF-670B086F195F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9CCAA2DA-3CBD-494E-A489-AFA4EC11F45B}"/>
              </a:ext>
            </a:extLst>
          </p:cNvPr>
          <p:cNvSpPr/>
          <p:nvPr/>
        </p:nvSpPr>
        <p:spPr>
          <a:xfrm>
            <a:off x="4842934" y="4947356"/>
            <a:ext cx="2483554" cy="437444"/>
          </a:xfrm>
          <a:prstGeom prst="rect">
            <a:avLst/>
          </a:prstGeom>
          <a:solidFill>
            <a:srgbClr val="0F00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Kalender</a:t>
            </a:r>
            <a:r>
              <a:rPr lang="en-GB" sz="1100" dirty="0"/>
              <a:t> </a:t>
            </a:r>
            <a:r>
              <a:rPr lang="en-GB" sz="1100" dirty="0" err="1"/>
              <a:t>erfolgreich</a:t>
            </a:r>
            <a:r>
              <a:rPr lang="en-GB" sz="1100" dirty="0"/>
              <a:t> </a:t>
            </a:r>
            <a:r>
              <a:rPr lang="en-GB" sz="1100" dirty="0" err="1"/>
              <a:t>synchronisiert</a:t>
            </a:r>
            <a:r>
              <a:rPr lang="en-GB" sz="1100" dirty="0"/>
              <a:t>    </a:t>
            </a:r>
            <a:r>
              <a:rPr lang="en-GB" sz="1100" dirty="0">
                <a:solidFill>
                  <a:srgbClr val="FFFF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66620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E06D43-143A-4AB5-A099-7F37F9D46D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6BEB9BEC-8614-43DB-84AF-670B086F195F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9CCAA2DA-3CBD-494E-A489-AFA4EC11F45B}"/>
              </a:ext>
            </a:extLst>
          </p:cNvPr>
          <p:cNvSpPr/>
          <p:nvPr/>
        </p:nvSpPr>
        <p:spPr>
          <a:xfrm>
            <a:off x="4842934" y="4947356"/>
            <a:ext cx="2483554" cy="437444"/>
          </a:xfrm>
          <a:prstGeom prst="rect">
            <a:avLst/>
          </a:prstGeom>
          <a:solidFill>
            <a:srgbClr val="0F00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Keine</a:t>
            </a:r>
            <a:r>
              <a:rPr lang="en-GB" sz="1100" dirty="0"/>
              <a:t> </a:t>
            </a:r>
            <a:r>
              <a:rPr lang="en-GB" sz="1100" dirty="0" err="1"/>
              <a:t>Daten</a:t>
            </a:r>
            <a:r>
              <a:rPr lang="en-GB" sz="1100" dirty="0"/>
              <a:t> </a:t>
            </a:r>
            <a:r>
              <a:rPr lang="en-GB" sz="1100" dirty="0" err="1"/>
              <a:t>vorhanden</a:t>
            </a:r>
            <a:r>
              <a:rPr lang="en-GB" sz="1100" dirty="0"/>
              <a:t>…	         </a:t>
            </a:r>
            <a:r>
              <a:rPr lang="en-GB" sz="1100" dirty="0">
                <a:solidFill>
                  <a:srgbClr val="FFFF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1649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FA3F6-E88C-4D54-8878-0D6A27C45B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5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6CC37D-4B80-45FF-B076-A54E6127D962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859132-55E8-4111-9C5A-2BB70E7AC1E8}"/>
              </a:ext>
            </a:extLst>
          </p:cNvPr>
          <p:cNvSpPr/>
          <p:nvPr/>
        </p:nvSpPr>
        <p:spPr>
          <a:xfrm>
            <a:off x="6310489" y="1591733"/>
            <a:ext cx="970844" cy="270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4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E4A62-4B36-4CE7-915F-69F054BCA3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82D865-A3C0-403D-B48B-9675C348B4BD}"/>
              </a:ext>
            </a:extLst>
          </p:cNvPr>
          <p:cNvSpPr/>
          <p:nvPr/>
        </p:nvSpPr>
        <p:spPr>
          <a:xfrm>
            <a:off x="6333067" y="1907822"/>
            <a:ext cx="959555" cy="259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99D2CEDD-8B1B-46D5-92A9-875A0037CCA0}"/>
              </a:ext>
            </a:extLst>
          </p:cNvPr>
          <p:cNvSpPr/>
          <p:nvPr/>
        </p:nvSpPr>
        <p:spPr>
          <a:xfrm>
            <a:off x="6333066" y="1594555"/>
            <a:ext cx="959555" cy="259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31A852-A766-4493-BBA2-DCAC27534CB6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692B3-57AE-4A67-93C7-F337C3D6EE9C}"/>
              </a:ext>
            </a:extLst>
          </p:cNvPr>
          <p:cNvSpPr/>
          <p:nvPr/>
        </p:nvSpPr>
        <p:spPr>
          <a:xfrm>
            <a:off x="6457244" y="3251200"/>
            <a:ext cx="722489" cy="259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9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409A62-CA33-4C38-B285-C22FC00BA3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4" name="Rectangl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24C483-9541-4EE9-AD38-ACF56324F7E9}"/>
              </a:ext>
            </a:extLst>
          </p:cNvPr>
          <p:cNvSpPr/>
          <p:nvPr/>
        </p:nvSpPr>
        <p:spPr>
          <a:xfrm>
            <a:off x="4933244" y="5000978"/>
            <a:ext cx="982134" cy="282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1F9EB9-8857-475C-AA4C-B25EB9168BE0}"/>
              </a:ext>
            </a:extLst>
          </p:cNvPr>
          <p:cNvSpPr/>
          <p:nvPr/>
        </p:nvSpPr>
        <p:spPr>
          <a:xfrm>
            <a:off x="6308689" y="5000978"/>
            <a:ext cx="982134" cy="282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472187-F2E4-4970-822A-5B73F0AE116B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2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E4A62-4B36-4CE7-915F-69F054BCA3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6182D865-A3C0-403D-B48B-9675C348B4BD}"/>
              </a:ext>
            </a:extLst>
          </p:cNvPr>
          <p:cNvSpPr/>
          <p:nvPr/>
        </p:nvSpPr>
        <p:spPr>
          <a:xfrm>
            <a:off x="6333067" y="1907822"/>
            <a:ext cx="959555" cy="259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D2CEDD-8B1B-46D5-92A9-875A0037CCA0}"/>
              </a:ext>
            </a:extLst>
          </p:cNvPr>
          <p:cNvSpPr/>
          <p:nvPr/>
        </p:nvSpPr>
        <p:spPr>
          <a:xfrm>
            <a:off x="6333066" y="1594555"/>
            <a:ext cx="959555" cy="259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F131A852-A766-4493-BBA2-DCAC27534CB6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3692B3-57AE-4A67-93C7-F337C3D6EE9C}"/>
              </a:ext>
            </a:extLst>
          </p:cNvPr>
          <p:cNvSpPr/>
          <p:nvPr/>
        </p:nvSpPr>
        <p:spPr>
          <a:xfrm>
            <a:off x="6457244" y="3251200"/>
            <a:ext cx="722489" cy="259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6FB82-7319-47DD-8F62-FF41C52F71CC}"/>
              </a:ext>
            </a:extLst>
          </p:cNvPr>
          <p:cNvSpPr/>
          <p:nvPr/>
        </p:nvSpPr>
        <p:spPr>
          <a:xfrm>
            <a:off x="6457244" y="2369255"/>
            <a:ext cx="745065" cy="68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Neues</a:t>
            </a:r>
            <a:r>
              <a:rPr lang="en-GB" sz="1200" i="1" dirty="0">
                <a:solidFill>
                  <a:schemeClr val="tx1"/>
                </a:solidFill>
              </a:rPr>
              <a:t> </a:t>
            </a:r>
            <a:r>
              <a:rPr lang="en-GB" sz="1200" i="1" dirty="0" err="1">
                <a:solidFill>
                  <a:schemeClr val="tx1"/>
                </a:solidFill>
              </a:rPr>
              <a:t>Profilbild</a:t>
            </a:r>
            <a:endParaRPr lang="en-GB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59D4C-3EBE-40B4-ABE2-4F81D24A7D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5F199AE3-A929-4BB0-B1DB-DE3BD18D222C}"/>
              </a:ext>
            </a:extLst>
          </p:cNvPr>
          <p:cNvSpPr/>
          <p:nvPr/>
        </p:nvSpPr>
        <p:spPr>
          <a:xfrm>
            <a:off x="4899378" y="4967111"/>
            <a:ext cx="1016000" cy="33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890ED-86F4-4975-88BD-BCAF56908193}"/>
              </a:ext>
            </a:extLst>
          </p:cNvPr>
          <p:cNvSpPr/>
          <p:nvPr/>
        </p:nvSpPr>
        <p:spPr>
          <a:xfrm>
            <a:off x="6299200" y="4967111"/>
            <a:ext cx="914400" cy="33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AD9D6F9F-5231-4D90-B26C-2B483A0DB4BB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13C39B-A892-4FFD-8F2D-CFDFAE34E4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032B38FB-5A1C-400D-9D9F-EDFCC1C315EC}"/>
              </a:ext>
            </a:extLst>
          </p:cNvPr>
          <p:cNvSpPr/>
          <p:nvPr/>
        </p:nvSpPr>
        <p:spPr>
          <a:xfrm>
            <a:off x="4842935" y="4944533"/>
            <a:ext cx="2483554" cy="437444"/>
          </a:xfrm>
          <a:prstGeom prst="rect">
            <a:avLst/>
          </a:prstGeom>
          <a:solidFill>
            <a:srgbClr val="0F00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Daten</a:t>
            </a:r>
            <a:r>
              <a:rPr lang="en-GB" sz="1100" dirty="0"/>
              <a:t> </a:t>
            </a:r>
            <a:r>
              <a:rPr lang="en-GB" sz="1100" dirty="0" err="1"/>
              <a:t>erfolgreich</a:t>
            </a:r>
            <a:r>
              <a:rPr lang="en-GB" sz="1100" dirty="0"/>
              <a:t> </a:t>
            </a:r>
            <a:r>
              <a:rPr lang="en-GB" sz="1100" dirty="0" err="1"/>
              <a:t>geändert</a:t>
            </a:r>
            <a:r>
              <a:rPr lang="en-GB" sz="1100" dirty="0"/>
              <a:t>	         </a:t>
            </a:r>
            <a:r>
              <a:rPr lang="en-GB" sz="1100" dirty="0">
                <a:solidFill>
                  <a:srgbClr val="FFFF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1725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E06D43-143A-4AB5-A099-7F37F9D46D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5" y="652145"/>
            <a:ext cx="2871470" cy="5553710"/>
          </a:xfrm>
          <a:prstGeom prst="rect">
            <a:avLst/>
          </a:prstGeom>
          <a:noFill/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E18C526C-3955-40C0-A77A-905A3CF4BFF4}"/>
              </a:ext>
            </a:extLst>
          </p:cNvPr>
          <p:cNvSpPr/>
          <p:nvPr/>
        </p:nvSpPr>
        <p:spPr>
          <a:xfrm>
            <a:off x="6096000" y="1659467"/>
            <a:ext cx="1106311" cy="349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5B6C69-6BA6-4C2B-B97C-B4CA811AEC06}"/>
              </a:ext>
            </a:extLst>
          </p:cNvPr>
          <p:cNvSpPr/>
          <p:nvPr/>
        </p:nvSpPr>
        <p:spPr>
          <a:xfrm>
            <a:off x="6649156" y="2573867"/>
            <a:ext cx="553155" cy="225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6BEB9BEC-8614-43DB-84AF-670B086F195F}"/>
              </a:ext>
            </a:extLst>
          </p:cNvPr>
          <p:cNvSpPr/>
          <p:nvPr/>
        </p:nvSpPr>
        <p:spPr>
          <a:xfrm>
            <a:off x="5384801" y="5384800"/>
            <a:ext cx="304800" cy="2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351D55D0-473B-41B0-BC54-89FC7B34E3CC}"/>
              </a:ext>
            </a:extLst>
          </p:cNvPr>
          <p:cNvSpPr/>
          <p:nvPr/>
        </p:nvSpPr>
        <p:spPr>
          <a:xfrm>
            <a:off x="6161934" y="4967111"/>
            <a:ext cx="1095022" cy="349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6FF59415-22FF-4237-97AF-C8CA8206F295}"/>
              </a:ext>
            </a:extLst>
          </p:cNvPr>
          <p:cNvSpPr/>
          <p:nvPr/>
        </p:nvSpPr>
        <p:spPr>
          <a:xfrm>
            <a:off x="4935045" y="4967111"/>
            <a:ext cx="1095022" cy="349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4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</Words>
  <Application>Microsoft Office PowerPoint</Application>
  <PresentationFormat>Widescreen</PresentationFormat>
  <Paragraphs>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Rasser</dc:creator>
  <cp:lastModifiedBy>Rene Rasser</cp:lastModifiedBy>
  <cp:revision>11</cp:revision>
  <dcterms:created xsi:type="dcterms:W3CDTF">2019-01-03T17:00:03Z</dcterms:created>
  <dcterms:modified xsi:type="dcterms:W3CDTF">2019-01-03T18:06:10Z</dcterms:modified>
</cp:coreProperties>
</file>