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67" r:id="rId2"/>
    <p:sldMasterId id="2147483774" r:id="rId3"/>
    <p:sldMasterId id="2147483781" r:id="rId4"/>
    <p:sldMasterId id="2147483788" r:id="rId5"/>
    <p:sldMasterId id="2147483795" r:id="rId6"/>
    <p:sldMasterId id="2147483802" r:id="rId7"/>
  </p:sldMasterIdLst>
  <p:notesMasterIdLst>
    <p:notesMasterId r:id="rId16"/>
  </p:notesMasterIdLst>
  <p:handoutMasterIdLst>
    <p:handoutMasterId r:id="rId17"/>
  </p:handoutMasterIdLst>
  <p:sldIdLst>
    <p:sldId id="350" r:id="rId8"/>
    <p:sldId id="351" r:id="rId9"/>
    <p:sldId id="352" r:id="rId10"/>
    <p:sldId id="353" r:id="rId11"/>
    <p:sldId id="354" r:id="rId12"/>
    <p:sldId id="355" r:id="rId13"/>
    <p:sldId id="357" r:id="rId14"/>
    <p:sldId id="359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5" userDrawn="1">
          <p15:clr>
            <a:srgbClr val="A4A3A4"/>
          </p15:clr>
        </p15:guide>
        <p15:guide id="2" orient="horz" pos="204" userDrawn="1">
          <p15:clr>
            <a:srgbClr val="A4A3A4"/>
          </p15:clr>
        </p15:guide>
        <p15:guide id="3" orient="horz" pos="3116" userDrawn="1">
          <p15:clr>
            <a:srgbClr val="A4A3A4"/>
          </p15:clr>
        </p15:guide>
        <p15:guide id="4" pos="302" userDrawn="1">
          <p15:clr>
            <a:srgbClr val="A4A3A4"/>
          </p15:clr>
        </p15:guide>
        <p15:guide id="5" pos="5478" userDrawn="1">
          <p15:clr>
            <a:srgbClr val="A4A3A4"/>
          </p15:clr>
        </p15:guide>
        <p15:guide id="6" pos="40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663"/>
    <a:srgbClr val="00A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0" autoAdjust="0"/>
    <p:restoredTop sz="94638"/>
  </p:normalViewPr>
  <p:slideViewPr>
    <p:cSldViewPr snapToGrid="0" showGuides="1">
      <p:cViewPr varScale="1">
        <p:scale>
          <a:sx n="84" d="100"/>
          <a:sy n="84" d="100"/>
        </p:scale>
        <p:origin x="844" y="40"/>
      </p:cViewPr>
      <p:guideLst>
        <p:guide orient="horz" pos="805"/>
        <p:guide orient="horz" pos="204"/>
        <p:guide orient="horz" pos="3116"/>
        <p:guide pos="302"/>
        <p:guide pos="5478"/>
        <p:guide pos="40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5B5A1699-07DC-6341-A542-EDE38A062D5D}" type="datetime1">
              <a:rPr lang="en-US"/>
              <a:pPr>
                <a:defRPr/>
              </a:pPr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B584260-858E-7D42-9572-289239DD66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48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7882F77-E135-8344-9837-CD6552BB96D3}" type="datetime1">
              <a:rPr lang="en-US"/>
              <a:pPr>
                <a:defRPr/>
              </a:pPr>
              <a:t>9/18/2019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5172E71-CA9A-5B48-9FDB-7CE7372289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538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01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2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72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794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8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39973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15716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6648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02680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2255390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34206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06316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71361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0101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56556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762421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5829521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82971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42633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05526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46736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9203255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204645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0357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89086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0503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105" y="4652689"/>
            <a:ext cx="1654233" cy="428875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50581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6900826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2975121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23595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12655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44047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73371"/>
      </p:ext>
    </p:extLst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5079666"/>
      </p:ext>
    </p:extLst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5377284"/>
      </p:ext>
    </p:extLst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2871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45354"/>
      </p:ext>
    </p:extLst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01886"/>
      </p:ext>
    </p:extLst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7663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535702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8979452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6913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9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397414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382" y="4757071"/>
            <a:ext cx="1326052" cy="3437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2" r:id="rId2"/>
    <p:sldLayoutId id="2147483754" r:id="rId3"/>
    <p:sldLayoutId id="2147483760" r:id="rId4"/>
    <p:sldLayoutId id="2147483765" r:id="rId5"/>
    <p:sldLayoutId id="2147483766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9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1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5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2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2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8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1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8F2270-5B8D-4940-B941-06C9E30A4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2563586"/>
          </a:xfrm>
        </p:spPr>
        <p:txBody>
          <a:bodyPr/>
          <a:lstStyle/>
          <a:p>
            <a:r>
              <a:rPr lang="en-US" dirty="0"/>
              <a:t>American Express Campus </a:t>
            </a:r>
            <a:br>
              <a:rPr lang="en-US" dirty="0"/>
            </a:br>
            <a:r>
              <a:rPr lang="en-US" dirty="0"/>
              <a:t>Analyze </a:t>
            </a:r>
            <a:r>
              <a:rPr lang="en-US"/>
              <a:t>This 2019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82D3EB4-EF3E-B746-BF7F-D358F7C387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</p:spPr>
        <p:txBody>
          <a:bodyPr/>
          <a:lstStyle/>
          <a:p>
            <a:r>
              <a:rPr lang="en-US" dirty="0"/>
              <a:t>Final Submission</a:t>
            </a:r>
          </a:p>
        </p:txBody>
      </p:sp>
    </p:spTree>
    <p:extLst>
      <p:ext uri="{BB962C8B-B14F-4D97-AF65-F5344CB8AC3E}">
        <p14:creationId xmlns:p14="http://schemas.microsoft.com/office/powerpoint/2010/main" val="113172512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Team Details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4007943"/>
              </p:ext>
            </p:extLst>
          </p:nvPr>
        </p:nvGraphicFramePr>
        <p:xfrm>
          <a:off x="584424" y="2530475"/>
          <a:ext cx="82296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Mobile No.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r>
                        <a:rPr lang="en-US" baseline="0" dirty="0"/>
                        <a:t>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600070" y="1285890"/>
            <a:ext cx="361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Team Name</a:t>
            </a:r>
            <a:r>
              <a:rPr lang="en-US" sz="2400" b="1" dirty="0"/>
              <a:t> :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81733225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Estimation Technique Used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7298" y="752490"/>
            <a:ext cx="88051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Please provide the estimation/modeling technique(s)/approach used to arrive at the solution/equation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7439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Strategy to decide final list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7298" y="752490"/>
            <a:ext cx="88051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Please provide the strategy employed to decide the final list for submission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106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Details of each Variable used in the logic/model/strategy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3578" y="106827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Please provide details of each variable used in the final logic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AutoNum type="arabicParenR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8445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Reasons for Technique(s) Used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7298" y="752490"/>
            <a:ext cx="88051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Why do you think this is the best technique(s) for this particular problem?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512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Final Submission File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7298" y="1456302"/>
            <a:ext cx="8805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Please embed your final submission file (.</a:t>
            </a:r>
            <a:r>
              <a:rPr lang="en-US" sz="2400" b="1" dirty="0" err="1">
                <a:latin typeface="Calibri" pitchFamily="34" charset="0"/>
                <a:cs typeface="Calibri" pitchFamily="34" charset="0"/>
              </a:rPr>
              <a:t>csv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) here. 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51851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860832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4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5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6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EnterpriseCorpID_PPT_PRINTtemplate_v1</Template>
  <TotalTime>1731</TotalTime>
  <Words>128</Words>
  <Application>Microsoft Office PowerPoint</Application>
  <PresentationFormat>On-screen Show (16:9)</PresentationFormat>
  <Paragraphs>26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ＭＳ Ｐゴシック</vt:lpstr>
      <vt:lpstr>Arial</vt:lpstr>
      <vt:lpstr>BentonSans</vt:lpstr>
      <vt:lpstr>BentonSans Light</vt:lpstr>
      <vt:lpstr>Calibri</vt:lpstr>
      <vt:lpstr>Guardian Egyp</vt:lpstr>
      <vt:lpstr>Guardian Egyp Regular</vt:lpstr>
      <vt:lpstr>Enterprise CorpID version 2</vt:lpstr>
      <vt:lpstr>1_Enterprise CorpID version 2</vt:lpstr>
      <vt:lpstr>2_Enterprise CorpID version 2</vt:lpstr>
      <vt:lpstr>3_Enterprise CorpID version 2</vt:lpstr>
      <vt:lpstr>4_Enterprise CorpID version 2</vt:lpstr>
      <vt:lpstr>5_Enterprise CorpID version 2</vt:lpstr>
      <vt:lpstr>6_Enterprise CorpID version 2</vt:lpstr>
      <vt:lpstr>American Express Campus  Analyze This 2019</vt:lpstr>
      <vt:lpstr>Team Details</vt:lpstr>
      <vt:lpstr>Estimation Technique Used</vt:lpstr>
      <vt:lpstr>Strategy to decide final list</vt:lpstr>
      <vt:lpstr>Details of each Variable used in the logic/model/strategy</vt:lpstr>
      <vt:lpstr>Reasons for Technique(s) Used</vt:lpstr>
      <vt:lpstr>Final Submission File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Title—Do not alter this design template</dc:title>
  <dc:creator>Jared Weinberger</dc:creator>
  <cp:lastModifiedBy>Arun Yadav</cp:lastModifiedBy>
  <cp:revision>48</cp:revision>
  <cp:lastPrinted>2017-11-21T21:34:38Z</cp:lastPrinted>
  <dcterms:created xsi:type="dcterms:W3CDTF">2017-11-20T16:47:07Z</dcterms:created>
  <dcterms:modified xsi:type="dcterms:W3CDTF">2019-09-18T05:49:08Z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Christina Zullo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  <property fmtid="{D5CDD505-2E9C-101B-9397-08002B2CF9AE}" pid="5" name="Offisync_ProviderInitializationData">
    <vt:lpwstr>https://square.americanexpress.com</vt:lpwstr>
  </property>
  <property fmtid="{D5CDD505-2E9C-101B-9397-08002B2CF9AE}" pid="6" name="Jive_LatestUserAccountName">
    <vt:lpwstr>aasishpi</vt:lpwstr>
  </property>
  <property fmtid="{D5CDD505-2E9C-101B-9397-08002B2CF9AE}" pid="7" name="Offisync_UpdateToken">
    <vt:lpwstr>2</vt:lpwstr>
  </property>
  <property fmtid="{D5CDD505-2E9C-101B-9397-08002B2CF9AE}" pid="8" name="Offisync_UniqueId">
    <vt:lpwstr>19478</vt:lpwstr>
  </property>
  <property fmtid="{D5CDD505-2E9C-101B-9397-08002B2CF9AE}" pid="9" name="Offisync_ServerID">
    <vt:lpwstr>1705d9cf-de7c-4d04-92a9-b248fa970c4a</vt:lpwstr>
  </property>
  <property fmtid="{D5CDD505-2E9C-101B-9397-08002B2CF9AE}" pid="10" name="Jive_VersionGuid">
    <vt:lpwstr>6db0c164-02a4-4cea-8625-665d9d52b6f4</vt:lpwstr>
  </property>
</Properties>
</file>