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81" r:id="rId6"/>
    <p:sldId id="264" r:id="rId7"/>
    <p:sldId id="296" r:id="rId8"/>
    <p:sldId id="302" r:id="rId9"/>
    <p:sldId id="294" r:id="rId10"/>
    <p:sldId id="275" r:id="rId11"/>
    <p:sldId id="30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F00-4D25-B41B-2D3294B467D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CF00-4D25-B41B-2D3294B467D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00-4D25-B41B-2D3294B46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2EB-4BCA-BB5B-5E38A82109A7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2EB-4BCA-BB5B-5E38A82109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EB-4BCA-BB5B-5E38A8210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18338" y="2142127"/>
            <a:ext cx="561057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Image Generation using GAN’s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Deep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981404"/>
            <a:ext cx="544622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Computer Vision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58909" y="219327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6" y="219326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3" y="219326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 Value CV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D7039-33AD-48BF-A7DF-086DAFC235BD}"/>
              </a:ext>
            </a:extLst>
          </p:cNvPr>
          <p:cNvSpPr txBox="1"/>
          <p:nvPr/>
        </p:nvSpPr>
        <p:spPr>
          <a:xfrm>
            <a:off x="1969603" y="4511244"/>
            <a:ext cx="4071056" cy="40011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022CD-98F1-4751-8D43-FCD090299EC3}"/>
              </a:ext>
            </a:extLst>
          </p:cNvPr>
          <p:cNvSpPr txBox="1"/>
          <p:nvPr/>
        </p:nvSpPr>
        <p:spPr>
          <a:xfrm>
            <a:off x="1969603" y="5539815"/>
            <a:ext cx="4071056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Retail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C2C007-7C8A-4F87-9E65-7B8536517A05}"/>
              </a:ext>
            </a:extLst>
          </p:cNvPr>
          <p:cNvSpPr txBox="1"/>
          <p:nvPr/>
        </p:nvSpPr>
        <p:spPr>
          <a:xfrm>
            <a:off x="7182843" y="4526633"/>
            <a:ext cx="4071056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2FEA1-AAE4-4E26-8907-9BBAA8A7A488}"/>
              </a:ext>
            </a:extLst>
          </p:cNvPr>
          <p:cNvSpPr txBox="1"/>
          <p:nvPr/>
        </p:nvSpPr>
        <p:spPr>
          <a:xfrm>
            <a:off x="7182843" y="5539815"/>
            <a:ext cx="4071056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83702" y="1534158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/>
              <a:t>INTELLIGENCE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683702" y="2899226"/>
            <a:ext cx="56203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MRI Brain Scan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2">
            <a:extLst>
              <a:ext uri="{FF2B5EF4-FFF2-40B4-BE49-F238E27FC236}">
                <a16:creationId xmlns:a16="http://schemas.microsoft.com/office/drawing/2014/main" id="{5A52151D-9E3D-469E-88AA-89DF750B7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51037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GAN Structure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73E00F-1867-43FB-9B62-3B5C38A7C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289292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Heart 3">
            <a:extLst>
              <a:ext uri="{FF2B5EF4-FFF2-40B4-BE49-F238E27FC236}">
                <a16:creationId xmlns:a16="http://schemas.microsoft.com/office/drawing/2014/main" id="{EF32E24F-B41B-4628-B4DE-9811AB199112}"/>
              </a:ext>
            </a:extLst>
          </p:cNvPr>
          <p:cNvSpPr/>
          <p:nvPr/>
        </p:nvSpPr>
        <p:spPr>
          <a:xfrm>
            <a:off x="2013792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Heart 3">
            <a:extLst>
              <a:ext uri="{FF2B5EF4-FFF2-40B4-BE49-F238E27FC236}">
                <a16:creationId xmlns:a16="http://schemas.microsoft.com/office/drawing/2014/main" id="{00F9E966-183E-4ABB-809E-0515E46A0CF5}"/>
              </a:ext>
            </a:extLst>
          </p:cNvPr>
          <p:cNvSpPr/>
          <p:nvPr/>
        </p:nvSpPr>
        <p:spPr>
          <a:xfrm>
            <a:off x="9239688" y="4355951"/>
            <a:ext cx="912149" cy="825480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D26A8E-B260-452C-847A-7DCC452D2DF2}"/>
              </a:ext>
            </a:extLst>
          </p:cNvPr>
          <p:cNvGrpSpPr/>
          <p:nvPr/>
        </p:nvGrpSpPr>
        <p:grpSpPr>
          <a:xfrm>
            <a:off x="843134" y="2215399"/>
            <a:ext cx="3301597" cy="1093718"/>
            <a:chOff x="4830996" y="1667658"/>
            <a:chExt cx="1574762" cy="10937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2ECEEB-A696-4B43-A5B6-6C2D5A3ED62A}"/>
                </a:ext>
              </a:extLst>
            </p:cNvPr>
            <p:cNvSpPr/>
            <p:nvPr/>
          </p:nvSpPr>
          <p:spPr>
            <a:xfrm>
              <a:off x="4830996" y="1930379"/>
              <a:ext cx="15747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generator learns to generate plausible data. The generated instances become negative training examples for the discriminator.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C12DB-6623-44F9-898E-21C00C175537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11BAE-5F93-45FD-97C6-71AD4149F35A}"/>
              </a:ext>
            </a:extLst>
          </p:cNvPr>
          <p:cNvGrpSpPr/>
          <p:nvPr/>
        </p:nvGrpSpPr>
        <p:grpSpPr>
          <a:xfrm>
            <a:off x="8044962" y="2215399"/>
            <a:ext cx="3301597" cy="1093718"/>
            <a:chOff x="4830996" y="1667658"/>
            <a:chExt cx="1574762" cy="10937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2D0924-3087-4A01-8AE9-B39E88203DC6}"/>
                </a:ext>
              </a:extLst>
            </p:cNvPr>
            <p:cNvSpPr/>
            <p:nvPr/>
          </p:nvSpPr>
          <p:spPr>
            <a:xfrm>
              <a:off x="4830996" y="1930379"/>
              <a:ext cx="15747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discriminator learns to distinguish the generator's fake data from real data. The discriminator penalizes the generator for producing implausible results.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93F735-62AE-44E5-81B6-CA7210647BFE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Discriminator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Freeform 18">
            <a:extLst>
              <a:ext uri="{FF2B5EF4-FFF2-40B4-BE49-F238E27FC236}">
                <a16:creationId xmlns:a16="http://schemas.microsoft.com/office/drawing/2014/main" id="{86DEA1BC-856A-4ADC-AC83-415316F7E483}"/>
              </a:ext>
            </a:extLst>
          </p:cNvPr>
          <p:cNvSpPr>
            <a:spLocks/>
          </p:cNvSpPr>
          <p:nvPr/>
        </p:nvSpPr>
        <p:spPr bwMode="auto">
          <a:xfrm>
            <a:off x="6496308" y="1978179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82" name="Graphic 421">
            <a:extLst>
              <a:ext uri="{FF2B5EF4-FFF2-40B4-BE49-F238E27FC236}">
                <a16:creationId xmlns:a16="http://schemas.microsoft.com/office/drawing/2014/main" id="{5638BDFF-0EB0-42ED-911B-5A723B8F1828}"/>
              </a:ext>
            </a:extLst>
          </p:cNvPr>
          <p:cNvGrpSpPr/>
          <p:nvPr/>
        </p:nvGrpSpPr>
        <p:grpSpPr>
          <a:xfrm>
            <a:off x="4127904" y="1978179"/>
            <a:ext cx="2195918" cy="4316301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777B32-8F1C-44CF-BCDA-83348752376F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0908BB7-B2D5-4A19-9616-1320A778E53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AAC4AE-6759-4774-AA96-19F991461310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3602C7E-93EB-4C70-850F-1C9D84975FE0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3E2171-2056-47CE-8B02-2244252E7D39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6DD7C2-CFE5-46D2-AD7E-2DE172646901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EA97A89-E18C-4841-8301-E0A0D918D9F4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1361FE6-B126-47C6-9D1F-364B42222823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504127-513C-42A0-BE94-C47E2D15412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3E05A2D-3947-4308-9439-2F9815F030CC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9B316EF-B866-4D5D-969E-28440648320E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979D1D1-893F-4044-816A-BFE64F0811C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84D76A-04E7-431F-959B-8747988904A1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77F3B31-C3E9-4831-8A49-08E1E1AC4BBC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519D6FB-EA3B-4BF1-A9FD-ADF72C6C72A9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1B1B9A4-E905-4196-931D-6B8703BCB145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DC3A8E5-1FC9-48DC-AA2B-353F39BFE56B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0D86045-1E7D-4B80-B129-CEA1278C7E58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37F5A7-0CAF-43BF-8FFD-FC92ECAFFBCD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22831E0-C613-467A-8C00-58A8CEB6D30D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10CAC04-B411-4694-A641-8D9C9ABB679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74B98E-626B-434D-80D5-F96F6FA37CA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B78CA8B-EE55-4131-A6BC-820F4EDB1945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DDB037-96CB-4FC9-99F0-CE517773D47B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822C4E-F74F-4917-B66B-23F8EB8DC59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F6C68B-E33C-4D5C-B5B9-83CB54A96D8E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646FBB-1185-4A88-94FC-08808E261DDA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E07487-E61B-42B9-96C3-F9296A27AAA8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304FC1A-34A6-4221-BD05-ED662916A3DB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C913001-FA5C-4026-85D5-706B681D49DB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E65E34C-626B-4AF8-BD7F-24D54B3BC1F2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4FA181D-DCEE-485C-9ACF-ECF6C11C262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633EDDB-5FF5-4C07-9AE2-F3663C3337AE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FEAE58A-0FFF-44D2-AB63-A52584E2833E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0DA151F-F313-4B46-8BCE-A703FD218478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43CB5A-4406-4F48-8B09-55374DD10F4B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9AA147D-A83D-4D78-A7D1-B6FB47F85AF6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AA91A6-DA09-461D-8D99-2317F50CA4DC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B83861A-C23D-4975-A5E6-79DE6735938C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DF37F6B-0E2D-47FD-89A2-EE7EBA6B6AB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4E72E4C-269D-4FCC-BA50-B34CDF4B6828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BD71A21-7CBB-448A-9100-E9317D5EDCF0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787C906-A0EB-49B3-9333-903FC0BCA9C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7B2341-E998-4AE5-B47D-A2A950D468DC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9997D08-DD7D-49AA-8F9E-9E53D0C62F7F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4B4E804-7B51-4905-B8AB-899D14536AC7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B16DC30-D147-4C10-8437-6D3E0D8C64F2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EA75A7-C0AE-4420-8CEE-0BB713EB4D8B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1047FE-7370-436B-967C-C2838D4EEAA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89FC19D-4B0B-454C-862A-CE5ABC80E232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11302C2-FBB5-421C-9ABA-AA436AC5781F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96D59FB-D9F8-415B-B4FF-EED2F6594558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37958-C1B4-4A8B-8B1F-AF69A9566589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DB96F7F-1B4A-43A1-8475-2E2F1D8BF736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8DFB90-F733-42CE-914D-9008A9842080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34D96E7-9895-49FA-967A-94C900B79BDE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2ABCDD-E893-4ED9-9C71-054F10B6416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6624BCF-6012-4117-9B35-5701E67E2CF7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5A92606-0292-4FF5-92B2-455379896025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4B97258-6A73-416D-A17A-7A028E3E4D48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58FF03-0376-45A5-A840-B2FC71859ADB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E3E9438-D516-4ACC-8101-878FAEB963A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20B6E46-07BB-4C92-AA4A-8CD348344F8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2B6329B-D722-4B3B-962E-E4315E01666F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601BF3A-7BF2-4805-935B-62AA27BCFDC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419C157-2D2E-43F0-A2A5-B6E32074E594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AA978C1-CBCE-454B-907A-376D67EEF507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4C5C33C-8696-4010-B096-3A474446F2D1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91AD919-D2D7-4F5A-9D22-ACA68118E503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8C3874-6D47-4CCC-B18F-781EAF668B4D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DE17590-1454-4022-B14F-3F7B8AE0A03E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973E22-F6BE-4443-8B30-E55F4ED711C3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10AECFC-6479-45C2-A8C8-2B456C820A16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417B629-41BF-4D98-A8CC-5305BDD6F9A9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F62CFB-10D6-4504-94A4-4C1297D9592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53BB677-0035-451F-9CED-DE9D3BCE30D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DF1A40B-D93F-4A3F-9D3B-0EA1A2C3DD8C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54C092B-8983-404D-A9C4-2A15BA275FA0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CCB9580-62C7-4F7D-A0A9-7722A88F533E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BBF6AE3-1540-4B8A-9B5B-AD871ADEB92F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E97AAF-EB71-4E6E-895B-99635E46CE8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7AD5C17-0359-4ABB-991D-6CFF0AA8266A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23581A3-5048-459E-AC65-CF480356C06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21040FF-780B-4DB0-AA82-ACB56A0CD9EE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DBBD00F-6ED3-4EB0-BF5A-B60156BE194B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2FE3649-1101-4FF9-A51E-F0AD6F47C74C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F3EB1D8-E34E-498D-8277-A98DF063CA76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27F5B97-B7E3-4B7A-9CE3-973FE173EB81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2BC884D-3D00-4929-8C59-915ABF8B25A0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6EEC5ED-6B8A-40CD-A3BD-810BE6D259AA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8140C06-88E3-4698-B6DA-5DE1F45DA76A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AD779D1-D37F-4D95-BDD6-C106F6398F14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CB27066-855A-426B-8243-E586EB2154B1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C7BA1BB-A3E4-409C-950D-A65A383BBDA5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ED021F0-1F02-4662-A831-611BE9DC6AB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3838DC0-A4AE-471B-9C57-AE84D74A3AD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1DD57E7-B981-47AE-808E-FEDA7450C2D1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41D2C56-068A-4C5B-B966-BC12CFABC8E8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AF0E055-EB0A-4E13-B81C-23A4AC5C94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3556718-29CF-45AC-BB07-402940F159E1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4F091DB-3F40-4271-A775-544768575F7C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51B7D31-18B3-4EFB-8FEE-7372ECB6E6DA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D638F09-A4B0-45B3-9E22-AB35AB649DA3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EA246D7-1953-4801-AAC2-CFFE3B0C1B4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A14E497-0630-4DA0-8455-BB6C506DDA87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3788D98-65E9-487F-806A-0F6757C478D2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956A3AA-C922-4FA1-9F35-47AECD557BD0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74D4867-58FC-4FF7-8A12-C6721E80308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427071E-9B53-4729-842F-94BD3FA0B502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24CA515-C0FC-4793-BE05-51D58EFEF117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F5A96E0-BFFD-4A43-BEDF-D1EA8A51F6AA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B95657-D393-4A63-BDAE-A3E736CE0D3D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5C7C325-2FD7-4099-95FA-FE0170DDCDAF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7CD8B8-1CAB-4A30-8ABE-99B329C39B5B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F5893F6-10C3-49C4-A1D1-E65314533DF0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1BFBEAF-C584-4492-B914-BC97BD65B13D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ACA80B2-B79B-4B7B-95FA-4F640372B5DB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84CB44E-5244-4295-81A2-611371EEE91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FF83113-0698-45F9-9F61-B27950C2CBCA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3AB1504-EDD2-4604-BB97-EA4243FC68D3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E9B30E5-94C8-4184-B9F6-479759CEF49B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66897B9-98B8-4F5D-82B5-96F893CD73B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2D20BF1-D6C8-4B81-A852-5CD3EE7798A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BE38B4-2827-4492-94C9-D76FE1A8DDF4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E57D81B-8A6C-4BB4-88CB-5B98E340E564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5AA446-039B-4135-9677-411088BBBD8E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4A74B7B-ADDB-47D5-9A99-8D15C32DD2CA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9FFC582-8AE8-4C19-AF85-5FE4AB8838B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7CB2DD8-FD91-418B-931B-C41A5B81DAAE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5177122-15DE-46E7-AAF0-8C025317B2AE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26AE068-7F95-4C72-8DB2-21807CF0DD9E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803C0CD-FFD4-4F31-9B99-8809A1BB9FCA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FDC0302-BB79-4A32-9F20-69EEC9CA4EB2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01D5E6D-0A68-4C2B-A083-D3480C38CE19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ACCB105-7DE6-4018-A786-4DAB2D8D55B9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1596E44-AF40-420A-9DA8-4DE0A7417E92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F42F5BE-629E-47DA-A3C5-113A94EF07D9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288033-BAD4-4964-B7E5-51C83101557D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4EF14B9-8632-4993-82C0-86A78C704B23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33FDBD8-2000-40C0-9571-1517EA043B8A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655F1DF-B92D-48CA-BEBB-F574CD7BB834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B612C53-1634-4291-BE5A-C02B2AE5C401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F1A3F60-82E8-49E7-A7FF-DADBB54E9F01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ACCDE8F-A15E-4B72-8FDF-35C30CB78D8D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1A19330-12E1-4424-99A2-18A8B4BFDE1A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2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D778B-34AE-4BCB-BDDA-43F102829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BASIC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371A6-51CC-4A36-BA2F-39CD42FB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53" y="1492510"/>
            <a:ext cx="8880766" cy="38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2511E-D999-46CF-A13B-8985C724C614}"/>
              </a:ext>
            </a:extLst>
          </p:cNvPr>
          <p:cNvGrpSpPr/>
          <p:nvPr/>
        </p:nvGrpSpPr>
        <p:grpSpPr>
          <a:xfrm>
            <a:off x="8743953" y="2158489"/>
            <a:ext cx="2654101" cy="2164540"/>
            <a:chOff x="-475010" y="1114178"/>
            <a:chExt cx="4241713" cy="21645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C8610E-CFCB-45C3-96BE-04937F5D1E7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Discriminator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C10FE5-C25C-48B7-BCFD-76E2C49642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discriminator's training data comes from two sources: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 data instances, such as real pictures of people. The discriminator uses these instances as positive examples during training.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Fake data instances created by the generator. The discriminator uses these instances as negative examples during training.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494F4-A3CA-45EE-8213-3BD616C1FE89}"/>
              </a:ext>
            </a:extLst>
          </p:cNvPr>
          <p:cNvGrpSpPr/>
          <p:nvPr/>
        </p:nvGrpSpPr>
        <p:grpSpPr>
          <a:xfrm>
            <a:off x="8743953" y="5224465"/>
            <a:ext cx="2654101" cy="687213"/>
            <a:chOff x="-475010" y="1114178"/>
            <a:chExt cx="4241713" cy="6872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FDEEF-6E21-4A86-AFEF-7376BD83C8F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Testing Model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4AE10-8AB8-4BE7-A803-10C2A433858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completing the training it’s the time for testing the model.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A7A5ADD-8B1C-4FF5-9A49-C4F5B0E8A660}"/>
              </a:ext>
            </a:extLst>
          </p:cNvPr>
          <p:cNvSpPr/>
          <p:nvPr/>
        </p:nvSpPr>
        <p:spPr>
          <a:xfrm>
            <a:off x="9787903" y="466199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8170-B5A0-4DCB-A1B4-3221D3699F1B}"/>
              </a:ext>
            </a:extLst>
          </p:cNvPr>
          <p:cNvGrpSpPr/>
          <p:nvPr/>
        </p:nvGrpSpPr>
        <p:grpSpPr>
          <a:xfrm>
            <a:off x="840558" y="2167381"/>
            <a:ext cx="2654101" cy="687213"/>
            <a:chOff x="-475010" y="1114178"/>
            <a:chExt cx="4241713" cy="687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05E82-85DA-4D1C-8F82-6C2FEFD440C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6D4BE-13AF-4987-914A-4CDEFEFCBFD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http://www.cs.toronto.edu/~kriz/cifar.html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326EA-2284-40C1-AD9A-9D63C0A1C96E}"/>
              </a:ext>
            </a:extLst>
          </p:cNvPr>
          <p:cNvGrpSpPr/>
          <p:nvPr/>
        </p:nvGrpSpPr>
        <p:grpSpPr>
          <a:xfrm>
            <a:off x="840558" y="3959446"/>
            <a:ext cx="2654101" cy="1241211"/>
            <a:chOff x="-475010" y="1114178"/>
            <a:chExt cx="4241713" cy="124121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C30D1-F21B-49D0-BAA9-98005FD92E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generator part of a GAN learns to create fake data by incorporating feedback from the discriminator. It learns to make the discriminator classify its output as real.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B6CF30B0-5494-4834-89D2-62FCB761512B}"/>
              </a:ext>
            </a:extLst>
          </p:cNvPr>
          <p:cNvSpPr/>
          <p:nvPr/>
        </p:nvSpPr>
        <p:spPr>
          <a:xfrm>
            <a:off x="1884509" y="330545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895FF4DC-99EB-4987-81C5-A50AE7F0EA41}"/>
              </a:ext>
            </a:extLst>
          </p:cNvPr>
          <p:cNvSpPr/>
          <p:nvPr/>
        </p:nvSpPr>
        <p:spPr>
          <a:xfrm rot="20700000">
            <a:off x="1998970" y="3431865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id="{DC5347CC-61F4-483C-A692-D14FEAD58663}"/>
              </a:ext>
            </a:extLst>
          </p:cNvPr>
          <p:cNvSpPr/>
          <p:nvPr/>
        </p:nvSpPr>
        <p:spPr>
          <a:xfrm>
            <a:off x="9901560" y="4778483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99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Check the Samples</a:t>
            </a: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0F448-277B-47D4-BA87-8D375481863D}"/>
              </a:ext>
            </a:extLst>
          </p:cNvPr>
          <p:cNvSpPr txBox="1">
            <a:spLocks/>
          </p:cNvSpPr>
          <p:nvPr/>
        </p:nvSpPr>
        <p:spPr>
          <a:xfrm>
            <a:off x="2414155" y="3429000"/>
            <a:ext cx="7363690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err="1">
                <a:solidFill>
                  <a:schemeClr val="bg1"/>
                </a:solidFill>
              </a:rPr>
              <a:t>ThisPersonDoesNotExist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45219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197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rishi shah</cp:lastModifiedBy>
  <cp:revision>116</cp:revision>
  <dcterms:created xsi:type="dcterms:W3CDTF">2018-04-24T17:14:44Z</dcterms:created>
  <dcterms:modified xsi:type="dcterms:W3CDTF">2020-02-07T18:19:29Z</dcterms:modified>
</cp:coreProperties>
</file>