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 id="2147483951" r:id="rId2"/>
  </p:sldMasterIdLst>
  <p:sldIdLst>
    <p:sldId id="256" r:id="rId3"/>
    <p:sldId id="258" r:id="rId4"/>
    <p:sldId id="257" r:id="rId5"/>
    <p:sldId id="260"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6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2653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2830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24520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14923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496043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865609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368749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250975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841415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084230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42472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4087913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5110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419851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01729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98985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13868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75584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68541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45763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7844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075636-8E0A-4769-B2B1-5847A2D30EA1}"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256000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31459357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E075636-8E0A-4769-B2B1-5847A2D30EA1}" type="datetimeFigureOut">
              <a:rPr kumimoji="1" lang="ja-JP" altLang="en-US" smtClean="0"/>
              <a:t>2019/4/25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B13F55E-CED8-4B55-AF46-7DCE94B45847}" type="slidenum">
              <a:rPr kumimoji="1" lang="ja-JP" altLang="en-US" smtClean="0"/>
              <a:t>‹#›</a:t>
            </a:fld>
            <a:endParaRPr kumimoji="1" lang="ja-JP" altLang="en-US"/>
          </a:p>
        </p:txBody>
      </p:sp>
    </p:spTree>
    <p:extLst>
      <p:ext uri="{BB962C8B-B14F-4D97-AF65-F5344CB8AC3E}">
        <p14:creationId xmlns:p14="http://schemas.microsoft.com/office/powerpoint/2010/main" val="390038323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092697" y="1680633"/>
            <a:ext cx="6815669" cy="1515533"/>
          </a:xfrm>
          <a:blipFill>
            <a:blip r:embed="rId2">
              <a:alphaModFix amt="0"/>
            </a:blip>
            <a:stretch>
              <a:fillRect/>
            </a:stretch>
          </a:blipFill>
        </p:spPr>
        <p:txBody>
          <a:bodyPr>
            <a:noAutofit/>
          </a:bodyPr>
          <a:lstStyle/>
          <a:p>
            <a:r>
              <a:rPr kumimoji="1" lang="en-US" altLang="ja-JP" sz="11500" u="sng" dirty="0">
                <a:latin typeface="Castellar" panose="020A0402060406010301" pitchFamily="18" charset="0"/>
              </a:rPr>
              <a:t>Star</a:t>
            </a:r>
            <a:r>
              <a:rPr kumimoji="1" lang="ja-JP" altLang="en-US" sz="11500" u="sng" dirty="0">
                <a:latin typeface="Castellar" panose="020A0402060406010301" pitchFamily="18" charset="0"/>
              </a:rPr>
              <a:t>　</a:t>
            </a:r>
            <a:r>
              <a:rPr lang="en-US" altLang="ja-JP" sz="11500" u="sng" dirty="0">
                <a:latin typeface="Castellar" panose="020A0402060406010301" pitchFamily="18" charset="0"/>
              </a:rPr>
              <a:t>Regain</a:t>
            </a:r>
            <a:endParaRPr kumimoji="1" lang="ja-JP" altLang="en-US" sz="11500" u="sng" dirty="0">
              <a:latin typeface="Castellar" panose="020A0402060406010301" pitchFamily="18" charset="0"/>
            </a:endParaRPr>
          </a:p>
        </p:txBody>
      </p:sp>
      <p:sp>
        <p:nvSpPr>
          <p:cNvPr id="3" name="サブタイトル 2"/>
          <p:cNvSpPr>
            <a:spLocks noGrp="1"/>
          </p:cNvSpPr>
          <p:nvPr>
            <p:ph type="subTitle" idx="1"/>
          </p:nvPr>
        </p:nvSpPr>
        <p:spPr>
          <a:xfrm>
            <a:off x="3928531" y="3602299"/>
            <a:ext cx="9144000" cy="1655762"/>
          </a:xfrm>
        </p:spPr>
        <p:txBody>
          <a:bodyPr/>
          <a:lstStyle/>
          <a:p>
            <a:r>
              <a:rPr kumimoji="1" lang="ja-JP" altLang="en-US" dirty="0">
                <a:solidFill>
                  <a:srgbClr val="FFFF00"/>
                </a:solidFill>
              </a:rPr>
              <a:t>チーム：恐れすぎた幽鬼</a:t>
            </a:r>
          </a:p>
        </p:txBody>
      </p:sp>
      <p:sp>
        <p:nvSpPr>
          <p:cNvPr id="10" name="星 5 9"/>
          <p:cNvSpPr/>
          <p:nvPr/>
        </p:nvSpPr>
        <p:spPr>
          <a:xfrm>
            <a:off x="0" y="2438400"/>
            <a:ext cx="4991100" cy="3983561"/>
          </a:xfrm>
          <a:prstGeom prst="star5">
            <a:avLst>
              <a:gd name="adj" fmla="val 35823"/>
              <a:gd name="hf" fmla="val 105146"/>
              <a:gd name="vf" fmla="val 11055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dirty="0" smtClean="0"/>
              <a:t>　　　　　・</a:t>
            </a:r>
            <a:r>
              <a:rPr lang="ja-JP" altLang="en-US" sz="2400" u="sng" dirty="0" smtClean="0"/>
              <a:t>コンセプト</a:t>
            </a:r>
            <a:endParaRPr lang="en-US" altLang="ja-JP" sz="2400" u="sng" dirty="0"/>
          </a:p>
          <a:p>
            <a:pPr algn="ctr"/>
            <a:r>
              <a:rPr lang="ja-JP" altLang="en-US" sz="2400" dirty="0" smtClean="0"/>
              <a:t>スキルを用いて仕掛けを解き、敵と戦い、アクションを楽しんでもらう。</a:t>
            </a:r>
            <a:endParaRPr lang="en-US" altLang="ja-JP" sz="2400" dirty="0" smtClean="0"/>
          </a:p>
          <a:p>
            <a:r>
              <a:rPr lang="ja-JP" altLang="en-US" sz="2400" dirty="0" smtClean="0"/>
              <a:t>　　　　・</a:t>
            </a:r>
            <a:r>
              <a:rPr lang="ja-JP" altLang="en-US" sz="2400" u="sng" dirty="0" smtClean="0"/>
              <a:t>ジャンル</a:t>
            </a:r>
            <a:endParaRPr lang="en-US" altLang="ja-JP" sz="2400" u="sng" dirty="0" smtClean="0"/>
          </a:p>
          <a:p>
            <a:r>
              <a:rPr lang="en-US" altLang="ja-JP" dirty="0" smtClean="0"/>
              <a:t>	</a:t>
            </a:r>
            <a:r>
              <a:rPr lang="ja-JP" altLang="en-US" sz="2400" dirty="0" smtClean="0"/>
              <a:t>アクション</a:t>
            </a:r>
            <a:endParaRPr lang="en-US" altLang="ja-JP" sz="2400" dirty="0" smtClean="0"/>
          </a:p>
          <a:p>
            <a:endParaRPr lang="en-US" altLang="ja-JP" dirty="0" smtClean="0"/>
          </a:p>
          <a:p>
            <a:r>
              <a:rPr lang="ja-JP" altLang="en-US" dirty="0" smtClean="0"/>
              <a:t>　　　　　・</a:t>
            </a:r>
            <a:r>
              <a:rPr lang="ja-JP" altLang="en-US" sz="2400" u="sng" dirty="0"/>
              <a:t>使用ハード</a:t>
            </a:r>
            <a:endParaRPr lang="en-US" altLang="ja-JP" u="sng" dirty="0"/>
          </a:p>
          <a:p>
            <a:pPr algn="ctr"/>
            <a:r>
              <a:rPr kumimoji="1" lang="en-US" altLang="ja-JP" sz="2400" dirty="0"/>
              <a:t>PC</a:t>
            </a:r>
            <a:endParaRPr kumimoji="1" lang="en-US" altLang="ja-JP" dirty="0"/>
          </a:p>
          <a:p>
            <a:pPr algn="ctr"/>
            <a:endParaRPr kumimoji="1" lang="ja-JP" altLang="en-US" dirty="0"/>
          </a:p>
        </p:txBody>
      </p:sp>
    </p:spTree>
    <p:extLst>
      <p:ext uri="{BB962C8B-B14F-4D97-AF65-F5344CB8AC3E}">
        <p14:creationId xmlns:p14="http://schemas.microsoft.com/office/powerpoint/2010/main" val="2398116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0" y="0"/>
            <a:ext cx="4432300" cy="977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想定ゲームフロー</a:t>
            </a:r>
          </a:p>
        </p:txBody>
      </p:sp>
      <p:sp>
        <p:nvSpPr>
          <p:cNvPr id="5" name="角丸四角形 4"/>
          <p:cNvSpPr/>
          <p:nvPr/>
        </p:nvSpPr>
        <p:spPr>
          <a:xfrm>
            <a:off x="4432300" y="685800"/>
            <a:ext cx="31115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ステージ選択</a:t>
            </a:r>
          </a:p>
        </p:txBody>
      </p:sp>
      <p:sp>
        <p:nvSpPr>
          <p:cNvPr id="9" name="角丸四角形 8"/>
          <p:cNvSpPr/>
          <p:nvPr/>
        </p:nvSpPr>
        <p:spPr>
          <a:xfrm>
            <a:off x="4432300" y="2025650"/>
            <a:ext cx="3362073" cy="1263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星座となる</a:t>
            </a:r>
            <a:endParaRPr kumimoji="1" lang="en-US" altLang="ja-JP"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ほしをあつめる</a:t>
            </a:r>
            <a:endPar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角丸四角形 11"/>
          <p:cNvSpPr/>
          <p:nvPr/>
        </p:nvSpPr>
        <p:spPr>
          <a:xfrm>
            <a:off x="4319126" y="3733800"/>
            <a:ext cx="3416300" cy="13335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星座を完成させ</a:t>
            </a:r>
            <a:r>
              <a:rPr lang="ja-JP"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ゴールまで行くと</a:t>
            </a:r>
            <a:r>
              <a:rPr kumimoji="1" lang="ja-JP"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クリア</a:t>
            </a:r>
            <a:endParaRPr kumimoji="1" lang="en-US" altLang="ja-JP"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角丸四角形 14"/>
          <p:cNvSpPr/>
          <p:nvPr/>
        </p:nvSpPr>
        <p:spPr>
          <a:xfrm>
            <a:off x="4432300" y="5664200"/>
            <a:ext cx="3303126"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１に戻る</a:t>
            </a:r>
          </a:p>
        </p:txBody>
      </p:sp>
      <p:sp>
        <p:nvSpPr>
          <p:cNvPr id="17" name="フローチャート: 結合子 16"/>
          <p:cNvSpPr/>
          <p:nvPr/>
        </p:nvSpPr>
        <p:spPr>
          <a:xfrm>
            <a:off x="7329026" y="412750"/>
            <a:ext cx="646574" cy="641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18" name="フローチャート: 結合子 17"/>
          <p:cNvSpPr/>
          <p:nvPr/>
        </p:nvSpPr>
        <p:spPr>
          <a:xfrm>
            <a:off x="7436976" y="1835150"/>
            <a:ext cx="596900" cy="5524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a:t>2</a:t>
            </a:r>
            <a:endParaRPr kumimoji="1" lang="ja-JP" altLang="en-US" sz="3200" dirty="0"/>
          </a:p>
        </p:txBody>
      </p:sp>
      <p:sp>
        <p:nvSpPr>
          <p:cNvPr id="19" name="フローチャート: 結合子 18"/>
          <p:cNvSpPr/>
          <p:nvPr/>
        </p:nvSpPr>
        <p:spPr>
          <a:xfrm>
            <a:off x="7436976" y="3860800"/>
            <a:ext cx="596900" cy="558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20" name="フローチャート: 結合子 19"/>
          <p:cNvSpPr/>
          <p:nvPr/>
        </p:nvSpPr>
        <p:spPr>
          <a:xfrm>
            <a:off x="7436976" y="5397500"/>
            <a:ext cx="596900" cy="571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2" name="矢印: 下 1">
            <a:extLst>
              <a:ext uri="{FF2B5EF4-FFF2-40B4-BE49-F238E27FC236}">
                <a16:creationId xmlns="" xmlns:a16="http://schemas.microsoft.com/office/drawing/2014/main" id="{D4FF865A-6518-47AD-9A09-3199F8712AF6}"/>
              </a:ext>
            </a:extLst>
          </p:cNvPr>
          <p:cNvSpPr/>
          <p:nvPr/>
        </p:nvSpPr>
        <p:spPr>
          <a:xfrm>
            <a:off x="5554639" y="1409700"/>
            <a:ext cx="818865" cy="615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 xmlns:a16="http://schemas.microsoft.com/office/drawing/2014/main" id="{0DC33DA1-C7DA-495C-9F19-AEF98508FCCF}"/>
              </a:ext>
            </a:extLst>
          </p:cNvPr>
          <p:cNvSpPr/>
          <p:nvPr/>
        </p:nvSpPr>
        <p:spPr>
          <a:xfrm>
            <a:off x="5704764" y="3289300"/>
            <a:ext cx="596900" cy="44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 xmlns:a16="http://schemas.microsoft.com/office/drawing/2014/main" id="{337797AB-C149-4895-85FA-0B7ADB44CF84}"/>
              </a:ext>
            </a:extLst>
          </p:cNvPr>
          <p:cNvSpPr/>
          <p:nvPr/>
        </p:nvSpPr>
        <p:spPr>
          <a:xfrm>
            <a:off x="5704764" y="5067300"/>
            <a:ext cx="596900" cy="596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カーブ 7">
            <a:extLst>
              <a:ext uri="{FF2B5EF4-FFF2-40B4-BE49-F238E27FC236}">
                <a16:creationId xmlns="" xmlns:a16="http://schemas.microsoft.com/office/drawing/2014/main" id="{C9757068-40CB-43D8-AC33-A87575D763C0}"/>
              </a:ext>
            </a:extLst>
          </p:cNvPr>
          <p:cNvSpPr/>
          <p:nvPr/>
        </p:nvSpPr>
        <p:spPr>
          <a:xfrm rot="10800000">
            <a:off x="8097825" y="673100"/>
            <a:ext cx="2046478" cy="54820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吹き出し: 角を丸めた四角形 9">
            <a:extLst>
              <a:ext uri="{FF2B5EF4-FFF2-40B4-BE49-F238E27FC236}">
                <a16:creationId xmlns="" xmlns:a16="http://schemas.microsoft.com/office/drawing/2014/main" id="{5EBC2E49-A86E-49F1-AC5F-3B0DB368F8F7}"/>
              </a:ext>
            </a:extLst>
          </p:cNvPr>
          <p:cNvSpPr/>
          <p:nvPr/>
        </p:nvSpPr>
        <p:spPr>
          <a:xfrm>
            <a:off x="742656" y="4561954"/>
            <a:ext cx="3121988" cy="1121296"/>
          </a:xfrm>
          <a:prstGeom prst="wedgeRoundRectCallout">
            <a:avLst>
              <a:gd name="adj1" fmla="val 66880"/>
              <a:gd name="adj2" fmla="val 78620"/>
              <a:gd name="adj3" fmla="val 16667"/>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全３ステージ</a:t>
            </a:r>
          </a:p>
        </p:txBody>
      </p:sp>
    </p:spTree>
    <p:extLst>
      <p:ext uri="{BB962C8B-B14F-4D97-AF65-F5344CB8AC3E}">
        <p14:creationId xmlns:p14="http://schemas.microsoft.com/office/powerpoint/2010/main" val="4240407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0" y="0"/>
            <a:ext cx="4876800" cy="889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想定ゲーム画面</a:t>
            </a:r>
          </a:p>
        </p:txBody>
      </p:sp>
      <p:pic>
        <p:nvPicPr>
          <p:cNvPr id="21" name="図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977900"/>
            <a:ext cx="10058400" cy="5657850"/>
          </a:xfrm>
          <a:prstGeom prst="rect">
            <a:avLst/>
          </a:prstGeom>
        </p:spPr>
      </p:pic>
      <p:sp>
        <p:nvSpPr>
          <p:cNvPr id="22" name="右矢印 21"/>
          <p:cNvSpPr/>
          <p:nvPr/>
        </p:nvSpPr>
        <p:spPr>
          <a:xfrm rot="20704680">
            <a:off x="6391170" y="1618566"/>
            <a:ext cx="2058641" cy="1130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ミニマップ</a:t>
            </a:r>
          </a:p>
        </p:txBody>
      </p:sp>
      <p:sp>
        <p:nvSpPr>
          <p:cNvPr id="24" name="左矢印 23"/>
          <p:cNvSpPr/>
          <p:nvPr/>
        </p:nvSpPr>
        <p:spPr>
          <a:xfrm rot="717373">
            <a:off x="3395088" y="1051311"/>
            <a:ext cx="1688001" cy="1155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HP</a:t>
            </a:r>
            <a:endParaRPr kumimoji="1" lang="ja-JP"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6" name="上矢印 25"/>
          <p:cNvSpPr/>
          <p:nvPr/>
        </p:nvSpPr>
        <p:spPr>
          <a:xfrm>
            <a:off x="1422400" y="1854768"/>
            <a:ext cx="1155700" cy="1511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MP</a:t>
            </a:r>
            <a:endParaRPr kumimoji="1" lang="ja-JP"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7" name="星 5 26"/>
          <p:cNvSpPr/>
          <p:nvPr/>
        </p:nvSpPr>
        <p:spPr>
          <a:xfrm>
            <a:off x="6502400" y="4121922"/>
            <a:ext cx="1041400" cy="1003664"/>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 xmlns:a16="http://schemas.microsoft.com/office/drawing/2014/main" id="{AB523A8A-5B16-4C01-BCC2-082660693E87}"/>
              </a:ext>
            </a:extLst>
          </p:cNvPr>
          <p:cNvSpPr/>
          <p:nvPr/>
        </p:nvSpPr>
        <p:spPr>
          <a:xfrm>
            <a:off x="6821463" y="5595582"/>
            <a:ext cx="2513606" cy="914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装備中の星座</a:t>
            </a:r>
            <a:endParaRPr kumimoji="1" lang="ja-JP"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矢印: 左 3">
            <a:extLst>
              <a:ext uri="{FF2B5EF4-FFF2-40B4-BE49-F238E27FC236}">
                <a16:creationId xmlns="" xmlns:a16="http://schemas.microsoft.com/office/drawing/2014/main" id="{92078949-3F24-46B6-9049-A321B91D18A0}"/>
              </a:ext>
            </a:extLst>
          </p:cNvPr>
          <p:cNvSpPr/>
          <p:nvPr/>
        </p:nvSpPr>
        <p:spPr>
          <a:xfrm>
            <a:off x="7543800" y="3862802"/>
            <a:ext cx="3292522" cy="16071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取得すべき</a:t>
            </a:r>
            <a:endParaRPr kumimoji="1" lang="en-US" altLang="ja-JP"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kumimoji="1"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星座</a:t>
            </a:r>
            <a:r>
              <a:rPr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の一部</a:t>
            </a:r>
            <a:endParaRPr kumimoji="1" lang="en-US" altLang="ja-JP"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1" name="図 10">
            <a:extLst>
              <a:ext uri="{FF2B5EF4-FFF2-40B4-BE49-F238E27FC236}">
                <a16:creationId xmlns="" xmlns:a16="http://schemas.microsoft.com/office/drawing/2014/main" id="{E598AC05-56AD-49BE-B0D8-78B9DE8B8B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5069" y="5513784"/>
            <a:ext cx="1627326" cy="1078104"/>
          </a:xfrm>
          <a:prstGeom prst="rect">
            <a:avLst/>
          </a:prstGeom>
        </p:spPr>
      </p:pic>
      <p:cxnSp>
        <p:nvCxnSpPr>
          <p:cNvPr id="6" name="直線矢印コネクタ 5">
            <a:extLst>
              <a:ext uri="{FF2B5EF4-FFF2-40B4-BE49-F238E27FC236}">
                <a16:creationId xmlns="" xmlns:a16="http://schemas.microsoft.com/office/drawing/2014/main" id="{F22756CB-98E6-4655-85FE-533F7EFC9E53}"/>
              </a:ext>
            </a:extLst>
          </p:cNvPr>
          <p:cNvCxnSpPr>
            <a:stCxn id="27" idx="1"/>
          </p:cNvCxnSpPr>
          <p:nvPr/>
        </p:nvCxnSpPr>
        <p:spPr>
          <a:xfrm flipH="1" flipV="1">
            <a:off x="5184490" y="2756848"/>
            <a:ext cx="1317911" cy="174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 xmlns:a16="http://schemas.microsoft.com/office/drawing/2014/main" id="{7EF8B758-1D70-4FDF-9413-4E150A12AE4D}"/>
              </a:ext>
            </a:extLst>
          </p:cNvPr>
          <p:cNvCxnSpPr/>
          <p:nvPr/>
        </p:nvCxnSpPr>
        <p:spPr>
          <a:xfrm flipH="1">
            <a:off x="2578100" y="2756848"/>
            <a:ext cx="2606390" cy="186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 xmlns:a16="http://schemas.microsoft.com/office/drawing/2014/main" id="{FFD1CDF8-7044-44BE-BA39-0A99E91DB0E5}"/>
              </a:ext>
            </a:extLst>
          </p:cNvPr>
          <p:cNvCxnSpPr>
            <a:cxnSpLocks/>
          </p:cNvCxnSpPr>
          <p:nvPr/>
        </p:nvCxnSpPr>
        <p:spPr>
          <a:xfrm>
            <a:off x="2684629" y="4623754"/>
            <a:ext cx="2192171" cy="1121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星: 5 pt 13">
            <a:extLst>
              <a:ext uri="{FF2B5EF4-FFF2-40B4-BE49-F238E27FC236}">
                <a16:creationId xmlns="" xmlns:a16="http://schemas.microsoft.com/office/drawing/2014/main" id="{2B0AA979-4F7F-4A6D-9707-3D680ED9AB42}"/>
              </a:ext>
            </a:extLst>
          </p:cNvPr>
          <p:cNvSpPr/>
          <p:nvPr/>
        </p:nvSpPr>
        <p:spPr>
          <a:xfrm>
            <a:off x="4735773" y="2369322"/>
            <a:ext cx="887105" cy="7287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pt 14">
            <a:extLst>
              <a:ext uri="{FF2B5EF4-FFF2-40B4-BE49-F238E27FC236}">
                <a16:creationId xmlns="" xmlns:a16="http://schemas.microsoft.com/office/drawing/2014/main" id="{C0890254-902C-4DC9-B7F4-0744D86209EE}"/>
              </a:ext>
            </a:extLst>
          </p:cNvPr>
          <p:cNvSpPr/>
          <p:nvPr/>
        </p:nvSpPr>
        <p:spPr>
          <a:xfrm>
            <a:off x="2183499" y="4167211"/>
            <a:ext cx="1002257" cy="8520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pt 15">
            <a:extLst>
              <a:ext uri="{FF2B5EF4-FFF2-40B4-BE49-F238E27FC236}">
                <a16:creationId xmlns="" xmlns:a16="http://schemas.microsoft.com/office/drawing/2014/main" id="{94DC9A3A-446F-4DC6-971D-C8716D58E000}"/>
              </a:ext>
            </a:extLst>
          </p:cNvPr>
          <p:cNvSpPr/>
          <p:nvPr/>
        </p:nvSpPr>
        <p:spPr>
          <a:xfrm>
            <a:off x="4507411" y="5203730"/>
            <a:ext cx="863127" cy="8272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 xmlns:a16="http://schemas.microsoft.com/office/drawing/2014/main" id="{2FE95B96-4CF7-4B58-A625-AB3C40A39286}"/>
              </a:ext>
            </a:extLst>
          </p:cNvPr>
          <p:cNvSpPr/>
          <p:nvPr/>
        </p:nvSpPr>
        <p:spPr>
          <a:xfrm>
            <a:off x="4176215" y="4026090"/>
            <a:ext cx="2192171" cy="1195328"/>
          </a:xfrm>
          <a:prstGeom prst="wedgeRectCallout">
            <a:avLst>
              <a:gd name="adj1" fmla="val -106852"/>
              <a:gd name="adj2" fmla="val 6643"/>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取得していない</a:t>
            </a:r>
            <a:endParaRPr kumimoji="1" lang="en-US" altLang="ja-JP"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kumimoji="1" lang="ja-JP" altLang="en-US" sz="24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a:t>
            </a:r>
            <a:r>
              <a:rPr kumimoji="1" lang="ja-JP"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は色が薄くなっている</a:t>
            </a:r>
          </a:p>
        </p:txBody>
      </p:sp>
    </p:spTree>
    <p:extLst>
      <p:ext uri="{BB962C8B-B14F-4D97-AF65-F5344CB8AC3E}">
        <p14:creationId xmlns:p14="http://schemas.microsoft.com/office/powerpoint/2010/main" val="3057497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381000" y="317500"/>
            <a:ext cx="2679700" cy="862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HP</a:t>
            </a:r>
            <a:endParaRPr kumimoji="1" lang="ja-JP" altLang="en-US" sz="2800" dirty="0"/>
          </a:p>
        </p:txBody>
      </p:sp>
      <p:sp>
        <p:nvSpPr>
          <p:cNvPr id="3" name="テキスト ボックス 2"/>
          <p:cNvSpPr txBox="1"/>
          <p:nvPr/>
        </p:nvSpPr>
        <p:spPr>
          <a:xfrm>
            <a:off x="381000" y="1270000"/>
            <a:ext cx="9442450" cy="954107"/>
          </a:xfrm>
          <a:prstGeom prst="rect">
            <a:avLst/>
          </a:prstGeom>
          <a:noFill/>
        </p:spPr>
        <p:txBody>
          <a:bodyPr wrap="square" rtlCol="0">
            <a:spAutoFit/>
          </a:bodyPr>
          <a:lstStyle/>
          <a:p>
            <a:r>
              <a:rPr kumimoji="1" lang="ja-JP" altLang="en-US" sz="2800" dirty="0" smtClean="0">
                <a:solidFill>
                  <a:schemeClr val="bg1"/>
                </a:solidFill>
              </a:rPr>
              <a:t>ダンジョン内の敵に攻撃されたら</a:t>
            </a:r>
            <a:r>
              <a:rPr kumimoji="1" lang="en-US" altLang="ja-JP" sz="2800" dirty="0" smtClean="0">
                <a:solidFill>
                  <a:schemeClr val="bg1"/>
                </a:solidFill>
              </a:rPr>
              <a:t>HP</a:t>
            </a:r>
            <a:r>
              <a:rPr kumimoji="1" lang="ja-JP" altLang="en-US" sz="2800" dirty="0" smtClean="0">
                <a:solidFill>
                  <a:schemeClr val="bg1"/>
                </a:solidFill>
              </a:rPr>
              <a:t>が減り、０になるとゲームオー</a:t>
            </a:r>
            <a:r>
              <a:rPr lang="ja-JP" altLang="en-US" sz="2800" dirty="0" smtClean="0">
                <a:solidFill>
                  <a:schemeClr val="bg1"/>
                </a:solidFill>
              </a:rPr>
              <a:t>バーとなる</a:t>
            </a:r>
            <a:endParaRPr kumimoji="1" lang="ja-JP" altLang="en-US" sz="2800" dirty="0">
              <a:solidFill>
                <a:schemeClr val="bg1"/>
              </a:solidFill>
            </a:endParaRPr>
          </a:p>
        </p:txBody>
      </p:sp>
      <p:sp>
        <p:nvSpPr>
          <p:cNvPr id="5" name="テキスト ボックス 4"/>
          <p:cNvSpPr txBox="1"/>
          <p:nvPr/>
        </p:nvSpPr>
        <p:spPr>
          <a:xfrm>
            <a:off x="469900" y="3176607"/>
            <a:ext cx="8674100" cy="523220"/>
          </a:xfrm>
          <a:prstGeom prst="rect">
            <a:avLst/>
          </a:prstGeom>
          <a:noFill/>
        </p:spPr>
        <p:txBody>
          <a:bodyPr wrap="square" rtlCol="0">
            <a:spAutoFit/>
          </a:bodyPr>
          <a:lstStyle/>
          <a:p>
            <a:r>
              <a:rPr kumimoji="1" lang="ja-JP" altLang="en-US" sz="2800" dirty="0" smtClean="0">
                <a:solidFill>
                  <a:schemeClr val="bg1"/>
                </a:solidFill>
              </a:rPr>
              <a:t>装備中の星座のアビリティを使うのに</a:t>
            </a:r>
            <a:r>
              <a:rPr kumimoji="1" lang="en-US" altLang="ja-JP" sz="2800" dirty="0" smtClean="0">
                <a:solidFill>
                  <a:schemeClr val="bg1"/>
                </a:solidFill>
              </a:rPr>
              <a:t>MP</a:t>
            </a:r>
            <a:r>
              <a:rPr kumimoji="1" lang="ja-JP" altLang="en-US" sz="2800" dirty="0" smtClean="0">
                <a:solidFill>
                  <a:schemeClr val="bg1"/>
                </a:solidFill>
              </a:rPr>
              <a:t>を消費する</a:t>
            </a:r>
            <a:endParaRPr kumimoji="1" lang="ja-JP" altLang="en-US" sz="2800" dirty="0">
              <a:solidFill>
                <a:schemeClr val="bg1"/>
              </a:solidFill>
            </a:endParaRPr>
          </a:p>
        </p:txBody>
      </p:sp>
      <p:sp>
        <p:nvSpPr>
          <p:cNvPr id="6" name="角丸四角形 5"/>
          <p:cNvSpPr/>
          <p:nvPr/>
        </p:nvSpPr>
        <p:spPr>
          <a:xfrm>
            <a:off x="342900" y="3928427"/>
            <a:ext cx="27559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星</a:t>
            </a:r>
            <a:endParaRPr kumimoji="1" lang="ja-JP" altLang="en-US" sz="2400" dirty="0"/>
          </a:p>
        </p:txBody>
      </p:sp>
      <p:sp>
        <p:nvSpPr>
          <p:cNvPr id="7" name="テキスト ボックス 6"/>
          <p:cNvSpPr txBox="1"/>
          <p:nvPr/>
        </p:nvSpPr>
        <p:spPr>
          <a:xfrm>
            <a:off x="469900" y="4652327"/>
            <a:ext cx="9499600" cy="1384995"/>
          </a:xfrm>
          <a:prstGeom prst="rect">
            <a:avLst/>
          </a:prstGeom>
          <a:noFill/>
        </p:spPr>
        <p:txBody>
          <a:bodyPr wrap="square" rtlCol="0">
            <a:spAutoFit/>
          </a:bodyPr>
          <a:lstStyle/>
          <a:p>
            <a:r>
              <a:rPr kumimoji="1" lang="ja-JP" altLang="en-US" sz="2800" dirty="0" smtClean="0">
                <a:solidFill>
                  <a:schemeClr val="bg1"/>
                </a:solidFill>
              </a:rPr>
              <a:t>主人公が石板を所持しており、星を集める度に石板が埋まっていき、フィールドにある星をすべて集めることにより完成する</a:t>
            </a:r>
            <a:endParaRPr kumimoji="1" lang="en-US" altLang="ja-JP" sz="2800" dirty="0" smtClean="0">
              <a:solidFill>
                <a:schemeClr val="bg1"/>
              </a:solidFill>
            </a:endParaRPr>
          </a:p>
          <a:p>
            <a:r>
              <a:rPr lang="ja-JP" altLang="en-US" sz="2800" dirty="0" smtClean="0">
                <a:solidFill>
                  <a:schemeClr val="bg1"/>
                </a:solidFill>
              </a:rPr>
              <a:t>完成するとその星座のアビリティを使うことが出来る</a:t>
            </a:r>
            <a:endParaRPr kumimoji="1" lang="ja-JP" altLang="en-US" sz="2800" dirty="0">
              <a:solidFill>
                <a:schemeClr val="bg1"/>
              </a:solidFill>
            </a:endParaRPr>
          </a:p>
        </p:txBody>
      </p:sp>
      <p:sp>
        <p:nvSpPr>
          <p:cNvPr id="10" name="角丸四角形 9"/>
          <p:cNvSpPr/>
          <p:nvPr/>
        </p:nvSpPr>
        <p:spPr>
          <a:xfrm>
            <a:off x="469900" y="2314268"/>
            <a:ext cx="2628900" cy="862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MP</a:t>
            </a:r>
            <a:endParaRPr kumimoji="1" lang="ja-JP" altLang="en-US" sz="2800" dirty="0"/>
          </a:p>
        </p:txBody>
      </p:sp>
    </p:spTree>
    <p:extLst>
      <p:ext uri="{BB962C8B-B14F-4D97-AF65-F5344CB8AC3E}">
        <p14:creationId xmlns:p14="http://schemas.microsoft.com/office/powerpoint/2010/main" val="111471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0" y="0"/>
            <a:ext cx="4251025" cy="1016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星座について</a:t>
            </a:r>
          </a:p>
        </p:txBody>
      </p:sp>
      <p:sp>
        <p:nvSpPr>
          <p:cNvPr id="9" name="角丸四角形 8"/>
          <p:cNvSpPr/>
          <p:nvPr/>
        </p:nvSpPr>
        <p:spPr>
          <a:xfrm>
            <a:off x="0" y="1016000"/>
            <a:ext cx="6235700" cy="1320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・星座を完成させるとその星座に応じて特殊能力が使えるようになる！！</a:t>
            </a: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25" y="3537268"/>
            <a:ext cx="4768250" cy="3158966"/>
          </a:xfrm>
          <a:prstGeom prst="rect">
            <a:avLst/>
          </a:prstGeom>
        </p:spPr>
      </p:pic>
      <p:sp>
        <p:nvSpPr>
          <p:cNvPr id="12" name="角丸四角形 11"/>
          <p:cNvSpPr/>
          <p:nvPr/>
        </p:nvSpPr>
        <p:spPr>
          <a:xfrm>
            <a:off x="733725" y="2489200"/>
            <a:ext cx="4768250" cy="10480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例　牡牛座</a:t>
            </a:r>
            <a:endParaRPr lang="en-US" altLang="ja-JP"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・ダッシュ可能になる</a:t>
            </a:r>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699" y="3521550"/>
            <a:ext cx="4742851" cy="3142139"/>
          </a:xfrm>
          <a:prstGeom prst="rect">
            <a:avLst/>
          </a:prstGeom>
        </p:spPr>
      </p:pic>
      <p:sp>
        <p:nvSpPr>
          <p:cNvPr id="16" name="角丸四角形 15"/>
          <p:cNvSpPr/>
          <p:nvPr/>
        </p:nvSpPr>
        <p:spPr>
          <a:xfrm>
            <a:off x="6235699" y="2473482"/>
            <a:ext cx="4768250" cy="10480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例　天秤座</a:t>
            </a:r>
            <a:endParaRPr lang="en-US" altLang="ja-JP"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ja-JP"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・未定</a:t>
            </a:r>
          </a:p>
        </p:txBody>
      </p:sp>
    </p:spTree>
    <p:extLst>
      <p:ext uri="{BB962C8B-B14F-4D97-AF65-F5344CB8AC3E}">
        <p14:creationId xmlns:p14="http://schemas.microsoft.com/office/powerpoint/2010/main" val="269710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TM02900688[[fn=ファセット]]</Template>
  <TotalTime>1578</TotalTime>
  <Words>158</Words>
  <Application>Microsoft Office PowerPoint</Application>
  <PresentationFormat>ワイド画面</PresentationFormat>
  <Paragraphs>42</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5</vt:i4>
      </vt:variant>
    </vt:vector>
  </HeadingPairs>
  <TitlesOfParts>
    <vt:vector size="12" baseType="lpstr">
      <vt:lpstr>ＭＳ Ｐゴシック</vt:lpstr>
      <vt:lpstr>Calibri</vt:lpstr>
      <vt:lpstr>Calibri Light</vt:lpstr>
      <vt:lpstr>Castellar</vt:lpstr>
      <vt:lpstr>Wingdings 2</vt:lpstr>
      <vt:lpstr>HDOfficeLightV0</vt:lpstr>
      <vt:lpstr>1_HDOfficeLightV0</vt:lpstr>
      <vt:lpstr>Star　Regain</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GA1</dc:creator>
  <cp:lastModifiedBy>GA2B</cp:lastModifiedBy>
  <cp:revision>37</cp:revision>
  <dcterms:created xsi:type="dcterms:W3CDTF">2019-02-12T00:36:26Z</dcterms:created>
  <dcterms:modified xsi:type="dcterms:W3CDTF">2019-04-25T01:12:08Z</dcterms:modified>
</cp:coreProperties>
</file>