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 varScale="1">
        <p:scale>
          <a:sx n="53" d="100"/>
          <a:sy n="53" d="100"/>
        </p:scale>
        <p:origin x="-2874" y="-102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44463" y="144463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「</a:t>
            </a:r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応募作品情報」記入用紙　</a:t>
            </a:r>
            <a:r>
              <a:rPr lang="en-US" altLang="ja-JP" dirty="0" smtClean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【2019</a:t>
            </a:r>
            <a:r>
              <a:rPr lang="ja-JP" altLang="en-US" dirty="0" smtClean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3129" name="Text Box 57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 dirty="0"/>
              <a:t>■</a:t>
            </a:r>
            <a:r>
              <a:rPr lang="ja-JP" altLang="en-US" sz="1200" dirty="0"/>
              <a:t>以下に応募作品の概要をご記入ください。作品紹介コメントは別紙にご記入の上、お送りいただくことも　</a:t>
            </a:r>
          </a:p>
          <a:p>
            <a:pPr>
              <a:spcBef>
                <a:spcPct val="20000"/>
              </a:spcBef>
            </a:pPr>
            <a:r>
              <a:rPr lang="ja-JP" altLang="en-US" sz="1200" dirty="0"/>
              <a:t>　 可能です。別紙にご記入いただく場合は、必ず「応募作品名」をご記入ください。</a:t>
            </a:r>
          </a:p>
        </p:txBody>
      </p:sp>
      <p:graphicFrame>
        <p:nvGraphicFramePr>
          <p:cNvPr id="329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429256"/>
              </p:ext>
            </p:extLst>
          </p:nvPr>
        </p:nvGraphicFramePr>
        <p:xfrm>
          <a:off x="127000" y="1279525"/>
          <a:ext cx="6697663" cy="827532"/>
        </p:xfrm>
        <a:graphic>
          <a:graphicData uri="http://schemas.openxmlformats.org/drawingml/2006/table">
            <a:tbl>
              <a:tblPr/>
              <a:tblGrid>
                <a:gridCol w="647700"/>
                <a:gridCol w="3240112"/>
                <a:gridCol w="576064"/>
                <a:gridCol w="2233787"/>
              </a:tblGrid>
              <a:tr h="1698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フリガナ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ﾌﾟﾗｯﾄﾌｫｰﾑ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  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スマートフォン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【iOS】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スマートフォン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【Android】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AR</a:t>
                      </a: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VR</a:t>
                      </a: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                                                     </a:t>
                      </a:r>
                      <a:r>
                        <a:rPr kumimoji="1" lang="ja-JP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　　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0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77236"/>
              </p:ext>
            </p:extLst>
          </p:nvPr>
        </p:nvGraphicFramePr>
        <p:xfrm>
          <a:off x="127000" y="2250157"/>
          <a:ext cx="6697663" cy="7056784"/>
        </p:xfrm>
        <a:graphic>
          <a:graphicData uri="http://schemas.openxmlformats.org/drawingml/2006/table">
            <a:tbl>
              <a:tblPr/>
              <a:tblGrid>
                <a:gridCol w="6697663"/>
              </a:tblGrid>
              <a:tr h="70567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＜作品紹介コメント＞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作品の概要が分かる紹介コメントを記入して下さい。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また、今回のテーマ </a:t>
                      </a:r>
                      <a:r>
                        <a:rPr kumimoji="1" lang="ja-JP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「☆」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に即した具体的な表現、手法などを用いた箇所についてもあわせて記入下さい。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45</Words>
  <Application>Microsoft Office PowerPoint</Application>
  <PresentationFormat>ユーザー設定</PresentationFormat>
  <Paragraphs>39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中川 秀一</cp:lastModifiedBy>
  <cp:revision>75</cp:revision>
  <cp:lastPrinted>2017-04-25T10:36:07Z</cp:lastPrinted>
  <dcterms:created xsi:type="dcterms:W3CDTF">2004-04-18T06:10:03Z</dcterms:created>
  <dcterms:modified xsi:type="dcterms:W3CDTF">2019-02-15T03:26:02Z</dcterms:modified>
</cp:coreProperties>
</file>