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25" d="100"/>
          <a:sy n="125" d="100"/>
        </p:scale>
        <p:origin x="510" y="-2316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7163"/>
              </p:ext>
            </p:extLst>
          </p:nvPr>
        </p:nvGraphicFramePr>
        <p:xfrm>
          <a:off x="196850" y="1241425"/>
          <a:ext cx="6697663" cy="11497501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□ 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タイトル　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十字キー：選択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Enter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キー：決定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ステージ選択画面　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　　　：移動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Enter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  ：ステージの選択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ゲーム画面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　　：移動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：通常攻撃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（スキル取得後）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：スキル発動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：スキルの切り替え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：メニュー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：マップの拡大・縮小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：ヘルプ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48</Words>
  <Application>Microsoft Office PowerPoint</Application>
  <PresentationFormat>ユーザー設定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75</cp:revision>
  <cp:lastPrinted>2017-04-25T10:36:07Z</cp:lastPrinted>
  <dcterms:created xsi:type="dcterms:W3CDTF">2004-04-18T06:10:03Z</dcterms:created>
  <dcterms:modified xsi:type="dcterms:W3CDTF">2019-05-16T05:34:59Z</dcterms:modified>
</cp:coreProperties>
</file>