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7021513" cy="9540875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5">
          <p15:clr>
            <a:srgbClr val="A4A3A4"/>
          </p15:clr>
        </p15:guide>
        <p15:guide id="2" pos="22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DDDDDD"/>
    <a:srgbClr val="B2B2B2"/>
    <a:srgbClr val="000000"/>
    <a:srgbClr val="333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3" autoAdjust="0"/>
    <p:restoredTop sz="94052" autoAdjust="0"/>
  </p:normalViewPr>
  <p:slideViewPr>
    <p:cSldViewPr showGuides="1">
      <p:cViewPr>
        <p:scale>
          <a:sx n="125" d="100"/>
          <a:sy n="125" d="100"/>
        </p:scale>
        <p:origin x="510" y="-1614"/>
      </p:cViewPr>
      <p:guideLst>
        <p:guide orient="horz" pos="3005"/>
        <p:guide pos="22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27050" y="2963863"/>
            <a:ext cx="5967413" cy="20447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52513" y="5407025"/>
            <a:ext cx="4916487" cy="2438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D81C3-2410-4BD1-AD68-B414C7C7903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496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73E697-5D33-4B59-BE34-9342EC57A05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724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091113" y="382588"/>
            <a:ext cx="1579562" cy="81407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50838" y="382588"/>
            <a:ext cx="4587875" cy="81407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7F4F6-C922-4FCF-824F-DD0A2D43311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4551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2187F-69E4-4639-828F-EF344D2B40A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275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4038" y="6130925"/>
            <a:ext cx="5969000" cy="1895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54038" y="4043363"/>
            <a:ext cx="5969000" cy="2087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430EA-B616-4EF9-8F9C-826E5AE75BB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512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50838" y="2225675"/>
            <a:ext cx="3082925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86163" y="2225675"/>
            <a:ext cx="3084512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301EF-400C-4ED1-A84F-AB74EA44037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281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50838" y="2135188"/>
            <a:ext cx="3101975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0838" y="3025775"/>
            <a:ext cx="3101975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567113" y="2135188"/>
            <a:ext cx="3103562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567113" y="3025775"/>
            <a:ext cx="3103562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81526-E991-446C-8794-EB5AB26AE8D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8987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BFBC7-73D2-42D3-95D9-56C5B27C2E1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465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15A05-7C62-4CB2-813B-94EF3BE10FE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731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0838" y="379413"/>
            <a:ext cx="2309812" cy="1617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44788" y="379413"/>
            <a:ext cx="3925887" cy="81438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50838" y="1997075"/>
            <a:ext cx="2309812" cy="65262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4FE0C-8C23-4D80-8B0E-C796EEF6067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43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6363" y="6678613"/>
            <a:ext cx="4213225" cy="7889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76363" y="852488"/>
            <a:ext cx="4213225" cy="5724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76363" y="7467600"/>
            <a:ext cx="4213225" cy="11191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A715E-F366-4B83-B570-9C033A42DFA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496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0838" y="382588"/>
            <a:ext cx="6319837" cy="158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2225675"/>
            <a:ext cx="6319837" cy="629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0838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98713" y="8688388"/>
            <a:ext cx="2224087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32375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E1FC4C5-376E-4398-B998-AB7961F7CD3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44463" y="144463"/>
            <a:ext cx="6678612" cy="522287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ja-JP" altLang="en-US" dirty="0" smtClean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「</a:t>
            </a:r>
            <a:r>
              <a:rPr lang="ja-JP" altLang="en-US" dirty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応募作品情報」記入用紙　</a:t>
            </a:r>
            <a:r>
              <a:rPr lang="en-US" altLang="ja-JP" dirty="0" smtClean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【2019</a:t>
            </a:r>
            <a:r>
              <a:rPr lang="ja-JP" altLang="en-US" dirty="0" smtClean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年用</a:t>
            </a:r>
            <a:r>
              <a:rPr lang="en-US" altLang="ja-JP" dirty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】</a:t>
            </a:r>
          </a:p>
        </p:txBody>
      </p:sp>
      <p:sp>
        <p:nvSpPr>
          <p:cNvPr id="3129" name="Text Box 57"/>
          <p:cNvSpPr txBox="1">
            <a:spLocks noChangeArrowheads="1"/>
          </p:cNvSpPr>
          <p:nvPr/>
        </p:nvSpPr>
        <p:spPr bwMode="auto">
          <a:xfrm>
            <a:off x="127000" y="738188"/>
            <a:ext cx="68945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ja-JP" sz="1200" dirty="0"/>
              <a:t>■</a:t>
            </a:r>
            <a:r>
              <a:rPr lang="ja-JP" altLang="en-US" sz="1200" dirty="0"/>
              <a:t>以下に応募作品の概要をご記入ください。作品紹介コメントは別紙にご記入の上、お送りいただくことも　</a:t>
            </a:r>
          </a:p>
          <a:p>
            <a:pPr>
              <a:spcBef>
                <a:spcPct val="20000"/>
              </a:spcBef>
            </a:pPr>
            <a:r>
              <a:rPr lang="ja-JP" altLang="en-US" sz="1200" dirty="0"/>
              <a:t>　 可能です。別紙にご記入いただく場合は、必ず「応募作品名」をご記入ください。</a:t>
            </a:r>
          </a:p>
        </p:txBody>
      </p:sp>
      <p:graphicFrame>
        <p:nvGraphicFramePr>
          <p:cNvPr id="3295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94058"/>
              </p:ext>
            </p:extLst>
          </p:nvPr>
        </p:nvGraphicFramePr>
        <p:xfrm>
          <a:off x="127000" y="1279525"/>
          <a:ext cx="6697663" cy="827532"/>
        </p:xfrm>
        <a:graphic>
          <a:graphicData uri="http://schemas.openxmlformats.org/drawingml/2006/table">
            <a:tbl>
              <a:tblPr/>
              <a:tblGrid>
                <a:gridCol w="647700"/>
                <a:gridCol w="3240112"/>
                <a:gridCol w="576064"/>
                <a:gridCol w="2233787"/>
              </a:tblGrid>
              <a:tr h="16986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応募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作品名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フリガナ スター　リゲイン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ﾌﾟﾗｯﾄﾌｫｰﾑ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sym typeface="Wingdings" panose="05000000000000000000" pitchFamily="2" charset="2"/>
                        </a:rPr>
                        <a:t></a:t>
                      </a:r>
                      <a:r>
                        <a:rPr kumimoji="1" lang="ja-JP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 </a:t>
                      </a:r>
                      <a:r>
                        <a:rPr kumimoji="1" lang="en-US" altLang="ja-JP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□　スマートフォン</a:t>
                      </a:r>
                      <a:r>
                        <a:rPr kumimoji="1" lang="en-US" altLang="ja-JP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【iOS】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□　スマートフォン</a:t>
                      </a:r>
                      <a:r>
                        <a:rPr kumimoji="1" lang="en-US" altLang="ja-JP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【Android】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□　</a:t>
                      </a:r>
                      <a:r>
                        <a:rPr kumimoji="1" lang="en-US" altLang="ja-JP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AR</a:t>
                      </a:r>
                      <a:r>
                        <a:rPr kumimoji="1" lang="ja-JP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・</a:t>
                      </a:r>
                      <a:r>
                        <a:rPr kumimoji="1" lang="en-US" altLang="ja-JP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VR</a:t>
                      </a:r>
                      <a:r>
                        <a:rPr kumimoji="1" lang="ja-JP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                                                     </a:t>
                      </a:r>
                      <a:r>
                        <a:rPr kumimoji="1" lang="ja-JP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　　　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Star Regain</a:t>
                      </a: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70" name="Group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03253"/>
              </p:ext>
            </p:extLst>
          </p:nvPr>
        </p:nvGraphicFramePr>
        <p:xfrm>
          <a:off x="127000" y="2250157"/>
          <a:ext cx="6697663" cy="18230752"/>
        </p:xfrm>
        <a:graphic>
          <a:graphicData uri="http://schemas.openxmlformats.org/drawingml/2006/table">
            <a:tbl>
              <a:tblPr/>
              <a:tblGrid>
                <a:gridCol w="6697663"/>
              </a:tblGrid>
              <a:tr h="70567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＜作品紹介コメント＞　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※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別紙でも可能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作品の概要が分かる紹介コメントを記入して下さい。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また、今回のテーマ </a:t>
                      </a:r>
                      <a:r>
                        <a:rPr kumimoji="1" lang="ja-JP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「☆」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に即した具体的な表現、手法などを用いた箇所についてもあわせて記入下さい。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・</a:t>
                      </a:r>
                      <a:r>
                        <a:rPr kumimoji="1" lang="ja-JP" altLang="en-US" sz="1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ジャンル</a:t>
                      </a:r>
                      <a:endParaRPr kumimoji="1" lang="en-US" altLang="ja-JP" sz="12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２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D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アクションゲーム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・</a:t>
                      </a:r>
                      <a:r>
                        <a:rPr kumimoji="1" lang="ja-JP" altLang="en-US" sz="1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対象年齢</a:t>
                      </a:r>
                      <a:endParaRPr kumimoji="1" lang="en-US" altLang="ja-JP" sz="12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全年齢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今回のテーマ「☆」は</a:t>
                      </a:r>
                      <a:r>
                        <a:rPr kumimoji="1" lang="ja-JP" altLang="en-US" sz="1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宇宙を舞台とし、ステージ上にある星を集め星座を作る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ということで表現しました。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各ステージにモチーフとなる星座が存在し、星座を完成させることで次のステージに行くことができます。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星座が完成すると次のステージから各星座に設定されたスキルを使用することができます。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スキルには様々な効果があり、中にはスキルを使用しないと進めない場面もあります。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すべてのステージをクリアすると、最後にボスが登場します。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これまでのステージで獲得したスキルを駆使して、強力なボスを倒しましょう！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567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540" y="2970237"/>
            <a:ext cx="3594504" cy="1586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48</Words>
  <Application>Microsoft Office PowerPoint</Application>
  <PresentationFormat>ユーザー設定</PresentationFormat>
  <Paragraphs>61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メイリオ</vt:lpstr>
      <vt:lpstr>Arial</vt:lpstr>
      <vt:lpstr>Wingdings</vt:lpstr>
      <vt:lpstr>標準デザイン</vt:lpstr>
      <vt:lpstr>PowerPoint プレゼンテーション</vt:lpstr>
    </vt:vector>
  </TitlesOfParts>
  <Company>フロントエンド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中川 秀一</dc:creator>
  <cp:lastModifiedBy>GA2B</cp:lastModifiedBy>
  <cp:revision>82</cp:revision>
  <cp:lastPrinted>2017-04-25T10:36:07Z</cp:lastPrinted>
  <dcterms:created xsi:type="dcterms:W3CDTF">2004-04-18T06:10:03Z</dcterms:created>
  <dcterms:modified xsi:type="dcterms:W3CDTF">2019-05-30T00:37:12Z</dcterms:modified>
</cp:coreProperties>
</file>