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7021513" cy="9540875"/>
  <p:notesSz cx="6797675" cy="99266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5">
          <p15:clr>
            <a:srgbClr val="A4A3A4"/>
          </p15:clr>
        </p15:guide>
        <p15:guide id="2" pos="22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A62A"/>
    <a:srgbClr val="31C808"/>
    <a:srgbClr val="6699FF"/>
    <a:srgbClr val="DDDDDD"/>
    <a:srgbClr val="B2B2B2"/>
    <a:srgbClr val="000000"/>
    <a:srgbClr val="333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3" autoAdjust="0"/>
    <p:restoredTop sz="94660"/>
  </p:normalViewPr>
  <p:slideViewPr>
    <p:cSldViewPr showGuides="1">
      <p:cViewPr>
        <p:scale>
          <a:sx n="100" d="100"/>
          <a:sy n="100" d="100"/>
        </p:scale>
        <p:origin x="1062" y="-552"/>
      </p:cViewPr>
      <p:guideLst>
        <p:guide orient="horz" pos="3005"/>
        <p:guide pos="22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27050" y="2963863"/>
            <a:ext cx="5967413" cy="20447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52513" y="5407025"/>
            <a:ext cx="4916487" cy="24384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D81C3-2410-4BD1-AD68-B414C7C7903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7496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73E697-5D33-4B59-BE34-9342EC57A05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7724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091113" y="382588"/>
            <a:ext cx="1579562" cy="81407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50838" y="382588"/>
            <a:ext cx="4587875" cy="81407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7F4F6-C922-4FCF-824F-DD0A2D43311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4551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2187F-69E4-4639-828F-EF344D2B40A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275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4038" y="6130925"/>
            <a:ext cx="5969000" cy="1895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54038" y="4043363"/>
            <a:ext cx="5969000" cy="20875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430EA-B616-4EF9-8F9C-826E5AE75BB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512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50838" y="2225675"/>
            <a:ext cx="3082925" cy="629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86163" y="2225675"/>
            <a:ext cx="3084512" cy="629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301EF-400C-4ED1-A84F-AB74EA44037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281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50838" y="2135188"/>
            <a:ext cx="3101975" cy="890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0838" y="3025775"/>
            <a:ext cx="3101975" cy="5497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567113" y="2135188"/>
            <a:ext cx="3103562" cy="890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567113" y="3025775"/>
            <a:ext cx="3103562" cy="5497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81526-E991-446C-8794-EB5AB26AE8D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8987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BFBC7-73D2-42D3-95D9-56C5B27C2E1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465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15A05-7C62-4CB2-813B-94EF3BE10FE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731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0838" y="379413"/>
            <a:ext cx="2309812" cy="1617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44788" y="379413"/>
            <a:ext cx="3925887" cy="81438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50838" y="1997075"/>
            <a:ext cx="2309812" cy="65262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4FE0C-8C23-4D80-8B0E-C796EEF6067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43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6363" y="6678613"/>
            <a:ext cx="4213225" cy="7889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76363" y="852488"/>
            <a:ext cx="4213225" cy="5724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76363" y="7467600"/>
            <a:ext cx="4213225" cy="11191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4A715E-F366-4B83-B570-9C033A42DFA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496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0838" y="382588"/>
            <a:ext cx="6319837" cy="158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2225675"/>
            <a:ext cx="6319837" cy="629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0838" y="8688388"/>
            <a:ext cx="16383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98713" y="8688388"/>
            <a:ext cx="2224087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032375" y="8688388"/>
            <a:ext cx="16383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E1FC4C5-376E-4398-B998-AB7961F7CD3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7000" y="144462"/>
            <a:ext cx="6678612" cy="522287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ja-JP" altLang="en-US" dirty="0" smtClean="0">
                <a:solidFill>
                  <a:schemeClr val="bg1"/>
                </a:solidFill>
                <a:latin typeface="+mj-ea"/>
                <a:ea typeface="+mj-ea"/>
                <a:cs typeface="メイリオ" panose="020B0604030504040204" pitchFamily="50" charset="-128"/>
              </a:rPr>
              <a:t>「操作方法」</a:t>
            </a:r>
            <a:r>
              <a:rPr lang="ja-JP" altLang="en-US" dirty="0">
                <a:solidFill>
                  <a:schemeClr val="bg1"/>
                </a:solidFill>
                <a:latin typeface="+mj-ea"/>
                <a:ea typeface="+mj-ea"/>
                <a:cs typeface="メイリオ" panose="020B0604030504040204" pitchFamily="50" charset="-128"/>
              </a:rPr>
              <a:t>記入</a:t>
            </a:r>
            <a:r>
              <a:rPr lang="ja-JP" altLang="en-US" dirty="0" smtClean="0">
                <a:solidFill>
                  <a:schemeClr val="bg1"/>
                </a:solidFill>
                <a:latin typeface="+mj-ea"/>
                <a:ea typeface="+mj-ea"/>
                <a:cs typeface="メイリオ" panose="020B0604030504040204" pitchFamily="50" charset="-128"/>
              </a:rPr>
              <a:t>用紙</a:t>
            </a:r>
            <a:r>
              <a:rPr lang="ja-JP" altLang="en-US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　</a:t>
            </a:r>
            <a:r>
              <a:rPr lang="en-US" altLang="ja-JP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【2019</a:t>
            </a:r>
            <a:r>
              <a:rPr lang="ja-JP" altLang="en-US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年用</a:t>
            </a:r>
            <a:r>
              <a:rPr lang="en-US" altLang="ja-JP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】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27000" y="738188"/>
            <a:ext cx="68945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ja-JP" sz="1200"/>
              <a:t>■</a:t>
            </a:r>
            <a:r>
              <a:rPr lang="ja-JP" altLang="en-US" sz="1200"/>
              <a:t>以下に応募作品の操作方法をご記入ください。別紙にご記入の上お送りいただくことも可能です。</a:t>
            </a:r>
          </a:p>
          <a:p>
            <a:pPr>
              <a:spcBef>
                <a:spcPct val="20000"/>
              </a:spcBef>
            </a:pPr>
            <a:r>
              <a:rPr lang="ja-JP" altLang="en-US" sz="1200"/>
              <a:t>　 別紙にご記入いただく場合は、必ず「応募者作品名」をご記入ください。</a:t>
            </a:r>
          </a:p>
        </p:txBody>
      </p:sp>
      <p:graphicFrame>
        <p:nvGraphicFramePr>
          <p:cNvPr id="4337" name="Group 2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523249"/>
              </p:ext>
            </p:extLst>
          </p:nvPr>
        </p:nvGraphicFramePr>
        <p:xfrm>
          <a:off x="196850" y="1241425"/>
          <a:ext cx="6697663" cy="11936413"/>
        </p:xfrm>
        <a:graphic>
          <a:graphicData uri="http://schemas.openxmlformats.org/drawingml/2006/table">
            <a:tbl>
              <a:tblPr/>
              <a:tblGrid>
                <a:gridCol w="1223963"/>
                <a:gridCol w="5473700"/>
              </a:tblGrid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応募作品名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Star Regain</a:t>
                      </a: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プラットフォーム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sym typeface="Wingdings" panose="05000000000000000000" pitchFamily="2" charset="2"/>
                        </a:rPr>
                        <a:t> 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PC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　　　□ スマートフォン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【iOS】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　　　□ スマートフォン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【Android】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　　　□ 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AR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・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VR</a:t>
                      </a:r>
                      <a:endParaRPr kumimoji="1" lang="ja-JP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動作に必要な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アプリケーション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１．有り</a:t>
                      </a:r>
                      <a:endParaRPr kumimoji="1" lang="en-US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名称　：</a:t>
                      </a:r>
                      <a:endParaRPr kumimoji="1" lang="en-US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sym typeface="Wingdings" panose="05000000000000000000" pitchFamily="2" charset="2"/>
                        </a:rPr>
                        <a:t></a:t>
                      </a: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２．</a:t>
                      </a:r>
                      <a:r>
                        <a:rPr kumimoji="1" lang="ja-JP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無し</a:t>
                      </a: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8578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＜作品操作方法＞　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※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別紙でも可能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〇</a:t>
                      </a:r>
                      <a:r>
                        <a:rPr kumimoji="1" lang="ja-JP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タイトル</a:t>
                      </a:r>
                      <a:r>
                        <a:rPr kumimoji="1" lang="ja-JP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　</a:t>
                      </a:r>
                      <a:endParaRPr kumimoji="1" lang="en-US" altLang="ja-JP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十字キー         ：選択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Z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・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Enter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キー  ：決定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〇</a:t>
                      </a:r>
                      <a:r>
                        <a:rPr kumimoji="1" lang="ja-JP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ステージ選択</a:t>
                      </a:r>
                      <a:r>
                        <a:rPr kumimoji="1" lang="ja-JP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画面</a:t>
                      </a:r>
                      <a:endParaRPr kumimoji="1" lang="en-US" altLang="ja-JP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十字キー　　　：移動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Z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・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Enter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キー  ：ステージの選択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〇</a:t>
                      </a:r>
                      <a:r>
                        <a:rPr kumimoji="1" lang="ja-JP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ゲーム</a:t>
                      </a:r>
                      <a:r>
                        <a:rPr kumimoji="1" lang="ja-JP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画面</a:t>
                      </a:r>
                      <a:endParaRPr kumimoji="1" lang="en-US" altLang="ja-JP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十字キー　　  ：移動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Z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キー　　　　：通常攻撃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（スキル取得後）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X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キー　　　　：スキル発動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C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・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V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キー　　 ：スキルの切り替え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Q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キー            ：メニュー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M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キー            ：マップの拡大・縮小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H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キー　　　　：ヘルプ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大かっこ 1"/>
          <p:cNvSpPr/>
          <p:nvPr/>
        </p:nvSpPr>
        <p:spPr>
          <a:xfrm>
            <a:off x="1468244" y="2273177"/>
            <a:ext cx="5383088" cy="481036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48</Words>
  <Application>Microsoft Office PowerPoint</Application>
  <PresentationFormat>ユーザー設定</PresentationFormat>
  <Paragraphs>57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HGS創英角ﾎﾟｯﾌﾟ体</vt:lpstr>
      <vt:lpstr>ＭＳ Ｐゴシック</vt:lpstr>
      <vt:lpstr>メイリオ</vt:lpstr>
      <vt:lpstr>Arial</vt:lpstr>
      <vt:lpstr>Wingdings</vt:lpstr>
      <vt:lpstr>標準デザイン</vt:lpstr>
      <vt:lpstr>PowerPoint プレゼンテーション</vt:lpstr>
    </vt:vector>
  </TitlesOfParts>
  <Company>フロントエンド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中川 秀一</dc:creator>
  <cp:lastModifiedBy>GA2B</cp:lastModifiedBy>
  <cp:revision>83</cp:revision>
  <cp:lastPrinted>2017-04-25T10:36:07Z</cp:lastPrinted>
  <dcterms:created xsi:type="dcterms:W3CDTF">2004-04-18T06:10:03Z</dcterms:created>
  <dcterms:modified xsi:type="dcterms:W3CDTF">2019-05-30T02:00:58Z</dcterms:modified>
</cp:coreProperties>
</file>