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3719" autoAdjust="0"/>
  </p:normalViewPr>
  <p:slideViewPr>
    <p:cSldViewPr showGuides="1">
      <p:cViewPr>
        <p:scale>
          <a:sx n="75" d="100"/>
          <a:sy n="75" d="100"/>
        </p:scale>
        <p:origin x="1614" y="54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応募作品情報」記入用紙　</a:t>
            </a:r>
            <a:r>
              <a:rPr lang="en-US" altLang="ja-JP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94058"/>
              </p:ext>
            </p:extLst>
          </p:nvPr>
        </p:nvGraphicFramePr>
        <p:xfrm>
          <a:off x="127000" y="1279525"/>
          <a:ext cx="6697663" cy="827532"/>
        </p:xfrm>
        <a:graphic>
          <a:graphicData uri="http://schemas.openxmlformats.org/drawingml/2006/table">
            <a:tbl>
              <a:tblPr/>
              <a:tblGrid>
                <a:gridCol w="647700"/>
                <a:gridCol w="3240112"/>
                <a:gridCol w="576064"/>
                <a:gridCol w="2233787"/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 スター　リゲイン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【iOS】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【Android】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AR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VR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                                                     </a:t>
                      </a:r>
                      <a:r>
                        <a:rPr kumimoji="1" lang="ja-JP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 Regain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80227"/>
              </p:ext>
            </p:extLst>
          </p:nvPr>
        </p:nvGraphicFramePr>
        <p:xfrm>
          <a:off x="127000" y="2250158"/>
          <a:ext cx="6697663" cy="14750539"/>
        </p:xfrm>
        <a:graphic>
          <a:graphicData uri="http://schemas.openxmlformats.org/drawingml/2006/table">
            <a:tbl>
              <a:tblPr/>
              <a:tblGrid>
                <a:gridCol w="6697663"/>
              </a:tblGrid>
              <a:tr h="73448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 </a:t>
                      </a:r>
                      <a:r>
                        <a:rPr kumimoji="1" lang="ja-JP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「☆」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に即した具体的な表現、手法などを用いた箇所についてもあわせて記入下さい。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・</a:t>
                      </a:r>
                      <a:r>
                        <a:rPr kumimoji="1" lang="ja-JP" alt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ジャンル</a:t>
                      </a:r>
                      <a:endParaRPr kumimoji="1" lang="en-US" altLang="ja-JP" sz="12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２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アクションゲーム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・</a:t>
                      </a:r>
                      <a:r>
                        <a:rPr kumimoji="1" lang="ja-JP" alt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対象年齢</a:t>
                      </a:r>
                      <a:endParaRPr kumimoji="1" lang="en-US" altLang="ja-JP" sz="12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全年齢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・</a:t>
                      </a:r>
                      <a:r>
                        <a:rPr kumimoji="1" lang="ja-JP" alt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プレイ人数</a:t>
                      </a:r>
                      <a:endParaRPr kumimoji="1" lang="en-US" altLang="ja-JP" sz="12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人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今回のテーマ「☆」は</a:t>
                      </a:r>
                      <a:r>
                        <a:rPr kumimoji="1" lang="ja-JP" alt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宇宙を舞台とし、ステージ上にある星を集め星座を作る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ということで表現しました。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各ステージにモチーフとなる星座が存在し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、その星座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を完成させることで次のステージに行くことができます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星座が完成すると次のステージから各星座に設定されたスキルを使用することができます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スキルには様々な効果があり、中にはスキルを使用しないと進めない場面もあります。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すべてのステージをクリアすると、最後にボスが登場します。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これまでのステージで獲得したスキルを駆使して、強力なボスを倒しましょう！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1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4" y="2898229"/>
            <a:ext cx="4694238" cy="2071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48</Words>
  <Application>Microsoft Office PowerPoint</Application>
  <PresentationFormat>ユーザー設定</PresentationFormat>
  <Paragraphs>62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HG丸ｺﾞｼｯｸM-PRO</vt:lpstr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GA2B</cp:lastModifiedBy>
  <cp:revision>88</cp:revision>
  <cp:lastPrinted>2017-04-25T10:36:07Z</cp:lastPrinted>
  <dcterms:created xsi:type="dcterms:W3CDTF">2004-04-18T06:10:03Z</dcterms:created>
  <dcterms:modified xsi:type="dcterms:W3CDTF">2019-05-30T03:13:10Z</dcterms:modified>
</cp:coreProperties>
</file>