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601200" cy="12801600"/>
  <p:notesSz cx="9601200" cy="12801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002" y="8433054"/>
            <a:ext cx="6522720" cy="518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40002" y="8433054"/>
            <a:ext cx="6522720" cy="52069"/>
          </a:xfrm>
          <a:custGeom>
            <a:avLst/>
            <a:gdLst/>
            <a:ahLst/>
            <a:cxnLst/>
            <a:rect l="l" t="t" r="r" b="b"/>
            <a:pathLst>
              <a:path w="6522720" h="52070">
                <a:moveTo>
                  <a:pt x="0" y="51816"/>
                </a:moveTo>
                <a:lnTo>
                  <a:pt x="6522720" y="51816"/>
                </a:lnTo>
                <a:lnTo>
                  <a:pt x="6522720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ln w="19049">
            <a:solidFill>
              <a:srgbClr val="042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723" y="509397"/>
            <a:ext cx="5216829" cy="745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189" y="4704715"/>
            <a:ext cx="7908290" cy="688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64408" y="11905488"/>
            <a:ext cx="307238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77790" y="12096407"/>
            <a:ext cx="259714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%27maria@email.com" TargetMode="External"/><Relationship Id="rId3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hyperlink" Target="https://github.com/r1zp/Dominando-SQL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156328" y="12346025"/>
            <a:ext cx="1278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Isabele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Silvestre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7723" y="1583816"/>
            <a:ext cx="9446260" cy="9678670"/>
            <a:chOff x="77723" y="1583816"/>
            <a:chExt cx="9446260" cy="9678670"/>
          </a:xfrm>
        </p:grpSpPr>
        <p:sp>
          <p:nvSpPr>
            <p:cNvPr id="5" name="object 5" descr=""/>
            <p:cNvSpPr/>
            <p:nvPr/>
          </p:nvSpPr>
          <p:spPr>
            <a:xfrm>
              <a:off x="826769" y="1593341"/>
              <a:ext cx="7949565" cy="45720"/>
            </a:xfrm>
            <a:custGeom>
              <a:avLst/>
              <a:gdLst/>
              <a:ahLst/>
              <a:cxnLst/>
              <a:rect l="l" t="t" r="r" b="b"/>
              <a:pathLst>
                <a:path w="7949565" h="45719">
                  <a:moveTo>
                    <a:pt x="0" y="45720"/>
                  </a:moveTo>
                  <a:lnTo>
                    <a:pt x="7949183" y="45720"/>
                  </a:lnTo>
                  <a:lnTo>
                    <a:pt x="7949183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1801367"/>
              <a:ext cx="9445752" cy="946099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299461" y="11586464"/>
            <a:ext cx="5194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Principais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Comandos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para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Eficiente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213" rIns="0" bIns="0" rtlCol="0" vert="horz">
            <a:spAutoFit/>
          </a:bodyPr>
          <a:lstStyle/>
          <a:p>
            <a:pPr marL="1369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Times New Roman"/>
                <a:cs typeface="Times New Roman"/>
              </a:rPr>
              <a:t>Dominando</a:t>
            </a:r>
            <a:r>
              <a:rPr dirty="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8695"/>
            <a:ext cx="9317735" cy="376732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5832" y="4970729"/>
            <a:ext cx="6406515" cy="1196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retorna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São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Paulo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com</a:t>
            </a:r>
            <a:endParaRPr sz="20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30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anos.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000" spc="-35">
                <a:latin typeface="Trebuchet MS"/>
                <a:cs typeface="Trebuchet MS"/>
              </a:rPr>
              <a:t>Exemplo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OR: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5832" y="9004554"/>
            <a:ext cx="664146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custam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menos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20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ou </a:t>
            </a:r>
            <a:r>
              <a:rPr dirty="0" sz="2000" spc="-60">
                <a:latin typeface="Trebuchet MS"/>
                <a:cs typeface="Trebuchet MS"/>
              </a:rPr>
              <a:t>têm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100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unidades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estoque.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69635"/>
            <a:ext cx="9601200" cy="41940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95832" y="542671"/>
            <a:ext cx="6075680" cy="1819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>
                <a:latin typeface="Trebuchet MS"/>
                <a:cs typeface="Trebuchet MS"/>
              </a:rPr>
              <a:t>Combinações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com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AND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e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939"/>
              </a:spcBef>
            </a:pP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combinar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várias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condições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AND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OR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criar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filtros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complexos.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000" spc="-30">
                <a:latin typeface="Trebuchet MS"/>
                <a:cs typeface="Trebuchet MS"/>
              </a:rPr>
              <a:t>Exemplo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AND: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616454" y="3757548"/>
            <a:ext cx="4448810" cy="2959100"/>
          </a:xfrm>
          <a:custGeom>
            <a:avLst/>
            <a:gdLst/>
            <a:ahLst/>
            <a:cxnLst/>
            <a:rect l="l" t="t" r="r" b="b"/>
            <a:pathLst>
              <a:path w="4448809" h="2959100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448809" h="2959100">
                <a:moveTo>
                  <a:pt x="1134998" y="78867"/>
                </a:moveTo>
                <a:lnTo>
                  <a:pt x="102362" y="78867"/>
                </a:lnTo>
                <a:lnTo>
                  <a:pt x="153060" y="82077"/>
                </a:lnTo>
                <a:lnTo>
                  <a:pt x="202676" y="91693"/>
                </a:lnTo>
                <a:lnTo>
                  <a:pt x="251219" y="107692"/>
                </a:lnTo>
                <a:lnTo>
                  <a:pt x="298703" y="130048"/>
                </a:lnTo>
                <a:lnTo>
                  <a:pt x="353583" y="172243"/>
                </a:lnTo>
                <a:lnTo>
                  <a:pt x="386079" y="221869"/>
                </a:lnTo>
                <a:lnTo>
                  <a:pt x="401531" y="285359"/>
                </a:lnTo>
                <a:lnTo>
                  <a:pt x="406939" y="329565"/>
                </a:lnTo>
                <a:lnTo>
                  <a:pt x="410802" y="382067"/>
                </a:lnTo>
                <a:lnTo>
                  <a:pt x="413120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43" y="2451306"/>
                </a:lnTo>
                <a:lnTo>
                  <a:pt x="409697" y="2513917"/>
                </a:lnTo>
                <a:lnTo>
                  <a:pt x="404455" y="2568697"/>
                </a:lnTo>
                <a:lnTo>
                  <a:pt x="397121" y="2615642"/>
                </a:lnTo>
                <a:lnTo>
                  <a:pt x="387696" y="2654746"/>
                </a:lnTo>
                <a:lnTo>
                  <a:pt x="362584" y="2709417"/>
                </a:lnTo>
                <a:lnTo>
                  <a:pt x="332867" y="2741369"/>
                </a:lnTo>
                <a:lnTo>
                  <a:pt x="297688" y="2767504"/>
                </a:lnTo>
                <a:lnTo>
                  <a:pt x="257048" y="2787824"/>
                </a:lnTo>
                <a:lnTo>
                  <a:pt x="210947" y="2802334"/>
                </a:lnTo>
                <a:lnTo>
                  <a:pt x="159385" y="2811038"/>
                </a:lnTo>
                <a:lnTo>
                  <a:pt x="102362" y="2813939"/>
                </a:lnTo>
                <a:lnTo>
                  <a:pt x="1134998" y="2813939"/>
                </a:lnTo>
                <a:lnTo>
                  <a:pt x="1084441" y="2810746"/>
                </a:lnTo>
                <a:lnTo>
                  <a:pt x="1035240" y="2801159"/>
                </a:lnTo>
                <a:lnTo>
                  <a:pt x="987373" y="2785167"/>
                </a:lnTo>
                <a:lnTo>
                  <a:pt x="940816" y="2762758"/>
                </a:lnTo>
                <a:lnTo>
                  <a:pt x="884269" y="2720625"/>
                </a:lnTo>
                <a:lnTo>
                  <a:pt x="851154" y="2671064"/>
                </a:lnTo>
                <a:lnTo>
                  <a:pt x="835791" y="2607512"/>
                </a:lnTo>
                <a:lnTo>
                  <a:pt x="830405" y="2563304"/>
                </a:lnTo>
                <a:lnTo>
                  <a:pt x="826553" y="2510799"/>
                </a:lnTo>
                <a:lnTo>
                  <a:pt x="824239" y="2449989"/>
                </a:lnTo>
                <a:lnTo>
                  <a:pt x="823468" y="2380869"/>
                </a:lnTo>
                <a:lnTo>
                  <a:pt x="823468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516" y="151480"/>
                </a:lnTo>
                <a:lnTo>
                  <a:pt x="941545" y="125358"/>
                </a:lnTo>
                <a:lnTo>
                  <a:pt x="981900" y="105029"/>
                </a:lnTo>
                <a:lnTo>
                  <a:pt x="1027589" y="90499"/>
                </a:lnTo>
                <a:lnTo>
                  <a:pt x="1078620" y="81776"/>
                </a:lnTo>
                <a:lnTo>
                  <a:pt x="1134998" y="78867"/>
                </a:lnTo>
                <a:close/>
              </a:path>
              <a:path w="4448809" h="2959100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448809" h="2959100">
                <a:moveTo>
                  <a:pt x="2566923" y="0"/>
                </a:moveTo>
                <a:lnTo>
                  <a:pt x="1384934" y="0"/>
                </a:lnTo>
                <a:lnTo>
                  <a:pt x="1384934" y="78867"/>
                </a:lnTo>
                <a:lnTo>
                  <a:pt x="1447708" y="85867"/>
                </a:lnTo>
                <a:lnTo>
                  <a:pt x="1503648" y="96202"/>
                </a:lnTo>
                <a:lnTo>
                  <a:pt x="1552777" y="109870"/>
                </a:lnTo>
                <a:lnTo>
                  <a:pt x="1595120" y="126873"/>
                </a:lnTo>
                <a:lnTo>
                  <a:pt x="1632531" y="147349"/>
                </a:lnTo>
                <a:lnTo>
                  <a:pt x="1666859" y="171434"/>
                </a:lnTo>
                <a:lnTo>
                  <a:pt x="1698115" y="199114"/>
                </a:lnTo>
                <a:lnTo>
                  <a:pt x="1726310" y="230377"/>
                </a:lnTo>
                <a:lnTo>
                  <a:pt x="1761454" y="288411"/>
                </a:lnTo>
                <a:lnTo>
                  <a:pt x="1784924" y="335351"/>
                </a:lnTo>
                <a:lnTo>
                  <a:pt x="1812325" y="394238"/>
                </a:lnTo>
                <a:lnTo>
                  <a:pt x="1843658" y="465074"/>
                </a:lnTo>
                <a:lnTo>
                  <a:pt x="2927476" y="2959100"/>
                </a:lnTo>
                <a:lnTo>
                  <a:pt x="3006344" y="2959100"/>
                </a:lnTo>
                <a:lnTo>
                  <a:pt x="3275677" y="2302002"/>
                </a:lnTo>
                <a:lnTo>
                  <a:pt x="3081020" y="2302002"/>
                </a:lnTo>
                <a:lnTo>
                  <a:pt x="2345055" y="605790"/>
                </a:lnTo>
                <a:lnTo>
                  <a:pt x="2319022" y="543624"/>
                </a:lnTo>
                <a:lnTo>
                  <a:pt x="2296989" y="486339"/>
                </a:lnTo>
                <a:lnTo>
                  <a:pt x="2278957" y="433933"/>
                </a:lnTo>
                <a:lnTo>
                  <a:pt x="2264928" y="386403"/>
                </a:lnTo>
                <a:lnTo>
                  <a:pt x="2254905" y="343747"/>
                </a:lnTo>
                <a:lnTo>
                  <a:pt x="2248889" y="305964"/>
                </a:lnTo>
                <a:lnTo>
                  <a:pt x="2246884" y="273050"/>
                </a:lnTo>
                <a:lnTo>
                  <a:pt x="2250620" y="236382"/>
                </a:lnTo>
                <a:lnTo>
                  <a:pt x="2280477" y="173430"/>
                </a:lnTo>
                <a:lnTo>
                  <a:pt x="2336125" y="128736"/>
                </a:lnTo>
                <a:lnTo>
                  <a:pt x="2376929" y="112681"/>
                </a:lnTo>
                <a:lnTo>
                  <a:pt x="2428993" y="99022"/>
                </a:lnTo>
                <a:lnTo>
                  <a:pt x="2492323" y="87752"/>
                </a:lnTo>
                <a:lnTo>
                  <a:pt x="2566923" y="78867"/>
                </a:lnTo>
                <a:lnTo>
                  <a:pt x="2566923" y="0"/>
                </a:lnTo>
                <a:close/>
              </a:path>
              <a:path w="4448809" h="2959100">
                <a:moveTo>
                  <a:pt x="4448556" y="0"/>
                </a:moveTo>
                <a:lnTo>
                  <a:pt x="3556888" y="0"/>
                </a:lnTo>
                <a:lnTo>
                  <a:pt x="3556888" y="78867"/>
                </a:lnTo>
                <a:lnTo>
                  <a:pt x="3586821" y="84099"/>
                </a:lnTo>
                <a:lnTo>
                  <a:pt x="3648571" y="96042"/>
                </a:lnTo>
                <a:lnTo>
                  <a:pt x="3697226" y="109392"/>
                </a:lnTo>
                <a:lnTo>
                  <a:pt x="3739040" y="125394"/>
                </a:lnTo>
                <a:lnTo>
                  <a:pt x="3774009" y="144048"/>
                </a:lnTo>
                <a:lnTo>
                  <a:pt x="3829222" y="193903"/>
                </a:lnTo>
                <a:lnTo>
                  <a:pt x="3860222" y="253097"/>
                </a:lnTo>
                <a:lnTo>
                  <a:pt x="3864102" y="283718"/>
                </a:lnTo>
                <a:lnTo>
                  <a:pt x="3862050" y="314237"/>
                </a:lnTo>
                <a:lnTo>
                  <a:pt x="3845647" y="393805"/>
                </a:lnTo>
                <a:lnTo>
                  <a:pt x="3831305" y="442859"/>
                </a:lnTo>
                <a:lnTo>
                  <a:pt x="3812876" y="498096"/>
                </a:lnTo>
                <a:lnTo>
                  <a:pt x="3790363" y="559517"/>
                </a:lnTo>
                <a:lnTo>
                  <a:pt x="3763772" y="627126"/>
                </a:lnTo>
                <a:lnTo>
                  <a:pt x="3081020" y="2302002"/>
                </a:lnTo>
                <a:lnTo>
                  <a:pt x="3275677" y="2302002"/>
                </a:lnTo>
                <a:lnTo>
                  <a:pt x="4015486" y="497077"/>
                </a:lnTo>
                <a:lnTo>
                  <a:pt x="4037750" y="444946"/>
                </a:lnTo>
                <a:lnTo>
                  <a:pt x="4060821" y="396279"/>
                </a:lnTo>
                <a:lnTo>
                  <a:pt x="4084781" y="350932"/>
                </a:lnTo>
                <a:lnTo>
                  <a:pt x="4109370" y="309340"/>
                </a:lnTo>
                <a:lnTo>
                  <a:pt x="4134843" y="271067"/>
                </a:lnTo>
                <a:lnTo>
                  <a:pt x="4161111" y="236259"/>
                </a:lnTo>
                <a:lnTo>
                  <a:pt x="4188170" y="204916"/>
                </a:lnTo>
                <a:lnTo>
                  <a:pt x="4216019" y="177037"/>
                </a:lnTo>
                <a:lnTo>
                  <a:pt x="4250614" y="150564"/>
                </a:lnTo>
                <a:lnTo>
                  <a:pt x="4291160" y="127522"/>
                </a:lnTo>
                <a:lnTo>
                  <a:pt x="4337661" y="107900"/>
                </a:lnTo>
                <a:lnTo>
                  <a:pt x="4390124" y="91685"/>
                </a:lnTo>
                <a:lnTo>
                  <a:pt x="4448556" y="78867"/>
                </a:lnTo>
                <a:lnTo>
                  <a:pt x="4448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259582" y="7467981"/>
            <a:ext cx="27895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36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918461" y="8835084"/>
            <a:ext cx="592201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INSERT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adicionar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banco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dados,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 práticos.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7790" y="569722"/>
            <a:ext cx="6364605" cy="3928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>
                <a:latin typeface="Trebuchet MS"/>
                <a:cs typeface="Trebuchet MS"/>
              </a:rPr>
              <a:t>INSERT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INTO</a:t>
            </a:r>
            <a:endParaRPr sz="2800">
              <a:latin typeface="Trebuchet MS"/>
              <a:cs typeface="Trebuchet MS"/>
            </a:endParaRPr>
          </a:p>
          <a:p>
            <a:pPr algn="just" marL="30480" marR="5080">
              <a:lnSpc>
                <a:spcPct val="100000"/>
              </a:lnSpc>
              <a:spcBef>
                <a:spcPts val="1620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comando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INSERT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INTO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é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utilizado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para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adicionar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novos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registros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uma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tabela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no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banco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dados.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Ele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é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essencial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para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alimentar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seu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banco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dados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com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informações.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120">
                <a:latin typeface="Trebuchet MS"/>
                <a:cs typeface="Trebuchet MS"/>
              </a:rPr>
              <a:t>Inserindo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um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único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registro</a:t>
            </a:r>
            <a:endParaRPr sz="2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590"/>
              </a:spcBef>
            </a:pPr>
            <a:r>
              <a:rPr dirty="0" sz="2000" spc="-30">
                <a:latin typeface="Trebuchet MS"/>
                <a:cs typeface="Trebuchet MS"/>
              </a:rPr>
              <a:t>Imagine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chamada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rebuchet MS"/>
                <a:cs typeface="Trebuchet MS"/>
              </a:rPr>
              <a:t>seguintes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id,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nome,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e-</a:t>
            </a:r>
            <a:r>
              <a:rPr dirty="0" sz="2000" spc="-65">
                <a:latin typeface="Trebuchet MS"/>
                <a:cs typeface="Trebuchet MS"/>
              </a:rPr>
              <a:t>mail,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idade.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6571" y="6929755"/>
            <a:ext cx="615950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Clientes: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onde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registro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será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inserido.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70">
                <a:latin typeface="Trebuchet MS"/>
                <a:cs typeface="Trebuchet MS"/>
              </a:rPr>
              <a:t>(nome,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e-</a:t>
            </a:r>
            <a:r>
              <a:rPr dirty="0" sz="2000" spc="-65">
                <a:latin typeface="Trebuchet MS"/>
                <a:cs typeface="Trebuchet MS"/>
              </a:rPr>
              <a:t>mail,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idade):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específicas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nas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quais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inseridos.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VALUES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('Maria',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  <a:hlinkClick r:id="rId2"/>
              </a:rPr>
              <a:t>'maria@email.com',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28’):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Os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valores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correspondentes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serem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inseridos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nas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3915155"/>
            <a:ext cx="8346948" cy="361797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3756" y="521969"/>
            <a:ext cx="6791325" cy="179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0">
                <a:latin typeface="Trebuchet MS"/>
                <a:cs typeface="Trebuchet MS"/>
              </a:rPr>
              <a:t>Inserindo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múltiplos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registros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000" spc="-60">
                <a:latin typeface="Trebuchet MS"/>
                <a:cs typeface="Trebuchet MS"/>
              </a:rPr>
              <a:t>Também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inserir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vários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vez,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é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rebuchet MS"/>
                <a:cs typeface="Trebuchet MS"/>
              </a:rPr>
              <a:t>muito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eficiente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adicionar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grandes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quantidades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dados.</a:t>
            </a:r>
            <a:endParaRPr sz="200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  <a:spcBef>
                <a:spcPts val="1775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1932432"/>
            <a:ext cx="7013448" cy="32049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02537" y="5049392"/>
            <a:ext cx="6776720" cy="2338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dirty="0" sz="2800" spc="-120">
                <a:latin typeface="Trebuchet MS"/>
                <a:cs typeface="Trebuchet MS"/>
              </a:rPr>
              <a:t>Inserindo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dados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em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95">
                <a:latin typeface="Trebuchet MS"/>
                <a:cs typeface="Trebuchet MS"/>
              </a:rPr>
              <a:t>todas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as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colunas</a:t>
            </a:r>
            <a:endParaRPr sz="2800">
              <a:latin typeface="Trebuchet MS"/>
              <a:cs typeface="Trebuchet MS"/>
            </a:endParaRPr>
          </a:p>
          <a:p>
            <a:pPr marL="13335" marR="5080">
              <a:lnSpc>
                <a:spcPct val="100000"/>
              </a:lnSpc>
              <a:spcBef>
                <a:spcPts val="1925"/>
              </a:spcBef>
            </a:pPr>
            <a:r>
              <a:rPr dirty="0" sz="2000" spc="60">
                <a:latin typeface="Trebuchet MS"/>
                <a:cs typeface="Trebuchet MS"/>
              </a:rPr>
              <a:t>Se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quisermos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inserir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tabela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tem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padrão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definidos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id </a:t>
            </a:r>
            <a:r>
              <a:rPr dirty="0" sz="2000" spc="-45">
                <a:latin typeface="Trebuchet MS"/>
                <a:cs typeface="Trebuchet MS"/>
              </a:rPr>
              <a:t>(chave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primária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autoincrementada),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omitir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lista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10">
                <a:latin typeface="Trebuchet MS"/>
                <a:cs typeface="Trebuchet MS"/>
              </a:rPr>
              <a:t>colunas.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627" y="6682740"/>
            <a:ext cx="5838444" cy="320497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02537" y="9488499"/>
            <a:ext cx="6862445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exemplo,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NULL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usado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campo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id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porque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ele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será </a:t>
            </a:r>
            <a:r>
              <a:rPr dirty="0" sz="2000" spc="-45">
                <a:latin typeface="Trebuchet MS"/>
                <a:cs typeface="Trebuchet MS"/>
              </a:rPr>
              <a:t>gerado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automaticamente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pelo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banco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(se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estiver </a:t>
            </a:r>
            <a:r>
              <a:rPr dirty="0" sz="2000" spc="-40">
                <a:latin typeface="Trebuchet MS"/>
                <a:cs typeface="Trebuchet MS"/>
              </a:rPr>
              <a:t>configurado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autoincremento).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11832" y="8423529"/>
            <a:ext cx="6543675" cy="71120"/>
            <a:chOff x="1711832" y="8423529"/>
            <a:chExt cx="6543675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1357" y="8433054"/>
              <a:ext cx="6524244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721357" y="8433054"/>
              <a:ext cx="6524625" cy="52069"/>
            </a:xfrm>
            <a:custGeom>
              <a:avLst/>
              <a:gdLst/>
              <a:ahLst/>
              <a:cxnLst/>
              <a:rect l="l" t="t" r="r" b="b"/>
              <a:pathLst>
                <a:path w="6524625" h="52070">
                  <a:moveTo>
                    <a:pt x="0" y="51816"/>
                  </a:moveTo>
                  <a:lnTo>
                    <a:pt x="6524244" y="51816"/>
                  </a:lnTo>
                  <a:lnTo>
                    <a:pt x="6524244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152394" y="3771519"/>
            <a:ext cx="3063875" cy="2959100"/>
          </a:xfrm>
          <a:custGeom>
            <a:avLst/>
            <a:gdLst/>
            <a:ahLst/>
            <a:cxnLst/>
            <a:rect l="l" t="t" r="r" b="b"/>
            <a:pathLst>
              <a:path w="3063875" h="2959100">
                <a:moveTo>
                  <a:pt x="3063621" y="0"/>
                </a:moveTo>
                <a:lnTo>
                  <a:pt x="2171954" y="0"/>
                </a:lnTo>
                <a:lnTo>
                  <a:pt x="2171954" y="78994"/>
                </a:lnTo>
                <a:lnTo>
                  <a:pt x="2193766" y="82692"/>
                </a:lnTo>
                <a:lnTo>
                  <a:pt x="2263636" y="96103"/>
                </a:lnTo>
                <a:lnTo>
                  <a:pt x="2312291" y="109484"/>
                </a:lnTo>
                <a:lnTo>
                  <a:pt x="2354105" y="125486"/>
                </a:lnTo>
                <a:lnTo>
                  <a:pt x="2389074" y="144109"/>
                </a:lnTo>
                <a:lnTo>
                  <a:pt x="2444287" y="193976"/>
                </a:lnTo>
                <a:lnTo>
                  <a:pt x="2475287" y="253222"/>
                </a:lnTo>
                <a:lnTo>
                  <a:pt x="2479167" y="283845"/>
                </a:lnTo>
                <a:lnTo>
                  <a:pt x="2477115" y="314364"/>
                </a:lnTo>
                <a:lnTo>
                  <a:pt x="2460712" y="393932"/>
                </a:lnTo>
                <a:lnTo>
                  <a:pt x="2446370" y="442986"/>
                </a:lnTo>
                <a:lnTo>
                  <a:pt x="2427941" y="498223"/>
                </a:lnTo>
                <a:lnTo>
                  <a:pt x="2405428" y="559644"/>
                </a:lnTo>
                <a:lnTo>
                  <a:pt x="2378836" y="627252"/>
                </a:lnTo>
                <a:lnTo>
                  <a:pt x="1696084" y="2302002"/>
                </a:lnTo>
                <a:lnTo>
                  <a:pt x="960119" y="605916"/>
                </a:lnTo>
                <a:lnTo>
                  <a:pt x="934087" y="543751"/>
                </a:lnTo>
                <a:lnTo>
                  <a:pt x="912054" y="486466"/>
                </a:lnTo>
                <a:lnTo>
                  <a:pt x="894022" y="434060"/>
                </a:lnTo>
                <a:lnTo>
                  <a:pt x="879993" y="386530"/>
                </a:lnTo>
                <a:lnTo>
                  <a:pt x="869970" y="343874"/>
                </a:lnTo>
                <a:lnTo>
                  <a:pt x="863954" y="306091"/>
                </a:lnTo>
                <a:lnTo>
                  <a:pt x="861948" y="273176"/>
                </a:lnTo>
                <a:lnTo>
                  <a:pt x="865685" y="236456"/>
                </a:lnTo>
                <a:lnTo>
                  <a:pt x="895542" y="173539"/>
                </a:lnTo>
                <a:lnTo>
                  <a:pt x="951190" y="128863"/>
                </a:lnTo>
                <a:lnTo>
                  <a:pt x="991994" y="112808"/>
                </a:lnTo>
                <a:lnTo>
                  <a:pt x="1044058" y="99149"/>
                </a:lnTo>
                <a:lnTo>
                  <a:pt x="1107388" y="87879"/>
                </a:lnTo>
                <a:lnTo>
                  <a:pt x="1181989" y="78994"/>
                </a:lnTo>
                <a:lnTo>
                  <a:pt x="1181989" y="0"/>
                </a:lnTo>
                <a:lnTo>
                  <a:pt x="0" y="0"/>
                </a:lnTo>
                <a:lnTo>
                  <a:pt x="0" y="78994"/>
                </a:lnTo>
                <a:lnTo>
                  <a:pt x="62773" y="85994"/>
                </a:lnTo>
                <a:lnTo>
                  <a:pt x="118713" y="96329"/>
                </a:lnTo>
                <a:lnTo>
                  <a:pt x="167842" y="109997"/>
                </a:lnTo>
                <a:lnTo>
                  <a:pt x="210184" y="127000"/>
                </a:lnTo>
                <a:lnTo>
                  <a:pt x="247596" y="147476"/>
                </a:lnTo>
                <a:lnTo>
                  <a:pt x="281924" y="171561"/>
                </a:lnTo>
                <a:lnTo>
                  <a:pt x="313180" y="199241"/>
                </a:lnTo>
                <a:lnTo>
                  <a:pt x="341376" y="230504"/>
                </a:lnTo>
                <a:lnTo>
                  <a:pt x="376519" y="288538"/>
                </a:lnTo>
                <a:lnTo>
                  <a:pt x="399989" y="335478"/>
                </a:lnTo>
                <a:lnTo>
                  <a:pt x="427390" y="394365"/>
                </a:lnTo>
                <a:lnTo>
                  <a:pt x="458723" y="465200"/>
                </a:lnTo>
                <a:lnTo>
                  <a:pt x="1542542" y="2959100"/>
                </a:lnTo>
                <a:lnTo>
                  <a:pt x="1621408" y="2959100"/>
                </a:lnTo>
                <a:lnTo>
                  <a:pt x="2630551" y="497204"/>
                </a:lnTo>
                <a:lnTo>
                  <a:pt x="2652815" y="445031"/>
                </a:lnTo>
                <a:lnTo>
                  <a:pt x="2675886" y="396335"/>
                </a:lnTo>
                <a:lnTo>
                  <a:pt x="2699760" y="351115"/>
                </a:lnTo>
                <a:lnTo>
                  <a:pt x="2724435" y="309371"/>
                </a:lnTo>
                <a:lnTo>
                  <a:pt x="2749908" y="271105"/>
                </a:lnTo>
                <a:lnTo>
                  <a:pt x="2776176" y="236315"/>
                </a:lnTo>
                <a:lnTo>
                  <a:pt x="2803235" y="205001"/>
                </a:lnTo>
                <a:lnTo>
                  <a:pt x="2831084" y="177164"/>
                </a:lnTo>
                <a:lnTo>
                  <a:pt x="2865679" y="150691"/>
                </a:lnTo>
                <a:lnTo>
                  <a:pt x="2906225" y="127649"/>
                </a:lnTo>
                <a:lnTo>
                  <a:pt x="2952726" y="108027"/>
                </a:lnTo>
                <a:lnTo>
                  <a:pt x="3005189" y="91812"/>
                </a:lnTo>
                <a:lnTo>
                  <a:pt x="3063621" y="78994"/>
                </a:lnTo>
                <a:lnTo>
                  <a:pt x="3063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842765" y="7481442"/>
            <a:ext cx="1779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811527" y="8821293"/>
            <a:ext cx="569785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0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fazer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alterações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específicas</a:t>
            </a:r>
            <a:r>
              <a:rPr dirty="0" sz="20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nos</a:t>
            </a:r>
            <a:r>
              <a:rPr dirty="0" sz="20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registros</a:t>
            </a:r>
            <a:r>
              <a:rPr dirty="0" sz="20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já</a:t>
            </a:r>
            <a:r>
              <a:rPr dirty="0" sz="20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existentes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simples</a:t>
            </a:r>
            <a:r>
              <a:rPr dirty="0" sz="20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prática</a:t>
            </a:r>
            <a:r>
              <a:rPr dirty="0" sz="20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exemplos.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2303" y="522224"/>
            <a:ext cx="6394450" cy="4647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UPDATE</a:t>
            </a:r>
            <a:endParaRPr sz="2800">
              <a:latin typeface="Trebuchet MS"/>
              <a:cs typeface="Trebuchet MS"/>
            </a:endParaRPr>
          </a:p>
          <a:p>
            <a:pPr marL="12700" marR="503555">
              <a:lnSpc>
                <a:spcPct val="100000"/>
              </a:lnSpc>
              <a:spcBef>
                <a:spcPts val="174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UPDATE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modificar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 </a:t>
            </a:r>
            <a:r>
              <a:rPr dirty="0" sz="2000" spc="-40">
                <a:latin typeface="Trebuchet MS"/>
                <a:cs typeface="Trebuchet MS"/>
              </a:rPr>
              <a:t>existentes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banco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dados.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Ele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nos </a:t>
            </a:r>
            <a:r>
              <a:rPr dirty="0" sz="2000" spc="-70">
                <a:latin typeface="Trebuchet MS"/>
                <a:cs typeface="Trebuchet MS"/>
              </a:rPr>
              <a:t>permite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fazer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alterações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específicas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nos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já </a:t>
            </a:r>
            <a:r>
              <a:rPr dirty="0" sz="2000" spc="-10">
                <a:latin typeface="Trebuchet MS"/>
                <a:cs typeface="Trebuchet MS"/>
              </a:rPr>
              <a:t>existentes.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800" spc="-135">
                <a:latin typeface="Trebuchet MS"/>
                <a:cs typeface="Trebuchet MS"/>
              </a:rPr>
              <a:t>Atualizando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um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único</a:t>
            </a:r>
            <a:r>
              <a:rPr dirty="0" sz="2800" spc="-28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registro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80"/>
              </a:spcBef>
            </a:pPr>
            <a:r>
              <a:rPr dirty="0" sz="2000" spc="-30">
                <a:latin typeface="Trebuchet MS"/>
                <a:cs typeface="Trebuchet MS"/>
              </a:rPr>
              <a:t>Imagine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chamada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 </a:t>
            </a:r>
            <a:r>
              <a:rPr dirty="0" sz="2000" spc="-10">
                <a:latin typeface="Trebuchet MS"/>
                <a:cs typeface="Trebuchet MS"/>
              </a:rPr>
              <a:t>seguintes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id,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nome,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preço,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estoque.</a:t>
            </a:r>
            <a:endParaRPr sz="2000">
              <a:latin typeface="Trebuchet MS"/>
              <a:cs typeface="Trebuchet MS"/>
            </a:endParaRPr>
          </a:p>
          <a:p>
            <a:pPr marL="12700" marR="160655">
              <a:lnSpc>
                <a:spcPct val="100000"/>
              </a:lnSpc>
              <a:spcBef>
                <a:spcPts val="1655"/>
              </a:spcBef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queiramos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atualizar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60.</a:t>
            </a:r>
            <a:endParaRPr sz="2000">
              <a:latin typeface="Trebuchet MS"/>
              <a:cs typeface="Trebuchet MS"/>
            </a:endParaRPr>
          </a:p>
          <a:p>
            <a:pPr marL="35560">
              <a:lnSpc>
                <a:spcPct val="100000"/>
              </a:lnSpc>
              <a:spcBef>
                <a:spcPts val="138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7711439" cy="375208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2303" y="7607934"/>
            <a:ext cx="698627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latin typeface="Trebuchet MS"/>
                <a:cs typeface="Trebuchet MS"/>
              </a:rPr>
              <a:t>Produtos: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será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atualizada.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SET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preco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60: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Define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novo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preço.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id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1: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condição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identificar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registro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</a:t>
            </a:r>
            <a:r>
              <a:rPr dirty="0" sz="2000" spc="-10">
                <a:latin typeface="Trebuchet MS"/>
                <a:cs typeface="Trebuchet MS"/>
              </a:rPr>
              <a:t>ser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atualizado,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neste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onde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id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igual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1.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4424" y="547242"/>
            <a:ext cx="6858000" cy="2997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5">
                <a:latin typeface="Trebuchet MS"/>
                <a:cs typeface="Trebuchet MS"/>
              </a:rPr>
              <a:t>Atualizando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múltiplos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registros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015"/>
              </a:spcBef>
            </a:pPr>
            <a:r>
              <a:rPr dirty="0" sz="2000" spc="-60">
                <a:latin typeface="Trebuchet MS"/>
                <a:cs typeface="Trebuchet MS"/>
              </a:rPr>
              <a:t>Também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atualizar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vários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vez,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desde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eles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atendam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à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mesma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condição.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queiramos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aumentar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os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estoque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menor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10%.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36" y="2703576"/>
            <a:ext cx="7964424" cy="39136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14424" y="6131813"/>
            <a:ext cx="6892290" cy="307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rebuchet MS"/>
                <a:cs typeface="Trebuchet MS"/>
              </a:rPr>
              <a:t>UPDATE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Indica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atualizar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registros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SET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preco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preco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175">
                <a:latin typeface="Trebuchet MS"/>
                <a:cs typeface="Trebuchet MS"/>
              </a:rPr>
              <a:t>*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1.1: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Define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será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atualizado.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Neste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multiplicando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por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1.1,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aumenta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10%.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9055">
              <a:lnSpc>
                <a:spcPct val="100000"/>
              </a:lnSpc>
            </a:pP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estoque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&lt;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10:</a:t>
            </a:r>
            <a:r>
              <a:rPr dirty="0" sz="2000" spc="2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quais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serão </a:t>
            </a:r>
            <a:r>
              <a:rPr dirty="0" sz="2000" spc="-40">
                <a:latin typeface="Trebuchet MS"/>
                <a:cs typeface="Trebuchet MS"/>
              </a:rPr>
              <a:t>atualizados.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estoque </a:t>
            </a:r>
            <a:r>
              <a:rPr dirty="0" sz="2000" spc="-85">
                <a:latin typeface="Trebuchet MS"/>
                <a:cs typeface="Trebuchet MS"/>
              </a:rPr>
              <a:t>inferior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serão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afetados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atualização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preço.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871852" y="3771519"/>
            <a:ext cx="4464685" cy="2959100"/>
          </a:xfrm>
          <a:custGeom>
            <a:avLst/>
            <a:gdLst/>
            <a:ahLst/>
            <a:cxnLst/>
            <a:rect l="l" t="t" r="r" b="b"/>
            <a:pathLst>
              <a:path w="4464685" h="2959100">
                <a:moveTo>
                  <a:pt x="1181989" y="0"/>
                </a:moveTo>
                <a:lnTo>
                  <a:pt x="0" y="0"/>
                </a:lnTo>
                <a:lnTo>
                  <a:pt x="0" y="78994"/>
                </a:lnTo>
                <a:lnTo>
                  <a:pt x="62720" y="85994"/>
                </a:lnTo>
                <a:lnTo>
                  <a:pt x="118665" y="96329"/>
                </a:lnTo>
                <a:lnTo>
                  <a:pt x="167824" y="109997"/>
                </a:lnTo>
                <a:lnTo>
                  <a:pt x="210185" y="127000"/>
                </a:lnTo>
                <a:lnTo>
                  <a:pt x="247542" y="147476"/>
                </a:lnTo>
                <a:lnTo>
                  <a:pt x="281876" y="171561"/>
                </a:lnTo>
                <a:lnTo>
                  <a:pt x="313162" y="199241"/>
                </a:lnTo>
                <a:lnTo>
                  <a:pt x="341376" y="230504"/>
                </a:lnTo>
                <a:lnTo>
                  <a:pt x="376519" y="288538"/>
                </a:lnTo>
                <a:lnTo>
                  <a:pt x="399989" y="335478"/>
                </a:lnTo>
                <a:lnTo>
                  <a:pt x="427390" y="394365"/>
                </a:lnTo>
                <a:lnTo>
                  <a:pt x="458724" y="465200"/>
                </a:lnTo>
                <a:lnTo>
                  <a:pt x="1542542" y="2959100"/>
                </a:lnTo>
                <a:lnTo>
                  <a:pt x="1621409" y="2959100"/>
                </a:lnTo>
                <a:lnTo>
                  <a:pt x="1890756" y="2302002"/>
                </a:lnTo>
                <a:lnTo>
                  <a:pt x="1696085" y="2302002"/>
                </a:lnTo>
                <a:lnTo>
                  <a:pt x="959993" y="605916"/>
                </a:lnTo>
                <a:lnTo>
                  <a:pt x="933967" y="543751"/>
                </a:lnTo>
                <a:lnTo>
                  <a:pt x="911952" y="486466"/>
                </a:lnTo>
                <a:lnTo>
                  <a:pt x="893945" y="434060"/>
                </a:lnTo>
                <a:lnTo>
                  <a:pt x="879943" y="386530"/>
                </a:lnTo>
                <a:lnTo>
                  <a:pt x="869945" y="343874"/>
                </a:lnTo>
                <a:lnTo>
                  <a:pt x="863947" y="306091"/>
                </a:lnTo>
                <a:lnTo>
                  <a:pt x="861949" y="273176"/>
                </a:lnTo>
                <a:lnTo>
                  <a:pt x="865685" y="236456"/>
                </a:lnTo>
                <a:lnTo>
                  <a:pt x="895542" y="173539"/>
                </a:lnTo>
                <a:lnTo>
                  <a:pt x="951190" y="128863"/>
                </a:lnTo>
                <a:lnTo>
                  <a:pt x="991994" y="112808"/>
                </a:lnTo>
                <a:lnTo>
                  <a:pt x="1044058" y="99149"/>
                </a:lnTo>
                <a:lnTo>
                  <a:pt x="1107388" y="87879"/>
                </a:lnTo>
                <a:lnTo>
                  <a:pt x="1181989" y="78994"/>
                </a:lnTo>
                <a:lnTo>
                  <a:pt x="1181989" y="0"/>
                </a:lnTo>
                <a:close/>
              </a:path>
              <a:path w="4464685" h="2959100">
                <a:moveTo>
                  <a:pt x="3063621" y="0"/>
                </a:moveTo>
                <a:lnTo>
                  <a:pt x="2171827" y="0"/>
                </a:lnTo>
                <a:lnTo>
                  <a:pt x="2171827" y="78994"/>
                </a:lnTo>
                <a:lnTo>
                  <a:pt x="2201884" y="84155"/>
                </a:lnTo>
                <a:lnTo>
                  <a:pt x="2263624" y="96103"/>
                </a:lnTo>
                <a:lnTo>
                  <a:pt x="2312254" y="109484"/>
                </a:lnTo>
                <a:lnTo>
                  <a:pt x="2354050" y="125486"/>
                </a:lnTo>
                <a:lnTo>
                  <a:pt x="2389025" y="144109"/>
                </a:lnTo>
                <a:lnTo>
                  <a:pt x="2444267" y="193976"/>
                </a:lnTo>
                <a:lnTo>
                  <a:pt x="2475180" y="253222"/>
                </a:lnTo>
                <a:lnTo>
                  <a:pt x="2479040" y="283845"/>
                </a:lnTo>
                <a:lnTo>
                  <a:pt x="2476995" y="314364"/>
                </a:lnTo>
                <a:lnTo>
                  <a:pt x="2460635" y="393932"/>
                </a:lnTo>
                <a:lnTo>
                  <a:pt x="2446320" y="442986"/>
                </a:lnTo>
                <a:lnTo>
                  <a:pt x="2427916" y="498223"/>
                </a:lnTo>
                <a:lnTo>
                  <a:pt x="2405421" y="559644"/>
                </a:lnTo>
                <a:lnTo>
                  <a:pt x="2378837" y="627252"/>
                </a:lnTo>
                <a:lnTo>
                  <a:pt x="1696085" y="2302002"/>
                </a:lnTo>
                <a:lnTo>
                  <a:pt x="1890756" y="2302002"/>
                </a:lnTo>
                <a:lnTo>
                  <a:pt x="2630551" y="497204"/>
                </a:lnTo>
                <a:lnTo>
                  <a:pt x="2652815" y="445031"/>
                </a:lnTo>
                <a:lnTo>
                  <a:pt x="2675886" y="396335"/>
                </a:lnTo>
                <a:lnTo>
                  <a:pt x="2699793" y="351059"/>
                </a:lnTo>
                <a:lnTo>
                  <a:pt x="2724435" y="309371"/>
                </a:lnTo>
                <a:lnTo>
                  <a:pt x="2749908" y="271105"/>
                </a:lnTo>
                <a:lnTo>
                  <a:pt x="2776176" y="236315"/>
                </a:lnTo>
                <a:lnTo>
                  <a:pt x="2803235" y="205001"/>
                </a:lnTo>
                <a:lnTo>
                  <a:pt x="2831084" y="177164"/>
                </a:lnTo>
                <a:lnTo>
                  <a:pt x="2865631" y="150691"/>
                </a:lnTo>
                <a:lnTo>
                  <a:pt x="2906170" y="127649"/>
                </a:lnTo>
                <a:lnTo>
                  <a:pt x="2952690" y="108027"/>
                </a:lnTo>
                <a:lnTo>
                  <a:pt x="3005177" y="91812"/>
                </a:lnTo>
                <a:lnTo>
                  <a:pt x="3063621" y="78994"/>
                </a:lnTo>
                <a:lnTo>
                  <a:pt x="3063621" y="0"/>
                </a:lnTo>
                <a:close/>
              </a:path>
              <a:path w="4464685" h="2959100">
                <a:moveTo>
                  <a:pt x="4464685" y="2814066"/>
                </a:moveTo>
                <a:lnTo>
                  <a:pt x="3225038" y="2814066"/>
                </a:lnTo>
                <a:lnTo>
                  <a:pt x="3225038" y="2893059"/>
                </a:lnTo>
                <a:lnTo>
                  <a:pt x="4464685" y="2893059"/>
                </a:lnTo>
                <a:lnTo>
                  <a:pt x="4464685" y="2814066"/>
                </a:lnTo>
                <a:close/>
              </a:path>
              <a:path w="4464685" h="2959100">
                <a:moveTo>
                  <a:pt x="4360037" y="78994"/>
                </a:moveTo>
                <a:lnTo>
                  <a:pt x="3327527" y="78994"/>
                </a:lnTo>
                <a:lnTo>
                  <a:pt x="3378152" y="82186"/>
                </a:lnTo>
                <a:lnTo>
                  <a:pt x="3427730" y="91773"/>
                </a:lnTo>
                <a:lnTo>
                  <a:pt x="3476259" y="107765"/>
                </a:lnTo>
                <a:lnTo>
                  <a:pt x="3523742" y="130175"/>
                </a:lnTo>
                <a:lnTo>
                  <a:pt x="3578685" y="172354"/>
                </a:lnTo>
                <a:lnTo>
                  <a:pt x="3611245" y="221869"/>
                </a:lnTo>
                <a:lnTo>
                  <a:pt x="3626663" y="285448"/>
                </a:lnTo>
                <a:lnTo>
                  <a:pt x="3632041" y="329676"/>
                </a:lnTo>
                <a:lnTo>
                  <a:pt x="3635873" y="382190"/>
                </a:lnTo>
                <a:lnTo>
                  <a:pt x="3638167" y="442987"/>
                </a:lnTo>
                <a:lnTo>
                  <a:pt x="3638931" y="512063"/>
                </a:lnTo>
                <a:lnTo>
                  <a:pt x="3638931" y="2380996"/>
                </a:lnTo>
                <a:lnTo>
                  <a:pt x="3637888" y="2451433"/>
                </a:lnTo>
                <a:lnTo>
                  <a:pt x="3634760" y="2514044"/>
                </a:lnTo>
                <a:lnTo>
                  <a:pt x="3629543" y="2568824"/>
                </a:lnTo>
                <a:lnTo>
                  <a:pt x="3622236" y="2615769"/>
                </a:lnTo>
                <a:lnTo>
                  <a:pt x="3612836" y="2654873"/>
                </a:lnTo>
                <a:lnTo>
                  <a:pt x="3587750" y="2709544"/>
                </a:lnTo>
                <a:lnTo>
                  <a:pt x="3558023" y="2741496"/>
                </a:lnTo>
                <a:lnTo>
                  <a:pt x="3522824" y="2767631"/>
                </a:lnTo>
                <a:lnTo>
                  <a:pt x="3482165" y="2787951"/>
                </a:lnTo>
                <a:lnTo>
                  <a:pt x="3436055" y="2802461"/>
                </a:lnTo>
                <a:lnTo>
                  <a:pt x="3384505" y="2811165"/>
                </a:lnTo>
                <a:lnTo>
                  <a:pt x="3327527" y="2814066"/>
                </a:lnTo>
                <a:lnTo>
                  <a:pt x="4360037" y="2814066"/>
                </a:lnTo>
                <a:lnTo>
                  <a:pt x="4309534" y="2810873"/>
                </a:lnTo>
                <a:lnTo>
                  <a:pt x="4260342" y="2801286"/>
                </a:lnTo>
                <a:lnTo>
                  <a:pt x="4212482" y="2785294"/>
                </a:lnTo>
                <a:lnTo>
                  <a:pt x="4165981" y="2762884"/>
                </a:lnTo>
                <a:lnTo>
                  <a:pt x="4109386" y="2720752"/>
                </a:lnTo>
                <a:lnTo>
                  <a:pt x="4076319" y="2671191"/>
                </a:lnTo>
                <a:lnTo>
                  <a:pt x="4060956" y="2607611"/>
                </a:lnTo>
                <a:lnTo>
                  <a:pt x="4055570" y="2563383"/>
                </a:lnTo>
                <a:lnTo>
                  <a:pt x="4051718" y="2510869"/>
                </a:lnTo>
                <a:lnTo>
                  <a:pt x="4049404" y="2450072"/>
                </a:lnTo>
                <a:lnTo>
                  <a:pt x="4048633" y="2380996"/>
                </a:lnTo>
                <a:lnTo>
                  <a:pt x="4048633" y="512063"/>
                </a:lnTo>
                <a:lnTo>
                  <a:pt x="4049721" y="441626"/>
                </a:lnTo>
                <a:lnTo>
                  <a:pt x="4052987" y="379015"/>
                </a:lnTo>
                <a:lnTo>
                  <a:pt x="4058430" y="324235"/>
                </a:lnTo>
                <a:lnTo>
                  <a:pt x="4066050" y="277290"/>
                </a:lnTo>
                <a:lnTo>
                  <a:pt x="4075847" y="238186"/>
                </a:lnTo>
                <a:lnTo>
                  <a:pt x="4101973" y="183514"/>
                </a:lnTo>
                <a:lnTo>
                  <a:pt x="4131636" y="151563"/>
                </a:lnTo>
                <a:lnTo>
                  <a:pt x="4166648" y="125428"/>
                </a:lnTo>
                <a:lnTo>
                  <a:pt x="4207002" y="105108"/>
                </a:lnTo>
                <a:lnTo>
                  <a:pt x="4252689" y="90598"/>
                </a:lnTo>
                <a:lnTo>
                  <a:pt x="4303703" y="81894"/>
                </a:lnTo>
                <a:lnTo>
                  <a:pt x="4360037" y="78994"/>
                </a:lnTo>
                <a:close/>
              </a:path>
              <a:path w="4464685" h="2959100">
                <a:moveTo>
                  <a:pt x="4464685" y="0"/>
                </a:moveTo>
                <a:lnTo>
                  <a:pt x="3225038" y="0"/>
                </a:lnTo>
                <a:lnTo>
                  <a:pt x="3225038" y="78994"/>
                </a:lnTo>
                <a:lnTo>
                  <a:pt x="4464685" y="78994"/>
                </a:lnTo>
                <a:lnTo>
                  <a:pt x="4464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686047" y="7481773"/>
            <a:ext cx="175196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7537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excluir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registros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condições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específicas,</a:t>
            </a:r>
            <a:r>
              <a:rPr dirty="0" sz="2000" spc="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5111496"/>
            <a:ext cx="7953756" cy="381761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5222" y="542671"/>
            <a:ext cx="6932295" cy="5412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DELETE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5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DELETE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ferramenta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essencial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</a:t>
            </a:r>
            <a:r>
              <a:rPr dirty="0" sz="2000" spc="-25">
                <a:latin typeface="Trebuchet MS"/>
                <a:cs typeface="Trebuchet MS"/>
              </a:rPr>
              <a:t>administração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banco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permitindo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remoção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não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são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necessários.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No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entanto,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importante </a:t>
            </a:r>
            <a:r>
              <a:rPr dirty="0" sz="2000">
                <a:latin typeface="Trebuchet MS"/>
                <a:cs typeface="Trebuchet MS"/>
              </a:rPr>
              <a:t>usar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cuidado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cautela,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garantindo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os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desejados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sejam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excluídos.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125">
                <a:latin typeface="Trebuchet MS"/>
                <a:cs typeface="Trebuchet MS"/>
              </a:rPr>
              <a:t>Excluindo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um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único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30">
                <a:latin typeface="Trebuchet MS"/>
                <a:cs typeface="Trebuchet MS"/>
              </a:rPr>
              <a:t>registro</a:t>
            </a:r>
            <a:endParaRPr sz="2800">
              <a:latin typeface="Trebuchet MS"/>
              <a:cs typeface="Trebuchet MS"/>
            </a:endParaRPr>
          </a:p>
          <a:p>
            <a:pPr marL="12700" marR="664210">
              <a:lnSpc>
                <a:spcPct val="100000"/>
              </a:lnSpc>
              <a:spcBef>
                <a:spcPts val="1720"/>
              </a:spcBef>
            </a:pPr>
            <a:r>
              <a:rPr dirty="0" sz="2000" spc="-30">
                <a:latin typeface="Trebuchet MS"/>
                <a:cs typeface="Trebuchet MS"/>
              </a:rPr>
              <a:t>Imagine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chamada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 </a:t>
            </a:r>
            <a:r>
              <a:rPr dirty="0" sz="2000" spc="-10">
                <a:latin typeface="Trebuchet MS"/>
                <a:cs typeface="Trebuchet MS"/>
              </a:rPr>
              <a:t>seguintes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id,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nome,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e-</a:t>
            </a:r>
            <a:r>
              <a:rPr dirty="0" sz="2000" spc="-65">
                <a:latin typeface="Trebuchet MS"/>
                <a:cs typeface="Trebuchet MS"/>
              </a:rPr>
              <a:t>mail,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idade.</a:t>
            </a:r>
            <a:endParaRPr sz="2000">
              <a:latin typeface="Trebuchet MS"/>
              <a:cs typeface="Trebuchet MS"/>
            </a:endParaRPr>
          </a:p>
          <a:p>
            <a:pPr marL="12700" marR="962660">
              <a:lnSpc>
                <a:spcPts val="6000"/>
              </a:lnSpc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queiramos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excluir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cliente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1. </a:t>
            </a: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195222" y="8252206"/>
            <a:ext cx="688022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Clientes:</a:t>
            </a:r>
            <a:r>
              <a:rPr dirty="0" sz="2000" spc="229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serão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excluídos.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id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1: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condição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identificar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registro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excluído,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neste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onde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igual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1.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8270" y="517905"/>
            <a:ext cx="5939790" cy="2761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5">
                <a:latin typeface="Trebuchet MS"/>
                <a:cs typeface="Trebuchet MS"/>
              </a:rPr>
              <a:t>Excluindo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múltiplos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registros</a:t>
            </a:r>
            <a:endParaRPr sz="2800">
              <a:latin typeface="Trebuchet MS"/>
              <a:cs typeface="Trebuchet MS"/>
            </a:endParaRPr>
          </a:p>
          <a:p>
            <a:pPr marL="12700" marR="38735">
              <a:lnSpc>
                <a:spcPct val="100000"/>
              </a:lnSpc>
              <a:spcBef>
                <a:spcPts val="2025"/>
              </a:spcBef>
            </a:pPr>
            <a:r>
              <a:rPr dirty="0" sz="2000" spc="-60">
                <a:latin typeface="Trebuchet MS"/>
                <a:cs typeface="Trebuchet MS"/>
              </a:rPr>
              <a:t>Também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excluir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vários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vez, </a:t>
            </a:r>
            <a:r>
              <a:rPr dirty="0" sz="2000">
                <a:latin typeface="Trebuchet MS"/>
                <a:cs typeface="Trebuchet MS"/>
              </a:rPr>
              <a:t>desde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eles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atendam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à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mesma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condição.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35"/>
              </a:spcBef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queiramos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excluir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com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inferior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18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anos.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2453639"/>
            <a:ext cx="7167372" cy="378256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98270" y="5607176"/>
            <a:ext cx="647192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rebuchet MS"/>
                <a:cs typeface="Trebuchet MS"/>
              </a:rPr>
              <a:t>DELETE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clientes: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Indica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excluir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&lt;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18: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condição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registros </a:t>
            </a:r>
            <a:r>
              <a:rPr dirty="0" sz="2000" spc="-35">
                <a:latin typeface="Trebuchet MS"/>
                <a:cs typeface="Trebuchet MS"/>
              </a:rPr>
              <a:t>devem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atender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serem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excluídos.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estamos </a:t>
            </a:r>
            <a:r>
              <a:rPr dirty="0" sz="2000" spc="-40">
                <a:latin typeface="Trebuchet MS"/>
                <a:cs typeface="Trebuchet MS"/>
              </a:rPr>
              <a:t>excluindo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cuja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inferior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18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anos.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2733" y="1396364"/>
            <a:ext cx="6543675" cy="71120"/>
            <a:chOff x="1292733" y="1396364"/>
            <a:chExt cx="6543675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258" y="1405889"/>
              <a:ext cx="6524244" cy="518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02258" y="1405889"/>
              <a:ext cx="6524625" cy="52069"/>
            </a:xfrm>
            <a:custGeom>
              <a:avLst/>
              <a:gdLst/>
              <a:ahLst/>
              <a:cxnLst/>
              <a:rect l="l" t="t" r="r" b="b"/>
              <a:pathLst>
                <a:path w="6524625" h="52069">
                  <a:moveTo>
                    <a:pt x="0" y="51816"/>
                  </a:moveTo>
                  <a:lnTo>
                    <a:pt x="6524244" y="51816"/>
                  </a:lnTo>
                  <a:lnTo>
                    <a:pt x="6524244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9412" rIns="0" bIns="0" rtlCol="0" vert="horz">
            <a:spAutoFit/>
          </a:bodyPr>
          <a:lstStyle/>
          <a:p>
            <a:pPr marL="2131695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SUMÁRIO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45863" y="12096407"/>
            <a:ext cx="111125" cy="22097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250" spc="-50">
                <a:solidFill>
                  <a:srgbClr val="767676"/>
                </a:solidFill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4189" y="2235454"/>
            <a:ext cx="77616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52768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INTRODUÇÃO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/>
            </a:pP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romanUcPeriod"/>
              <a:tabLst>
                <a:tab pos="52768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18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4189" y="3881755"/>
            <a:ext cx="313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III.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15034" y="3881755"/>
            <a:ext cx="722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1800" spc="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sz="18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romanUcPeriod" startAt="4"/>
              <a:tabLst>
                <a:tab pos="527685" algn="l"/>
              </a:tabLst>
            </a:pPr>
            <a:r>
              <a:rPr dirty="0" spc="-20"/>
              <a:t>INSERT</a:t>
            </a:r>
            <a:r>
              <a:rPr dirty="0" spc="-35"/>
              <a:t> </a:t>
            </a:r>
            <a:r>
              <a:rPr dirty="0"/>
              <a:t>INTO</a:t>
            </a:r>
            <a:r>
              <a:rPr dirty="0" spc="-10"/>
              <a:t> ..................................................................................................</a:t>
            </a:r>
            <a:r>
              <a:rPr dirty="0" spc="-45"/>
              <a:t> </a:t>
            </a:r>
            <a:r>
              <a:rPr dirty="0" spc="-25"/>
              <a:t>11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 spc="-30"/>
              <a:t>UPDATE</a:t>
            </a:r>
            <a:r>
              <a:rPr dirty="0" spc="270"/>
              <a:t> </a:t>
            </a:r>
            <a:r>
              <a:rPr dirty="0" spc="-10"/>
              <a:t>...........................................................................................................</a:t>
            </a:r>
            <a:r>
              <a:rPr dirty="0" spc="185"/>
              <a:t> </a:t>
            </a:r>
            <a:r>
              <a:rPr dirty="0" spc="-25"/>
              <a:t>14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DELETE</a:t>
            </a:r>
            <a:r>
              <a:rPr dirty="0" spc="245"/>
              <a:t> </a:t>
            </a:r>
            <a:r>
              <a:rPr dirty="0" spc="-10"/>
              <a:t>...........................................................................................................</a:t>
            </a:r>
            <a:r>
              <a:rPr dirty="0" spc="204"/>
              <a:t> </a:t>
            </a:r>
            <a:r>
              <a:rPr dirty="0" spc="-25"/>
              <a:t>17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ORDER</a:t>
            </a:r>
            <a:r>
              <a:rPr dirty="0" spc="200"/>
              <a:t> </a:t>
            </a:r>
            <a:r>
              <a:rPr dirty="0"/>
              <a:t>BY</a:t>
            </a:r>
            <a:r>
              <a:rPr dirty="0" spc="90"/>
              <a:t> </a:t>
            </a:r>
            <a:r>
              <a:rPr dirty="0" spc="-10"/>
              <a:t>.......................................................................................................</a:t>
            </a:r>
            <a:r>
              <a:rPr dirty="0" spc="140"/>
              <a:t> </a:t>
            </a:r>
            <a:r>
              <a:rPr dirty="0" spc="-25"/>
              <a:t>20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19430" indent="-506730">
              <a:lnSpc>
                <a:spcPct val="100000"/>
              </a:lnSpc>
              <a:buAutoNum type="romanUcPeriod" startAt="4"/>
              <a:tabLst>
                <a:tab pos="519430" algn="l"/>
              </a:tabLst>
            </a:pPr>
            <a:r>
              <a:rPr dirty="0"/>
              <a:t>GROUP</a:t>
            </a:r>
            <a:r>
              <a:rPr dirty="0" spc="125"/>
              <a:t> </a:t>
            </a:r>
            <a:r>
              <a:rPr dirty="0"/>
              <a:t>BY</a:t>
            </a:r>
            <a:r>
              <a:rPr dirty="0" spc="95"/>
              <a:t> </a:t>
            </a:r>
            <a:r>
              <a:rPr dirty="0" spc="-10"/>
              <a:t>.......................................................................................................</a:t>
            </a:r>
            <a:r>
              <a:rPr dirty="0" spc="150"/>
              <a:t> </a:t>
            </a:r>
            <a:r>
              <a:rPr dirty="0" spc="-25"/>
              <a:t>23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LIMIT</a:t>
            </a:r>
            <a:r>
              <a:rPr dirty="0" spc="235"/>
              <a:t> </a:t>
            </a:r>
            <a:r>
              <a:rPr dirty="0" spc="-10"/>
              <a:t>................................................................................................................</a:t>
            </a:r>
            <a:r>
              <a:rPr dirty="0" spc="235"/>
              <a:t> </a:t>
            </a:r>
            <a:r>
              <a:rPr dirty="0" spc="-25"/>
              <a:t>28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DISTINCT</a:t>
            </a:r>
            <a:r>
              <a:rPr dirty="0" spc="220"/>
              <a:t> </a:t>
            </a:r>
            <a:r>
              <a:rPr dirty="0" spc="-10"/>
              <a:t>.........................................................................................................</a:t>
            </a:r>
            <a:r>
              <a:rPr dirty="0" spc="204"/>
              <a:t> </a:t>
            </a:r>
            <a:r>
              <a:rPr dirty="0" spc="-25"/>
              <a:t>32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FUNÇÕES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/>
              <a:t>AGREGAÇÃO</a:t>
            </a:r>
            <a:r>
              <a:rPr dirty="0" spc="-25"/>
              <a:t> </a:t>
            </a:r>
            <a:r>
              <a:rPr dirty="0"/>
              <a:t>........................................................................</a:t>
            </a:r>
            <a:r>
              <a:rPr dirty="0" spc="-60"/>
              <a:t> </a:t>
            </a:r>
            <a:r>
              <a:rPr dirty="0" spc="-25"/>
              <a:t>35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romanUcPeriod" startAt="4"/>
              <a:tabLst>
                <a:tab pos="527685" algn="l"/>
              </a:tabLst>
            </a:pPr>
            <a:r>
              <a:rPr dirty="0"/>
              <a:t>CONCLUSÃO</a:t>
            </a:r>
            <a:r>
              <a:rPr dirty="0" spc="490"/>
              <a:t> </a:t>
            </a:r>
            <a:r>
              <a:rPr dirty="0" spc="-10"/>
              <a:t>.................................................................................................</a:t>
            </a:r>
            <a:r>
              <a:rPr dirty="0" spc="-30"/>
              <a:t> </a:t>
            </a:r>
            <a:r>
              <a:rPr dirty="0" spc="-25"/>
              <a:t>41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499361" y="3757548"/>
            <a:ext cx="5920105" cy="2959100"/>
          </a:xfrm>
          <a:custGeom>
            <a:avLst/>
            <a:gdLst/>
            <a:ahLst/>
            <a:cxnLst/>
            <a:rect l="l" t="t" r="r" b="b"/>
            <a:pathLst>
              <a:path w="5920105" h="2959100">
                <a:moveTo>
                  <a:pt x="1181862" y="0"/>
                </a:moveTo>
                <a:lnTo>
                  <a:pt x="0" y="0"/>
                </a:lnTo>
                <a:lnTo>
                  <a:pt x="0" y="78867"/>
                </a:lnTo>
                <a:lnTo>
                  <a:pt x="62718" y="85867"/>
                </a:lnTo>
                <a:lnTo>
                  <a:pt x="118649" y="96202"/>
                </a:lnTo>
                <a:lnTo>
                  <a:pt x="167770" y="109870"/>
                </a:lnTo>
                <a:lnTo>
                  <a:pt x="210057" y="126873"/>
                </a:lnTo>
                <a:lnTo>
                  <a:pt x="247469" y="147349"/>
                </a:lnTo>
                <a:lnTo>
                  <a:pt x="281797" y="171434"/>
                </a:lnTo>
                <a:lnTo>
                  <a:pt x="313053" y="199114"/>
                </a:lnTo>
                <a:lnTo>
                  <a:pt x="341249" y="230377"/>
                </a:lnTo>
                <a:lnTo>
                  <a:pt x="376483" y="288411"/>
                </a:lnTo>
                <a:lnTo>
                  <a:pt x="399953" y="335351"/>
                </a:lnTo>
                <a:lnTo>
                  <a:pt x="427324" y="394238"/>
                </a:lnTo>
                <a:lnTo>
                  <a:pt x="458596" y="465074"/>
                </a:lnTo>
                <a:lnTo>
                  <a:pt x="1542414" y="2959100"/>
                </a:lnTo>
                <a:lnTo>
                  <a:pt x="1621408" y="2959100"/>
                </a:lnTo>
                <a:lnTo>
                  <a:pt x="1890742" y="2302002"/>
                </a:lnTo>
                <a:lnTo>
                  <a:pt x="1696085" y="2302002"/>
                </a:lnTo>
                <a:lnTo>
                  <a:pt x="959993" y="605790"/>
                </a:lnTo>
                <a:lnTo>
                  <a:pt x="933960" y="543624"/>
                </a:lnTo>
                <a:lnTo>
                  <a:pt x="911927" y="486339"/>
                </a:lnTo>
                <a:lnTo>
                  <a:pt x="893895" y="433933"/>
                </a:lnTo>
                <a:lnTo>
                  <a:pt x="879866" y="386403"/>
                </a:lnTo>
                <a:lnTo>
                  <a:pt x="869843" y="343747"/>
                </a:lnTo>
                <a:lnTo>
                  <a:pt x="863827" y="305964"/>
                </a:lnTo>
                <a:lnTo>
                  <a:pt x="861821" y="273050"/>
                </a:lnTo>
                <a:lnTo>
                  <a:pt x="865560" y="236382"/>
                </a:lnTo>
                <a:lnTo>
                  <a:pt x="895469" y="173430"/>
                </a:lnTo>
                <a:lnTo>
                  <a:pt x="951128" y="128736"/>
                </a:lnTo>
                <a:lnTo>
                  <a:pt x="991895" y="112681"/>
                </a:lnTo>
                <a:lnTo>
                  <a:pt x="1043940" y="99022"/>
                </a:lnTo>
                <a:lnTo>
                  <a:pt x="1107262" y="87752"/>
                </a:lnTo>
                <a:lnTo>
                  <a:pt x="1181862" y="78867"/>
                </a:lnTo>
                <a:lnTo>
                  <a:pt x="1181862" y="0"/>
                </a:lnTo>
                <a:close/>
              </a:path>
              <a:path w="5920105" h="2959100">
                <a:moveTo>
                  <a:pt x="3063621" y="0"/>
                </a:moveTo>
                <a:lnTo>
                  <a:pt x="2171827" y="0"/>
                </a:lnTo>
                <a:lnTo>
                  <a:pt x="2171827" y="78867"/>
                </a:lnTo>
                <a:lnTo>
                  <a:pt x="2201759" y="84099"/>
                </a:lnTo>
                <a:lnTo>
                  <a:pt x="2263510" y="96042"/>
                </a:lnTo>
                <a:lnTo>
                  <a:pt x="2312172" y="109392"/>
                </a:lnTo>
                <a:lnTo>
                  <a:pt x="2354005" y="125394"/>
                </a:lnTo>
                <a:lnTo>
                  <a:pt x="2389012" y="144048"/>
                </a:lnTo>
                <a:lnTo>
                  <a:pt x="2444267" y="193903"/>
                </a:lnTo>
                <a:lnTo>
                  <a:pt x="2475180" y="253097"/>
                </a:lnTo>
                <a:lnTo>
                  <a:pt x="2479040" y="283718"/>
                </a:lnTo>
                <a:lnTo>
                  <a:pt x="2476994" y="314237"/>
                </a:lnTo>
                <a:lnTo>
                  <a:pt x="2460625" y="393805"/>
                </a:lnTo>
                <a:lnTo>
                  <a:pt x="2446296" y="442859"/>
                </a:lnTo>
                <a:lnTo>
                  <a:pt x="2427869" y="498096"/>
                </a:lnTo>
                <a:lnTo>
                  <a:pt x="2405341" y="559517"/>
                </a:lnTo>
                <a:lnTo>
                  <a:pt x="2378710" y="627126"/>
                </a:lnTo>
                <a:lnTo>
                  <a:pt x="1696085" y="2302002"/>
                </a:lnTo>
                <a:lnTo>
                  <a:pt x="1890742" y="2302002"/>
                </a:lnTo>
                <a:lnTo>
                  <a:pt x="2630551" y="497077"/>
                </a:lnTo>
                <a:lnTo>
                  <a:pt x="2652809" y="444946"/>
                </a:lnTo>
                <a:lnTo>
                  <a:pt x="2675868" y="396279"/>
                </a:lnTo>
                <a:lnTo>
                  <a:pt x="2699812" y="350932"/>
                </a:lnTo>
                <a:lnTo>
                  <a:pt x="2724388" y="309340"/>
                </a:lnTo>
                <a:lnTo>
                  <a:pt x="2749852" y="271067"/>
                </a:lnTo>
                <a:lnTo>
                  <a:pt x="2776122" y="236259"/>
                </a:lnTo>
                <a:lnTo>
                  <a:pt x="2803199" y="204916"/>
                </a:lnTo>
                <a:lnTo>
                  <a:pt x="2831084" y="177037"/>
                </a:lnTo>
                <a:lnTo>
                  <a:pt x="2865618" y="150564"/>
                </a:lnTo>
                <a:lnTo>
                  <a:pt x="2906133" y="127522"/>
                </a:lnTo>
                <a:lnTo>
                  <a:pt x="2952635" y="107900"/>
                </a:lnTo>
                <a:lnTo>
                  <a:pt x="3005128" y="91685"/>
                </a:lnTo>
                <a:lnTo>
                  <a:pt x="3063621" y="78867"/>
                </a:lnTo>
                <a:lnTo>
                  <a:pt x="3063621" y="0"/>
                </a:lnTo>
                <a:close/>
              </a:path>
              <a:path w="5920105" h="2959100">
                <a:moveTo>
                  <a:pt x="4464558" y="2813939"/>
                </a:moveTo>
                <a:lnTo>
                  <a:pt x="3225038" y="2813939"/>
                </a:lnTo>
                <a:lnTo>
                  <a:pt x="3225038" y="2892933"/>
                </a:lnTo>
                <a:lnTo>
                  <a:pt x="4464558" y="2892933"/>
                </a:lnTo>
                <a:lnTo>
                  <a:pt x="4464558" y="2813939"/>
                </a:lnTo>
                <a:close/>
              </a:path>
              <a:path w="5920105" h="2959100">
                <a:moveTo>
                  <a:pt x="4360037" y="78867"/>
                </a:moveTo>
                <a:lnTo>
                  <a:pt x="3327400" y="78867"/>
                </a:lnTo>
                <a:lnTo>
                  <a:pt x="3378098" y="82077"/>
                </a:lnTo>
                <a:lnTo>
                  <a:pt x="3427714" y="91693"/>
                </a:lnTo>
                <a:lnTo>
                  <a:pt x="3476257" y="107692"/>
                </a:lnTo>
                <a:lnTo>
                  <a:pt x="3523741" y="130048"/>
                </a:lnTo>
                <a:lnTo>
                  <a:pt x="3578685" y="172243"/>
                </a:lnTo>
                <a:lnTo>
                  <a:pt x="3611245" y="221869"/>
                </a:lnTo>
                <a:lnTo>
                  <a:pt x="3626607" y="285359"/>
                </a:lnTo>
                <a:lnTo>
                  <a:pt x="3631993" y="329565"/>
                </a:lnTo>
                <a:lnTo>
                  <a:pt x="3635845" y="382067"/>
                </a:lnTo>
                <a:lnTo>
                  <a:pt x="3638159" y="442860"/>
                </a:lnTo>
                <a:lnTo>
                  <a:pt x="3638930" y="511936"/>
                </a:lnTo>
                <a:lnTo>
                  <a:pt x="3638930" y="2380869"/>
                </a:lnTo>
                <a:lnTo>
                  <a:pt x="3637888" y="2451306"/>
                </a:lnTo>
                <a:lnTo>
                  <a:pt x="3634760" y="2513917"/>
                </a:lnTo>
                <a:lnTo>
                  <a:pt x="3629543" y="2568697"/>
                </a:lnTo>
                <a:lnTo>
                  <a:pt x="3622236" y="2615642"/>
                </a:lnTo>
                <a:lnTo>
                  <a:pt x="3612836" y="2654746"/>
                </a:lnTo>
                <a:lnTo>
                  <a:pt x="3587750" y="2709417"/>
                </a:lnTo>
                <a:lnTo>
                  <a:pt x="3557978" y="2741369"/>
                </a:lnTo>
                <a:lnTo>
                  <a:pt x="3522763" y="2767504"/>
                </a:lnTo>
                <a:lnTo>
                  <a:pt x="3482101" y="2787824"/>
                </a:lnTo>
                <a:lnTo>
                  <a:pt x="3435989" y="2802334"/>
                </a:lnTo>
                <a:lnTo>
                  <a:pt x="3384423" y="2811038"/>
                </a:lnTo>
                <a:lnTo>
                  <a:pt x="3327400" y="2813939"/>
                </a:lnTo>
                <a:lnTo>
                  <a:pt x="4360037" y="2813939"/>
                </a:lnTo>
                <a:lnTo>
                  <a:pt x="4309479" y="2810746"/>
                </a:lnTo>
                <a:lnTo>
                  <a:pt x="4260278" y="2801159"/>
                </a:lnTo>
                <a:lnTo>
                  <a:pt x="4212411" y="2785167"/>
                </a:lnTo>
                <a:lnTo>
                  <a:pt x="4165854" y="2762758"/>
                </a:lnTo>
                <a:lnTo>
                  <a:pt x="4109370" y="2720625"/>
                </a:lnTo>
                <a:lnTo>
                  <a:pt x="4076318" y="2671064"/>
                </a:lnTo>
                <a:lnTo>
                  <a:pt x="4060867" y="2607512"/>
                </a:lnTo>
                <a:lnTo>
                  <a:pt x="4055459" y="2563304"/>
                </a:lnTo>
                <a:lnTo>
                  <a:pt x="4051596" y="2510799"/>
                </a:lnTo>
                <a:lnTo>
                  <a:pt x="4049278" y="2449989"/>
                </a:lnTo>
                <a:lnTo>
                  <a:pt x="4048505" y="2380869"/>
                </a:lnTo>
                <a:lnTo>
                  <a:pt x="4048505" y="511936"/>
                </a:lnTo>
                <a:lnTo>
                  <a:pt x="4049594" y="441506"/>
                </a:lnTo>
                <a:lnTo>
                  <a:pt x="4052860" y="378910"/>
                </a:lnTo>
                <a:lnTo>
                  <a:pt x="4058303" y="324148"/>
                </a:lnTo>
                <a:lnTo>
                  <a:pt x="4065923" y="277217"/>
                </a:lnTo>
                <a:lnTo>
                  <a:pt x="4075720" y="238115"/>
                </a:lnTo>
                <a:lnTo>
                  <a:pt x="4101846" y="183387"/>
                </a:lnTo>
                <a:lnTo>
                  <a:pt x="4131554" y="151480"/>
                </a:lnTo>
                <a:lnTo>
                  <a:pt x="4166583" y="125358"/>
                </a:lnTo>
                <a:lnTo>
                  <a:pt x="4206938" y="105029"/>
                </a:lnTo>
                <a:lnTo>
                  <a:pt x="4252627" y="90499"/>
                </a:lnTo>
                <a:lnTo>
                  <a:pt x="4303658" y="81776"/>
                </a:lnTo>
                <a:lnTo>
                  <a:pt x="4360037" y="78867"/>
                </a:lnTo>
                <a:close/>
              </a:path>
              <a:path w="5920105" h="2959100">
                <a:moveTo>
                  <a:pt x="4464558" y="0"/>
                </a:moveTo>
                <a:lnTo>
                  <a:pt x="3225038" y="0"/>
                </a:lnTo>
                <a:lnTo>
                  <a:pt x="3225038" y="78867"/>
                </a:lnTo>
                <a:lnTo>
                  <a:pt x="4464558" y="78867"/>
                </a:lnTo>
                <a:lnTo>
                  <a:pt x="4464558" y="0"/>
                </a:lnTo>
                <a:close/>
              </a:path>
              <a:path w="5920105" h="2959100">
                <a:moveTo>
                  <a:pt x="5919978" y="2813939"/>
                </a:moveTo>
                <a:lnTo>
                  <a:pt x="4680458" y="2813939"/>
                </a:lnTo>
                <a:lnTo>
                  <a:pt x="4680458" y="2892933"/>
                </a:lnTo>
                <a:lnTo>
                  <a:pt x="5919978" y="2892933"/>
                </a:lnTo>
                <a:lnTo>
                  <a:pt x="5919978" y="2813939"/>
                </a:lnTo>
                <a:close/>
              </a:path>
              <a:path w="5920105" h="2959100">
                <a:moveTo>
                  <a:pt x="5815457" y="78867"/>
                </a:moveTo>
                <a:lnTo>
                  <a:pt x="4782820" y="78867"/>
                </a:lnTo>
                <a:lnTo>
                  <a:pt x="4833518" y="82077"/>
                </a:lnTo>
                <a:lnTo>
                  <a:pt x="4883134" y="91693"/>
                </a:lnTo>
                <a:lnTo>
                  <a:pt x="4931677" y="107692"/>
                </a:lnTo>
                <a:lnTo>
                  <a:pt x="4979162" y="130048"/>
                </a:lnTo>
                <a:lnTo>
                  <a:pt x="5034105" y="172243"/>
                </a:lnTo>
                <a:lnTo>
                  <a:pt x="5066665" y="221869"/>
                </a:lnTo>
                <a:lnTo>
                  <a:pt x="5082027" y="285359"/>
                </a:lnTo>
                <a:lnTo>
                  <a:pt x="5087413" y="329565"/>
                </a:lnTo>
                <a:lnTo>
                  <a:pt x="5091265" y="382067"/>
                </a:lnTo>
                <a:lnTo>
                  <a:pt x="5093579" y="442860"/>
                </a:lnTo>
                <a:lnTo>
                  <a:pt x="5094351" y="511936"/>
                </a:lnTo>
                <a:lnTo>
                  <a:pt x="5094351" y="2380869"/>
                </a:lnTo>
                <a:lnTo>
                  <a:pt x="5093308" y="2451306"/>
                </a:lnTo>
                <a:lnTo>
                  <a:pt x="5090180" y="2513917"/>
                </a:lnTo>
                <a:lnTo>
                  <a:pt x="5084963" y="2568697"/>
                </a:lnTo>
                <a:lnTo>
                  <a:pt x="5077656" y="2615642"/>
                </a:lnTo>
                <a:lnTo>
                  <a:pt x="5068256" y="2654746"/>
                </a:lnTo>
                <a:lnTo>
                  <a:pt x="5043170" y="2709417"/>
                </a:lnTo>
                <a:lnTo>
                  <a:pt x="5013398" y="2741369"/>
                </a:lnTo>
                <a:lnTo>
                  <a:pt x="4978183" y="2767504"/>
                </a:lnTo>
                <a:lnTo>
                  <a:pt x="4937521" y="2787824"/>
                </a:lnTo>
                <a:lnTo>
                  <a:pt x="4891409" y="2802334"/>
                </a:lnTo>
                <a:lnTo>
                  <a:pt x="4839843" y="2811038"/>
                </a:lnTo>
                <a:lnTo>
                  <a:pt x="4782820" y="2813939"/>
                </a:lnTo>
                <a:lnTo>
                  <a:pt x="5815457" y="2813939"/>
                </a:lnTo>
                <a:lnTo>
                  <a:pt x="5764899" y="2810746"/>
                </a:lnTo>
                <a:lnTo>
                  <a:pt x="5715698" y="2801159"/>
                </a:lnTo>
                <a:lnTo>
                  <a:pt x="5667831" y="2785167"/>
                </a:lnTo>
                <a:lnTo>
                  <a:pt x="5621273" y="2762758"/>
                </a:lnTo>
                <a:lnTo>
                  <a:pt x="5564790" y="2720625"/>
                </a:lnTo>
                <a:lnTo>
                  <a:pt x="5531739" y="2671064"/>
                </a:lnTo>
                <a:lnTo>
                  <a:pt x="5516287" y="2607512"/>
                </a:lnTo>
                <a:lnTo>
                  <a:pt x="5510879" y="2563304"/>
                </a:lnTo>
                <a:lnTo>
                  <a:pt x="5507016" y="2510799"/>
                </a:lnTo>
                <a:lnTo>
                  <a:pt x="5504698" y="2449989"/>
                </a:lnTo>
                <a:lnTo>
                  <a:pt x="5503926" y="2380869"/>
                </a:lnTo>
                <a:lnTo>
                  <a:pt x="5503926" y="511936"/>
                </a:lnTo>
                <a:lnTo>
                  <a:pt x="5505014" y="441506"/>
                </a:lnTo>
                <a:lnTo>
                  <a:pt x="5508280" y="378910"/>
                </a:lnTo>
                <a:lnTo>
                  <a:pt x="5513723" y="324148"/>
                </a:lnTo>
                <a:lnTo>
                  <a:pt x="5521343" y="277217"/>
                </a:lnTo>
                <a:lnTo>
                  <a:pt x="5531140" y="238115"/>
                </a:lnTo>
                <a:lnTo>
                  <a:pt x="5557266" y="183387"/>
                </a:lnTo>
                <a:lnTo>
                  <a:pt x="5586974" y="151480"/>
                </a:lnTo>
                <a:lnTo>
                  <a:pt x="5622003" y="125358"/>
                </a:lnTo>
                <a:lnTo>
                  <a:pt x="5662358" y="105029"/>
                </a:lnTo>
                <a:lnTo>
                  <a:pt x="5708047" y="90499"/>
                </a:lnTo>
                <a:lnTo>
                  <a:pt x="5759078" y="81776"/>
                </a:lnTo>
                <a:lnTo>
                  <a:pt x="5815457" y="78867"/>
                </a:lnTo>
                <a:close/>
              </a:path>
              <a:path w="5920105" h="2959100">
                <a:moveTo>
                  <a:pt x="5919978" y="0"/>
                </a:moveTo>
                <a:lnTo>
                  <a:pt x="4680458" y="0"/>
                </a:lnTo>
                <a:lnTo>
                  <a:pt x="4680458" y="78867"/>
                </a:lnTo>
                <a:lnTo>
                  <a:pt x="5919978" y="78867"/>
                </a:lnTo>
                <a:lnTo>
                  <a:pt x="5919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67429" y="7467981"/>
            <a:ext cx="2324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94360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dirty="0" sz="2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ordenar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resultados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colunas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específicas,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 simples.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5092" y="526161"/>
            <a:ext cx="6939915" cy="302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rebuchet MS"/>
                <a:cs typeface="Trebuchet MS"/>
              </a:rPr>
              <a:t>ORDER</a:t>
            </a:r>
            <a:r>
              <a:rPr dirty="0" sz="2800" spc="-12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7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ORDER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permite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ordenar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>
                <a:latin typeface="Trebuchet MS"/>
                <a:cs typeface="Trebuchet MS"/>
              </a:rPr>
              <a:t>consulta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acordo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especificando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</a:t>
            </a:r>
            <a:r>
              <a:rPr dirty="0" sz="2000" spc="-30">
                <a:latin typeface="Trebuchet MS"/>
                <a:cs typeface="Trebuchet MS"/>
              </a:rPr>
              <a:t>direção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ordenação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(ASC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ascendente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DESC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para </a:t>
            </a:r>
            <a:r>
              <a:rPr dirty="0" sz="2000" spc="-10">
                <a:latin typeface="Trebuchet MS"/>
                <a:cs typeface="Trebuchet MS"/>
              </a:rPr>
              <a:t>descendente).</a:t>
            </a:r>
            <a:endParaRPr sz="20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1595"/>
              </a:spcBef>
            </a:pPr>
            <a:r>
              <a:rPr dirty="0" sz="2800" spc="-130">
                <a:latin typeface="Trebuchet MS"/>
                <a:cs typeface="Trebuchet MS"/>
              </a:rPr>
              <a:t>Ordem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Decrescente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" y="2919983"/>
            <a:ext cx="7889748" cy="37856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5092" y="6424421"/>
            <a:ext cx="6849109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2039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nome,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idade: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Indica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001394">
              <a:lnSpc>
                <a:spcPct val="100000"/>
              </a:lnSpc>
            </a:pP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clientes: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neste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70">
                <a:latin typeface="Trebuchet MS"/>
                <a:cs typeface="Trebuchet MS"/>
              </a:rPr>
              <a:t>ORDER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BY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idade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DESC: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Esta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cláusula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ordena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resultados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da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consulta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com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base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na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coluna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idade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forma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descendente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(do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maior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para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menor).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significa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clientes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mais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velhos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aparecerão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primeiro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na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lista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resultados.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5353" y="537717"/>
            <a:ext cx="258191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0">
                <a:latin typeface="Trebuchet MS"/>
                <a:cs typeface="Trebuchet MS"/>
              </a:rPr>
              <a:t>Ordem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80">
                <a:latin typeface="Trebuchet MS"/>
                <a:cs typeface="Trebuchet MS"/>
              </a:rPr>
              <a:t>Crescente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2000" spc="-10">
                <a:latin typeface="Trebuchet MS"/>
                <a:cs typeface="Trebuchet MS"/>
              </a:rPr>
              <a:t>Exemplo</a:t>
            </a:r>
            <a:r>
              <a:rPr dirty="0" sz="1800" spc="-1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1916"/>
            <a:ext cx="8744711" cy="409346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35353" y="4400244"/>
            <a:ext cx="6842125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nome,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idade: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Indica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selecionar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994410">
              <a:lnSpc>
                <a:spcPct val="100000"/>
              </a:lnSpc>
            </a:pP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clientes: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neste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caso,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ORDER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ASC: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ordena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>
                <a:latin typeface="Trebuchet MS"/>
                <a:cs typeface="Trebuchet MS"/>
              </a:rPr>
              <a:t>consulta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forma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ascendente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(do menor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maior).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significa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clientes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jovens </a:t>
            </a:r>
            <a:r>
              <a:rPr dirty="0" sz="2000" spc="-30">
                <a:latin typeface="Trebuchet MS"/>
                <a:cs typeface="Trebuchet MS"/>
              </a:rPr>
              <a:t>aparecerão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primeiro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lista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05077" y="3757548"/>
            <a:ext cx="7375525" cy="2959100"/>
          </a:xfrm>
          <a:custGeom>
            <a:avLst/>
            <a:gdLst/>
            <a:ahLst/>
            <a:cxnLst/>
            <a:rect l="l" t="t" r="r" b="b"/>
            <a:pathLst>
              <a:path w="7375525" h="2959100">
                <a:moveTo>
                  <a:pt x="1181989" y="0"/>
                </a:moveTo>
                <a:lnTo>
                  <a:pt x="0" y="0"/>
                </a:lnTo>
                <a:lnTo>
                  <a:pt x="0" y="78867"/>
                </a:lnTo>
                <a:lnTo>
                  <a:pt x="62739" y="85867"/>
                </a:lnTo>
                <a:lnTo>
                  <a:pt x="118675" y="96202"/>
                </a:lnTo>
                <a:lnTo>
                  <a:pt x="167810" y="109870"/>
                </a:lnTo>
                <a:lnTo>
                  <a:pt x="210146" y="126873"/>
                </a:lnTo>
                <a:lnTo>
                  <a:pt x="247553" y="147349"/>
                </a:lnTo>
                <a:lnTo>
                  <a:pt x="281895" y="171434"/>
                </a:lnTo>
                <a:lnTo>
                  <a:pt x="313170" y="199114"/>
                </a:lnTo>
                <a:lnTo>
                  <a:pt x="341375" y="230377"/>
                </a:lnTo>
                <a:lnTo>
                  <a:pt x="376519" y="288411"/>
                </a:lnTo>
                <a:lnTo>
                  <a:pt x="399989" y="335351"/>
                </a:lnTo>
                <a:lnTo>
                  <a:pt x="427390" y="394238"/>
                </a:lnTo>
                <a:lnTo>
                  <a:pt x="458724" y="465074"/>
                </a:lnTo>
                <a:lnTo>
                  <a:pt x="1542542" y="2959100"/>
                </a:lnTo>
                <a:lnTo>
                  <a:pt x="1621409" y="2959100"/>
                </a:lnTo>
                <a:lnTo>
                  <a:pt x="1890742" y="2302002"/>
                </a:lnTo>
                <a:lnTo>
                  <a:pt x="1696085" y="2302002"/>
                </a:lnTo>
                <a:lnTo>
                  <a:pt x="960120" y="605790"/>
                </a:lnTo>
                <a:lnTo>
                  <a:pt x="934047" y="543624"/>
                </a:lnTo>
                <a:lnTo>
                  <a:pt x="911999" y="486339"/>
                </a:lnTo>
                <a:lnTo>
                  <a:pt x="893969" y="433933"/>
                </a:lnTo>
                <a:lnTo>
                  <a:pt x="879953" y="386403"/>
                </a:lnTo>
                <a:lnTo>
                  <a:pt x="869948" y="343747"/>
                </a:lnTo>
                <a:lnTo>
                  <a:pt x="863948" y="305964"/>
                </a:lnTo>
                <a:lnTo>
                  <a:pt x="861948" y="273050"/>
                </a:lnTo>
                <a:lnTo>
                  <a:pt x="865685" y="236382"/>
                </a:lnTo>
                <a:lnTo>
                  <a:pt x="895542" y="173430"/>
                </a:lnTo>
                <a:lnTo>
                  <a:pt x="951190" y="128736"/>
                </a:lnTo>
                <a:lnTo>
                  <a:pt x="991994" y="112681"/>
                </a:lnTo>
                <a:lnTo>
                  <a:pt x="1044058" y="99022"/>
                </a:lnTo>
                <a:lnTo>
                  <a:pt x="1107388" y="87752"/>
                </a:lnTo>
                <a:lnTo>
                  <a:pt x="1181989" y="78867"/>
                </a:lnTo>
                <a:lnTo>
                  <a:pt x="1181989" y="0"/>
                </a:lnTo>
                <a:close/>
              </a:path>
              <a:path w="7375525" h="2959100">
                <a:moveTo>
                  <a:pt x="3063621" y="0"/>
                </a:moveTo>
                <a:lnTo>
                  <a:pt x="2171827" y="0"/>
                </a:lnTo>
                <a:lnTo>
                  <a:pt x="2171827" y="78867"/>
                </a:lnTo>
                <a:lnTo>
                  <a:pt x="2201884" y="84099"/>
                </a:lnTo>
                <a:lnTo>
                  <a:pt x="2263624" y="96042"/>
                </a:lnTo>
                <a:lnTo>
                  <a:pt x="2312254" y="109392"/>
                </a:lnTo>
                <a:lnTo>
                  <a:pt x="2354050" y="125394"/>
                </a:lnTo>
                <a:lnTo>
                  <a:pt x="2389025" y="144048"/>
                </a:lnTo>
                <a:lnTo>
                  <a:pt x="2444267" y="193903"/>
                </a:lnTo>
                <a:lnTo>
                  <a:pt x="2475180" y="253097"/>
                </a:lnTo>
                <a:lnTo>
                  <a:pt x="2479040" y="283718"/>
                </a:lnTo>
                <a:lnTo>
                  <a:pt x="2476995" y="314237"/>
                </a:lnTo>
                <a:lnTo>
                  <a:pt x="2460635" y="393805"/>
                </a:lnTo>
                <a:lnTo>
                  <a:pt x="2446320" y="442859"/>
                </a:lnTo>
                <a:lnTo>
                  <a:pt x="2427916" y="498096"/>
                </a:lnTo>
                <a:lnTo>
                  <a:pt x="2405421" y="559517"/>
                </a:lnTo>
                <a:lnTo>
                  <a:pt x="2378837" y="627126"/>
                </a:lnTo>
                <a:lnTo>
                  <a:pt x="1696085" y="2302002"/>
                </a:lnTo>
                <a:lnTo>
                  <a:pt x="1890742" y="2302002"/>
                </a:lnTo>
                <a:lnTo>
                  <a:pt x="2630551" y="497077"/>
                </a:lnTo>
                <a:lnTo>
                  <a:pt x="2652815" y="444946"/>
                </a:lnTo>
                <a:lnTo>
                  <a:pt x="2675886" y="396279"/>
                </a:lnTo>
                <a:lnTo>
                  <a:pt x="2699846" y="350932"/>
                </a:lnTo>
                <a:lnTo>
                  <a:pt x="2724435" y="309340"/>
                </a:lnTo>
                <a:lnTo>
                  <a:pt x="2749908" y="271067"/>
                </a:lnTo>
                <a:lnTo>
                  <a:pt x="2776176" y="236259"/>
                </a:lnTo>
                <a:lnTo>
                  <a:pt x="2803235" y="204916"/>
                </a:lnTo>
                <a:lnTo>
                  <a:pt x="2831084" y="177037"/>
                </a:lnTo>
                <a:lnTo>
                  <a:pt x="2865631" y="150564"/>
                </a:lnTo>
                <a:lnTo>
                  <a:pt x="2906170" y="127522"/>
                </a:lnTo>
                <a:lnTo>
                  <a:pt x="2952690" y="107900"/>
                </a:lnTo>
                <a:lnTo>
                  <a:pt x="3005177" y="91685"/>
                </a:lnTo>
                <a:lnTo>
                  <a:pt x="3063621" y="78867"/>
                </a:lnTo>
                <a:lnTo>
                  <a:pt x="3063621" y="0"/>
                </a:lnTo>
                <a:close/>
              </a:path>
              <a:path w="7375525" h="2959100">
                <a:moveTo>
                  <a:pt x="4464685" y="2813939"/>
                </a:moveTo>
                <a:lnTo>
                  <a:pt x="3225038" y="2813939"/>
                </a:lnTo>
                <a:lnTo>
                  <a:pt x="3225038" y="2892933"/>
                </a:lnTo>
                <a:lnTo>
                  <a:pt x="4464685" y="2892933"/>
                </a:lnTo>
                <a:lnTo>
                  <a:pt x="4464685" y="2813939"/>
                </a:lnTo>
                <a:close/>
              </a:path>
              <a:path w="7375525" h="2959100">
                <a:moveTo>
                  <a:pt x="4360037" y="78867"/>
                </a:moveTo>
                <a:lnTo>
                  <a:pt x="3327527" y="78867"/>
                </a:lnTo>
                <a:lnTo>
                  <a:pt x="3378152" y="82077"/>
                </a:lnTo>
                <a:lnTo>
                  <a:pt x="3427730" y="91693"/>
                </a:lnTo>
                <a:lnTo>
                  <a:pt x="3476259" y="107692"/>
                </a:lnTo>
                <a:lnTo>
                  <a:pt x="3523742" y="130048"/>
                </a:lnTo>
                <a:lnTo>
                  <a:pt x="3578685" y="172243"/>
                </a:lnTo>
                <a:lnTo>
                  <a:pt x="3611245" y="221869"/>
                </a:lnTo>
                <a:lnTo>
                  <a:pt x="3626663" y="285359"/>
                </a:lnTo>
                <a:lnTo>
                  <a:pt x="3632041" y="329565"/>
                </a:lnTo>
                <a:lnTo>
                  <a:pt x="3635873" y="382067"/>
                </a:lnTo>
                <a:lnTo>
                  <a:pt x="3638167" y="442860"/>
                </a:lnTo>
                <a:lnTo>
                  <a:pt x="3638931" y="511936"/>
                </a:lnTo>
                <a:lnTo>
                  <a:pt x="3638931" y="2380869"/>
                </a:lnTo>
                <a:lnTo>
                  <a:pt x="3637888" y="2451306"/>
                </a:lnTo>
                <a:lnTo>
                  <a:pt x="3634760" y="2513917"/>
                </a:lnTo>
                <a:lnTo>
                  <a:pt x="3629543" y="2568697"/>
                </a:lnTo>
                <a:lnTo>
                  <a:pt x="3622236" y="2615642"/>
                </a:lnTo>
                <a:lnTo>
                  <a:pt x="3612836" y="2654746"/>
                </a:lnTo>
                <a:lnTo>
                  <a:pt x="3587750" y="2709417"/>
                </a:lnTo>
                <a:lnTo>
                  <a:pt x="3558023" y="2741369"/>
                </a:lnTo>
                <a:lnTo>
                  <a:pt x="3522824" y="2767504"/>
                </a:lnTo>
                <a:lnTo>
                  <a:pt x="3482165" y="2787824"/>
                </a:lnTo>
                <a:lnTo>
                  <a:pt x="3436055" y="2802334"/>
                </a:lnTo>
                <a:lnTo>
                  <a:pt x="3384505" y="2811038"/>
                </a:lnTo>
                <a:lnTo>
                  <a:pt x="3327527" y="2813939"/>
                </a:lnTo>
                <a:lnTo>
                  <a:pt x="4360037" y="2813939"/>
                </a:lnTo>
                <a:lnTo>
                  <a:pt x="4309534" y="2810746"/>
                </a:lnTo>
                <a:lnTo>
                  <a:pt x="4260342" y="2801159"/>
                </a:lnTo>
                <a:lnTo>
                  <a:pt x="4212482" y="2785167"/>
                </a:lnTo>
                <a:lnTo>
                  <a:pt x="4165981" y="2762758"/>
                </a:lnTo>
                <a:lnTo>
                  <a:pt x="4109386" y="2720625"/>
                </a:lnTo>
                <a:lnTo>
                  <a:pt x="4076319" y="2671064"/>
                </a:lnTo>
                <a:lnTo>
                  <a:pt x="4060956" y="2607512"/>
                </a:lnTo>
                <a:lnTo>
                  <a:pt x="4055570" y="2563304"/>
                </a:lnTo>
                <a:lnTo>
                  <a:pt x="4051718" y="2510799"/>
                </a:lnTo>
                <a:lnTo>
                  <a:pt x="4049404" y="2449989"/>
                </a:lnTo>
                <a:lnTo>
                  <a:pt x="4048633" y="2380869"/>
                </a:lnTo>
                <a:lnTo>
                  <a:pt x="4048633" y="511936"/>
                </a:lnTo>
                <a:lnTo>
                  <a:pt x="4049721" y="441506"/>
                </a:lnTo>
                <a:lnTo>
                  <a:pt x="4052987" y="378910"/>
                </a:lnTo>
                <a:lnTo>
                  <a:pt x="4058430" y="324148"/>
                </a:lnTo>
                <a:lnTo>
                  <a:pt x="4066050" y="277217"/>
                </a:lnTo>
                <a:lnTo>
                  <a:pt x="4075847" y="238115"/>
                </a:lnTo>
                <a:lnTo>
                  <a:pt x="4101973" y="183387"/>
                </a:lnTo>
                <a:lnTo>
                  <a:pt x="4131636" y="151480"/>
                </a:lnTo>
                <a:lnTo>
                  <a:pt x="4166648" y="125358"/>
                </a:lnTo>
                <a:lnTo>
                  <a:pt x="4207002" y="105029"/>
                </a:lnTo>
                <a:lnTo>
                  <a:pt x="4252689" y="90499"/>
                </a:lnTo>
                <a:lnTo>
                  <a:pt x="4303703" y="81776"/>
                </a:lnTo>
                <a:lnTo>
                  <a:pt x="4360037" y="78867"/>
                </a:lnTo>
                <a:close/>
              </a:path>
              <a:path w="7375525" h="2959100">
                <a:moveTo>
                  <a:pt x="4464685" y="0"/>
                </a:moveTo>
                <a:lnTo>
                  <a:pt x="3225038" y="0"/>
                </a:lnTo>
                <a:lnTo>
                  <a:pt x="3225038" y="78867"/>
                </a:lnTo>
                <a:lnTo>
                  <a:pt x="4464685" y="78867"/>
                </a:lnTo>
                <a:lnTo>
                  <a:pt x="4464685" y="0"/>
                </a:lnTo>
                <a:close/>
              </a:path>
              <a:path w="7375525" h="2959100">
                <a:moveTo>
                  <a:pt x="5920105" y="2813939"/>
                </a:moveTo>
                <a:lnTo>
                  <a:pt x="4680458" y="2813939"/>
                </a:lnTo>
                <a:lnTo>
                  <a:pt x="4680458" y="2892933"/>
                </a:lnTo>
                <a:lnTo>
                  <a:pt x="5920105" y="2892933"/>
                </a:lnTo>
                <a:lnTo>
                  <a:pt x="5920105" y="2813939"/>
                </a:lnTo>
                <a:close/>
              </a:path>
              <a:path w="7375525" h="2959100">
                <a:moveTo>
                  <a:pt x="5815457" y="78867"/>
                </a:moveTo>
                <a:lnTo>
                  <a:pt x="4782947" y="78867"/>
                </a:lnTo>
                <a:lnTo>
                  <a:pt x="4833572" y="82077"/>
                </a:lnTo>
                <a:lnTo>
                  <a:pt x="4883150" y="91693"/>
                </a:lnTo>
                <a:lnTo>
                  <a:pt x="4931679" y="107692"/>
                </a:lnTo>
                <a:lnTo>
                  <a:pt x="4979162" y="130048"/>
                </a:lnTo>
                <a:lnTo>
                  <a:pt x="5034105" y="172243"/>
                </a:lnTo>
                <a:lnTo>
                  <a:pt x="5066665" y="221869"/>
                </a:lnTo>
                <a:lnTo>
                  <a:pt x="5082083" y="285359"/>
                </a:lnTo>
                <a:lnTo>
                  <a:pt x="5087461" y="329565"/>
                </a:lnTo>
                <a:lnTo>
                  <a:pt x="5091293" y="382067"/>
                </a:lnTo>
                <a:lnTo>
                  <a:pt x="5093587" y="442860"/>
                </a:lnTo>
                <a:lnTo>
                  <a:pt x="5094351" y="511936"/>
                </a:lnTo>
                <a:lnTo>
                  <a:pt x="5094351" y="2380869"/>
                </a:lnTo>
                <a:lnTo>
                  <a:pt x="5093308" y="2451306"/>
                </a:lnTo>
                <a:lnTo>
                  <a:pt x="5090180" y="2513917"/>
                </a:lnTo>
                <a:lnTo>
                  <a:pt x="5084963" y="2568697"/>
                </a:lnTo>
                <a:lnTo>
                  <a:pt x="5077656" y="2615642"/>
                </a:lnTo>
                <a:lnTo>
                  <a:pt x="5068256" y="2654746"/>
                </a:lnTo>
                <a:lnTo>
                  <a:pt x="5043170" y="2709417"/>
                </a:lnTo>
                <a:lnTo>
                  <a:pt x="5013443" y="2741369"/>
                </a:lnTo>
                <a:lnTo>
                  <a:pt x="4978244" y="2767504"/>
                </a:lnTo>
                <a:lnTo>
                  <a:pt x="4937585" y="2787824"/>
                </a:lnTo>
                <a:lnTo>
                  <a:pt x="4891475" y="2802334"/>
                </a:lnTo>
                <a:lnTo>
                  <a:pt x="4839925" y="2811038"/>
                </a:lnTo>
                <a:lnTo>
                  <a:pt x="4782947" y="2813939"/>
                </a:lnTo>
                <a:lnTo>
                  <a:pt x="5815457" y="2813939"/>
                </a:lnTo>
                <a:lnTo>
                  <a:pt x="5764954" y="2810746"/>
                </a:lnTo>
                <a:lnTo>
                  <a:pt x="5715762" y="2801159"/>
                </a:lnTo>
                <a:lnTo>
                  <a:pt x="5667902" y="2785167"/>
                </a:lnTo>
                <a:lnTo>
                  <a:pt x="5621401" y="2762758"/>
                </a:lnTo>
                <a:lnTo>
                  <a:pt x="5564806" y="2720625"/>
                </a:lnTo>
                <a:lnTo>
                  <a:pt x="5531739" y="2671064"/>
                </a:lnTo>
                <a:lnTo>
                  <a:pt x="5516376" y="2607512"/>
                </a:lnTo>
                <a:lnTo>
                  <a:pt x="5510990" y="2563304"/>
                </a:lnTo>
                <a:lnTo>
                  <a:pt x="5507138" y="2510799"/>
                </a:lnTo>
                <a:lnTo>
                  <a:pt x="5504824" y="2449989"/>
                </a:lnTo>
                <a:lnTo>
                  <a:pt x="5504053" y="2380869"/>
                </a:lnTo>
                <a:lnTo>
                  <a:pt x="5504053" y="511936"/>
                </a:lnTo>
                <a:lnTo>
                  <a:pt x="5505141" y="441506"/>
                </a:lnTo>
                <a:lnTo>
                  <a:pt x="5508407" y="378910"/>
                </a:lnTo>
                <a:lnTo>
                  <a:pt x="5513850" y="324148"/>
                </a:lnTo>
                <a:lnTo>
                  <a:pt x="5521470" y="277217"/>
                </a:lnTo>
                <a:lnTo>
                  <a:pt x="5531267" y="238115"/>
                </a:lnTo>
                <a:lnTo>
                  <a:pt x="5557393" y="183387"/>
                </a:lnTo>
                <a:lnTo>
                  <a:pt x="5587056" y="151480"/>
                </a:lnTo>
                <a:lnTo>
                  <a:pt x="5622068" y="125358"/>
                </a:lnTo>
                <a:lnTo>
                  <a:pt x="5662422" y="105029"/>
                </a:lnTo>
                <a:lnTo>
                  <a:pt x="5708109" y="90499"/>
                </a:lnTo>
                <a:lnTo>
                  <a:pt x="5759123" y="81776"/>
                </a:lnTo>
                <a:lnTo>
                  <a:pt x="5815457" y="78867"/>
                </a:lnTo>
                <a:close/>
              </a:path>
              <a:path w="7375525" h="2959100">
                <a:moveTo>
                  <a:pt x="5920105" y="0"/>
                </a:moveTo>
                <a:lnTo>
                  <a:pt x="4680458" y="0"/>
                </a:lnTo>
                <a:lnTo>
                  <a:pt x="4680458" y="78867"/>
                </a:lnTo>
                <a:lnTo>
                  <a:pt x="5920105" y="78867"/>
                </a:lnTo>
                <a:lnTo>
                  <a:pt x="5920105" y="0"/>
                </a:lnTo>
                <a:close/>
              </a:path>
              <a:path w="7375525" h="2959100">
                <a:moveTo>
                  <a:pt x="7375525" y="2813939"/>
                </a:moveTo>
                <a:lnTo>
                  <a:pt x="6135878" y="2813939"/>
                </a:lnTo>
                <a:lnTo>
                  <a:pt x="6135878" y="2892933"/>
                </a:lnTo>
                <a:lnTo>
                  <a:pt x="7375525" y="2892933"/>
                </a:lnTo>
                <a:lnTo>
                  <a:pt x="7375525" y="2813939"/>
                </a:lnTo>
                <a:close/>
              </a:path>
              <a:path w="7375525" h="2959100">
                <a:moveTo>
                  <a:pt x="7270877" y="78867"/>
                </a:moveTo>
                <a:lnTo>
                  <a:pt x="6238367" y="78867"/>
                </a:lnTo>
                <a:lnTo>
                  <a:pt x="6288992" y="82077"/>
                </a:lnTo>
                <a:lnTo>
                  <a:pt x="6338570" y="91693"/>
                </a:lnTo>
                <a:lnTo>
                  <a:pt x="6387099" y="107692"/>
                </a:lnTo>
                <a:lnTo>
                  <a:pt x="6434582" y="130048"/>
                </a:lnTo>
                <a:lnTo>
                  <a:pt x="6489525" y="172243"/>
                </a:lnTo>
                <a:lnTo>
                  <a:pt x="6522085" y="221869"/>
                </a:lnTo>
                <a:lnTo>
                  <a:pt x="6537503" y="285359"/>
                </a:lnTo>
                <a:lnTo>
                  <a:pt x="6542881" y="329565"/>
                </a:lnTo>
                <a:lnTo>
                  <a:pt x="6546713" y="382067"/>
                </a:lnTo>
                <a:lnTo>
                  <a:pt x="6549007" y="442860"/>
                </a:lnTo>
                <a:lnTo>
                  <a:pt x="6549771" y="511936"/>
                </a:lnTo>
                <a:lnTo>
                  <a:pt x="6549771" y="2380869"/>
                </a:lnTo>
                <a:lnTo>
                  <a:pt x="6548728" y="2451306"/>
                </a:lnTo>
                <a:lnTo>
                  <a:pt x="6545600" y="2513917"/>
                </a:lnTo>
                <a:lnTo>
                  <a:pt x="6540383" y="2568697"/>
                </a:lnTo>
                <a:lnTo>
                  <a:pt x="6533076" y="2615642"/>
                </a:lnTo>
                <a:lnTo>
                  <a:pt x="6523676" y="2654746"/>
                </a:lnTo>
                <a:lnTo>
                  <a:pt x="6498590" y="2709417"/>
                </a:lnTo>
                <a:lnTo>
                  <a:pt x="6468863" y="2741369"/>
                </a:lnTo>
                <a:lnTo>
                  <a:pt x="6433664" y="2767504"/>
                </a:lnTo>
                <a:lnTo>
                  <a:pt x="6393005" y="2787824"/>
                </a:lnTo>
                <a:lnTo>
                  <a:pt x="6346895" y="2802334"/>
                </a:lnTo>
                <a:lnTo>
                  <a:pt x="6295345" y="2811038"/>
                </a:lnTo>
                <a:lnTo>
                  <a:pt x="6238367" y="2813939"/>
                </a:lnTo>
                <a:lnTo>
                  <a:pt x="7270877" y="2813939"/>
                </a:lnTo>
                <a:lnTo>
                  <a:pt x="7220374" y="2810746"/>
                </a:lnTo>
                <a:lnTo>
                  <a:pt x="7171182" y="2801159"/>
                </a:lnTo>
                <a:lnTo>
                  <a:pt x="7123322" y="2785167"/>
                </a:lnTo>
                <a:lnTo>
                  <a:pt x="7076821" y="2762758"/>
                </a:lnTo>
                <a:lnTo>
                  <a:pt x="7020226" y="2720625"/>
                </a:lnTo>
                <a:lnTo>
                  <a:pt x="6987158" y="2671064"/>
                </a:lnTo>
                <a:lnTo>
                  <a:pt x="6971796" y="2607512"/>
                </a:lnTo>
                <a:lnTo>
                  <a:pt x="6966410" y="2563304"/>
                </a:lnTo>
                <a:lnTo>
                  <a:pt x="6962558" y="2510799"/>
                </a:lnTo>
                <a:lnTo>
                  <a:pt x="6960244" y="2449989"/>
                </a:lnTo>
                <a:lnTo>
                  <a:pt x="6959473" y="2380869"/>
                </a:lnTo>
                <a:lnTo>
                  <a:pt x="6959473" y="511936"/>
                </a:lnTo>
                <a:lnTo>
                  <a:pt x="6960561" y="441506"/>
                </a:lnTo>
                <a:lnTo>
                  <a:pt x="6963827" y="378910"/>
                </a:lnTo>
                <a:lnTo>
                  <a:pt x="6969270" y="324148"/>
                </a:lnTo>
                <a:lnTo>
                  <a:pt x="6976890" y="277217"/>
                </a:lnTo>
                <a:lnTo>
                  <a:pt x="6986687" y="238115"/>
                </a:lnTo>
                <a:lnTo>
                  <a:pt x="7012813" y="183387"/>
                </a:lnTo>
                <a:lnTo>
                  <a:pt x="7042476" y="151480"/>
                </a:lnTo>
                <a:lnTo>
                  <a:pt x="7077488" y="125358"/>
                </a:lnTo>
                <a:lnTo>
                  <a:pt x="7117842" y="105029"/>
                </a:lnTo>
                <a:lnTo>
                  <a:pt x="7163529" y="90499"/>
                </a:lnTo>
                <a:lnTo>
                  <a:pt x="7214543" y="81776"/>
                </a:lnTo>
                <a:lnTo>
                  <a:pt x="7270877" y="78867"/>
                </a:lnTo>
                <a:close/>
              </a:path>
              <a:path w="7375525" h="2959100">
                <a:moveTo>
                  <a:pt x="7375525" y="0"/>
                </a:moveTo>
                <a:lnTo>
                  <a:pt x="6135878" y="0"/>
                </a:lnTo>
                <a:lnTo>
                  <a:pt x="6135878" y="78867"/>
                </a:lnTo>
                <a:lnTo>
                  <a:pt x="7375525" y="78867"/>
                </a:lnTo>
                <a:lnTo>
                  <a:pt x="7375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45204" y="7346060"/>
            <a:ext cx="2309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dirty="0" sz="36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45465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cláusula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agrupar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resultados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colunas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específicas,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com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4236" y="567004"/>
            <a:ext cx="6943725" cy="3591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rebuchet MS"/>
                <a:cs typeface="Trebuchet MS"/>
              </a:rPr>
              <a:t>GROUP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300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usado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agrupar </a:t>
            </a:r>
            <a:r>
              <a:rPr dirty="0" sz="2000">
                <a:latin typeface="Trebuchet MS"/>
                <a:cs typeface="Trebuchet MS"/>
              </a:rPr>
              <a:t>linhas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possuem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semelhantes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ou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e,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seguida,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aplicar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funções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</a:t>
            </a:r>
            <a:r>
              <a:rPr dirty="0" sz="2000" spc="80">
                <a:latin typeface="Trebuchet MS"/>
                <a:cs typeface="Trebuchet MS"/>
              </a:rPr>
              <a:t>esses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grupos.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Trebuchet MS"/>
                <a:cs typeface="Trebuchet MS"/>
              </a:rPr>
              <a:t>Aqui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está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exemplo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utiliza-</a:t>
            </a:r>
            <a:r>
              <a:rPr dirty="0" sz="2000" spc="-25">
                <a:latin typeface="Trebuchet MS"/>
                <a:cs typeface="Trebuchet MS"/>
              </a:rPr>
              <a:t>lo: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3810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temos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chamada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pedidos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as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cliente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valor,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armazena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informações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sobre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os </a:t>
            </a:r>
            <a:r>
              <a:rPr dirty="0" sz="2000">
                <a:latin typeface="Trebuchet MS"/>
                <a:cs typeface="Trebuchet MS"/>
              </a:rPr>
              <a:t>pedidos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09291" y="4933822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709291" y="5692774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09291" y="6451726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702941" y="4547996"/>
          <a:ext cx="3517265" cy="227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802764"/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Cliente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Ana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100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João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150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Ana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200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Maria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120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João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80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34236" y="7159879"/>
            <a:ext cx="69405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60">
                <a:latin typeface="Trebuchet MS"/>
                <a:cs typeface="Trebuchet MS"/>
              </a:rPr>
              <a:t>Agora,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vamos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calcular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total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gasto </a:t>
            </a:r>
            <a:r>
              <a:rPr dirty="0" sz="2000" spc="-40">
                <a:latin typeface="Trebuchet MS"/>
                <a:cs typeface="Trebuchet MS"/>
              </a:rPr>
              <a:t>por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7638288"/>
            <a:ext cx="6219444" cy="349910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5572" y="606044"/>
            <a:ext cx="693864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61594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cliente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soma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SUM(valor), renomeando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total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gasto.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especifica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pedidos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onde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 serão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selecionados.</a:t>
            </a:r>
            <a:endParaRPr sz="2000">
              <a:latin typeface="Trebuchet MS"/>
              <a:cs typeface="Trebuchet MS"/>
            </a:endParaRPr>
          </a:p>
          <a:p>
            <a:pPr marL="12700" marR="213360">
              <a:lnSpc>
                <a:spcPct val="2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agrupa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cliente. </a:t>
            </a:r>
            <a:r>
              <a:rPr dirty="0" sz="2000" spc="60">
                <a:latin typeface="Trebuchet MS"/>
                <a:cs typeface="Trebuchet MS"/>
              </a:rPr>
              <a:t>Como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resultado,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obtemos: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959608" y="5024081"/>
            <a:ext cx="3238500" cy="431800"/>
          </a:xfrm>
          <a:custGeom>
            <a:avLst/>
            <a:gdLst/>
            <a:ahLst/>
            <a:cxnLst/>
            <a:rect l="l" t="t" r="r" b="b"/>
            <a:pathLst>
              <a:path w="3238500" h="431800">
                <a:moveTo>
                  <a:pt x="3237992" y="0"/>
                </a:moveTo>
                <a:lnTo>
                  <a:pt x="1635760" y="0"/>
                </a:lnTo>
                <a:lnTo>
                  <a:pt x="0" y="0"/>
                </a:lnTo>
                <a:lnTo>
                  <a:pt x="0" y="431330"/>
                </a:lnTo>
                <a:lnTo>
                  <a:pt x="1635760" y="431330"/>
                </a:lnTo>
                <a:lnTo>
                  <a:pt x="3237992" y="431330"/>
                </a:lnTo>
                <a:lnTo>
                  <a:pt x="3237992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59608" y="5842228"/>
            <a:ext cx="3238500" cy="387350"/>
          </a:xfrm>
          <a:custGeom>
            <a:avLst/>
            <a:gdLst/>
            <a:ahLst/>
            <a:cxnLst/>
            <a:rect l="l" t="t" r="r" b="b"/>
            <a:pathLst>
              <a:path w="3238500" h="387350">
                <a:moveTo>
                  <a:pt x="3237992" y="0"/>
                </a:moveTo>
                <a:lnTo>
                  <a:pt x="1635760" y="0"/>
                </a:lnTo>
                <a:lnTo>
                  <a:pt x="0" y="0"/>
                </a:lnTo>
                <a:lnTo>
                  <a:pt x="0" y="386740"/>
                </a:lnTo>
                <a:lnTo>
                  <a:pt x="1635760" y="386740"/>
                </a:lnTo>
                <a:lnTo>
                  <a:pt x="3237992" y="386740"/>
                </a:lnTo>
                <a:lnTo>
                  <a:pt x="3237992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953257" y="4631054"/>
          <a:ext cx="3327400" cy="159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602105"/>
              </a:tblGrid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Cliente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Total_gasto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Ana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300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João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230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Maria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>
                          <a:latin typeface="Trebuchet MS"/>
                          <a:cs typeface="Trebuchet MS"/>
                        </a:rPr>
                        <a:t>120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255572" y="6713982"/>
            <a:ext cx="699706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significa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gastou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total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300,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João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gastou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230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 </a:t>
            </a:r>
            <a:r>
              <a:rPr dirty="0" sz="2000" spc="-10">
                <a:latin typeface="Trebuchet MS"/>
                <a:cs typeface="Trebuchet MS"/>
              </a:rPr>
              <a:t>Maria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gastou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120.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2608" y="580771"/>
            <a:ext cx="5886450" cy="2193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90">
                <a:latin typeface="Trebuchet MS"/>
                <a:cs typeface="Trebuchet MS"/>
              </a:rPr>
              <a:t>Filtragem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de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dados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com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HAVING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465"/>
              </a:spcBef>
            </a:pPr>
            <a:r>
              <a:rPr dirty="0" sz="2000">
                <a:latin typeface="Trebuchet MS"/>
                <a:cs typeface="Trebuchet MS"/>
              </a:rPr>
              <a:t>Podemos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usar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HAVING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conjunto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filtrar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grupos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em</a:t>
            </a:r>
            <a:r>
              <a:rPr dirty="0" sz="2000" spc="5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condições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específicas.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2314955"/>
            <a:ext cx="5486400" cy="301599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2608" y="5343855"/>
            <a:ext cx="715264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departamento,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AVG(salario)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media_salario: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parte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departamento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"funcionarios"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salários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funcionários </a:t>
            </a:r>
            <a:r>
              <a:rPr dirty="0" sz="2000">
                <a:latin typeface="Trebuchet MS"/>
                <a:cs typeface="Trebuchet MS"/>
              </a:rPr>
              <a:t>nesse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departamento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AVG().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O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dessa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"media_salario"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funcionarios: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"funcionarios".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220979">
              <a:lnSpc>
                <a:spcPct val="100000"/>
              </a:lnSpc>
            </a:pP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departamento: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agrupa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pelo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departamento.</a:t>
            </a:r>
            <a:endParaRPr sz="2000">
              <a:latin typeface="Trebuchet MS"/>
              <a:cs typeface="Trebuchet MS"/>
            </a:endParaRPr>
          </a:p>
          <a:p>
            <a:pPr marL="12700" marR="179705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HAVING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AVG(salario)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&gt;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5000: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parte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filtra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com </a:t>
            </a:r>
            <a:r>
              <a:rPr dirty="0" sz="2000">
                <a:latin typeface="Trebuchet MS"/>
                <a:cs typeface="Trebuchet MS"/>
              </a:rPr>
              <a:t>base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salarial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calculada.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Aqui,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estamos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filtrando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os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mostrar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departamentos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cuja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média </a:t>
            </a:r>
            <a:r>
              <a:rPr dirty="0" sz="2000" spc="-30">
                <a:latin typeface="Trebuchet MS"/>
                <a:cs typeface="Trebuchet MS"/>
              </a:rPr>
              <a:t>salarial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seja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superior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$5000.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959" y="554863"/>
            <a:ext cx="7243445" cy="2504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latin typeface="Trebuchet MS"/>
                <a:cs typeface="Trebuchet MS"/>
              </a:rPr>
              <a:t>Funções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de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Agregação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340"/>
              </a:spcBef>
            </a:pP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funções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comuns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usadas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 </a:t>
            </a:r>
            <a:r>
              <a:rPr dirty="0" sz="2000" spc="-20">
                <a:latin typeface="Trebuchet MS"/>
                <a:cs typeface="Trebuchet MS"/>
              </a:rPr>
              <a:t>incluem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COUNT,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SUM,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AVG,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MIN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MAX,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entre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outras.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Essas </a:t>
            </a:r>
            <a:r>
              <a:rPr dirty="0" sz="2000">
                <a:latin typeface="Trebuchet MS"/>
                <a:cs typeface="Trebuchet MS"/>
              </a:rPr>
              <a:t>funções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são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aplicadas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cada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grupo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formado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pelo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para </a:t>
            </a:r>
            <a:r>
              <a:rPr dirty="0" sz="2000" spc="-15">
                <a:latin typeface="Trebuchet MS"/>
                <a:cs typeface="Trebuchet MS"/>
              </a:rPr>
              <a:t>calcular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agregados.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000" spc="-10">
                <a:latin typeface="Trebuchet MS"/>
                <a:cs typeface="Trebuchet MS"/>
              </a:rPr>
              <a:t>Exemplo</a:t>
            </a:r>
            <a:r>
              <a:rPr dirty="0" sz="1800" spc="-1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2421635"/>
            <a:ext cx="5955792" cy="32735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0520" y="5251830"/>
            <a:ext cx="6968490" cy="483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departamento,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AVG(salario)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media_salario: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Esta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departamento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"funcionarios"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salários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funcionários </a:t>
            </a:r>
            <a:r>
              <a:rPr dirty="0" sz="2000">
                <a:latin typeface="Trebuchet MS"/>
                <a:cs typeface="Trebuchet MS"/>
              </a:rPr>
              <a:t>nesse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departamento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AVG().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O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dessa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"media_salario"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funcionarios: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endParaRPr sz="20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"funcionarios".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4604" marR="34290">
              <a:lnSpc>
                <a:spcPct val="100000"/>
              </a:lnSpc>
            </a:pPr>
            <a:r>
              <a:rPr dirty="0" sz="2000" spc="55">
                <a:latin typeface="Trebuchet MS"/>
                <a:cs typeface="Trebuchet MS"/>
              </a:rPr>
              <a:t>GROUP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BY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departamento: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agrupa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pelo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departamento.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significa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cálculo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média </a:t>
            </a:r>
            <a:r>
              <a:rPr dirty="0" sz="2000" spc="-35">
                <a:latin typeface="Trebuchet MS"/>
                <a:cs typeface="Trebuchet MS"/>
              </a:rPr>
              <a:t>salarial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será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feito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separadamente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departamento.</a:t>
            </a:r>
            <a:endParaRPr sz="2000">
              <a:latin typeface="Trebuchet MS"/>
              <a:cs typeface="Trebuchet MS"/>
            </a:endParaRPr>
          </a:p>
          <a:p>
            <a:pPr marL="12700" marR="110489">
              <a:lnSpc>
                <a:spcPct val="100000"/>
              </a:lnSpc>
              <a:spcBef>
                <a:spcPts val="1895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salarial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departamento, </a:t>
            </a:r>
            <a:r>
              <a:rPr dirty="0" sz="2000" spc="-10">
                <a:latin typeface="Trebuchet MS"/>
                <a:cs typeface="Trebuchet MS"/>
              </a:rPr>
              <a:t>agrupando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pelo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departamento.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492120" y="3757548"/>
            <a:ext cx="4450715" cy="2893060"/>
          </a:xfrm>
          <a:custGeom>
            <a:avLst/>
            <a:gdLst/>
            <a:ahLst/>
            <a:cxnLst/>
            <a:rect l="l" t="t" r="r" b="b"/>
            <a:pathLst>
              <a:path w="4450715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450715" h="2893059">
                <a:moveTo>
                  <a:pt x="1134999" y="78867"/>
                </a:moveTo>
                <a:lnTo>
                  <a:pt x="102362" y="78867"/>
                </a:lnTo>
                <a:lnTo>
                  <a:pt x="153005" y="82077"/>
                </a:lnTo>
                <a:lnTo>
                  <a:pt x="202612" y="91693"/>
                </a:lnTo>
                <a:lnTo>
                  <a:pt x="251148" y="107692"/>
                </a:lnTo>
                <a:lnTo>
                  <a:pt x="298577" y="130048"/>
                </a:lnTo>
                <a:lnTo>
                  <a:pt x="353568" y="172243"/>
                </a:lnTo>
                <a:lnTo>
                  <a:pt x="386080" y="221869"/>
                </a:lnTo>
                <a:lnTo>
                  <a:pt x="401531" y="285359"/>
                </a:lnTo>
                <a:lnTo>
                  <a:pt x="406939" y="329565"/>
                </a:lnTo>
                <a:lnTo>
                  <a:pt x="410802" y="382067"/>
                </a:lnTo>
                <a:lnTo>
                  <a:pt x="413120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43" y="2451306"/>
                </a:lnTo>
                <a:lnTo>
                  <a:pt x="409697" y="2513917"/>
                </a:lnTo>
                <a:lnTo>
                  <a:pt x="404455" y="2568697"/>
                </a:lnTo>
                <a:lnTo>
                  <a:pt x="397121" y="2615642"/>
                </a:lnTo>
                <a:lnTo>
                  <a:pt x="387696" y="2654746"/>
                </a:lnTo>
                <a:lnTo>
                  <a:pt x="362585" y="2709417"/>
                </a:lnTo>
                <a:lnTo>
                  <a:pt x="332867" y="2741369"/>
                </a:lnTo>
                <a:lnTo>
                  <a:pt x="297688" y="2767504"/>
                </a:lnTo>
                <a:lnTo>
                  <a:pt x="257048" y="2787824"/>
                </a:lnTo>
                <a:lnTo>
                  <a:pt x="210947" y="2802334"/>
                </a:lnTo>
                <a:lnTo>
                  <a:pt x="159385" y="2811038"/>
                </a:lnTo>
                <a:lnTo>
                  <a:pt x="102362" y="2813939"/>
                </a:lnTo>
                <a:lnTo>
                  <a:pt x="1134999" y="2813939"/>
                </a:lnTo>
                <a:lnTo>
                  <a:pt x="1084423" y="2810746"/>
                </a:lnTo>
                <a:lnTo>
                  <a:pt x="1035192" y="2801159"/>
                </a:lnTo>
                <a:lnTo>
                  <a:pt x="987319" y="2785167"/>
                </a:lnTo>
                <a:lnTo>
                  <a:pt x="940816" y="2762758"/>
                </a:lnTo>
                <a:lnTo>
                  <a:pt x="884221" y="2720625"/>
                </a:lnTo>
                <a:lnTo>
                  <a:pt x="851154" y="2671064"/>
                </a:lnTo>
                <a:lnTo>
                  <a:pt x="835791" y="2607512"/>
                </a:lnTo>
                <a:lnTo>
                  <a:pt x="830405" y="2563304"/>
                </a:lnTo>
                <a:lnTo>
                  <a:pt x="826553" y="2510799"/>
                </a:lnTo>
                <a:lnTo>
                  <a:pt x="824239" y="2449989"/>
                </a:lnTo>
                <a:lnTo>
                  <a:pt x="823468" y="2380869"/>
                </a:lnTo>
                <a:lnTo>
                  <a:pt x="823468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472" y="151480"/>
                </a:lnTo>
                <a:lnTo>
                  <a:pt x="941488" y="125358"/>
                </a:lnTo>
                <a:lnTo>
                  <a:pt x="981852" y="105029"/>
                </a:lnTo>
                <a:lnTo>
                  <a:pt x="1027561" y="90499"/>
                </a:lnTo>
                <a:lnTo>
                  <a:pt x="1078611" y="81776"/>
                </a:lnTo>
                <a:lnTo>
                  <a:pt x="1134999" y="78867"/>
                </a:lnTo>
                <a:close/>
              </a:path>
              <a:path w="4450715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450715" h="2893059">
                <a:moveTo>
                  <a:pt x="2773807" y="0"/>
                </a:moveTo>
                <a:lnTo>
                  <a:pt x="1436116" y="0"/>
                </a:lnTo>
                <a:lnTo>
                  <a:pt x="1436116" y="78867"/>
                </a:lnTo>
                <a:lnTo>
                  <a:pt x="1488164" y="82034"/>
                </a:lnTo>
                <a:lnTo>
                  <a:pt x="1538676" y="88296"/>
                </a:lnTo>
                <a:lnTo>
                  <a:pt x="1587652" y="97655"/>
                </a:lnTo>
                <a:lnTo>
                  <a:pt x="1635093" y="110109"/>
                </a:lnTo>
                <a:lnTo>
                  <a:pt x="1680997" y="125658"/>
                </a:lnTo>
                <a:lnTo>
                  <a:pt x="1725366" y="144303"/>
                </a:lnTo>
                <a:lnTo>
                  <a:pt x="1768199" y="166044"/>
                </a:lnTo>
                <a:lnTo>
                  <a:pt x="1809495" y="190880"/>
                </a:lnTo>
                <a:lnTo>
                  <a:pt x="1865492" y="232557"/>
                </a:lnTo>
                <a:lnTo>
                  <a:pt x="1894959" y="258268"/>
                </a:lnTo>
                <a:lnTo>
                  <a:pt x="1925404" y="287226"/>
                </a:lnTo>
                <a:lnTo>
                  <a:pt x="1956829" y="319432"/>
                </a:lnTo>
                <a:lnTo>
                  <a:pt x="1989232" y="354885"/>
                </a:lnTo>
                <a:lnTo>
                  <a:pt x="2022615" y="393584"/>
                </a:lnTo>
                <a:lnTo>
                  <a:pt x="2056976" y="435530"/>
                </a:lnTo>
                <a:lnTo>
                  <a:pt x="2092317" y="480720"/>
                </a:lnTo>
                <a:lnTo>
                  <a:pt x="2128636" y="529156"/>
                </a:lnTo>
                <a:lnTo>
                  <a:pt x="2165934" y="580837"/>
                </a:lnTo>
                <a:lnTo>
                  <a:pt x="2204212" y="635761"/>
                </a:lnTo>
                <a:lnTo>
                  <a:pt x="2773807" y="1469898"/>
                </a:lnTo>
                <a:lnTo>
                  <a:pt x="2091182" y="2331847"/>
                </a:lnTo>
                <a:lnTo>
                  <a:pt x="2053289" y="2378811"/>
                </a:lnTo>
                <a:lnTo>
                  <a:pt x="2016476" y="2422644"/>
                </a:lnTo>
                <a:lnTo>
                  <a:pt x="1980737" y="2463345"/>
                </a:lnTo>
                <a:lnTo>
                  <a:pt x="1946068" y="2500915"/>
                </a:lnTo>
                <a:lnTo>
                  <a:pt x="1912465" y="2535354"/>
                </a:lnTo>
                <a:lnTo>
                  <a:pt x="1879923" y="2566662"/>
                </a:lnTo>
                <a:lnTo>
                  <a:pt x="1848438" y="2594838"/>
                </a:lnTo>
                <a:lnTo>
                  <a:pt x="1818005" y="2619883"/>
                </a:lnTo>
                <a:lnTo>
                  <a:pt x="1777831" y="2650066"/>
                </a:lnTo>
                <a:lnTo>
                  <a:pt x="1736941" y="2678128"/>
                </a:lnTo>
                <a:lnTo>
                  <a:pt x="1695338" y="2704068"/>
                </a:lnTo>
                <a:lnTo>
                  <a:pt x="1653027" y="2727880"/>
                </a:lnTo>
                <a:lnTo>
                  <a:pt x="1610010" y="2749561"/>
                </a:lnTo>
                <a:lnTo>
                  <a:pt x="1566291" y="2769108"/>
                </a:lnTo>
                <a:lnTo>
                  <a:pt x="1524978" y="2784756"/>
                </a:lnTo>
                <a:lnTo>
                  <a:pt x="1479915" y="2797429"/>
                </a:lnTo>
                <a:lnTo>
                  <a:pt x="1431113" y="2807148"/>
                </a:lnTo>
                <a:lnTo>
                  <a:pt x="1378584" y="2813939"/>
                </a:lnTo>
                <a:lnTo>
                  <a:pt x="1378584" y="2892933"/>
                </a:lnTo>
                <a:lnTo>
                  <a:pt x="2404745" y="2892933"/>
                </a:lnTo>
                <a:lnTo>
                  <a:pt x="2404745" y="2813939"/>
                </a:lnTo>
                <a:lnTo>
                  <a:pt x="2344075" y="2809871"/>
                </a:lnTo>
                <a:lnTo>
                  <a:pt x="2291763" y="2802708"/>
                </a:lnTo>
                <a:lnTo>
                  <a:pt x="2247815" y="2792459"/>
                </a:lnTo>
                <a:lnTo>
                  <a:pt x="2185035" y="2762758"/>
                </a:lnTo>
                <a:lnTo>
                  <a:pt x="2141775" y="2712100"/>
                </a:lnTo>
                <a:lnTo>
                  <a:pt x="2127377" y="2649728"/>
                </a:lnTo>
                <a:lnTo>
                  <a:pt x="2128587" y="2627534"/>
                </a:lnTo>
                <a:lnTo>
                  <a:pt x="2138199" y="2584291"/>
                </a:lnTo>
                <a:lnTo>
                  <a:pt x="2160982" y="2537332"/>
                </a:lnTo>
                <a:lnTo>
                  <a:pt x="2185019" y="2501137"/>
                </a:lnTo>
                <a:lnTo>
                  <a:pt x="2218652" y="2454655"/>
                </a:lnTo>
                <a:lnTo>
                  <a:pt x="2261870" y="2397886"/>
                </a:lnTo>
                <a:lnTo>
                  <a:pt x="2867660" y="1621408"/>
                </a:lnTo>
                <a:lnTo>
                  <a:pt x="3351880" y="1621408"/>
                </a:lnTo>
                <a:lnTo>
                  <a:pt x="3130169" y="1290701"/>
                </a:lnTo>
                <a:lnTo>
                  <a:pt x="3250334" y="1137030"/>
                </a:lnTo>
                <a:lnTo>
                  <a:pt x="3023489" y="1137030"/>
                </a:lnTo>
                <a:lnTo>
                  <a:pt x="2579751" y="473582"/>
                </a:lnTo>
                <a:lnTo>
                  <a:pt x="2542854" y="415900"/>
                </a:lnTo>
                <a:lnTo>
                  <a:pt x="2514158" y="364015"/>
                </a:lnTo>
                <a:lnTo>
                  <a:pt x="2493660" y="317933"/>
                </a:lnTo>
                <a:lnTo>
                  <a:pt x="2481361" y="277661"/>
                </a:lnTo>
                <a:lnTo>
                  <a:pt x="2477262" y="243204"/>
                </a:lnTo>
                <a:lnTo>
                  <a:pt x="2481193" y="213983"/>
                </a:lnTo>
                <a:lnTo>
                  <a:pt x="2512677" y="159587"/>
                </a:lnTo>
                <a:lnTo>
                  <a:pt x="2569712" y="116426"/>
                </a:lnTo>
                <a:lnTo>
                  <a:pt x="2607797" y="101919"/>
                </a:lnTo>
                <a:lnTo>
                  <a:pt x="2654508" y="90831"/>
                </a:lnTo>
                <a:lnTo>
                  <a:pt x="2709844" y="83151"/>
                </a:lnTo>
                <a:lnTo>
                  <a:pt x="2773807" y="78867"/>
                </a:lnTo>
                <a:lnTo>
                  <a:pt x="2773807" y="0"/>
                </a:lnTo>
                <a:close/>
              </a:path>
              <a:path w="4450715" h="2893059">
                <a:moveTo>
                  <a:pt x="3351880" y="1621408"/>
                </a:moveTo>
                <a:lnTo>
                  <a:pt x="2867660" y="1621408"/>
                </a:lnTo>
                <a:lnTo>
                  <a:pt x="3358388" y="2363851"/>
                </a:lnTo>
                <a:lnTo>
                  <a:pt x="3404155" y="2432381"/>
                </a:lnTo>
                <a:lnTo>
                  <a:pt x="3438969" y="2486517"/>
                </a:lnTo>
                <a:lnTo>
                  <a:pt x="3462829" y="2526246"/>
                </a:lnTo>
                <a:lnTo>
                  <a:pt x="3484143" y="2576111"/>
                </a:lnTo>
                <a:lnTo>
                  <a:pt x="3493720" y="2625173"/>
                </a:lnTo>
                <a:lnTo>
                  <a:pt x="3494913" y="2649728"/>
                </a:lnTo>
                <a:lnTo>
                  <a:pt x="3493123" y="2669944"/>
                </a:lnTo>
                <a:lnTo>
                  <a:pt x="3478732" y="2709949"/>
                </a:lnTo>
                <a:lnTo>
                  <a:pt x="3450701" y="2748192"/>
                </a:lnTo>
                <a:lnTo>
                  <a:pt x="3413934" y="2777529"/>
                </a:lnTo>
                <a:lnTo>
                  <a:pt x="3358661" y="2798794"/>
                </a:lnTo>
                <a:lnTo>
                  <a:pt x="3316795" y="2806509"/>
                </a:lnTo>
                <a:lnTo>
                  <a:pt x="3266928" y="2811557"/>
                </a:lnTo>
                <a:lnTo>
                  <a:pt x="3209036" y="2813939"/>
                </a:lnTo>
                <a:lnTo>
                  <a:pt x="3209036" y="2892933"/>
                </a:lnTo>
                <a:lnTo>
                  <a:pt x="4450714" y="2892933"/>
                </a:lnTo>
                <a:lnTo>
                  <a:pt x="4450714" y="2813939"/>
                </a:lnTo>
                <a:lnTo>
                  <a:pt x="4397226" y="2809040"/>
                </a:lnTo>
                <a:lnTo>
                  <a:pt x="4346486" y="2800440"/>
                </a:lnTo>
                <a:lnTo>
                  <a:pt x="4298489" y="2788139"/>
                </a:lnTo>
                <a:lnTo>
                  <a:pt x="4253231" y="2772137"/>
                </a:lnTo>
                <a:lnTo>
                  <a:pt x="4210709" y="2752434"/>
                </a:lnTo>
                <a:lnTo>
                  <a:pt x="4170916" y="2729030"/>
                </a:lnTo>
                <a:lnTo>
                  <a:pt x="4133850" y="2701925"/>
                </a:lnTo>
                <a:lnTo>
                  <a:pt x="4088553" y="2660290"/>
                </a:lnTo>
                <a:lnTo>
                  <a:pt x="4035848" y="2602954"/>
                </a:lnTo>
                <a:lnTo>
                  <a:pt x="4006717" y="2568398"/>
                </a:lnTo>
                <a:lnTo>
                  <a:pt x="3975734" y="2529919"/>
                </a:lnTo>
                <a:lnTo>
                  <a:pt x="3942900" y="2487516"/>
                </a:lnTo>
                <a:lnTo>
                  <a:pt x="3908213" y="2441189"/>
                </a:lnTo>
                <a:lnTo>
                  <a:pt x="3871674" y="2390939"/>
                </a:lnTo>
                <a:lnTo>
                  <a:pt x="3833283" y="2336767"/>
                </a:lnTo>
                <a:lnTo>
                  <a:pt x="3793040" y="2278673"/>
                </a:lnTo>
                <a:lnTo>
                  <a:pt x="3750945" y="2216657"/>
                </a:lnTo>
                <a:lnTo>
                  <a:pt x="3351880" y="1621408"/>
                </a:lnTo>
                <a:close/>
              </a:path>
              <a:path w="4450715" h="2893059">
                <a:moveTo>
                  <a:pt x="4384548" y="0"/>
                </a:moveTo>
                <a:lnTo>
                  <a:pt x="3358388" y="0"/>
                </a:lnTo>
                <a:lnTo>
                  <a:pt x="3358388" y="78867"/>
                </a:lnTo>
                <a:lnTo>
                  <a:pt x="3428634" y="80934"/>
                </a:lnTo>
                <a:lnTo>
                  <a:pt x="3485832" y="85026"/>
                </a:lnTo>
                <a:lnTo>
                  <a:pt x="3529980" y="91118"/>
                </a:lnTo>
                <a:lnTo>
                  <a:pt x="3584563" y="109902"/>
                </a:lnTo>
                <a:lnTo>
                  <a:pt x="3625052" y="141335"/>
                </a:lnTo>
                <a:lnTo>
                  <a:pt x="3653347" y="179841"/>
                </a:lnTo>
                <a:lnTo>
                  <a:pt x="3666162" y="219327"/>
                </a:lnTo>
                <a:lnTo>
                  <a:pt x="3667759" y="241046"/>
                </a:lnTo>
                <a:lnTo>
                  <a:pt x="3666495" y="263308"/>
                </a:lnTo>
                <a:lnTo>
                  <a:pt x="3656347" y="307072"/>
                </a:lnTo>
                <a:lnTo>
                  <a:pt x="3633007" y="354411"/>
                </a:lnTo>
                <a:lnTo>
                  <a:pt x="3609895" y="389334"/>
                </a:lnTo>
                <a:lnTo>
                  <a:pt x="3578092" y="433329"/>
                </a:lnTo>
                <a:lnTo>
                  <a:pt x="3537584" y="486409"/>
                </a:lnTo>
                <a:lnTo>
                  <a:pt x="3023489" y="1137030"/>
                </a:lnTo>
                <a:lnTo>
                  <a:pt x="3250334" y="1137030"/>
                </a:lnTo>
                <a:lnTo>
                  <a:pt x="3704081" y="556768"/>
                </a:lnTo>
                <a:lnTo>
                  <a:pt x="3746569" y="502963"/>
                </a:lnTo>
                <a:lnTo>
                  <a:pt x="3786592" y="453562"/>
                </a:lnTo>
                <a:lnTo>
                  <a:pt x="3824150" y="408564"/>
                </a:lnTo>
                <a:lnTo>
                  <a:pt x="3859244" y="367966"/>
                </a:lnTo>
                <a:lnTo>
                  <a:pt x="3891873" y="331768"/>
                </a:lnTo>
                <a:lnTo>
                  <a:pt x="3922037" y="299968"/>
                </a:lnTo>
                <a:lnTo>
                  <a:pt x="3949737" y="272564"/>
                </a:lnTo>
                <a:lnTo>
                  <a:pt x="4014140" y="217627"/>
                </a:lnTo>
                <a:lnTo>
                  <a:pt x="4054838" y="188442"/>
                </a:lnTo>
                <a:lnTo>
                  <a:pt x="4097072" y="162001"/>
                </a:lnTo>
                <a:lnTo>
                  <a:pt x="4140849" y="138302"/>
                </a:lnTo>
                <a:lnTo>
                  <a:pt x="4186174" y="117348"/>
                </a:lnTo>
                <a:lnTo>
                  <a:pt x="4227367" y="102941"/>
                </a:lnTo>
                <a:lnTo>
                  <a:pt x="4274169" y="91725"/>
                </a:lnTo>
                <a:lnTo>
                  <a:pt x="4326566" y="83700"/>
                </a:lnTo>
                <a:lnTo>
                  <a:pt x="4384548" y="78867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128642" y="7385050"/>
            <a:ext cx="1295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LIMIT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97217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Trebuchet MS"/>
                <a:cs typeface="Trebuchet MS"/>
              </a:rPr>
              <a:t>LIMIT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ordenar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 os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resultados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colunas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específicas,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exemplos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simples.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89736" y="568833"/>
            <a:ext cx="6979284" cy="35420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LIMIT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LIMIT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utilizado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restringir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linhas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retornadas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pelos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consulta.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Isso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útil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quando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visualizar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quantidade </a:t>
            </a:r>
            <a:r>
              <a:rPr dirty="0" sz="2000" spc="-20">
                <a:latin typeface="Trebuchet MS"/>
                <a:cs typeface="Trebuchet MS"/>
              </a:rPr>
              <a:t>específica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resultados,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especialmente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que </a:t>
            </a:r>
            <a:r>
              <a:rPr dirty="0" sz="2000" spc="-55">
                <a:latin typeface="Trebuchet MS"/>
                <a:cs typeface="Trebuchet MS"/>
              </a:rPr>
              <a:t>retornam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grandes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conjuntos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Segue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exemplo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utiliza-</a:t>
            </a:r>
            <a:r>
              <a:rPr dirty="0" sz="2000" spc="-25">
                <a:latin typeface="Trebuchet MS"/>
                <a:cs typeface="Trebuchet MS"/>
              </a:rPr>
              <a:t>lo:</a:t>
            </a:r>
            <a:endParaRPr sz="2000">
              <a:latin typeface="Trebuchet MS"/>
              <a:cs typeface="Trebuchet MS"/>
            </a:endParaRPr>
          </a:p>
          <a:p>
            <a:pPr algn="just" marL="12700" marR="1333500">
              <a:lnSpc>
                <a:spcPct val="100000"/>
              </a:lnSpc>
              <a:spcBef>
                <a:spcPts val="1185"/>
              </a:spcBef>
            </a:pPr>
            <a:r>
              <a:rPr dirty="0" sz="2000" spc="25">
                <a:latin typeface="Trebuchet MS"/>
                <a:cs typeface="Trebuchet MS"/>
              </a:rPr>
              <a:t>Suponha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temos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uma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tabela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chamada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com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muitos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registros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visualizar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apenas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5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primeiros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produtos: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465576"/>
            <a:ext cx="8310372" cy="433578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88232" y="4023486"/>
            <a:ext cx="1239520" cy="2893060"/>
          </a:xfrm>
          <a:custGeom>
            <a:avLst/>
            <a:gdLst/>
            <a:ahLst/>
            <a:cxnLst/>
            <a:rect l="l" t="t" r="r" b="b"/>
            <a:pathLst>
              <a:path w="1239520" h="2893059">
                <a:moveTo>
                  <a:pt x="1239519" y="0"/>
                </a:moveTo>
                <a:lnTo>
                  <a:pt x="0" y="0"/>
                </a:lnTo>
                <a:lnTo>
                  <a:pt x="0" y="78994"/>
                </a:lnTo>
                <a:lnTo>
                  <a:pt x="102362" y="78994"/>
                </a:lnTo>
                <a:lnTo>
                  <a:pt x="153060" y="82186"/>
                </a:lnTo>
                <a:lnTo>
                  <a:pt x="202676" y="91773"/>
                </a:lnTo>
                <a:lnTo>
                  <a:pt x="251219" y="107765"/>
                </a:lnTo>
                <a:lnTo>
                  <a:pt x="298703" y="130175"/>
                </a:lnTo>
                <a:lnTo>
                  <a:pt x="353583" y="172259"/>
                </a:lnTo>
                <a:lnTo>
                  <a:pt x="386079" y="221869"/>
                </a:lnTo>
                <a:lnTo>
                  <a:pt x="401531" y="285420"/>
                </a:lnTo>
                <a:lnTo>
                  <a:pt x="406939" y="329628"/>
                </a:lnTo>
                <a:lnTo>
                  <a:pt x="410802" y="382133"/>
                </a:lnTo>
                <a:lnTo>
                  <a:pt x="413120" y="442943"/>
                </a:lnTo>
                <a:lnTo>
                  <a:pt x="413892" y="512064"/>
                </a:lnTo>
                <a:lnTo>
                  <a:pt x="413892" y="2380869"/>
                </a:lnTo>
                <a:lnTo>
                  <a:pt x="412843" y="2451346"/>
                </a:lnTo>
                <a:lnTo>
                  <a:pt x="409697" y="2513973"/>
                </a:lnTo>
                <a:lnTo>
                  <a:pt x="404455" y="2568750"/>
                </a:lnTo>
                <a:lnTo>
                  <a:pt x="397121" y="2615682"/>
                </a:lnTo>
                <a:lnTo>
                  <a:pt x="387696" y="2654768"/>
                </a:lnTo>
                <a:lnTo>
                  <a:pt x="362584" y="2709418"/>
                </a:lnTo>
                <a:lnTo>
                  <a:pt x="332866" y="2741379"/>
                </a:lnTo>
                <a:lnTo>
                  <a:pt x="297688" y="2767536"/>
                </a:lnTo>
                <a:lnTo>
                  <a:pt x="257048" y="2787888"/>
                </a:lnTo>
                <a:lnTo>
                  <a:pt x="210947" y="2802429"/>
                </a:lnTo>
                <a:lnTo>
                  <a:pt x="159385" y="2811156"/>
                </a:lnTo>
                <a:lnTo>
                  <a:pt x="102362" y="2814066"/>
                </a:lnTo>
                <a:lnTo>
                  <a:pt x="0" y="2814066"/>
                </a:lnTo>
                <a:lnTo>
                  <a:pt x="0" y="2892933"/>
                </a:lnTo>
                <a:lnTo>
                  <a:pt x="1239519" y="2892933"/>
                </a:lnTo>
                <a:lnTo>
                  <a:pt x="1239519" y="2814066"/>
                </a:lnTo>
                <a:lnTo>
                  <a:pt x="1134998" y="2814066"/>
                </a:lnTo>
                <a:lnTo>
                  <a:pt x="1084441" y="2810853"/>
                </a:lnTo>
                <a:lnTo>
                  <a:pt x="1035240" y="2801223"/>
                </a:lnTo>
                <a:lnTo>
                  <a:pt x="987373" y="2785187"/>
                </a:lnTo>
                <a:lnTo>
                  <a:pt x="940815" y="2762758"/>
                </a:lnTo>
                <a:lnTo>
                  <a:pt x="884269" y="2720673"/>
                </a:lnTo>
                <a:lnTo>
                  <a:pt x="851153" y="2671064"/>
                </a:lnTo>
                <a:lnTo>
                  <a:pt x="835791" y="2607568"/>
                </a:lnTo>
                <a:lnTo>
                  <a:pt x="830405" y="2563352"/>
                </a:lnTo>
                <a:lnTo>
                  <a:pt x="826553" y="2510827"/>
                </a:lnTo>
                <a:lnTo>
                  <a:pt x="824239" y="2449998"/>
                </a:lnTo>
                <a:lnTo>
                  <a:pt x="823467" y="2380869"/>
                </a:lnTo>
                <a:lnTo>
                  <a:pt x="823467" y="512064"/>
                </a:lnTo>
                <a:lnTo>
                  <a:pt x="824556" y="441586"/>
                </a:lnTo>
                <a:lnTo>
                  <a:pt x="827822" y="378959"/>
                </a:lnTo>
                <a:lnTo>
                  <a:pt x="833265" y="324182"/>
                </a:lnTo>
                <a:lnTo>
                  <a:pt x="840885" y="277250"/>
                </a:lnTo>
                <a:lnTo>
                  <a:pt x="850682" y="238164"/>
                </a:lnTo>
                <a:lnTo>
                  <a:pt x="876807" y="183515"/>
                </a:lnTo>
                <a:lnTo>
                  <a:pt x="906516" y="151563"/>
                </a:lnTo>
                <a:lnTo>
                  <a:pt x="941545" y="125428"/>
                </a:lnTo>
                <a:lnTo>
                  <a:pt x="981900" y="105108"/>
                </a:lnTo>
                <a:lnTo>
                  <a:pt x="1027589" y="90598"/>
                </a:lnTo>
                <a:lnTo>
                  <a:pt x="1078620" y="81894"/>
                </a:lnTo>
                <a:lnTo>
                  <a:pt x="1134998" y="78994"/>
                </a:lnTo>
                <a:lnTo>
                  <a:pt x="1239519" y="78994"/>
                </a:lnTo>
                <a:lnTo>
                  <a:pt x="1239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016" y="7474660"/>
            <a:ext cx="30499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INTRODUÇÃO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6675" y="574369"/>
            <a:ext cx="6977380" cy="5162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6350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175">
                <a:latin typeface="Trebuchet MS"/>
                <a:cs typeface="Trebuchet MS"/>
              </a:rPr>
              <a:t>*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produtos.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especifica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 serão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cláusula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LIMIT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restringe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linhas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retornadas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Trebuchet MS"/>
                <a:cs typeface="Trebuchet MS"/>
              </a:rPr>
              <a:t>5.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2705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significa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primeiros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produtos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serão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retornados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consulta.</a:t>
            </a:r>
            <a:endParaRPr sz="2000">
              <a:latin typeface="Trebuchet MS"/>
              <a:cs typeface="Trebuchet MS"/>
            </a:endParaRPr>
          </a:p>
          <a:p>
            <a:pPr algn="just" marL="12700" marR="796290">
              <a:lnSpc>
                <a:spcPct val="100000"/>
              </a:lnSpc>
              <a:spcBef>
                <a:spcPts val="2040"/>
              </a:spcBef>
            </a:pPr>
            <a:r>
              <a:rPr dirty="0" sz="2000" spc="-80">
                <a:latin typeface="Trebuchet MS"/>
                <a:cs typeface="Trebuchet MS"/>
              </a:rPr>
              <a:t>Agora,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vamos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considerar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outro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exemplo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onde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 </a:t>
            </a:r>
            <a:r>
              <a:rPr dirty="0" sz="2000" spc="-50">
                <a:latin typeface="Trebuchet MS"/>
                <a:cs typeface="Trebuchet MS"/>
              </a:rPr>
              <a:t>visualizar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os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10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produtos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caros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da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tabela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produtos, </a:t>
            </a:r>
            <a:r>
              <a:rPr dirty="0" sz="2000">
                <a:latin typeface="Trebuchet MS"/>
                <a:cs typeface="Trebuchet MS"/>
              </a:rPr>
              <a:t>ordenados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por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ordem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decrescente: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5527547"/>
            <a:ext cx="7455408" cy="409803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3452" y="567055"/>
            <a:ext cx="663067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Neste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cláusula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ORDER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BY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preço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DESC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ordena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resultados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pela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coluna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preço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ordem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decrescente.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12700" marR="6985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cláusula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LIMIT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10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restringe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número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linhas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retornadas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para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10,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nos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permite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visualizar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apenas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10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mais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caros.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295910">
              <a:lnSpc>
                <a:spcPct val="100000"/>
              </a:lnSpc>
              <a:spcBef>
                <a:spcPts val="5"/>
              </a:spcBef>
            </a:pP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nos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permite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visualizar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mais </a:t>
            </a:r>
            <a:r>
              <a:rPr dirty="0" sz="2000">
                <a:latin typeface="Trebuchet MS"/>
                <a:cs typeface="Trebuchet MS"/>
              </a:rPr>
              <a:t>caros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produtos,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facilitando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análise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grandes </a:t>
            </a:r>
            <a:r>
              <a:rPr dirty="0" sz="2000" spc="-20">
                <a:latin typeface="Trebuchet MS"/>
                <a:cs typeface="Trebuchet MS"/>
              </a:rPr>
              <a:t>conjuntos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997835" y="3771519"/>
            <a:ext cx="3072765" cy="2893060"/>
          </a:xfrm>
          <a:custGeom>
            <a:avLst/>
            <a:gdLst/>
            <a:ahLst/>
            <a:cxnLst/>
            <a:rect l="l" t="t" r="r" b="b"/>
            <a:pathLst>
              <a:path w="3072765" h="2893059">
                <a:moveTo>
                  <a:pt x="3006090" y="0"/>
                </a:moveTo>
                <a:lnTo>
                  <a:pt x="1979929" y="0"/>
                </a:lnTo>
                <a:lnTo>
                  <a:pt x="1979929" y="78994"/>
                </a:lnTo>
                <a:lnTo>
                  <a:pt x="2050176" y="81043"/>
                </a:lnTo>
                <a:lnTo>
                  <a:pt x="2107374" y="85105"/>
                </a:lnTo>
                <a:lnTo>
                  <a:pt x="2151522" y="91191"/>
                </a:lnTo>
                <a:lnTo>
                  <a:pt x="2206051" y="110029"/>
                </a:lnTo>
                <a:lnTo>
                  <a:pt x="2246576" y="141462"/>
                </a:lnTo>
                <a:lnTo>
                  <a:pt x="2274816" y="179897"/>
                </a:lnTo>
                <a:lnTo>
                  <a:pt x="2287579" y="219382"/>
                </a:lnTo>
                <a:lnTo>
                  <a:pt x="2289175" y="241173"/>
                </a:lnTo>
                <a:lnTo>
                  <a:pt x="2287912" y="263415"/>
                </a:lnTo>
                <a:lnTo>
                  <a:pt x="2277816" y="307091"/>
                </a:lnTo>
                <a:lnTo>
                  <a:pt x="2254478" y="354431"/>
                </a:lnTo>
                <a:lnTo>
                  <a:pt x="2231342" y="389397"/>
                </a:lnTo>
                <a:lnTo>
                  <a:pt x="2199562" y="433437"/>
                </a:lnTo>
                <a:lnTo>
                  <a:pt x="2159127" y="486536"/>
                </a:lnTo>
                <a:lnTo>
                  <a:pt x="1644903" y="1137157"/>
                </a:lnTo>
                <a:lnTo>
                  <a:pt x="1201165" y="473709"/>
                </a:lnTo>
                <a:lnTo>
                  <a:pt x="1164283" y="416026"/>
                </a:lnTo>
                <a:lnTo>
                  <a:pt x="1135617" y="364134"/>
                </a:lnTo>
                <a:lnTo>
                  <a:pt x="1115157" y="318033"/>
                </a:lnTo>
                <a:lnTo>
                  <a:pt x="1102890" y="277723"/>
                </a:lnTo>
                <a:lnTo>
                  <a:pt x="1098803" y="243204"/>
                </a:lnTo>
                <a:lnTo>
                  <a:pt x="1102733" y="214038"/>
                </a:lnTo>
                <a:lnTo>
                  <a:pt x="1134165" y="159658"/>
                </a:lnTo>
                <a:lnTo>
                  <a:pt x="1191189" y="116553"/>
                </a:lnTo>
                <a:lnTo>
                  <a:pt x="1229312" y="102046"/>
                </a:lnTo>
                <a:lnTo>
                  <a:pt x="1276042" y="90958"/>
                </a:lnTo>
                <a:lnTo>
                  <a:pt x="1331385" y="83278"/>
                </a:lnTo>
                <a:lnTo>
                  <a:pt x="1395349" y="78994"/>
                </a:lnTo>
                <a:lnTo>
                  <a:pt x="1395349" y="0"/>
                </a:lnTo>
                <a:lnTo>
                  <a:pt x="57657" y="0"/>
                </a:lnTo>
                <a:lnTo>
                  <a:pt x="57657" y="78994"/>
                </a:lnTo>
                <a:lnTo>
                  <a:pt x="109706" y="82161"/>
                </a:lnTo>
                <a:lnTo>
                  <a:pt x="160218" y="88423"/>
                </a:lnTo>
                <a:lnTo>
                  <a:pt x="209194" y="97782"/>
                </a:lnTo>
                <a:lnTo>
                  <a:pt x="256635" y="110236"/>
                </a:lnTo>
                <a:lnTo>
                  <a:pt x="302539" y="125785"/>
                </a:lnTo>
                <a:lnTo>
                  <a:pt x="346908" y="144430"/>
                </a:lnTo>
                <a:lnTo>
                  <a:pt x="389741" y="166171"/>
                </a:lnTo>
                <a:lnTo>
                  <a:pt x="431038" y="191007"/>
                </a:lnTo>
                <a:lnTo>
                  <a:pt x="487033" y="232683"/>
                </a:lnTo>
                <a:lnTo>
                  <a:pt x="516499" y="258393"/>
                </a:lnTo>
                <a:lnTo>
                  <a:pt x="546941" y="287349"/>
                </a:lnTo>
                <a:lnTo>
                  <a:pt x="578362" y="319550"/>
                </a:lnTo>
                <a:lnTo>
                  <a:pt x="610758" y="354996"/>
                </a:lnTo>
                <a:lnTo>
                  <a:pt x="644132" y="393686"/>
                </a:lnTo>
                <a:lnTo>
                  <a:pt x="678481" y="435619"/>
                </a:lnTo>
                <a:lnTo>
                  <a:pt x="713805" y="480794"/>
                </a:lnTo>
                <a:lnTo>
                  <a:pt x="750104" y="529210"/>
                </a:lnTo>
                <a:lnTo>
                  <a:pt x="787378" y="580866"/>
                </a:lnTo>
                <a:lnTo>
                  <a:pt x="825626" y="635761"/>
                </a:lnTo>
                <a:lnTo>
                  <a:pt x="1395349" y="1470025"/>
                </a:lnTo>
                <a:lnTo>
                  <a:pt x="712597" y="2331974"/>
                </a:lnTo>
                <a:lnTo>
                  <a:pt x="674741" y="2378937"/>
                </a:lnTo>
                <a:lnTo>
                  <a:pt x="637946" y="2422769"/>
                </a:lnTo>
                <a:lnTo>
                  <a:pt x="602214" y="2463465"/>
                </a:lnTo>
                <a:lnTo>
                  <a:pt x="567547" y="2501026"/>
                </a:lnTo>
                <a:lnTo>
                  <a:pt x="533944" y="2535450"/>
                </a:lnTo>
                <a:lnTo>
                  <a:pt x="501409" y="2566735"/>
                </a:lnTo>
                <a:lnTo>
                  <a:pt x="469943" y="2594880"/>
                </a:lnTo>
                <a:lnTo>
                  <a:pt x="439547" y="2619882"/>
                </a:lnTo>
                <a:lnTo>
                  <a:pt x="399373" y="2650119"/>
                </a:lnTo>
                <a:lnTo>
                  <a:pt x="358483" y="2678218"/>
                </a:lnTo>
                <a:lnTo>
                  <a:pt x="316880" y="2704179"/>
                </a:lnTo>
                <a:lnTo>
                  <a:pt x="274569" y="2728002"/>
                </a:lnTo>
                <a:lnTo>
                  <a:pt x="231552" y="2749687"/>
                </a:lnTo>
                <a:lnTo>
                  <a:pt x="187832" y="2769234"/>
                </a:lnTo>
                <a:lnTo>
                  <a:pt x="146446" y="2784830"/>
                </a:lnTo>
                <a:lnTo>
                  <a:pt x="101345" y="2797508"/>
                </a:lnTo>
                <a:lnTo>
                  <a:pt x="52530" y="2807257"/>
                </a:lnTo>
                <a:lnTo>
                  <a:pt x="0" y="2814066"/>
                </a:lnTo>
                <a:lnTo>
                  <a:pt x="0" y="2893059"/>
                </a:lnTo>
                <a:lnTo>
                  <a:pt x="1026287" y="2893059"/>
                </a:lnTo>
                <a:lnTo>
                  <a:pt x="1026287" y="2814066"/>
                </a:lnTo>
                <a:lnTo>
                  <a:pt x="965567" y="2809950"/>
                </a:lnTo>
                <a:lnTo>
                  <a:pt x="913242" y="2802780"/>
                </a:lnTo>
                <a:lnTo>
                  <a:pt x="869293" y="2792550"/>
                </a:lnTo>
                <a:lnTo>
                  <a:pt x="806450" y="2762884"/>
                </a:lnTo>
                <a:lnTo>
                  <a:pt x="763301" y="2712227"/>
                </a:lnTo>
                <a:lnTo>
                  <a:pt x="748918" y="2649854"/>
                </a:lnTo>
                <a:lnTo>
                  <a:pt x="750111" y="2627608"/>
                </a:lnTo>
                <a:lnTo>
                  <a:pt x="759688" y="2584400"/>
                </a:lnTo>
                <a:lnTo>
                  <a:pt x="782504" y="2537459"/>
                </a:lnTo>
                <a:lnTo>
                  <a:pt x="806497" y="2501264"/>
                </a:lnTo>
                <a:lnTo>
                  <a:pt x="840087" y="2454782"/>
                </a:lnTo>
                <a:lnTo>
                  <a:pt x="883285" y="2398013"/>
                </a:lnTo>
                <a:lnTo>
                  <a:pt x="1489202" y="1621535"/>
                </a:lnTo>
                <a:lnTo>
                  <a:pt x="1979929" y="2363978"/>
                </a:lnTo>
                <a:lnTo>
                  <a:pt x="2025626" y="2432490"/>
                </a:lnTo>
                <a:lnTo>
                  <a:pt x="2060416" y="2486596"/>
                </a:lnTo>
                <a:lnTo>
                  <a:pt x="2084300" y="2526319"/>
                </a:lnTo>
                <a:lnTo>
                  <a:pt x="2105632" y="2576185"/>
                </a:lnTo>
                <a:lnTo>
                  <a:pt x="2115244" y="2625282"/>
                </a:lnTo>
                <a:lnTo>
                  <a:pt x="2116454" y="2649854"/>
                </a:lnTo>
                <a:lnTo>
                  <a:pt x="2114647" y="2670000"/>
                </a:lnTo>
                <a:lnTo>
                  <a:pt x="2100220" y="2710005"/>
                </a:lnTo>
                <a:lnTo>
                  <a:pt x="2072241" y="2748317"/>
                </a:lnTo>
                <a:lnTo>
                  <a:pt x="2035423" y="2777603"/>
                </a:lnTo>
                <a:lnTo>
                  <a:pt x="1980132" y="2798867"/>
                </a:lnTo>
                <a:lnTo>
                  <a:pt x="1938273" y="2806620"/>
                </a:lnTo>
                <a:lnTo>
                  <a:pt x="1888414" y="2811682"/>
                </a:lnTo>
                <a:lnTo>
                  <a:pt x="1830577" y="2814066"/>
                </a:lnTo>
                <a:lnTo>
                  <a:pt x="1830577" y="2893059"/>
                </a:lnTo>
                <a:lnTo>
                  <a:pt x="3072256" y="2893059"/>
                </a:lnTo>
                <a:lnTo>
                  <a:pt x="3072256" y="2814066"/>
                </a:lnTo>
                <a:lnTo>
                  <a:pt x="3018761" y="2809167"/>
                </a:lnTo>
                <a:lnTo>
                  <a:pt x="2968005" y="2800567"/>
                </a:lnTo>
                <a:lnTo>
                  <a:pt x="2919991" y="2788266"/>
                </a:lnTo>
                <a:lnTo>
                  <a:pt x="2874720" y="2772264"/>
                </a:lnTo>
                <a:lnTo>
                  <a:pt x="2832195" y="2752561"/>
                </a:lnTo>
                <a:lnTo>
                  <a:pt x="2792418" y="2729157"/>
                </a:lnTo>
                <a:lnTo>
                  <a:pt x="2755391" y="2702052"/>
                </a:lnTo>
                <a:lnTo>
                  <a:pt x="2710095" y="2660417"/>
                </a:lnTo>
                <a:lnTo>
                  <a:pt x="2657390" y="2603076"/>
                </a:lnTo>
                <a:lnTo>
                  <a:pt x="2628259" y="2568516"/>
                </a:lnTo>
                <a:lnTo>
                  <a:pt x="2597277" y="2530030"/>
                </a:lnTo>
                <a:lnTo>
                  <a:pt x="2564442" y="2487617"/>
                </a:lnTo>
                <a:lnTo>
                  <a:pt x="2529755" y="2441278"/>
                </a:lnTo>
                <a:lnTo>
                  <a:pt x="2493216" y="2391013"/>
                </a:lnTo>
                <a:lnTo>
                  <a:pt x="2454825" y="2336821"/>
                </a:lnTo>
                <a:lnTo>
                  <a:pt x="2414582" y="2278702"/>
                </a:lnTo>
                <a:lnTo>
                  <a:pt x="2372487" y="2216657"/>
                </a:lnTo>
                <a:lnTo>
                  <a:pt x="1751584" y="1290827"/>
                </a:lnTo>
                <a:lnTo>
                  <a:pt x="2325497" y="556895"/>
                </a:lnTo>
                <a:lnTo>
                  <a:pt x="2367989" y="503090"/>
                </a:lnTo>
                <a:lnTo>
                  <a:pt x="2408025" y="453689"/>
                </a:lnTo>
                <a:lnTo>
                  <a:pt x="2445599" y="408691"/>
                </a:lnTo>
                <a:lnTo>
                  <a:pt x="2480706" y="368093"/>
                </a:lnTo>
                <a:lnTo>
                  <a:pt x="2513344" y="331895"/>
                </a:lnTo>
                <a:lnTo>
                  <a:pt x="2543506" y="300095"/>
                </a:lnTo>
                <a:lnTo>
                  <a:pt x="2571189" y="272691"/>
                </a:lnTo>
                <a:lnTo>
                  <a:pt x="2635569" y="217753"/>
                </a:lnTo>
                <a:lnTo>
                  <a:pt x="2676298" y="188561"/>
                </a:lnTo>
                <a:lnTo>
                  <a:pt x="2718570" y="162100"/>
                </a:lnTo>
                <a:lnTo>
                  <a:pt x="2762378" y="138364"/>
                </a:lnTo>
                <a:lnTo>
                  <a:pt x="2807716" y="117348"/>
                </a:lnTo>
                <a:lnTo>
                  <a:pt x="2848909" y="102961"/>
                </a:lnTo>
                <a:lnTo>
                  <a:pt x="2895711" y="91789"/>
                </a:lnTo>
                <a:lnTo>
                  <a:pt x="2948108" y="83808"/>
                </a:lnTo>
                <a:lnTo>
                  <a:pt x="3006090" y="78994"/>
                </a:lnTo>
                <a:lnTo>
                  <a:pt x="3006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448939" y="7364424"/>
            <a:ext cx="21094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DISTINCT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6559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cláusula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DISTINCT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identificar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remover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registros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duplicados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dos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resultados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colunas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específicas,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0663" y="400809"/>
            <a:ext cx="7037705" cy="281495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spc="-10">
                <a:latin typeface="Trebuchet MS"/>
                <a:cs typeface="Trebuchet MS"/>
              </a:rPr>
              <a:t>DISTINCT</a:t>
            </a:r>
            <a:endParaRPr sz="2800">
              <a:latin typeface="Trebuchet MS"/>
              <a:cs typeface="Trebuchet MS"/>
            </a:endParaRPr>
          </a:p>
          <a:p>
            <a:pPr marL="100965" marR="36195">
              <a:lnSpc>
                <a:spcPct val="100000"/>
              </a:lnSpc>
              <a:spcBef>
                <a:spcPts val="73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DISTINCT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retornar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únicos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conjunto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colunas. </a:t>
            </a: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significa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ele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remove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duplicatas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 spc="-20">
                <a:latin typeface="Trebuchet MS"/>
                <a:cs typeface="Trebuchet MS"/>
              </a:rPr>
              <a:t>consulta.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Aqui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está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explicação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simples: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000">
              <a:latin typeface="Trebuchet MS"/>
              <a:cs typeface="Trebuchet MS"/>
            </a:endParaRPr>
          </a:p>
          <a:p>
            <a:pPr marL="6223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Suponha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chamada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cores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seguinte coluna: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26563" y="3867658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726563" y="4626609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26563" y="5385561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720213" y="3481832"/>
          <a:ext cx="3432175" cy="265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75"/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Vermelho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Azul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Verde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Vermelho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Amarelo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Azul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190345" y="6629527"/>
            <a:ext cx="72275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latin typeface="Trebuchet MS"/>
                <a:cs typeface="Trebuchet MS"/>
              </a:rPr>
              <a:t>Se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quisermos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ver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cores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únicas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nesta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tabela,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usaríamos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DISTINCT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seguinte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forma: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444" y="6752843"/>
            <a:ext cx="7476744" cy="411022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4496" y="564260"/>
            <a:ext cx="16840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retornaria: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36976" y="1873757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30">
                <a:moveTo>
                  <a:pt x="2785491" y="0"/>
                </a:moveTo>
                <a:lnTo>
                  <a:pt x="0" y="0"/>
                </a:lnTo>
                <a:lnTo>
                  <a:pt x="0" y="379475"/>
                </a:lnTo>
                <a:lnTo>
                  <a:pt x="2785491" y="379475"/>
                </a:lnTo>
                <a:lnTo>
                  <a:pt x="278549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736976" y="2632710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30">
                <a:moveTo>
                  <a:pt x="2785491" y="0"/>
                </a:moveTo>
                <a:lnTo>
                  <a:pt x="0" y="0"/>
                </a:lnTo>
                <a:lnTo>
                  <a:pt x="0" y="379475"/>
                </a:lnTo>
                <a:lnTo>
                  <a:pt x="2785491" y="379475"/>
                </a:lnTo>
                <a:lnTo>
                  <a:pt x="278549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730626" y="1487932"/>
          <a:ext cx="2874645" cy="189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745"/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5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Vermelho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20">
                          <a:latin typeface="Trebuchet MS"/>
                          <a:cs typeface="Trebuchet MS"/>
                        </a:rPr>
                        <a:t>Azul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Verde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50" spc="-10">
                          <a:latin typeface="Trebuchet MS"/>
                          <a:cs typeface="Trebuchet MS"/>
                        </a:rPr>
                        <a:t>Amarelo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174496" y="3876294"/>
            <a:ext cx="69424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6535">
              <a:lnSpc>
                <a:spcPct val="100000"/>
              </a:lnSpc>
              <a:spcBef>
                <a:spcPts val="100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DISTINCT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removeu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duplicatas,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permitindo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que </a:t>
            </a:r>
            <a:r>
              <a:rPr dirty="0" sz="2000" spc="-85">
                <a:latin typeface="Trebuchet MS"/>
                <a:cs typeface="Trebuchet MS"/>
              </a:rPr>
              <a:t>vejam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cores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únicas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Isso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útil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análise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quando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garantir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que </a:t>
            </a:r>
            <a:r>
              <a:rPr dirty="0" sz="2000">
                <a:latin typeface="Trebuchet MS"/>
                <a:cs typeface="Trebuchet MS"/>
              </a:rPr>
              <a:t>estamos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lidando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exclusivos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uma </a:t>
            </a:r>
            <a:r>
              <a:rPr dirty="0" sz="2000" spc="-45">
                <a:latin typeface="Trebuchet MS"/>
                <a:cs typeface="Trebuchet MS"/>
              </a:rPr>
              <a:t>determinada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281427" y="3757548"/>
            <a:ext cx="4471035" cy="2893060"/>
          </a:xfrm>
          <a:custGeom>
            <a:avLst/>
            <a:gdLst/>
            <a:ahLst/>
            <a:cxnLst/>
            <a:rect l="l" t="t" r="r" b="b"/>
            <a:pathLst>
              <a:path w="4471034" h="2893059">
                <a:moveTo>
                  <a:pt x="1395222" y="0"/>
                </a:moveTo>
                <a:lnTo>
                  <a:pt x="57531" y="0"/>
                </a:lnTo>
                <a:lnTo>
                  <a:pt x="57531" y="78867"/>
                </a:lnTo>
                <a:lnTo>
                  <a:pt x="109579" y="82034"/>
                </a:lnTo>
                <a:lnTo>
                  <a:pt x="160091" y="88296"/>
                </a:lnTo>
                <a:lnTo>
                  <a:pt x="209067" y="97655"/>
                </a:lnTo>
                <a:lnTo>
                  <a:pt x="256508" y="110109"/>
                </a:lnTo>
                <a:lnTo>
                  <a:pt x="302412" y="125658"/>
                </a:lnTo>
                <a:lnTo>
                  <a:pt x="346781" y="144303"/>
                </a:lnTo>
                <a:lnTo>
                  <a:pt x="389614" y="166044"/>
                </a:lnTo>
                <a:lnTo>
                  <a:pt x="430911" y="190880"/>
                </a:lnTo>
                <a:lnTo>
                  <a:pt x="486907" y="232557"/>
                </a:lnTo>
                <a:lnTo>
                  <a:pt x="516374" y="258268"/>
                </a:lnTo>
                <a:lnTo>
                  <a:pt x="546819" y="287226"/>
                </a:lnTo>
                <a:lnTo>
                  <a:pt x="578244" y="319432"/>
                </a:lnTo>
                <a:lnTo>
                  <a:pt x="610647" y="354885"/>
                </a:lnTo>
                <a:lnTo>
                  <a:pt x="644030" y="393584"/>
                </a:lnTo>
                <a:lnTo>
                  <a:pt x="678391" y="435530"/>
                </a:lnTo>
                <a:lnTo>
                  <a:pt x="713732" y="480720"/>
                </a:lnTo>
                <a:lnTo>
                  <a:pt x="750051" y="529156"/>
                </a:lnTo>
                <a:lnTo>
                  <a:pt x="787349" y="580837"/>
                </a:lnTo>
                <a:lnTo>
                  <a:pt x="825627" y="635761"/>
                </a:lnTo>
                <a:lnTo>
                  <a:pt x="1395222" y="1469898"/>
                </a:lnTo>
                <a:lnTo>
                  <a:pt x="712470" y="2331847"/>
                </a:lnTo>
                <a:lnTo>
                  <a:pt x="674614" y="2378811"/>
                </a:lnTo>
                <a:lnTo>
                  <a:pt x="637819" y="2422644"/>
                </a:lnTo>
                <a:lnTo>
                  <a:pt x="602087" y="2463345"/>
                </a:lnTo>
                <a:lnTo>
                  <a:pt x="567420" y="2500915"/>
                </a:lnTo>
                <a:lnTo>
                  <a:pt x="533817" y="2535354"/>
                </a:lnTo>
                <a:lnTo>
                  <a:pt x="501282" y="2566662"/>
                </a:lnTo>
                <a:lnTo>
                  <a:pt x="469816" y="2594838"/>
                </a:lnTo>
                <a:lnTo>
                  <a:pt x="439420" y="2619883"/>
                </a:lnTo>
                <a:lnTo>
                  <a:pt x="399246" y="2650066"/>
                </a:lnTo>
                <a:lnTo>
                  <a:pt x="358356" y="2678128"/>
                </a:lnTo>
                <a:lnTo>
                  <a:pt x="316753" y="2704068"/>
                </a:lnTo>
                <a:lnTo>
                  <a:pt x="274442" y="2727880"/>
                </a:lnTo>
                <a:lnTo>
                  <a:pt x="231425" y="2749561"/>
                </a:lnTo>
                <a:lnTo>
                  <a:pt x="187706" y="2769108"/>
                </a:lnTo>
                <a:lnTo>
                  <a:pt x="146393" y="2784756"/>
                </a:lnTo>
                <a:lnTo>
                  <a:pt x="101330" y="2797429"/>
                </a:lnTo>
                <a:lnTo>
                  <a:pt x="52528" y="2807148"/>
                </a:lnTo>
                <a:lnTo>
                  <a:pt x="0" y="2813939"/>
                </a:lnTo>
                <a:lnTo>
                  <a:pt x="0" y="2892933"/>
                </a:lnTo>
                <a:lnTo>
                  <a:pt x="1026160" y="2892933"/>
                </a:lnTo>
                <a:lnTo>
                  <a:pt x="1026160" y="2813939"/>
                </a:lnTo>
                <a:lnTo>
                  <a:pt x="965490" y="2809871"/>
                </a:lnTo>
                <a:lnTo>
                  <a:pt x="913178" y="2802708"/>
                </a:lnTo>
                <a:lnTo>
                  <a:pt x="869230" y="2792459"/>
                </a:lnTo>
                <a:lnTo>
                  <a:pt x="806450" y="2762758"/>
                </a:lnTo>
                <a:lnTo>
                  <a:pt x="763190" y="2712100"/>
                </a:lnTo>
                <a:lnTo>
                  <a:pt x="748792" y="2649728"/>
                </a:lnTo>
                <a:lnTo>
                  <a:pt x="749984" y="2627534"/>
                </a:lnTo>
                <a:lnTo>
                  <a:pt x="759561" y="2584291"/>
                </a:lnTo>
                <a:lnTo>
                  <a:pt x="782377" y="2537332"/>
                </a:lnTo>
                <a:lnTo>
                  <a:pt x="806370" y="2501137"/>
                </a:lnTo>
                <a:lnTo>
                  <a:pt x="839960" y="2454655"/>
                </a:lnTo>
                <a:lnTo>
                  <a:pt x="883158" y="2397886"/>
                </a:lnTo>
                <a:lnTo>
                  <a:pt x="1489075" y="1621408"/>
                </a:lnTo>
                <a:lnTo>
                  <a:pt x="1973295" y="1621408"/>
                </a:lnTo>
                <a:lnTo>
                  <a:pt x="1751584" y="1290701"/>
                </a:lnTo>
                <a:lnTo>
                  <a:pt x="1871722" y="1137030"/>
                </a:lnTo>
                <a:lnTo>
                  <a:pt x="1644904" y="1137030"/>
                </a:lnTo>
                <a:lnTo>
                  <a:pt x="1201039" y="473582"/>
                </a:lnTo>
                <a:lnTo>
                  <a:pt x="1164204" y="415900"/>
                </a:lnTo>
                <a:lnTo>
                  <a:pt x="1135545" y="364015"/>
                </a:lnTo>
                <a:lnTo>
                  <a:pt x="1115067" y="317933"/>
                </a:lnTo>
                <a:lnTo>
                  <a:pt x="1102775" y="277661"/>
                </a:lnTo>
                <a:lnTo>
                  <a:pt x="1098677" y="243204"/>
                </a:lnTo>
                <a:lnTo>
                  <a:pt x="1102608" y="213983"/>
                </a:lnTo>
                <a:lnTo>
                  <a:pt x="1134092" y="159587"/>
                </a:lnTo>
                <a:lnTo>
                  <a:pt x="1191127" y="116426"/>
                </a:lnTo>
                <a:lnTo>
                  <a:pt x="1229212" y="101919"/>
                </a:lnTo>
                <a:lnTo>
                  <a:pt x="1275923" y="90831"/>
                </a:lnTo>
                <a:lnTo>
                  <a:pt x="1331259" y="83151"/>
                </a:lnTo>
                <a:lnTo>
                  <a:pt x="1395222" y="78867"/>
                </a:lnTo>
                <a:lnTo>
                  <a:pt x="1395222" y="0"/>
                </a:lnTo>
                <a:close/>
              </a:path>
              <a:path w="4471034" h="2893059">
                <a:moveTo>
                  <a:pt x="1973295" y="1621408"/>
                </a:moveTo>
                <a:lnTo>
                  <a:pt x="1489075" y="1621408"/>
                </a:lnTo>
                <a:lnTo>
                  <a:pt x="1979802" y="2363851"/>
                </a:lnTo>
                <a:lnTo>
                  <a:pt x="2025570" y="2432381"/>
                </a:lnTo>
                <a:lnTo>
                  <a:pt x="2060384" y="2486517"/>
                </a:lnTo>
                <a:lnTo>
                  <a:pt x="2084244" y="2526246"/>
                </a:lnTo>
                <a:lnTo>
                  <a:pt x="2105558" y="2576111"/>
                </a:lnTo>
                <a:lnTo>
                  <a:pt x="2115135" y="2625173"/>
                </a:lnTo>
                <a:lnTo>
                  <a:pt x="2116328" y="2649728"/>
                </a:lnTo>
                <a:lnTo>
                  <a:pt x="2114538" y="2669944"/>
                </a:lnTo>
                <a:lnTo>
                  <a:pt x="2100147" y="2709949"/>
                </a:lnTo>
                <a:lnTo>
                  <a:pt x="2072116" y="2748192"/>
                </a:lnTo>
                <a:lnTo>
                  <a:pt x="2035349" y="2777529"/>
                </a:lnTo>
                <a:lnTo>
                  <a:pt x="1980076" y="2798794"/>
                </a:lnTo>
                <a:lnTo>
                  <a:pt x="1938210" y="2806509"/>
                </a:lnTo>
                <a:lnTo>
                  <a:pt x="1888343" y="2811557"/>
                </a:lnTo>
                <a:lnTo>
                  <a:pt x="1830451" y="2813939"/>
                </a:lnTo>
                <a:lnTo>
                  <a:pt x="1830451" y="2892933"/>
                </a:lnTo>
                <a:lnTo>
                  <a:pt x="3072130" y="2892933"/>
                </a:lnTo>
                <a:lnTo>
                  <a:pt x="3072130" y="2813939"/>
                </a:lnTo>
                <a:lnTo>
                  <a:pt x="3018641" y="2809040"/>
                </a:lnTo>
                <a:lnTo>
                  <a:pt x="2967901" y="2800440"/>
                </a:lnTo>
                <a:lnTo>
                  <a:pt x="2919904" y="2788139"/>
                </a:lnTo>
                <a:lnTo>
                  <a:pt x="2874646" y="2772137"/>
                </a:lnTo>
                <a:lnTo>
                  <a:pt x="2832124" y="2752434"/>
                </a:lnTo>
                <a:lnTo>
                  <a:pt x="2792331" y="2729030"/>
                </a:lnTo>
                <a:lnTo>
                  <a:pt x="2755265" y="2701925"/>
                </a:lnTo>
                <a:lnTo>
                  <a:pt x="2709968" y="2660290"/>
                </a:lnTo>
                <a:lnTo>
                  <a:pt x="2657263" y="2602954"/>
                </a:lnTo>
                <a:lnTo>
                  <a:pt x="2628132" y="2568398"/>
                </a:lnTo>
                <a:lnTo>
                  <a:pt x="2597150" y="2529919"/>
                </a:lnTo>
                <a:lnTo>
                  <a:pt x="2564315" y="2487516"/>
                </a:lnTo>
                <a:lnTo>
                  <a:pt x="2529628" y="2441189"/>
                </a:lnTo>
                <a:lnTo>
                  <a:pt x="2493089" y="2390939"/>
                </a:lnTo>
                <a:lnTo>
                  <a:pt x="2454698" y="2336767"/>
                </a:lnTo>
                <a:lnTo>
                  <a:pt x="2414455" y="2278673"/>
                </a:lnTo>
                <a:lnTo>
                  <a:pt x="2372360" y="2216657"/>
                </a:lnTo>
                <a:lnTo>
                  <a:pt x="1973295" y="1621408"/>
                </a:lnTo>
                <a:close/>
              </a:path>
              <a:path w="4471034" h="2893059">
                <a:moveTo>
                  <a:pt x="3005963" y="0"/>
                </a:moveTo>
                <a:lnTo>
                  <a:pt x="1979802" y="0"/>
                </a:lnTo>
                <a:lnTo>
                  <a:pt x="1979802" y="78867"/>
                </a:lnTo>
                <a:lnTo>
                  <a:pt x="2050049" y="80934"/>
                </a:lnTo>
                <a:lnTo>
                  <a:pt x="2107247" y="85026"/>
                </a:lnTo>
                <a:lnTo>
                  <a:pt x="2151395" y="91118"/>
                </a:lnTo>
                <a:lnTo>
                  <a:pt x="2205924" y="109902"/>
                </a:lnTo>
                <a:lnTo>
                  <a:pt x="2246449" y="141335"/>
                </a:lnTo>
                <a:lnTo>
                  <a:pt x="2274762" y="179841"/>
                </a:lnTo>
                <a:lnTo>
                  <a:pt x="2287577" y="219327"/>
                </a:lnTo>
                <a:lnTo>
                  <a:pt x="2289175" y="241046"/>
                </a:lnTo>
                <a:lnTo>
                  <a:pt x="2287910" y="263308"/>
                </a:lnTo>
                <a:lnTo>
                  <a:pt x="2277762" y="307072"/>
                </a:lnTo>
                <a:lnTo>
                  <a:pt x="2254404" y="354411"/>
                </a:lnTo>
                <a:lnTo>
                  <a:pt x="2231263" y="389334"/>
                </a:lnTo>
                <a:lnTo>
                  <a:pt x="2199453" y="433329"/>
                </a:lnTo>
                <a:lnTo>
                  <a:pt x="2159000" y="486409"/>
                </a:lnTo>
                <a:lnTo>
                  <a:pt x="1644904" y="1137030"/>
                </a:lnTo>
                <a:lnTo>
                  <a:pt x="1871722" y="1137030"/>
                </a:lnTo>
                <a:lnTo>
                  <a:pt x="2325370" y="556768"/>
                </a:lnTo>
                <a:lnTo>
                  <a:pt x="2367899" y="502963"/>
                </a:lnTo>
                <a:lnTo>
                  <a:pt x="2407953" y="453562"/>
                </a:lnTo>
                <a:lnTo>
                  <a:pt x="2445534" y="408564"/>
                </a:lnTo>
                <a:lnTo>
                  <a:pt x="2480643" y="367966"/>
                </a:lnTo>
                <a:lnTo>
                  <a:pt x="2513281" y="331768"/>
                </a:lnTo>
                <a:lnTo>
                  <a:pt x="2543450" y="299968"/>
                </a:lnTo>
                <a:lnTo>
                  <a:pt x="2571152" y="272564"/>
                </a:lnTo>
                <a:lnTo>
                  <a:pt x="2635555" y="217627"/>
                </a:lnTo>
                <a:lnTo>
                  <a:pt x="2676253" y="188442"/>
                </a:lnTo>
                <a:lnTo>
                  <a:pt x="2718487" y="162001"/>
                </a:lnTo>
                <a:lnTo>
                  <a:pt x="2762264" y="138302"/>
                </a:lnTo>
                <a:lnTo>
                  <a:pt x="2807589" y="117348"/>
                </a:lnTo>
                <a:lnTo>
                  <a:pt x="2848782" y="102941"/>
                </a:lnTo>
                <a:lnTo>
                  <a:pt x="2895584" y="91725"/>
                </a:lnTo>
                <a:lnTo>
                  <a:pt x="2947981" y="83700"/>
                </a:lnTo>
                <a:lnTo>
                  <a:pt x="3005963" y="78867"/>
                </a:lnTo>
                <a:lnTo>
                  <a:pt x="3005963" y="0"/>
                </a:lnTo>
                <a:close/>
              </a:path>
              <a:path w="4471034" h="2893059">
                <a:moveTo>
                  <a:pt x="4471035" y="2813939"/>
                </a:moveTo>
                <a:lnTo>
                  <a:pt x="3231388" y="2813939"/>
                </a:lnTo>
                <a:lnTo>
                  <a:pt x="3231388" y="2892933"/>
                </a:lnTo>
                <a:lnTo>
                  <a:pt x="4471035" y="2892933"/>
                </a:lnTo>
                <a:lnTo>
                  <a:pt x="4471035" y="2813939"/>
                </a:lnTo>
                <a:close/>
              </a:path>
              <a:path w="4471034" h="2893059">
                <a:moveTo>
                  <a:pt x="4366387" y="78867"/>
                </a:moveTo>
                <a:lnTo>
                  <a:pt x="3333877" y="78867"/>
                </a:lnTo>
                <a:lnTo>
                  <a:pt x="3384502" y="82077"/>
                </a:lnTo>
                <a:lnTo>
                  <a:pt x="3434080" y="91693"/>
                </a:lnTo>
                <a:lnTo>
                  <a:pt x="3482609" y="107692"/>
                </a:lnTo>
                <a:lnTo>
                  <a:pt x="3530092" y="130048"/>
                </a:lnTo>
                <a:lnTo>
                  <a:pt x="3585035" y="172243"/>
                </a:lnTo>
                <a:lnTo>
                  <a:pt x="3617595" y="221869"/>
                </a:lnTo>
                <a:lnTo>
                  <a:pt x="3633013" y="285359"/>
                </a:lnTo>
                <a:lnTo>
                  <a:pt x="3638391" y="329565"/>
                </a:lnTo>
                <a:lnTo>
                  <a:pt x="3642223" y="382067"/>
                </a:lnTo>
                <a:lnTo>
                  <a:pt x="3644517" y="442860"/>
                </a:lnTo>
                <a:lnTo>
                  <a:pt x="3645281" y="511936"/>
                </a:lnTo>
                <a:lnTo>
                  <a:pt x="3645281" y="2380869"/>
                </a:lnTo>
                <a:lnTo>
                  <a:pt x="3644238" y="2451306"/>
                </a:lnTo>
                <a:lnTo>
                  <a:pt x="3641110" y="2513917"/>
                </a:lnTo>
                <a:lnTo>
                  <a:pt x="3635893" y="2568697"/>
                </a:lnTo>
                <a:lnTo>
                  <a:pt x="3628586" y="2615642"/>
                </a:lnTo>
                <a:lnTo>
                  <a:pt x="3619186" y="2654746"/>
                </a:lnTo>
                <a:lnTo>
                  <a:pt x="3594100" y="2709417"/>
                </a:lnTo>
                <a:lnTo>
                  <a:pt x="3564373" y="2741369"/>
                </a:lnTo>
                <a:lnTo>
                  <a:pt x="3529174" y="2767504"/>
                </a:lnTo>
                <a:lnTo>
                  <a:pt x="3488515" y="2787824"/>
                </a:lnTo>
                <a:lnTo>
                  <a:pt x="3442405" y="2802334"/>
                </a:lnTo>
                <a:lnTo>
                  <a:pt x="3390855" y="2811038"/>
                </a:lnTo>
                <a:lnTo>
                  <a:pt x="3333877" y="2813939"/>
                </a:lnTo>
                <a:lnTo>
                  <a:pt x="4366387" y="2813939"/>
                </a:lnTo>
                <a:lnTo>
                  <a:pt x="4315884" y="2810746"/>
                </a:lnTo>
                <a:lnTo>
                  <a:pt x="4266692" y="2801159"/>
                </a:lnTo>
                <a:lnTo>
                  <a:pt x="4218832" y="2785167"/>
                </a:lnTo>
                <a:lnTo>
                  <a:pt x="4172331" y="2762758"/>
                </a:lnTo>
                <a:lnTo>
                  <a:pt x="4115736" y="2720625"/>
                </a:lnTo>
                <a:lnTo>
                  <a:pt x="4082669" y="2671064"/>
                </a:lnTo>
                <a:lnTo>
                  <a:pt x="4067306" y="2607512"/>
                </a:lnTo>
                <a:lnTo>
                  <a:pt x="4061920" y="2563304"/>
                </a:lnTo>
                <a:lnTo>
                  <a:pt x="4058068" y="2510799"/>
                </a:lnTo>
                <a:lnTo>
                  <a:pt x="4055754" y="2449989"/>
                </a:lnTo>
                <a:lnTo>
                  <a:pt x="4054983" y="2380869"/>
                </a:lnTo>
                <a:lnTo>
                  <a:pt x="4054983" y="511936"/>
                </a:lnTo>
                <a:lnTo>
                  <a:pt x="4056071" y="441506"/>
                </a:lnTo>
                <a:lnTo>
                  <a:pt x="4059337" y="378910"/>
                </a:lnTo>
                <a:lnTo>
                  <a:pt x="4064780" y="324148"/>
                </a:lnTo>
                <a:lnTo>
                  <a:pt x="4072400" y="277217"/>
                </a:lnTo>
                <a:lnTo>
                  <a:pt x="4082197" y="238115"/>
                </a:lnTo>
                <a:lnTo>
                  <a:pt x="4108323" y="183387"/>
                </a:lnTo>
                <a:lnTo>
                  <a:pt x="4137986" y="151480"/>
                </a:lnTo>
                <a:lnTo>
                  <a:pt x="4172998" y="125358"/>
                </a:lnTo>
                <a:lnTo>
                  <a:pt x="4213351" y="105029"/>
                </a:lnTo>
                <a:lnTo>
                  <a:pt x="4259039" y="90499"/>
                </a:lnTo>
                <a:lnTo>
                  <a:pt x="4310053" y="81776"/>
                </a:lnTo>
                <a:lnTo>
                  <a:pt x="4366387" y="78867"/>
                </a:lnTo>
                <a:close/>
              </a:path>
              <a:path w="4471034" h="2893059">
                <a:moveTo>
                  <a:pt x="4471035" y="0"/>
                </a:moveTo>
                <a:lnTo>
                  <a:pt x="3231388" y="0"/>
                </a:lnTo>
                <a:lnTo>
                  <a:pt x="3231388" y="78867"/>
                </a:lnTo>
                <a:lnTo>
                  <a:pt x="4471035" y="78867"/>
                </a:lnTo>
                <a:lnTo>
                  <a:pt x="4471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811527" y="7467981"/>
            <a:ext cx="5792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FUNÇÕES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36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AGREGAÇÃO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96582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utilizar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0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dirty="0" sz="2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AGREGAÇÃO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calcular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estatísticas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resumidas,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média,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soma,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mínimo</a:t>
            </a:r>
            <a:r>
              <a:rPr dirty="0" sz="20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20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máximo,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resultados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uma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consulta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acordo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colunas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específicas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exemplos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simples,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exemplos simples.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6500" y="574675"/>
            <a:ext cx="7118350" cy="409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latin typeface="Trebuchet MS"/>
                <a:cs typeface="Trebuchet MS"/>
              </a:rPr>
              <a:t>Funções</a:t>
            </a:r>
            <a:r>
              <a:rPr dirty="0" sz="2800" spc="-28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de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Agregação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funções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são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utilizadas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realizar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cálculos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em </a:t>
            </a:r>
            <a:r>
              <a:rPr dirty="0" sz="2000" spc="-20">
                <a:latin typeface="Trebuchet MS"/>
                <a:cs typeface="Trebuchet MS"/>
              </a:rPr>
              <a:t>conjuntos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somar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valores,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contar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50">
                <a:latin typeface="Trebuchet MS"/>
                <a:cs typeface="Trebuchet MS"/>
              </a:rPr>
              <a:t>registros,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calcular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médias,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encontrar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mínimos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 </a:t>
            </a:r>
            <a:r>
              <a:rPr dirty="0" sz="2000" spc="-25">
                <a:latin typeface="Trebuchet MS"/>
                <a:cs typeface="Trebuchet MS"/>
              </a:rPr>
              <a:t>máximos,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entre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outros.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Vou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explicar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principais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funções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exemplos: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dirty="0" sz="2800" spc="-10">
                <a:latin typeface="Trebuchet MS"/>
                <a:cs typeface="Trebuchet MS"/>
              </a:rPr>
              <a:t>SUM()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soma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rebuchet MS"/>
                <a:cs typeface="Trebuchet MS"/>
              </a:rPr>
              <a:t>Exemplo</a:t>
            </a:r>
            <a:r>
              <a:rPr dirty="0" sz="1800" spc="-1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3886200"/>
            <a:ext cx="6248399" cy="34335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03452" y="7060819"/>
            <a:ext cx="6979284" cy="3702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AVG(salario)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media_salario: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parte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instrução </a:t>
            </a:r>
            <a:r>
              <a:rPr dirty="0" sz="2000" spc="-30">
                <a:latin typeface="Trebuchet MS"/>
                <a:cs typeface="Trebuchet MS"/>
              </a:rPr>
              <a:t>indica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salários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 </a:t>
            </a:r>
            <a:r>
              <a:rPr dirty="0" sz="2000">
                <a:latin typeface="Trebuchet MS"/>
                <a:cs typeface="Trebuchet MS"/>
              </a:rPr>
              <a:t>"salario"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"funcionarios".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AVG()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 </a:t>
            </a:r>
            <a:r>
              <a:rPr dirty="0" sz="2000">
                <a:latin typeface="Trebuchet MS"/>
                <a:cs typeface="Trebuchet MS"/>
              </a:rPr>
              <a:t>Estamos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atribuindo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"media_salario"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facilitar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referência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ele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posteriormente.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303530">
              <a:lnSpc>
                <a:spcPct val="100000"/>
              </a:lnSpc>
            </a:pP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funcionarios: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especifica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"funcionarios".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total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vendas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somando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"valor"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"vendas".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1374647"/>
            <a:ext cx="6251448" cy="343662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34236" y="581355"/>
            <a:ext cx="6160770" cy="1642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AVG()</a:t>
            </a:r>
            <a:endParaRPr sz="2800">
              <a:latin typeface="Trebuchet MS"/>
              <a:cs typeface="Trebuchet MS"/>
            </a:endParaRPr>
          </a:p>
          <a:p>
            <a:pPr marL="12700" marR="5080" indent="1905">
              <a:lnSpc>
                <a:spcPct val="193600"/>
              </a:lnSpc>
              <a:spcBef>
                <a:spcPts val="80"/>
              </a:spcBef>
            </a:pP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 Exemplo: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218996" y="4527041"/>
            <a:ext cx="7098665" cy="3776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 marR="8318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AVG(salario)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media_salario: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parte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consulta seleciona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salários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"salario"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</a:t>
            </a:r>
            <a:r>
              <a:rPr dirty="0" sz="2000" spc="-40">
                <a:latin typeface="Trebuchet MS"/>
                <a:cs typeface="Trebuchet MS"/>
              </a:rPr>
              <a:t>"funcionarios".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AVG()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que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coluna.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então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"media_salario"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alias </a:t>
            </a:r>
            <a:r>
              <a:rPr dirty="0" sz="2000" spc="-20">
                <a:latin typeface="Trebuchet MS"/>
                <a:cs typeface="Trebuchet MS"/>
              </a:rPr>
              <a:t>AS,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facilitando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referência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funcionarios: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endParaRPr sz="20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"funcionarios".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22225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média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salarial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funcionários, </a:t>
            </a:r>
            <a:r>
              <a:rPr dirty="0" sz="2000" spc="-50">
                <a:latin typeface="Trebuchet MS"/>
                <a:cs typeface="Trebuchet MS"/>
              </a:rPr>
              <a:t>utilizando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"salario"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"funcionarios".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86688" y="559053"/>
            <a:ext cx="6766559" cy="1888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COUNT()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380"/>
              </a:spcBef>
            </a:pP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conjunto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10">
                <a:latin typeface="Trebuchet MS"/>
                <a:cs typeface="Trebuchet MS"/>
              </a:rPr>
              <a:t>dados.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" y="1627632"/>
            <a:ext cx="6806183" cy="37414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86688" y="4923230"/>
            <a:ext cx="7128509" cy="3918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3664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COUNT(*)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total_produtos: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consulta </a:t>
            </a:r>
            <a:r>
              <a:rPr dirty="0" sz="2000" spc="-75">
                <a:latin typeface="Trebuchet MS"/>
                <a:cs typeface="Trebuchet MS"/>
              </a:rPr>
              <a:t>utiliza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COUNT()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contar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"produtos".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uso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"*"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argumento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COUNT()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indica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contar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registros. </a:t>
            </a: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desse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contador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então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como </a:t>
            </a:r>
            <a:r>
              <a:rPr dirty="0" sz="2000" spc="-35">
                <a:latin typeface="Trebuchet MS"/>
                <a:cs typeface="Trebuchet MS"/>
              </a:rPr>
              <a:t>"total_produtos"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AS,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facilitando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referência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ao </a:t>
            </a:r>
            <a:r>
              <a:rPr dirty="0" sz="2000" spc="-10">
                <a:latin typeface="Trebuchet MS"/>
                <a:cs typeface="Trebuchet MS"/>
              </a:rPr>
              <a:t>resultado.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produtos: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especifica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 </a:t>
            </a:r>
            <a:r>
              <a:rPr dirty="0" sz="2000" spc="-35">
                <a:latin typeface="Trebuchet MS"/>
                <a:cs typeface="Trebuchet MS"/>
              </a:rPr>
              <a:t>contar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registros,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"produtos".</a:t>
            </a:r>
            <a:endParaRPr sz="2000">
              <a:latin typeface="Trebuchet MS"/>
              <a:cs typeface="Trebuchet MS"/>
            </a:endParaRPr>
          </a:p>
          <a:p>
            <a:pPr marL="12700" marR="747395">
              <a:lnSpc>
                <a:spcPct val="100000"/>
              </a:lnSpc>
              <a:spcBef>
                <a:spcPts val="1839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conta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número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total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 "produtos".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5235" y="557911"/>
            <a:ext cx="5717540" cy="157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MAX()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74400"/>
              </a:lnSpc>
              <a:spcBef>
                <a:spcPts val="480"/>
              </a:spcBef>
            </a:pP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máximo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 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1257300"/>
            <a:ext cx="6950964" cy="38206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5598" y="4402658"/>
            <a:ext cx="7132955" cy="36722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MAX(idade)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idade_maxima: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consulta seleciona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máximo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"idade"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"clientes".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MAX()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encontra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maior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conjunto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dados.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desse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máximo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então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"idade_maxima"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AS,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facilitar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referência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70">
                <a:latin typeface="Trebuchet MS"/>
                <a:cs typeface="Trebuchet MS"/>
              </a:rPr>
              <a:t>FROM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clientes: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especifica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Trebuchet MS"/>
                <a:cs typeface="Trebuchet MS"/>
              </a:rPr>
              <a:t>selecionar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"clientes".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encontra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idade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máxima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clientes,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utilizando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"idade"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"clientes".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Dominando</a:t>
            </a:r>
            <a:r>
              <a:rPr dirty="0" spc="-430"/>
              <a:t> </a:t>
            </a:r>
            <a:r>
              <a:rPr dirty="0" spc="40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9723" y="1703018"/>
            <a:ext cx="7049770" cy="756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89255">
              <a:lnSpc>
                <a:spcPct val="100000"/>
              </a:lnSpc>
              <a:spcBef>
                <a:spcPts val="105"/>
              </a:spcBef>
            </a:pPr>
            <a:r>
              <a:rPr dirty="0" sz="3200" spc="-85">
                <a:latin typeface="Trebuchet MS"/>
                <a:cs typeface="Trebuchet MS"/>
              </a:rPr>
              <a:t>Esteja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70">
                <a:latin typeface="Trebuchet MS"/>
                <a:cs typeface="Trebuchet MS"/>
              </a:rPr>
              <a:t>preparado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para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mergulhar</a:t>
            </a:r>
            <a:r>
              <a:rPr dirty="0" sz="3200" spc="-254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no </a:t>
            </a:r>
            <a:r>
              <a:rPr dirty="0" sz="3200" spc="-30">
                <a:latin typeface="Trebuchet MS"/>
                <a:cs typeface="Trebuchet MS"/>
              </a:rPr>
              <a:t>vasto</a:t>
            </a:r>
            <a:r>
              <a:rPr dirty="0" sz="3200" spc="-315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universo</a:t>
            </a:r>
            <a:r>
              <a:rPr dirty="0" sz="3200" spc="-290">
                <a:latin typeface="Trebuchet MS"/>
                <a:cs typeface="Trebuchet MS"/>
              </a:rPr>
              <a:t> </a:t>
            </a:r>
            <a:r>
              <a:rPr dirty="0" sz="3200" spc="95">
                <a:latin typeface="Trebuchet MS"/>
                <a:cs typeface="Trebuchet MS"/>
              </a:rPr>
              <a:t>dos</a:t>
            </a:r>
            <a:r>
              <a:rPr dirty="0" sz="3200" spc="-315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bancos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de</a:t>
            </a:r>
            <a:r>
              <a:rPr dirty="0" sz="3200" spc="-290">
                <a:latin typeface="Trebuchet MS"/>
                <a:cs typeface="Trebuchet MS"/>
              </a:rPr>
              <a:t> </a:t>
            </a:r>
            <a:r>
              <a:rPr dirty="0" sz="3200" spc="60">
                <a:latin typeface="Trebuchet MS"/>
                <a:cs typeface="Trebuchet MS"/>
              </a:rPr>
              <a:t>dados</a:t>
            </a:r>
            <a:r>
              <a:rPr dirty="0" sz="3200" spc="-31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e </a:t>
            </a:r>
            <a:r>
              <a:rPr dirty="0" sz="3200">
                <a:latin typeface="Trebuchet MS"/>
                <a:cs typeface="Trebuchet MS"/>
              </a:rPr>
              <a:t>do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SQL!</a:t>
            </a:r>
            <a:endParaRPr sz="3200">
              <a:latin typeface="Trebuchet MS"/>
              <a:cs typeface="Trebuchet MS"/>
            </a:endParaRPr>
          </a:p>
          <a:p>
            <a:pPr marL="12700" marR="934719">
              <a:lnSpc>
                <a:spcPct val="100000"/>
              </a:lnSpc>
              <a:spcBef>
                <a:spcPts val="2240"/>
              </a:spcBef>
            </a:pP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Structured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Query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Language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linguagem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programação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usada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gerenciar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bancos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dados relacionais.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30">
                <a:latin typeface="Trebuchet MS"/>
                <a:cs typeface="Trebuchet MS"/>
              </a:rPr>
              <a:t>Imagine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mundo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onde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informação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chave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tudo.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Do </a:t>
            </a:r>
            <a:r>
              <a:rPr dirty="0" sz="2000" spc="-45">
                <a:latin typeface="Trebuchet MS"/>
                <a:cs typeface="Trebuchet MS"/>
              </a:rPr>
              <a:t>controle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inventário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loja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online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à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gestão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registros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pacientes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hospital,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desempenha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papel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vital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organização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manipulação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variedade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10">
                <a:latin typeface="Trebuchet MS"/>
                <a:cs typeface="Trebuchet MS"/>
              </a:rPr>
              <a:t>cenários.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82295" indent="51435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Seja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você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iniciante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jornada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desenvolvimento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45">
                <a:latin typeface="Trebuchet MS"/>
                <a:cs typeface="Trebuchet MS"/>
              </a:rPr>
              <a:t>software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veterano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experiente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busca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de </a:t>
            </a:r>
            <a:r>
              <a:rPr dirty="0" sz="2000" spc="-55">
                <a:latin typeface="Trebuchet MS"/>
                <a:cs typeface="Trebuchet MS"/>
              </a:rPr>
              <a:t>aprimoramento,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este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ebook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sua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porta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entrada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 </a:t>
            </a:r>
            <a:r>
              <a:rPr dirty="0" sz="2000">
                <a:latin typeface="Trebuchet MS"/>
                <a:cs typeface="Trebuchet MS"/>
              </a:rPr>
              <a:t>mundo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complexo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fascinante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SQL.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3098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longo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das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próximas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páginas,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vamos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explorar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conceitos </a:t>
            </a:r>
            <a:r>
              <a:rPr dirty="0" sz="2000" spc="-25">
                <a:latin typeface="Trebuchet MS"/>
                <a:cs typeface="Trebuchet MS"/>
              </a:rPr>
              <a:t>fundamentais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desvendar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segredos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por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trás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da </a:t>
            </a:r>
            <a:r>
              <a:rPr dirty="0" sz="2000" spc="-20">
                <a:latin typeface="Trebuchet MS"/>
                <a:cs typeface="Trebuchet MS"/>
              </a:rPr>
              <a:t>gestão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eficaz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bancos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MySQL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nossa </a:t>
            </a:r>
            <a:r>
              <a:rPr dirty="0" sz="2000">
                <a:latin typeface="Trebuchet MS"/>
                <a:cs typeface="Trebuchet MS"/>
              </a:rPr>
              <a:t>bússola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neste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universo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digital.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6675" y="334966"/>
            <a:ext cx="5668645" cy="1814830"/>
          </a:xfrm>
          <a:prstGeom prst="rect">
            <a:avLst/>
          </a:prstGeom>
        </p:spPr>
        <p:txBody>
          <a:bodyPr wrap="square" lIns="0" tIns="257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800" spc="-10">
                <a:latin typeface="Trebuchet MS"/>
                <a:cs typeface="Trebuchet MS"/>
              </a:rPr>
              <a:t>MIN()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mínimo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211580"/>
            <a:ext cx="7286244" cy="40050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6675" y="4774184"/>
            <a:ext cx="7125334" cy="373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MIN(preco)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preco_minimo: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consulta seleciona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mínimo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"preco"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"produtos".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MIN()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função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agregação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encontra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</a:t>
            </a:r>
            <a:r>
              <a:rPr dirty="0" sz="2000" spc="5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menor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valor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conjunto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dados.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resultado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desse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valor </a:t>
            </a:r>
            <a:r>
              <a:rPr dirty="0" sz="2000" spc="-20">
                <a:latin typeface="Trebuchet MS"/>
                <a:cs typeface="Trebuchet MS"/>
              </a:rPr>
              <a:t>mínimo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então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renomeado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"preco_minimo"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usando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</a:t>
            </a:r>
            <a:r>
              <a:rPr dirty="0" sz="2000" spc="5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alias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AS,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facilitando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referência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65">
                <a:latin typeface="Trebuchet MS"/>
                <a:cs typeface="Trebuchet MS"/>
              </a:rPr>
              <a:t>FROM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produtos: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parte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especifica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qual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queremos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Trebuchet MS"/>
                <a:cs typeface="Trebuchet MS"/>
              </a:rPr>
              <a:t>selecionar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tabela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"produtos".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26034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encontra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mínimo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produtos,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utilizando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valores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"preco"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"produtos".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74419" y="3757548"/>
            <a:ext cx="5926455" cy="2893060"/>
          </a:xfrm>
          <a:custGeom>
            <a:avLst/>
            <a:gdLst/>
            <a:ahLst/>
            <a:cxnLst/>
            <a:rect l="l" t="t" r="r" b="b"/>
            <a:pathLst>
              <a:path w="5926455" h="2893059">
                <a:moveTo>
                  <a:pt x="1395349" y="0"/>
                </a:moveTo>
                <a:lnTo>
                  <a:pt x="57657" y="0"/>
                </a:lnTo>
                <a:lnTo>
                  <a:pt x="57657" y="78867"/>
                </a:lnTo>
                <a:lnTo>
                  <a:pt x="109664" y="82034"/>
                </a:lnTo>
                <a:lnTo>
                  <a:pt x="160145" y="88296"/>
                </a:lnTo>
                <a:lnTo>
                  <a:pt x="209098" y="97655"/>
                </a:lnTo>
                <a:lnTo>
                  <a:pt x="256524" y="110109"/>
                </a:lnTo>
                <a:lnTo>
                  <a:pt x="302419" y="125658"/>
                </a:lnTo>
                <a:lnTo>
                  <a:pt x="346783" y="144303"/>
                </a:lnTo>
                <a:lnTo>
                  <a:pt x="389614" y="166044"/>
                </a:lnTo>
                <a:lnTo>
                  <a:pt x="430911" y="190880"/>
                </a:lnTo>
                <a:lnTo>
                  <a:pt x="486960" y="232557"/>
                </a:lnTo>
                <a:lnTo>
                  <a:pt x="516445" y="258268"/>
                </a:lnTo>
                <a:lnTo>
                  <a:pt x="546904" y="287226"/>
                </a:lnTo>
                <a:lnTo>
                  <a:pt x="578336" y="319432"/>
                </a:lnTo>
                <a:lnTo>
                  <a:pt x="610743" y="354885"/>
                </a:lnTo>
                <a:lnTo>
                  <a:pt x="644122" y="393584"/>
                </a:lnTo>
                <a:lnTo>
                  <a:pt x="678476" y="435530"/>
                </a:lnTo>
                <a:lnTo>
                  <a:pt x="713803" y="480720"/>
                </a:lnTo>
                <a:lnTo>
                  <a:pt x="750104" y="529156"/>
                </a:lnTo>
                <a:lnTo>
                  <a:pt x="787378" y="580837"/>
                </a:lnTo>
                <a:lnTo>
                  <a:pt x="825626" y="635761"/>
                </a:lnTo>
                <a:lnTo>
                  <a:pt x="1395349" y="1469898"/>
                </a:lnTo>
                <a:lnTo>
                  <a:pt x="712597" y="2331847"/>
                </a:lnTo>
                <a:lnTo>
                  <a:pt x="674741" y="2378811"/>
                </a:lnTo>
                <a:lnTo>
                  <a:pt x="637946" y="2422644"/>
                </a:lnTo>
                <a:lnTo>
                  <a:pt x="602214" y="2463345"/>
                </a:lnTo>
                <a:lnTo>
                  <a:pt x="567547" y="2500915"/>
                </a:lnTo>
                <a:lnTo>
                  <a:pt x="533944" y="2535354"/>
                </a:lnTo>
                <a:lnTo>
                  <a:pt x="501409" y="2566662"/>
                </a:lnTo>
                <a:lnTo>
                  <a:pt x="469943" y="2594838"/>
                </a:lnTo>
                <a:lnTo>
                  <a:pt x="439547" y="2619883"/>
                </a:lnTo>
                <a:lnTo>
                  <a:pt x="399328" y="2650066"/>
                </a:lnTo>
                <a:lnTo>
                  <a:pt x="358422" y="2678128"/>
                </a:lnTo>
                <a:lnTo>
                  <a:pt x="316817" y="2704068"/>
                </a:lnTo>
                <a:lnTo>
                  <a:pt x="274503" y="2727880"/>
                </a:lnTo>
                <a:lnTo>
                  <a:pt x="231469" y="2749561"/>
                </a:lnTo>
                <a:lnTo>
                  <a:pt x="187706" y="2769108"/>
                </a:lnTo>
                <a:lnTo>
                  <a:pt x="146393" y="2784756"/>
                </a:lnTo>
                <a:lnTo>
                  <a:pt x="101330" y="2797429"/>
                </a:lnTo>
                <a:lnTo>
                  <a:pt x="52528" y="2807148"/>
                </a:lnTo>
                <a:lnTo>
                  <a:pt x="0" y="2813939"/>
                </a:lnTo>
                <a:lnTo>
                  <a:pt x="0" y="2892933"/>
                </a:lnTo>
                <a:lnTo>
                  <a:pt x="1026160" y="2892933"/>
                </a:lnTo>
                <a:lnTo>
                  <a:pt x="1026160" y="2813939"/>
                </a:lnTo>
                <a:lnTo>
                  <a:pt x="965490" y="2809871"/>
                </a:lnTo>
                <a:lnTo>
                  <a:pt x="913178" y="2802708"/>
                </a:lnTo>
                <a:lnTo>
                  <a:pt x="869230" y="2792459"/>
                </a:lnTo>
                <a:lnTo>
                  <a:pt x="806450" y="2762758"/>
                </a:lnTo>
                <a:lnTo>
                  <a:pt x="763238" y="2712100"/>
                </a:lnTo>
                <a:lnTo>
                  <a:pt x="748792" y="2649728"/>
                </a:lnTo>
                <a:lnTo>
                  <a:pt x="750004" y="2627534"/>
                </a:lnTo>
                <a:lnTo>
                  <a:pt x="759668" y="2584291"/>
                </a:lnTo>
                <a:lnTo>
                  <a:pt x="782450" y="2537332"/>
                </a:lnTo>
                <a:lnTo>
                  <a:pt x="806450" y="2501137"/>
                </a:lnTo>
                <a:lnTo>
                  <a:pt x="840069" y="2454655"/>
                </a:lnTo>
                <a:lnTo>
                  <a:pt x="883285" y="2397886"/>
                </a:lnTo>
                <a:lnTo>
                  <a:pt x="1489202" y="1621408"/>
                </a:lnTo>
                <a:lnTo>
                  <a:pt x="1973295" y="1621408"/>
                </a:lnTo>
                <a:lnTo>
                  <a:pt x="1751583" y="1290701"/>
                </a:lnTo>
                <a:lnTo>
                  <a:pt x="1871749" y="1137030"/>
                </a:lnTo>
                <a:lnTo>
                  <a:pt x="1644904" y="1137030"/>
                </a:lnTo>
                <a:lnTo>
                  <a:pt x="1201166" y="473582"/>
                </a:lnTo>
                <a:lnTo>
                  <a:pt x="1164269" y="415900"/>
                </a:lnTo>
                <a:lnTo>
                  <a:pt x="1135573" y="364015"/>
                </a:lnTo>
                <a:lnTo>
                  <a:pt x="1115075" y="317933"/>
                </a:lnTo>
                <a:lnTo>
                  <a:pt x="1102776" y="277661"/>
                </a:lnTo>
                <a:lnTo>
                  <a:pt x="1098677" y="243204"/>
                </a:lnTo>
                <a:lnTo>
                  <a:pt x="1102625" y="213983"/>
                </a:lnTo>
                <a:lnTo>
                  <a:pt x="1134145" y="159587"/>
                </a:lnTo>
                <a:lnTo>
                  <a:pt x="1191141" y="116426"/>
                </a:lnTo>
                <a:lnTo>
                  <a:pt x="1229257" y="101919"/>
                </a:lnTo>
                <a:lnTo>
                  <a:pt x="1276005" y="90831"/>
                </a:lnTo>
                <a:lnTo>
                  <a:pt x="1331373" y="83151"/>
                </a:lnTo>
                <a:lnTo>
                  <a:pt x="1395349" y="78867"/>
                </a:lnTo>
                <a:lnTo>
                  <a:pt x="1395349" y="0"/>
                </a:lnTo>
                <a:close/>
              </a:path>
              <a:path w="5926455" h="2893059">
                <a:moveTo>
                  <a:pt x="1973295" y="1621408"/>
                </a:moveTo>
                <a:lnTo>
                  <a:pt x="1489202" y="1621408"/>
                </a:lnTo>
                <a:lnTo>
                  <a:pt x="1979803" y="2363851"/>
                </a:lnTo>
                <a:lnTo>
                  <a:pt x="2025570" y="2432381"/>
                </a:lnTo>
                <a:lnTo>
                  <a:pt x="2060384" y="2486517"/>
                </a:lnTo>
                <a:lnTo>
                  <a:pt x="2084244" y="2526246"/>
                </a:lnTo>
                <a:lnTo>
                  <a:pt x="2105578" y="2576111"/>
                </a:lnTo>
                <a:lnTo>
                  <a:pt x="2115242" y="2625173"/>
                </a:lnTo>
                <a:lnTo>
                  <a:pt x="2116455" y="2649728"/>
                </a:lnTo>
                <a:lnTo>
                  <a:pt x="2114647" y="2669944"/>
                </a:lnTo>
                <a:lnTo>
                  <a:pt x="2100220" y="2709949"/>
                </a:lnTo>
                <a:lnTo>
                  <a:pt x="2072223" y="2748192"/>
                </a:lnTo>
                <a:lnTo>
                  <a:pt x="2035369" y="2777529"/>
                </a:lnTo>
                <a:lnTo>
                  <a:pt x="1980130" y="2798794"/>
                </a:lnTo>
                <a:lnTo>
                  <a:pt x="1938258" y="2806509"/>
                </a:lnTo>
                <a:lnTo>
                  <a:pt x="1888361" y="2811557"/>
                </a:lnTo>
                <a:lnTo>
                  <a:pt x="1830451" y="2813939"/>
                </a:lnTo>
                <a:lnTo>
                  <a:pt x="1830451" y="2892933"/>
                </a:lnTo>
                <a:lnTo>
                  <a:pt x="3072130" y="2892933"/>
                </a:lnTo>
                <a:lnTo>
                  <a:pt x="3072130" y="2813939"/>
                </a:lnTo>
                <a:lnTo>
                  <a:pt x="3018641" y="2809040"/>
                </a:lnTo>
                <a:lnTo>
                  <a:pt x="2967904" y="2800440"/>
                </a:lnTo>
                <a:lnTo>
                  <a:pt x="2919914" y="2788139"/>
                </a:lnTo>
                <a:lnTo>
                  <a:pt x="2874670" y="2772137"/>
                </a:lnTo>
                <a:lnTo>
                  <a:pt x="2832170" y="2752434"/>
                </a:lnTo>
                <a:lnTo>
                  <a:pt x="2792411" y="2729030"/>
                </a:lnTo>
                <a:lnTo>
                  <a:pt x="2755392" y="2701925"/>
                </a:lnTo>
                <a:lnTo>
                  <a:pt x="2710085" y="2660290"/>
                </a:lnTo>
                <a:lnTo>
                  <a:pt x="2657357" y="2602954"/>
                </a:lnTo>
                <a:lnTo>
                  <a:pt x="2628211" y="2568398"/>
                </a:lnTo>
                <a:lnTo>
                  <a:pt x="2597213" y="2529919"/>
                </a:lnTo>
                <a:lnTo>
                  <a:pt x="2564362" y="2487516"/>
                </a:lnTo>
                <a:lnTo>
                  <a:pt x="2529661" y="2441189"/>
                </a:lnTo>
                <a:lnTo>
                  <a:pt x="2493109" y="2390939"/>
                </a:lnTo>
                <a:lnTo>
                  <a:pt x="2454707" y="2336767"/>
                </a:lnTo>
                <a:lnTo>
                  <a:pt x="2414457" y="2278673"/>
                </a:lnTo>
                <a:lnTo>
                  <a:pt x="2372360" y="2216657"/>
                </a:lnTo>
                <a:lnTo>
                  <a:pt x="1973295" y="1621408"/>
                </a:lnTo>
                <a:close/>
              </a:path>
              <a:path w="5926455" h="2893059">
                <a:moveTo>
                  <a:pt x="3006090" y="0"/>
                </a:moveTo>
                <a:lnTo>
                  <a:pt x="1979803" y="0"/>
                </a:lnTo>
                <a:lnTo>
                  <a:pt x="1979803" y="78867"/>
                </a:lnTo>
                <a:lnTo>
                  <a:pt x="2050121" y="80934"/>
                </a:lnTo>
                <a:lnTo>
                  <a:pt x="2107342" y="85026"/>
                </a:lnTo>
                <a:lnTo>
                  <a:pt x="2151467" y="91118"/>
                </a:lnTo>
                <a:lnTo>
                  <a:pt x="2205997" y="109902"/>
                </a:lnTo>
                <a:lnTo>
                  <a:pt x="2246574" y="141335"/>
                </a:lnTo>
                <a:lnTo>
                  <a:pt x="2274816" y="179841"/>
                </a:lnTo>
                <a:lnTo>
                  <a:pt x="2287579" y="219327"/>
                </a:lnTo>
                <a:lnTo>
                  <a:pt x="2289175" y="241046"/>
                </a:lnTo>
                <a:lnTo>
                  <a:pt x="2287912" y="263308"/>
                </a:lnTo>
                <a:lnTo>
                  <a:pt x="2277816" y="307072"/>
                </a:lnTo>
                <a:lnTo>
                  <a:pt x="2254476" y="354411"/>
                </a:lnTo>
                <a:lnTo>
                  <a:pt x="2231326" y="389334"/>
                </a:lnTo>
                <a:lnTo>
                  <a:pt x="2199509" y="433329"/>
                </a:lnTo>
                <a:lnTo>
                  <a:pt x="2159000" y="486409"/>
                </a:lnTo>
                <a:lnTo>
                  <a:pt x="1644904" y="1137030"/>
                </a:lnTo>
                <a:lnTo>
                  <a:pt x="1871749" y="1137030"/>
                </a:lnTo>
                <a:lnTo>
                  <a:pt x="2325497" y="556768"/>
                </a:lnTo>
                <a:lnTo>
                  <a:pt x="2367984" y="502963"/>
                </a:lnTo>
                <a:lnTo>
                  <a:pt x="2408007" y="453562"/>
                </a:lnTo>
                <a:lnTo>
                  <a:pt x="2445565" y="408564"/>
                </a:lnTo>
                <a:lnTo>
                  <a:pt x="2480659" y="367966"/>
                </a:lnTo>
                <a:lnTo>
                  <a:pt x="2513288" y="331768"/>
                </a:lnTo>
                <a:lnTo>
                  <a:pt x="2543452" y="299968"/>
                </a:lnTo>
                <a:lnTo>
                  <a:pt x="2571152" y="272564"/>
                </a:lnTo>
                <a:lnTo>
                  <a:pt x="2635568" y="217627"/>
                </a:lnTo>
                <a:lnTo>
                  <a:pt x="2676290" y="188442"/>
                </a:lnTo>
                <a:lnTo>
                  <a:pt x="2718542" y="162001"/>
                </a:lnTo>
                <a:lnTo>
                  <a:pt x="2762312" y="138302"/>
                </a:lnTo>
                <a:lnTo>
                  <a:pt x="2807589" y="117348"/>
                </a:lnTo>
                <a:lnTo>
                  <a:pt x="2848838" y="102941"/>
                </a:lnTo>
                <a:lnTo>
                  <a:pt x="2895647" y="91725"/>
                </a:lnTo>
                <a:lnTo>
                  <a:pt x="2948052" y="83700"/>
                </a:lnTo>
                <a:lnTo>
                  <a:pt x="3006090" y="78867"/>
                </a:lnTo>
                <a:lnTo>
                  <a:pt x="3006090" y="0"/>
                </a:lnTo>
                <a:close/>
              </a:path>
              <a:path w="5926455" h="2893059">
                <a:moveTo>
                  <a:pt x="4471034" y="2813939"/>
                </a:moveTo>
                <a:lnTo>
                  <a:pt x="3231515" y="2813939"/>
                </a:lnTo>
                <a:lnTo>
                  <a:pt x="3231515" y="2892933"/>
                </a:lnTo>
                <a:lnTo>
                  <a:pt x="4471034" y="2892933"/>
                </a:lnTo>
                <a:lnTo>
                  <a:pt x="4471034" y="2813939"/>
                </a:lnTo>
                <a:close/>
              </a:path>
              <a:path w="5926455" h="2893059">
                <a:moveTo>
                  <a:pt x="4366514" y="78867"/>
                </a:moveTo>
                <a:lnTo>
                  <a:pt x="3333877" y="78867"/>
                </a:lnTo>
                <a:lnTo>
                  <a:pt x="3384575" y="82077"/>
                </a:lnTo>
                <a:lnTo>
                  <a:pt x="3434191" y="91693"/>
                </a:lnTo>
                <a:lnTo>
                  <a:pt x="3482734" y="107692"/>
                </a:lnTo>
                <a:lnTo>
                  <a:pt x="3530219" y="130048"/>
                </a:lnTo>
                <a:lnTo>
                  <a:pt x="3585098" y="172243"/>
                </a:lnTo>
                <a:lnTo>
                  <a:pt x="3617595" y="221869"/>
                </a:lnTo>
                <a:lnTo>
                  <a:pt x="3633046" y="285359"/>
                </a:lnTo>
                <a:lnTo>
                  <a:pt x="3638454" y="329565"/>
                </a:lnTo>
                <a:lnTo>
                  <a:pt x="3642317" y="382067"/>
                </a:lnTo>
                <a:lnTo>
                  <a:pt x="3644635" y="442860"/>
                </a:lnTo>
                <a:lnTo>
                  <a:pt x="3645407" y="511936"/>
                </a:lnTo>
                <a:lnTo>
                  <a:pt x="3645407" y="2380869"/>
                </a:lnTo>
                <a:lnTo>
                  <a:pt x="3644359" y="2451306"/>
                </a:lnTo>
                <a:lnTo>
                  <a:pt x="3641215" y="2513917"/>
                </a:lnTo>
                <a:lnTo>
                  <a:pt x="3635980" y="2568697"/>
                </a:lnTo>
                <a:lnTo>
                  <a:pt x="3628660" y="2615642"/>
                </a:lnTo>
                <a:lnTo>
                  <a:pt x="3619258" y="2654746"/>
                </a:lnTo>
                <a:lnTo>
                  <a:pt x="3594227" y="2709417"/>
                </a:lnTo>
                <a:lnTo>
                  <a:pt x="3564455" y="2741369"/>
                </a:lnTo>
                <a:lnTo>
                  <a:pt x="3529240" y="2767504"/>
                </a:lnTo>
                <a:lnTo>
                  <a:pt x="3488578" y="2787824"/>
                </a:lnTo>
                <a:lnTo>
                  <a:pt x="3442466" y="2802334"/>
                </a:lnTo>
                <a:lnTo>
                  <a:pt x="3390900" y="2811038"/>
                </a:lnTo>
                <a:lnTo>
                  <a:pt x="3333877" y="2813939"/>
                </a:lnTo>
                <a:lnTo>
                  <a:pt x="4366514" y="2813939"/>
                </a:lnTo>
                <a:lnTo>
                  <a:pt x="4315956" y="2810746"/>
                </a:lnTo>
                <a:lnTo>
                  <a:pt x="4266755" y="2801159"/>
                </a:lnTo>
                <a:lnTo>
                  <a:pt x="4218888" y="2785167"/>
                </a:lnTo>
                <a:lnTo>
                  <a:pt x="4172330" y="2762758"/>
                </a:lnTo>
                <a:lnTo>
                  <a:pt x="4115847" y="2720625"/>
                </a:lnTo>
                <a:lnTo>
                  <a:pt x="4082796" y="2671064"/>
                </a:lnTo>
                <a:lnTo>
                  <a:pt x="4067344" y="2607512"/>
                </a:lnTo>
                <a:lnTo>
                  <a:pt x="4061936" y="2563304"/>
                </a:lnTo>
                <a:lnTo>
                  <a:pt x="4058073" y="2510799"/>
                </a:lnTo>
                <a:lnTo>
                  <a:pt x="4055755" y="2449989"/>
                </a:lnTo>
                <a:lnTo>
                  <a:pt x="4054982" y="2380869"/>
                </a:lnTo>
                <a:lnTo>
                  <a:pt x="4054982" y="511936"/>
                </a:lnTo>
                <a:lnTo>
                  <a:pt x="4056071" y="441506"/>
                </a:lnTo>
                <a:lnTo>
                  <a:pt x="4059337" y="378910"/>
                </a:lnTo>
                <a:lnTo>
                  <a:pt x="4064780" y="324148"/>
                </a:lnTo>
                <a:lnTo>
                  <a:pt x="4072400" y="277217"/>
                </a:lnTo>
                <a:lnTo>
                  <a:pt x="4082197" y="238115"/>
                </a:lnTo>
                <a:lnTo>
                  <a:pt x="4108323" y="183387"/>
                </a:lnTo>
                <a:lnTo>
                  <a:pt x="4138031" y="151480"/>
                </a:lnTo>
                <a:lnTo>
                  <a:pt x="4173060" y="125358"/>
                </a:lnTo>
                <a:lnTo>
                  <a:pt x="4213415" y="105029"/>
                </a:lnTo>
                <a:lnTo>
                  <a:pt x="4259104" y="90499"/>
                </a:lnTo>
                <a:lnTo>
                  <a:pt x="4310135" y="81776"/>
                </a:lnTo>
                <a:lnTo>
                  <a:pt x="4366514" y="78867"/>
                </a:lnTo>
                <a:close/>
              </a:path>
              <a:path w="5926455" h="2893059">
                <a:moveTo>
                  <a:pt x="4471034" y="0"/>
                </a:moveTo>
                <a:lnTo>
                  <a:pt x="3231515" y="0"/>
                </a:lnTo>
                <a:lnTo>
                  <a:pt x="3231515" y="78867"/>
                </a:lnTo>
                <a:lnTo>
                  <a:pt x="4471034" y="78867"/>
                </a:lnTo>
                <a:lnTo>
                  <a:pt x="4471034" y="0"/>
                </a:lnTo>
                <a:close/>
              </a:path>
              <a:path w="5926455" h="2893059">
                <a:moveTo>
                  <a:pt x="5926455" y="2813939"/>
                </a:moveTo>
                <a:lnTo>
                  <a:pt x="4686934" y="2813939"/>
                </a:lnTo>
                <a:lnTo>
                  <a:pt x="4686934" y="2892933"/>
                </a:lnTo>
                <a:lnTo>
                  <a:pt x="5926455" y="2892933"/>
                </a:lnTo>
                <a:lnTo>
                  <a:pt x="5926455" y="2813939"/>
                </a:lnTo>
                <a:close/>
              </a:path>
              <a:path w="5926455" h="2893059">
                <a:moveTo>
                  <a:pt x="5821933" y="78867"/>
                </a:moveTo>
                <a:lnTo>
                  <a:pt x="4789297" y="78867"/>
                </a:lnTo>
                <a:lnTo>
                  <a:pt x="4839995" y="82077"/>
                </a:lnTo>
                <a:lnTo>
                  <a:pt x="4889611" y="91693"/>
                </a:lnTo>
                <a:lnTo>
                  <a:pt x="4938154" y="107692"/>
                </a:lnTo>
                <a:lnTo>
                  <a:pt x="4985638" y="130048"/>
                </a:lnTo>
                <a:lnTo>
                  <a:pt x="5040518" y="172243"/>
                </a:lnTo>
                <a:lnTo>
                  <a:pt x="5073014" y="221869"/>
                </a:lnTo>
                <a:lnTo>
                  <a:pt x="5088466" y="285359"/>
                </a:lnTo>
                <a:lnTo>
                  <a:pt x="5093874" y="329565"/>
                </a:lnTo>
                <a:lnTo>
                  <a:pt x="5097737" y="382067"/>
                </a:lnTo>
                <a:lnTo>
                  <a:pt x="5100055" y="442860"/>
                </a:lnTo>
                <a:lnTo>
                  <a:pt x="5100828" y="511936"/>
                </a:lnTo>
                <a:lnTo>
                  <a:pt x="5100828" y="2380869"/>
                </a:lnTo>
                <a:lnTo>
                  <a:pt x="5099779" y="2451306"/>
                </a:lnTo>
                <a:lnTo>
                  <a:pt x="5096635" y="2513917"/>
                </a:lnTo>
                <a:lnTo>
                  <a:pt x="5091400" y="2568697"/>
                </a:lnTo>
                <a:lnTo>
                  <a:pt x="5084080" y="2615642"/>
                </a:lnTo>
                <a:lnTo>
                  <a:pt x="5074678" y="2654746"/>
                </a:lnTo>
                <a:lnTo>
                  <a:pt x="5049647" y="2709417"/>
                </a:lnTo>
                <a:lnTo>
                  <a:pt x="5019875" y="2741369"/>
                </a:lnTo>
                <a:lnTo>
                  <a:pt x="4984660" y="2767504"/>
                </a:lnTo>
                <a:lnTo>
                  <a:pt x="4943998" y="2787824"/>
                </a:lnTo>
                <a:lnTo>
                  <a:pt x="4897886" y="2802334"/>
                </a:lnTo>
                <a:lnTo>
                  <a:pt x="4846320" y="2811038"/>
                </a:lnTo>
                <a:lnTo>
                  <a:pt x="4789297" y="2813939"/>
                </a:lnTo>
                <a:lnTo>
                  <a:pt x="5821933" y="2813939"/>
                </a:lnTo>
                <a:lnTo>
                  <a:pt x="5771376" y="2810746"/>
                </a:lnTo>
                <a:lnTo>
                  <a:pt x="5722175" y="2801159"/>
                </a:lnTo>
                <a:lnTo>
                  <a:pt x="5674308" y="2785167"/>
                </a:lnTo>
                <a:lnTo>
                  <a:pt x="5627751" y="2762758"/>
                </a:lnTo>
                <a:lnTo>
                  <a:pt x="5571267" y="2720625"/>
                </a:lnTo>
                <a:lnTo>
                  <a:pt x="5538215" y="2671064"/>
                </a:lnTo>
                <a:lnTo>
                  <a:pt x="5522764" y="2607512"/>
                </a:lnTo>
                <a:lnTo>
                  <a:pt x="5517356" y="2563304"/>
                </a:lnTo>
                <a:lnTo>
                  <a:pt x="5513493" y="2510799"/>
                </a:lnTo>
                <a:lnTo>
                  <a:pt x="5511175" y="2449989"/>
                </a:lnTo>
                <a:lnTo>
                  <a:pt x="5510403" y="2380869"/>
                </a:lnTo>
                <a:lnTo>
                  <a:pt x="5510403" y="511936"/>
                </a:lnTo>
                <a:lnTo>
                  <a:pt x="5511491" y="441506"/>
                </a:lnTo>
                <a:lnTo>
                  <a:pt x="5514757" y="378910"/>
                </a:lnTo>
                <a:lnTo>
                  <a:pt x="5520200" y="324148"/>
                </a:lnTo>
                <a:lnTo>
                  <a:pt x="5527820" y="277217"/>
                </a:lnTo>
                <a:lnTo>
                  <a:pt x="5537617" y="238115"/>
                </a:lnTo>
                <a:lnTo>
                  <a:pt x="5563742" y="183387"/>
                </a:lnTo>
                <a:lnTo>
                  <a:pt x="5593451" y="151480"/>
                </a:lnTo>
                <a:lnTo>
                  <a:pt x="5628480" y="125358"/>
                </a:lnTo>
                <a:lnTo>
                  <a:pt x="5668835" y="105029"/>
                </a:lnTo>
                <a:lnTo>
                  <a:pt x="5714524" y="90499"/>
                </a:lnTo>
                <a:lnTo>
                  <a:pt x="5765555" y="81776"/>
                </a:lnTo>
                <a:lnTo>
                  <a:pt x="5821933" y="78867"/>
                </a:lnTo>
                <a:close/>
              </a:path>
              <a:path w="5926455" h="2893059">
                <a:moveTo>
                  <a:pt x="5926455" y="0"/>
                </a:moveTo>
                <a:lnTo>
                  <a:pt x="4686934" y="0"/>
                </a:lnTo>
                <a:lnTo>
                  <a:pt x="4686934" y="78867"/>
                </a:lnTo>
                <a:lnTo>
                  <a:pt x="5926455" y="78867"/>
                </a:lnTo>
                <a:lnTo>
                  <a:pt x="5926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582" y="7474660"/>
            <a:ext cx="28219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CONCLUSÃO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5455" y="549021"/>
            <a:ext cx="7104380" cy="770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21005">
              <a:lnSpc>
                <a:spcPct val="100000"/>
              </a:lnSpc>
              <a:spcBef>
                <a:spcPts val="95"/>
              </a:spcBef>
            </a:pPr>
            <a:r>
              <a:rPr dirty="0" sz="2800" spc="-145">
                <a:latin typeface="Trebuchet MS"/>
                <a:cs typeface="Trebuchet MS"/>
              </a:rPr>
              <a:t>Obrigada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por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dedicar</a:t>
            </a:r>
            <a:r>
              <a:rPr dirty="0" sz="2800" spc="-290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seu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tempo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à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leitura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deste </a:t>
            </a:r>
            <a:r>
              <a:rPr dirty="0" sz="2800" spc="-40">
                <a:latin typeface="Trebuchet MS"/>
                <a:cs typeface="Trebuchet MS"/>
              </a:rPr>
              <a:t>conteúdo!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12700" marR="1151890" indent="68580">
              <a:lnSpc>
                <a:spcPct val="100000"/>
              </a:lnSpc>
              <a:spcBef>
                <a:spcPts val="5"/>
              </a:spcBef>
            </a:pPr>
            <a:r>
              <a:rPr dirty="0" sz="2800" spc="-75">
                <a:latin typeface="Trebuchet MS"/>
                <a:cs typeface="Trebuchet MS"/>
              </a:rPr>
              <a:t>Este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ebook</a:t>
            </a:r>
            <a:r>
              <a:rPr dirty="0" sz="2800" spc="-29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foi</a:t>
            </a:r>
            <a:r>
              <a:rPr dirty="0" sz="2800" spc="-31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gerado</a:t>
            </a:r>
            <a:r>
              <a:rPr dirty="0" sz="2800" spc="-29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por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um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sistema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de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inteligência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artificial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e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diagramado</a:t>
            </a:r>
            <a:r>
              <a:rPr dirty="0" sz="2800" spc="-29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por</a:t>
            </a:r>
            <a:r>
              <a:rPr dirty="0" sz="2800" spc="-31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um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humano.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Trebuchet MS"/>
                <a:cs typeface="Trebuchet MS"/>
              </a:rPr>
              <a:t>É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importante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ressaltar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210">
                <a:latin typeface="Trebuchet MS"/>
                <a:cs typeface="Trebuchet MS"/>
              </a:rPr>
              <a:t>que,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devido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à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40">
                <a:latin typeface="Trebuchet MS"/>
                <a:cs typeface="Trebuchet MS"/>
              </a:rPr>
              <a:t>natureza </a:t>
            </a:r>
            <a:r>
              <a:rPr dirty="0" sz="2800" spc="-160">
                <a:latin typeface="Trebuchet MS"/>
                <a:cs typeface="Trebuchet MS"/>
              </a:rPr>
              <a:t>automatizada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da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geração,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podem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existir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possíveis </a:t>
            </a:r>
            <a:r>
              <a:rPr dirty="0" sz="2800" spc="-95">
                <a:latin typeface="Trebuchet MS"/>
                <a:cs typeface="Trebuchet MS"/>
              </a:rPr>
              <a:t>imprecisões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ou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erros.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324485">
              <a:lnSpc>
                <a:spcPct val="100000"/>
              </a:lnSpc>
            </a:pPr>
            <a:r>
              <a:rPr dirty="0" sz="2800" spc="-80">
                <a:latin typeface="Trebuchet MS"/>
                <a:cs typeface="Trebuchet MS"/>
              </a:rPr>
              <a:t>Este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material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foi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criado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com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propósitos </a:t>
            </a:r>
            <a:r>
              <a:rPr dirty="0" sz="2800" spc="-165">
                <a:latin typeface="Trebuchet MS"/>
                <a:cs typeface="Trebuchet MS"/>
              </a:rPr>
              <a:t>estritamente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didáticos,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visando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fornecer </a:t>
            </a:r>
            <a:r>
              <a:rPr dirty="0" sz="2800" spc="-125">
                <a:latin typeface="Trebuchet MS"/>
                <a:cs typeface="Trebuchet MS"/>
              </a:rPr>
              <a:t>informações</a:t>
            </a:r>
            <a:r>
              <a:rPr dirty="0" sz="2800" spc="-25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úteis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sobre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o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65">
                <a:latin typeface="Trebuchet MS"/>
                <a:cs typeface="Trebuchet MS"/>
              </a:rPr>
              <a:t>assunto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em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questão.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430530">
              <a:lnSpc>
                <a:spcPct val="100000"/>
              </a:lnSpc>
            </a:pPr>
            <a:r>
              <a:rPr dirty="0" sz="2800" spc="-90">
                <a:latin typeface="Trebuchet MS"/>
                <a:cs typeface="Trebuchet MS"/>
              </a:rPr>
              <a:t>Espero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que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tenha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encontrado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o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conteúdo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útil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e </a:t>
            </a:r>
            <a:r>
              <a:rPr dirty="0" sz="2800" spc="-155">
                <a:latin typeface="Trebuchet MS"/>
                <a:cs typeface="Trebuchet MS"/>
              </a:rPr>
              <a:t>esclarecedor.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Se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houver</a:t>
            </a:r>
            <a:r>
              <a:rPr dirty="0" sz="2800" spc="-26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alguma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dúvida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ou </a:t>
            </a:r>
            <a:r>
              <a:rPr dirty="0" sz="2800" spc="-130">
                <a:latin typeface="Trebuchet MS"/>
                <a:cs typeface="Trebuchet MS"/>
              </a:rPr>
              <a:t>sugestão,</a:t>
            </a:r>
            <a:r>
              <a:rPr dirty="0" sz="2800" spc="-260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não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hesite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em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80">
                <a:latin typeface="Trebuchet MS"/>
                <a:cs typeface="Trebuchet MS"/>
              </a:rPr>
              <a:t>contatar.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5764" y="8272271"/>
            <a:ext cx="2710180" cy="2590800"/>
            <a:chOff x="3445764" y="8272271"/>
            <a:chExt cx="2710180" cy="2590800"/>
          </a:xfrm>
        </p:grpSpPr>
        <p:sp>
          <p:nvSpPr>
            <p:cNvPr id="4" name="object 4" descr=""/>
            <p:cNvSpPr/>
            <p:nvPr/>
          </p:nvSpPr>
          <p:spPr>
            <a:xfrm>
              <a:off x="3976116" y="8866631"/>
              <a:ext cx="1649095" cy="1521460"/>
            </a:xfrm>
            <a:custGeom>
              <a:avLst/>
              <a:gdLst/>
              <a:ahLst/>
              <a:cxnLst/>
              <a:rect l="l" t="t" r="r" b="b"/>
              <a:pathLst>
                <a:path w="1649095" h="1521459">
                  <a:moveTo>
                    <a:pt x="824484" y="0"/>
                  </a:moveTo>
                  <a:lnTo>
                    <a:pt x="774264" y="1387"/>
                  </a:lnTo>
                  <a:lnTo>
                    <a:pt x="724839" y="5498"/>
                  </a:lnTo>
                  <a:lnTo>
                    <a:pt x="676296" y="12252"/>
                  </a:lnTo>
                  <a:lnTo>
                    <a:pt x="628720" y="21570"/>
                  </a:lnTo>
                  <a:lnTo>
                    <a:pt x="582198" y="33372"/>
                  </a:lnTo>
                  <a:lnTo>
                    <a:pt x="536816" y="47578"/>
                  </a:lnTo>
                  <a:lnTo>
                    <a:pt x="492661" y="64109"/>
                  </a:lnTo>
                  <a:lnTo>
                    <a:pt x="449819" y="82886"/>
                  </a:lnTo>
                  <a:lnTo>
                    <a:pt x="408375" y="103829"/>
                  </a:lnTo>
                  <a:lnTo>
                    <a:pt x="368417" y="126858"/>
                  </a:lnTo>
                  <a:lnTo>
                    <a:pt x="330030" y="151894"/>
                  </a:lnTo>
                  <a:lnTo>
                    <a:pt x="293302" y="178857"/>
                  </a:lnTo>
                  <a:lnTo>
                    <a:pt x="258317" y="207668"/>
                  </a:lnTo>
                  <a:lnTo>
                    <a:pt x="225163" y="238247"/>
                  </a:lnTo>
                  <a:lnTo>
                    <a:pt x="193926" y="270515"/>
                  </a:lnTo>
                  <a:lnTo>
                    <a:pt x="164692" y="304391"/>
                  </a:lnTo>
                  <a:lnTo>
                    <a:pt x="137547" y="339797"/>
                  </a:lnTo>
                  <a:lnTo>
                    <a:pt x="112578" y="376653"/>
                  </a:lnTo>
                  <a:lnTo>
                    <a:pt x="89871" y="414880"/>
                  </a:lnTo>
                  <a:lnTo>
                    <a:pt x="69512" y="454397"/>
                  </a:lnTo>
                  <a:lnTo>
                    <a:pt x="51588" y="495125"/>
                  </a:lnTo>
                  <a:lnTo>
                    <a:pt x="36184" y="536985"/>
                  </a:lnTo>
                  <a:lnTo>
                    <a:pt x="23388" y="579897"/>
                  </a:lnTo>
                  <a:lnTo>
                    <a:pt x="13285" y="623782"/>
                  </a:lnTo>
                  <a:lnTo>
                    <a:pt x="5962" y="668559"/>
                  </a:lnTo>
                  <a:lnTo>
                    <a:pt x="1504" y="714150"/>
                  </a:lnTo>
                  <a:lnTo>
                    <a:pt x="0" y="760475"/>
                  </a:lnTo>
                  <a:lnTo>
                    <a:pt x="1504" y="806801"/>
                  </a:lnTo>
                  <a:lnTo>
                    <a:pt x="5962" y="852392"/>
                  </a:lnTo>
                  <a:lnTo>
                    <a:pt x="13285" y="897169"/>
                  </a:lnTo>
                  <a:lnTo>
                    <a:pt x="23388" y="941054"/>
                  </a:lnTo>
                  <a:lnTo>
                    <a:pt x="36184" y="983966"/>
                  </a:lnTo>
                  <a:lnTo>
                    <a:pt x="51588" y="1025826"/>
                  </a:lnTo>
                  <a:lnTo>
                    <a:pt x="69512" y="1066554"/>
                  </a:lnTo>
                  <a:lnTo>
                    <a:pt x="89871" y="1106071"/>
                  </a:lnTo>
                  <a:lnTo>
                    <a:pt x="112578" y="1144298"/>
                  </a:lnTo>
                  <a:lnTo>
                    <a:pt x="137547" y="1181154"/>
                  </a:lnTo>
                  <a:lnTo>
                    <a:pt x="164692" y="1216560"/>
                  </a:lnTo>
                  <a:lnTo>
                    <a:pt x="193926" y="1250436"/>
                  </a:lnTo>
                  <a:lnTo>
                    <a:pt x="225163" y="1282704"/>
                  </a:lnTo>
                  <a:lnTo>
                    <a:pt x="258317" y="1313283"/>
                  </a:lnTo>
                  <a:lnTo>
                    <a:pt x="293302" y="1342094"/>
                  </a:lnTo>
                  <a:lnTo>
                    <a:pt x="330030" y="1369057"/>
                  </a:lnTo>
                  <a:lnTo>
                    <a:pt x="368417" y="1394093"/>
                  </a:lnTo>
                  <a:lnTo>
                    <a:pt x="408375" y="1417122"/>
                  </a:lnTo>
                  <a:lnTo>
                    <a:pt x="449819" y="1438065"/>
                  </a:lnTo>
                  <a:lnTo>
                    <a:pt x="492661" y="1456842"/>
                  </a:lnTo>
                  <a:lnTo>
                    <a:pt x="536816" y="1473373"/>
                  </a:lnTo>
                  <a:lnTo>
                    <a:pt x="582198" y="1487579"/>
                  </a:lnTo>
                  <a:lnTo>
                    <a:pt x="628720" y="1499381"/>
                  </a:lnTo>
                  <a:lnTo>
                    <a:pt x="676296" y="1508699"/>
                  </a:lnTo>
                  <a:lnTo>
                    <a:pt x="724839" y="1515453"/>
                  </a:lnTo>
                  <a:lnTo>
                    <a:pt x="774264" y="1519564"/>
                  </a:lnTo>
                  <a:lnTo>
                    <a:pt x="824484" y="1520951"/>
                  </a:lnTo>
                  <a:lnTo>
                    <a:pt x="874703" y="1519564"/>
                  </a:lnTo>
                  <a:lnTo>
                    <a:pt x="924128" y="1515453"/>
                  </a:lnTo>
                  <a:lnTo>
                    <a:pt x="972671" y="1508699"/>
                  </a:lnTo>
                  <a:lnTo>
                    <a:pt x="1020247" y="1499381"/>
                  </a:lnTo>
                  <a:lnTo>
                    <a:pt x="1066769" y="1487579"/>
                  </a:lnTo>
                  <a:lnTo>
                    <a:pt x="1112151" y="1473373"/>
                  </a:lnTo>
                  <a:lnTo>
                    <a:pt x="1156306" y="1456842"/>
                  </a:lnTo>
                  <a:lnTo>
                    <a:pt x="1199148" y="1438065"/>
                  </a:lnTo>
                  <a:lnTo>
                    <a:pt x="1240592" y="1417122"/>
                  </a:lnTo>
                  <a:lnTo>
                    <a:pt x="1280550" y="1394093"/>
                  </a:lnTo>
                  <a:lnTo>
                    <a:pt x="1318937" y="1369057"/>
                  </a:lnTo>
                  <a:lnTo>
                    <a:pt x="1355665" y="1342094"/>
                  </a:lnTo>
                  <a:lnTo>
                    <a:pt x="1390650" y="1313283"/>
                  </a:lnTo>
                  <a:lnTo>
                    <a:pt x="1423804" y="1282704"/>
                  </a:lnTo>
                  <a:lnTo>
                    <a:pt x="1455041" y="1250436"/>
                  </a:lnTo>
                  <a:lnTo>
                    <a:pt x="1484275" y="1216560"/>
                  </a:lnTo>
                  <a:lnTo>
                    <a:pt x="1511420" y="1181154"/>
                  </a:lnTo>
                  <a:lnTo>
                    <a:pt x="1536389" y="1144298"/>
                  </a:lnTo>
                  <a:lnTo>
                    <a:pt x="1559096" y="1106071"/>
                  </a:lnTo>
                  <a:lnTo>
                    <a:pt x="1579455" y="1066554"/>
                  </a:lnTo>
                  <a:lnTo>
                    <a:pt x="1597379" y="1025826"/>
                  </a:lnTo>
                  <a:lnTo>
                    <a:pt x="1612783" y="983966"/>
                  </a:lnTo>
                  <a:lnTo>
                    <a:pt x="1625579" y="941054"/>
                  </a:lnTo>
                  <a:lnTo>
                    <a:pt x="1635682" y="897169"/>
                  </a:lnTo>
                  <a:lnTo>
                    <a:pt x="1643005" y="852392"/>
                  </a:lnTo>
                  <a:lnTo>
                    <a:pt x="1647463" y="806801"/>
                  </a:lnTo>
                  <a:lnTo>
                    <a:pt x="1648968" y="760475"/>
                  </a:lnTo>
                  <a:lnTo>
                    <a:pt x="1647463" y="714150"/>
                  </a:lnTo>
                  <a:lnTo>
                    <a:pt x="1643005" y="668559"/>
                  </a:lnTo>
                  <a:lnTo>
                    <a:pt x="1635682" y="623782"/>
                  </a:lnTo>
                  <a:lnTo>
                    <a:pt x="1625579" y="579897"/>
                  </a:lnTo>
                  <a:lnTo>
                    <a:pt x="1612783" y="536985"/>
                  </a:lnTo>
                  <a:lnTo>
                    <a:pt x="1597379" y="495125"/>
                  </a:lnTo>
                  <a:lnTo>
                    <a:pt x="1579455" y="454397"/>
                  </a:lnTo>
                  <a:lnTo>
                    <a:pt x="1559096" y="414880"/>
                  </a:lnTo>
                  <a:lnTo>
                    <a:pt x="1536389" y="376653"/>
                  </a:lnTo>
                  <a:lnTo>
                    <a:pt x="1511420" y="339797"/>
                  </a:lnTo>
                  <a:lnTo>
                    <a:pt x="1484275" y="304391"/>
                  </a:lnTo>
                  <a:lnTo>
                    <a:pt x="1455041" y="270515"/>
                  </a:lnTo>
                  <a:lnTo>
                    <a:pt x="1423804" y="238247"/>
                  </a:lnTo>
                  <a:lnTo>
                    <a:pt x="1390650" y="207668"/>
                  </a:lnTo>
                  <a:lnTo>
                    <a:pt x="1355665" y="178857"/>
                  </a:lnTo>
                  <a:lnTo>
                    <a:pt x="1318937" y="151894"/>
                  </a:lnTo>
                  <a:lnTo>
                    <a:pt x="1280550" y="126858"/>
                  </a:lnTo>
                  <a:lnTo>
                    <a:pt x="1240592" y="103829"/>
                  </a:lnTo>
                  <a:lnTo>
                    <a:pt x="1199148" y="82886"/>
                  </a:lnTo>
                  <a:lnTo>
                    <a:pt x="1156306" y="64109"/>
                  </a:lnTo>
                  <a:lnTo>
                    <a:pt x="1112151" y="47578"/>
                  </a:lnTo>
                  <a:lnTo>
                    <a:pt x="1066769" y="33372"/>
                  </a:lnTo>
                  <a:lnTo>
                    <a:pt x="1020247" y="21570"/>
                  </a:lnTo>
                  <a:lnTo>
                    <a:pt x="972671" y="12252"/>
                  </a:lnTo>
                  <a:lnTo>
                    <a:pt x="924128" y="5498"/>
                  </a:lnTo>
                  <a:lnTo>
                    <a:pt x="874703" y="1387"/>
                  </a:lnTo>
                  <a:lnTo>
                    <a:pt x="824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764" y="8272271"/>
              <a:ext cx="2709672" cy="25908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372102" y="10590352"/>
            <a:ext cx="733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3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132327" y="3757548"/>
            <a:ext cx="2694940" cy="2893060"/>
          </a:xfrm>
          <a:custGeom>
            <a:avLst/>
            <a:gdLst/>
            <a:ahLst/>
            <a:cxnLst/>
            <a:rect l="l" t="t" r="r" b="b"/>
            <a:pathLst>
              <a:path w="2694940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2694940" h="2893059">
                <a:moveTo>
                  <a:pt x="1134999" y="78867"/>
                </a:moveTo>
                <a:lnTo>
                  <a:pt x="102489" y="78867"/>
                </a:lnTo>
                <a:lnTo>
                  <a:pt x="153114" y="82077"/>
                </a:lnTo>
                <a:lnTo>
                  <a:pt x="202692" y="91693"/>
                </a:lnTo>
                <a:lnTo>
                  <a:pt x="251221" y="107692"/>
                </a:lnTo>
                <a:lnTo>
                  <a:pt x="298704" y="130048"/>
                </a:lnTo>
                <a:lnTo>
                  <a:pt x="353647" y="172243"/>
                </a:lnTo>
                <a:lnTo>
                  <a:pt x="386207" y="221869"/>
                </a:lnTo>
                <a:lnTo>
                  <a:pt x="401569" y="285359"/>
                </a:lnTo>
                <a:lnTo>
                  <a:pt x="406955" y="329565"/>
                </a:lnTo>
                <a:lnTo>
                  <a:pt x="410807" y="382067"/>
                </a:lnTo>
                <a:lnTo>
                  <a:pt x="413121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50" y="2451306"/>
                </a:lnTo>
                <a:lnTo>
                  <a:pt x="409722" y="2513917"/>
                </a:lnTo>
                <a:lnTo>
                  <a:pt x="404505" y="2568697"/>
                </a:lnTo>
                <a:lnTo>
                  <a:pt x="397198" y="2615642"/>
                </a:lnTo>
                <a:lnTo>
                  <a:pt x="387798" y="2654746"/>
                </a:lnTo>
                <a:lnTo>
                  <a:pt x="362712" y="2709417"/>
                </a:lnTo>
                <a:lnTo>
                  <a:pt x="332941" y="2741369"/>
                </a:lnTo>
                <a:lnTo>
                  <a:pt x="297730" y="2767504"/>
                </a:lnTo>
                <a:lnTo>
                  <a:pt x="257079" y="2787824"/>
                </a:lnTo>
                <a:lnTo>
                  <a:pt x="210989" y="2802334"/>
                </a:lnTo>
                <a:lnTo>
                  <a:pt x="159459" y="2811038"/>
                </a:lnTo>
                <a:lnTo>
                  <a:pt x="102489" y="2813939"/>
                </a:lnTo>
                <a:lnTo>
                  <a:pt x="1134999" y="2813939"/>
                </a:lnTo>
                <a:lnTo>
                  <a:pt x="1084496" y="2810746"/>
                </a:lnTo>
                <a:lnTo>
                  <a:pt x="1035304" y="2801159"/>
                </a:lnTo>
                <a:lnTo>
                  <a:pt x="987444" y="2785167"/>
                </a:lnTo>
                <a:lnTo>
                  <a:pt x="940943" y="2762758"/>
                </a:lnTo>
                <a:lnTo>
                  <a:pt x="884348" y="2720625"/>
                </a:lnTo>
                <a:lnTo>
                  <a:pt x="851281" y="2671064"/>
                </a:lnTo>
                <a:lnTo>
                  <a:pt x="835862" y="2607512"/>
                </a:lnTo>
                <a:lnTo>
                  <a:pt x="830484" y="2563304"/>
                </a:lnTo>
                <a:lnTo>
                  <a:pt x="826652" y="2510799"/>
                </a:lnTo>
                <a:lnTo>
                  <a:pt x="824358" y="2449989"/>
                </a:lnTo>
                <a:lnTo>
                  <a:pt x="823595" y="2380869"/>
                </a:lnTo>
                <a:lnTo>
                  <a:pt x="823595" y="511936"/>
                </a:lnTo>
                <a:lnTo>
                  <a:pt x="824683" y="441506"/>
                </a:lnTo>
                <a:lnTo>
                  <a:pt x="827949" y="378910"/>
                </a:lnTo>
                <a:lnTo>
                  <a:pt x="833392" y="324148"/>
                </a:lnTo>
                <a:lnTo>
                  <a:pt x="841012" y="277217"/>
                </a:lnTo>
                <a:lnTo>
                  <a:pt x="850809" y="238115"/>
                </a:lnTo>
                <a:lnTo>
                  <a:pt x="876935" y="183387"/>
                </a:lnTo>
                <a:lnTo>
                  <a:pt x="906598" y="151480"/>
                </a:lnTo>
                <a:lnTo>
                  <a:pt x="941610" y="125358"/>
                </a:lnTo>
                <a:lnTo>
                  <a:pt x="981963" y="105029"/>
                </a:lnTo>
                <a:lnTo>
                  <a:pt x="1027651" y="90499"/>
                </a:lnTo>
                <a:lnTo>
                  <a:pt x="1078665" y="81776"/>
                </a:lnTo>
                <a:lnTo>
                  <a:pt x="1134999" y="78867"/>
                </a:lnTo>
                <a:close/>
              </a:path>
              <a:path w="2694940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2694940" h="2893059">
                <a:moveTo>
                  <a:pt x="2694940" y="2813939"/>
                </a:moveTo>
                <a:lnTo>
                  <a:pt x="1455420" y="2813939"/>
                </a:lnTo>
                <a:lnTo>
                  <a:pt x="1455420" y="2892933"/>
                </a:lnTo>
                <a:lnTo>
                  <a:pt x="2694940" y="2892933"/>
                </a:lnTo>
                <a:lnTo>
                  <a:pt x="2694940" y="2813939"/>
                </a:lnTo>
                <a:close/>
              </a:path>
              <a:path w="2694940" h="2893059">
                <a:moveTo>
                  <a:pt x="2590419" y="78867"/>
                </a:moveTo>
                <a:lnTo>
                  <a:pt x="1557909" y="78867"/>
                </a:lnTo>
                <a:lnTo>
                  <a:pt x="1608534" y="82077"/>
                </a:lnTo>
                <a:lnTo>
                  <a:pt x="1658112" y="91693"/>
                </a:lnTo>
                <a:lnTo>
                  <a:pt x="1706641" y="107692"/>
                </a:lnTo>
                <a:lnTo>
                  <a:pt x="1754124" y="130048"/>
                </a:lnTo>
                <a:lnTo>
                  <a:pt x="1809067" y="172243"/>
                </a:lnTo>
                <a:lnTo>
                  <a:pt x="1841627" y="221869"/>
                </a:lnTo>
                <a:lnTo>
                  <a:pt x="1856989" y="285359"/>
                </a:lnTo>
                <a:lnTo>
                  <a:pt x="1862375" y="329565"/>
                </a:lnTo>
                <a:lnTo>
                  <a:pt x="1866227" y="382067"/>
                </a:lnTo>
                <a:lnTo>
                  <a:pt x="1868541" y="442860"/>
                </a:lnTo>
                <a:lnTo>
                  <a:pt x="1869313" y="511936"/>
                </a:lnTo>
                <a:lnTo>
                  <a:pt x="1869313" y="2380869"/>
                </a:lnTo>
                <a:lnTo>
                  <a:pt x="1868270" y="2451306"/>
                </a:lnTo>
                <a:lnTo>
                  <a:pt x="1865142" y="2513917"/>
                </a:lnTo>
                <a:lnTo>
                  <a:pt x="1859925" y="2568697"/>
                </a:lnTo>
                <a:lnTo>
                  <a:pt x="1852618" y="2615642"/>
                </a:lnTo>
                <a:lnTo>
                  <a:pt x="1843218" y="2654746"/>
                </a:lnTo>
                <a:lnTo>
                  <a:pt x="1818132" y="2709417"/>
                </a:lnTo>
                <a:lnTo>
                  <a:pt x="1788361" y="2741369"/>
                </a:lnTo>
                <a:lnTo>
                  <a:pt x="1753150" y="2767504"/>
                </a:lnTo>
                <a:lnTo>
                  <a:pt x="1712499" y="2787824"/>
                </a:lnTo>
                <a:lnTo>
                  <a:pt x="1666409" y="2802334"/>
                </a:lnTo>
                <a:lnTo>
                  <a:pt x="1614879" y="2811038"/>
                </a:lnTo>
                <a:lnTo>
                  <a:pt x="1557909" y="2813939"/>
                </a:lnTo>
                <a:lnTo>
                  <a:pt x="2590419" y="2813939"/>
                </a:lnTo>
                <a:lnTo>
                  <a:pt x="2539916" y="2810746"/>
                </a:lnTo>
                <a:lnTo>
                  <a:pt x="2490724" y="2801159"/>
                </a:lnTo>
                <a:lnTo>
                  <a:pt x="2442864" y="2785167"/>
                </a:lnTo>
                <a:lnTo>
                  <a:pt x="2396363" y="2762758"/>
                </a:lnTo>
                <a:lnTo>
                  <a:pt x="2339768" y="2720625"/>
                </a:lnTo>
                <a:lnTo>
                  <a:pt x="2306701" y="2671064"/>
                </a:lnTo>
                <a:lnTo>
                  <a:pt x="2291282" y="2607512"/>
                </a:lnTo>
                <a:lnTo>
                  <a:pt x="2285904" y="2563304"/>
                </a:lnTo>
                <a:lnTo>
                  <a:pt x="2282072" y="2510799"/>
                </a:lnTo>
                <a:lnTo>
                  <a:pt x="2279778" y="2449989"/>
                </a:lnTo>
                <a:lnTo>
                  <a:pt x="2279015" y="2380869"/>
                </a:lnTo>
                <a:lnTo>
                  <a:pt x="2279015" y="511936"/>
                </a:lnTo>
                <a:lnTo>
                  <a:pt x="2280103" y="441506"/>
                </a:lnTo>
                <a:lnTo>
                  <a:pt x="2283369" y="378910"/>
                </a:lnTo>
                <a:lnTo>
                  <a:pt x="2288812" y="324148"/>
                </a:lnTo>
                <a:lnTo>
                  <a:pt x="2296432" y="277217"/>
                </a:lnTo>
                <a:lnTo>
                  <a:pt x="2306229" y="238115"/>
                </a:lnTo>
                <a:lnTo>
                  <a:pt x="2332355" y="183387"/>
                </a:lnTo>
                <a:lnTo>
                  <a:pt x="2362018" y="151480"/>
                </a:lnTo>
                <a:lnTo>
                  <a:pt x="2397030" y="125358"/>
                </a:lnTo>
                <a:lnTo>
                  <a:pt x="2437384" y="105029"/>
                </a:lnTo>
                <a:lnTo>
                  <a:pt x="2483071" y="90499"/>
                </a:lnTo>
                <a:lnTo>
                  <a:pt x="2534085" y="81776"/>
                </a:lnTo>
                <a:lnTo>
                  <a:pt x="2590419" y="78867"/>
                </a:lnTo>
                <a:close/>
              </a:path>
              <a:path w="2694940" h="2893059">
                <a:moveTo>
                  <a:pt x="2694940" y="0"/>
                </a:moveTo>
                <a:lnTo>
                  <a:pt x="1455420" y="0"/>
                </a:lnTo>
                <a:lnTo>
                  <a:pt x="1455420" y="78867"/>
                </a:lnTo>
                <a:lnTo>
                  <a:pt x="2694940" y="78867"/>
                </a:lnTo>
                <a:lnTo>
                  <a:pt x="2694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660775" y="7467981"/>
            <a:ext cx="1701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88645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obter informações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específicas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nossos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bancos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dados,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exemplos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práticos.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2959" y="559435"/>
            <a:ext cx="6864350" cy="4390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SELECT</a:t>
            </a:r>
            <a:endParaRPr sz="2800">
              <a:latin typeface="Trebuchet MS"/>
              <a:cs typeface="Trebuchet MS"/>
            </a:endParaRPr>
          </a:p>
          <a:p>
            <a:pPr algn="just" marL="12700" marR="494665">
              <a:lnSpc>
                <a:spcPct val="100000"/>
              </a:lnSpc>
              <a:spcBef>
                <a:spcPts val="172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comando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SELECT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é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fundamental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no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é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usado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recuperar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dados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uma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ou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mais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m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um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banco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de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25">
                <a:latin typeface="Trebuchet MS"/>
                <a:cs typeface="Trebuchet MS"/>
              </a:rPr>
              <a:t>SELECT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com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asteriscos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70"/>
              </a:spcBef>
            </a:pPr>
            <a:r>
              <a:rPr dirty="0" sz="2000">
                <a:latin typeface="Trebuchet MS"/>
                <a:cs typeface="Trebuchet MS"/>
              </a:rPr>
              <a:t>Quando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usamos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SELECT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*,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estamos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dizendo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SQL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para </a:t>
            </a:r>
            <a:r>
              <a:rPr dirty="0" sz="2000" spc="-75">
                <a:latin typeface="Trebuchet MS"/>
                <a:cs typeface="Trebuchet MS"/>
              </a:rPr>
              <a:t>retornar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especificada.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Este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útil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quando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visualizar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precisar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listar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cada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manualmente.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26642" y="7075678"/>
            <a:ext cx="6521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81984"/>
            <a:ext cx="9183623" cy="442569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08988"/>
            <a:ext cx="9272015" cy="434187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23568" y="5180457"/>
            <a:ext cx="663320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nome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e-</a:t>
            </a:r>
            <a:r>
              <a:rPr dirty="0" sz="2000" spc="-40">
                <a:latin typeface="Trebuchet MS"/>
                <a:cs typeface="Trebuchet MS"/>
              </a:rPr>
              <a:t>mail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dos </a:t>
            </a:r>
            <a:r>
              <a:rPr dirty="0" sz="2000" spc="-35">
                <a:latin typeface="Trebuchet MS"/>
                <a:cs typeface="Trebuchet MS"/>
              </a:rPr>
              <a:t>registros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tabela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223568" y="570738"/>
            <a:ext cx="7003415" cy="2468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rebuchet MS"/>
                <a:cs typeface="Trebuchet MS"/>
              </a:rPr>
              <a:t>SELECT</a:t>
            </a:r>
            <a:r>
              <a:rPr dirty="0" sz="2800" spc="-275">
                <a:latin typeface="Trebuchet MS"/>
                <a:cs typeface="Trebuchet MS"/>
              </a:rPr>
              <a:t> </a:t>
            </a:r>
            <a:r>
              <a:rPr dirty="0" sz="2800" spc="-40">
                <a:latin typeface="Trebuchet MS"/>
                <a:cs typeface="Trebuchet MS"/>
              </a:rPr>
              <a:t>sem</a:t>
            </a:r>
            <a:r>
              <a:rPr dirty="0" sz="2800" spc="-254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asteriscos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045"/>
              </a:spcBef>
            </a:pPr>
            <a:r>
              <a:rPr dirty="0" sz="2000">
                <a:latin typeface="Trebuchet MS"/>
                <a:cs typeface="Trebuchet MS"/>
              </a:rPr>
              <a:t>Quando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especificamos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colunas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queremos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selecionar, </a:t>
            </a:r>
            <a:r>
              <a:rPr dirty="0" sz="2000" spc="75">
                <a:latin typeface="Trebuchet MS"/>
                <a:cs typeface="Trebuchet MS"/>
              </a:rPr>
              <a:t>somos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precisos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sobre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desejamos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recuperar. </a:t>
            </a: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método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mais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eficiente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claro,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especialmente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tabelas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muitas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colunas.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394966" y="3757548"/>
            <a:ext cx="4150360" cy="2893060"/>
          </a:xfrm>
          <a:custGeom>
            <a:avLst/>
            <a:gdLst/>
            <a:ahLst/>
            <a:cxnLst/>
            <a:rect l="l" t="t" r="r" b="b"/>
            <a:pathLst>
              <a:path w="4150359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150359" h="2893059">
                <a:moveTo>
                  <a:pt x="1134998" y="78867"/>
                </a:moveTo>
                <a:lnTo>
                  <a:pt x="102361" y="78867"/>
                </a:lnTo>
                <a:lnTo>
                  <a:pt x="153060" y="82077"/>
                </a:lnTo>
                <a:lnTo>
                  <a:pt x="202676" y="91693"/>
                </a:lnTo>
                <a:lnTo>
                  <a:pt x="251219" y="107692"/>
                </a:lnTo>
                <a:lnTo>
                  <a:pt x="298703" y="130048"/>
                </a:lnTo>
                <a:lnTo>
                  <a:pt x="353647" y="172243"/>
                </a:lnTo>
                <a:lnTo>
                  <a:pt x="386206" y="221869"/>
                </a:lnTo>
                <a:lnTo>
                  <a:pt x="401569" y="285359"/>
                </a:lnTo>
                <a:lnTo>
                  <a:pt x="406955" y="329565"/>
                </a:lnTo>
                <a:lnTo>
                  <a:pt x="410807" y="382067"/>
                </a:lnTo>
                <a:lnTo>
                  <a:pt x="413121" y="442860"/>
                </a:lnTo>
                <a:lnTo>
                  <a:pt x="413892" y="511936"/>
                </a:lnTo>
                <a:lnTo>
                  <a:pt x="413892" y="2380869"/>
                </a:lnTo>
                <a:lnTo>
                  <a:pt x="412850" y="2451306"/>
                </a:lnTo>
                <a:lnTo>
                  <a:pt x="409722" y="2513917"/>
                </a:lnTo>
                <a:lnTo>
                  <a:pt x="404505" y="2568697"/>
                </a:lnTo>
                <a:lnTo>
                  <a:pt x="397198" y="2615642"/>
                </a:lnTo>
                <a:lnTo>
                  <a:pt x="387798" y="2654746"/>
                </a:lnTo>
                <a:lnTo>
                  <a:pt x="362711" y="2709417"/>
                </a:lnTo>
                <a:lnTo>
                  <a:pt x="332940" y="2741369"/>
                </a:lnTo>
                <a:lnTo>
                  <a:pt x="297725" y="2767504"/>
                </a:lnTo>
                <a:lnTo>
                  <a:pt x="257063" y="2787824"/>
                </a:lnTo>
                <a:lnTo>
                  <a:pt x="210951" y="2802334"/>
                </a:lnTo>
                <a:lnTo>
                  <a:pt x="159385" y="2811038"/>
                </a:lnTo>
                <a:lnTo>
                  <a:pt x="102361" y="2813939"/>
                </a:lnTo>
                <a:lnTo>
                  <a:pt x="1134998" y="2813939"/>
                </a:lnTo>
                <a:lnTo>
                  <a:pt x="1084441" y="2810746"/>
                </a:lnTo>
                <a:lnTo>
                  <a:pt x="1035240" y="2801159"/>
                </a:lnTo>
                <a:lnTo>
                  <a:pt x="987373" y="2785167"/>
                </a:lnTo>
                <a:lnTo>
                  <a:pt x="940816" y="2762758"/>
                </a:lnTo>
                <a:lnTo>
                  <a:pt x="884332" y="2720625"/>
                </a:lnTo>
                <a:lnTo>
                  <a:pt x="851281" y="2671064"/>
                </a:lnTo>
                <a:lnTo>
                  <a:pt x="835829" y="2607512"/>
                </a:lnTo>
                <a:lnTo>
                  <a:pt x="830421" y="2563304"/>
                </a:lnTo>
                <a:lnTo>
                  <a:pt x="826558" y="2510799"/>
                </a:lnTo>
                <a:lnTo>
                  <a:pt x="824240" y="2449989"/>
                </a:lnTo>
                <a:lnTo>
                  <a:pt x="823467" y="2380869"/>
                </a:lnTo>
                <a:lnTo>
                  <a:pt x="823467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516" y="151480"/>
                </a:lnTo>
                <a:lnTo>
                  <a:pt x="941545" y="125358"/>
                </a:lnTo>
                <a:lnTo>
                  <a:pt x="981900" y="105029"/>
                </a:lnTo>
                <a:lnTo>
                  <a:pt x="1027589" y="90499"/>
                </a:lnTo>
                <a:lnTo>
                  <a:pt x="1078620" y="81776"/>
                </a:lnTo>
                <a:lnTo>
                  <a:pt x="1134998" y="78867"/>
                </a:lnTo>
                <a:close/>
              </a:path>
              <a:path w="4150359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150359" h="2893059">
                <a:moveTo>
                  <a:pt x="2694939" y="2813939"/>
                </a:moveTo>
                <a:lnTo>
                  <a:pt x="1455420" y="2813939"/>
                </a:lnTo>
                <a:lnTo>
                  <a:pt x="1455420" y="2892933"/>
                </a:lnTo>
                <a:lnTo>
                  <a:pt x="2694939" y="2892933"/>
                </a:lnTo>
                <a:lnTo>
                  <a:pt x="2694939" y="2813939"/>
                </a:lnTo>
                <a:close/>
              </a:path>
              <a:path w="4150359" h="2893059">
                <a:moveTo>
                  <a:pt x="2590419" y="78867"/>
                </a:moveTo>
                <a:lnTo>
                  <a:pt x="1557782" y="78867"/>
                </a:lnTo>
                <a:lnTo>
                  <a:pt x="1608480" y="82077"/>
                </a:lnTo>
                <a:lnTo>
                  <a:pt x="1658096" y="91693"/>
                </a:lnTo>
                <a:lnTo>
                  <a:pt x="1706639" y="107692"/>
                </a:lnTo>
                <a:lnTo>
                  <a:pt x="1754123" y="130048"/>
                </a:lnTo>
                <a:lnTo>
                  <a:pt x="1809067" y="172243"/>
                </a:lnTo>
                <a:lnTo>
                  <a:pt x="1841626" y="221869"/>
                </a:lnTo>
                <a:lnTo>
                  <a:pt x="1856989" y="285359"/>
                </a:lnTo>
                <a:lnTo>
                  <a:pt x="1862375" y="329565"/>
                </a:lnTo>
                <a:lnTo>
                  <a:pt x="1866227" y="382067"/>
                </a:lnTo>
                <a:lnTo>
                  <a:pt x="1868541" y="442860"/>
                </a:lnTo>
                <a:lnTo>
                  <a:pt x="1869312" y="511936"/>
                </a:lnTo>
                <a:lnTo>
                  <a:pt x="1869312" y="2380869"/>
                </a:lnTo>
                <a:lnTo>
                  <a:pt x="1868270" y="2451306"/>
                </a:lnTo>
                <a:lnTo>
                  <a:pt x="1865142" y="2513917"/>
                </a:lnTo>
                <a:lnTo>
                  <a:pt x="1859925" y="2568697"/>
                </a:lnTo>
                <a:lnTo>
                  <a:pt x="1852618" y="2615642"/>
                </a:lnTo>
                <a:lnTo>
                  <a:pt x="1843218" y="2654746"/>
                </a:lnTo>
                <a:lnTo>
                  <a:pt x="1818132" y="2709417"/>
                </a:lnTo>
                <a:lnTo>
                  <a:pt x="1788360" y="2741369"/>
                </a:lnTo>
                <a:lnTo>
                  <a:pt x="1753145" y="2767504"/>
                </a:lnTo>
                <a:lnTo>
                  <a:pt x="1712483" y="2787824"/>
                </a:lnTo>
                <a:lnTo>
                  <a:pt x="1666371" y="2802334"/>
                </a:lnTo>
                <a:lnTo>
                  <a:pt x="1614805" y="2811038"/>
                </a:lnTo>
                <a:lnTo>
                  <a:pt x="1557782" y="2813939"/>
                </a:lnTo>
                <a:lnTo>
                  <a:pt x="2590419" y="2813939"/>
                </a:lnTo>
                <a:lnTo>
                  <a:pt x="2539861" y="2810746"/>
                </a:lnTo>
                <a:lnTo>
                  <a:pt x="2490660" y="2801159"/>
                </a:lnTo>
                <a:lnTo>
                  <a:pt x="2442793" y="2785167"/>
                </a:lnTo>
                <a:lnTo>
                  <a:pt x="2396235" y="2762758"/>
                </a:lnTo>
                <a:lnTo>
                  <a:pt x="2339752" y="2720625"/>
                </a:lnTo>
                <a:lnTo>
                  <a:pt x="2306700" y="2671064"/>
                </a:lnTo>
                <a:lnTo>
                  <a:pt x="2291249" y="2607512"/>
                </a:lnTo>
                <a:lnTo>
                  <a:pt x="2285841" y="2563304"/>
                </a:lnTo>
                <a:lnTo>
                  <a:pt x="2281978" y="2510799"/>
                </a:lnTo>
                <a:lnTo>
                  <a:pt x="2279660" y="2449989"/>
                </a:lnTo>
                <a:lnTo>
                  <a:pt x="2278887" y="2380869"/>
                </a:lnTo>
                <a:lnTo>
                  <a:pt x="2278887" y="511936"/>
                </a:lnTo>
                <a:lnTo>
                  <a:pt x="2279976" y="441506"/>
                </a:lnTo>
                <a:lnTo>
                  <a:pt x="2283242" y="378910"/>
                </a:lnTo>
                <a:lnTo>
                  <a:pt x="2288685" y="324148"/>
                </a:lnTo>
                <a:lnTo>
                  <a:pt x="2296305" y="277217"/>
                </a:lnTo>
                <a:lnTo>
                  <a:pt x="2306102" y="238115"/>
                </a:lnTo>
                <a:lnTo>
                  <a:pt x="2332228" y="183387"/>
                </a:lnTo>
                <a:lnTo>
                  <a:pt x="2361936" y="151480"/>
                </a:lnTo>
                <a:lnTo>
                  <a:pt x="2396965" y="125358"/>
                </a:lnTo>
                <a:lnTo>
                  <a:pt x="2437320" y="105029"/>
                </a:lnTo>
                <a:lnTo>
                  <a:pt x="2483009" y="90499"/>
                </a:lnTo>
                <a:lnTo>
                  <a:pt x="2534040" y="81776"/>
                </a:lnTo>
                <a:lnTo>
                  <a:pt x="2590419" y="78867"/>
                </a:lnTo>
                <a:close/>
              </a:path>
              <a:path w="4150359" h="2893059">
                <a:moveTo>
                  <a:pt x="2694939" y="0"/>
                </a:moveTo>
                <a:lnTo>
                  <a:pt x="1455420" y="0"/>
                </a:lnTo>
                <a:lnTo>
                  <a:pt x="1455420" y="78867"/>
                </a:lnTo>
                <a:lnTo>
                  <a:pt x="2694939" y="78867"/>
                </a:lnTo>
                <a:lnTo>
                  <a:pt x="2694939" y="0"/>
                </a:lnTo>
                <a:close/>
              </a:path>
              <a:path w="4150359" h="2893059">
                <a:moveTo>
                  <a:pt x="4150359" y="2813939"/>
                </a:moveTo>
                <a:lnTo>
                  <a:pt x="2910839" y="2813939"/>
                </a:lnTo>
                <a:lnTo>
                  <a:pt x="2910839" y="2892933"/>
                </a:lnTo>
                <a:lnTo>
                  <a:pt x="4150359" y="2892933"/>
                </a:lnTo>
                <a:lnTo>
                  <a:pt x="4150359" y="2813939"/>
                </a:lnTo>
                <a:close/>
              </a:path>
              <a:path w="4150359" h="2893059">
                <a:moveTo>
                  <a:pt x="4045838" y="78867"/>
                </a:moveTo>
                <a:lnTo>
                  <a:pt x="3013201" y="78867"/>
                </a:lnTo>
                <a:lnTo>
                  <a:pt x="3063900" y="82077"/>
                </a:lnTo>
                <a:lnTo>
                  <a:pt x="3113516" y="91693"/>
                </a:lnTo>
                <a:lnTo>
                  <a:pt x="3162059" y="107692"/>
                </a:lnTo>
                <a:lnTo>
                  <a:pt x="3209544" y="130048"/>
                </a:lnTo>
                <a:lnTo>
                  <a:pt x="3264487" y="172243"/>
                </a:lnTo>
                <a:lnTo>
                  <a:pt x="3297047" y="221869"/>
                </a:lnTo>
                <a:lnTo>
                  <a:pt x="3312409" y="285359"/>
                </a:lnTo>
                <a:lnTo>
                  <a:pt x="3317795" y="329565"/>
                </a:lnTo>
                <a:lnTo>
                  <a:pt x="3321647" y="382067"/>
                </a:lnTo>
                <a:lnTo>
                  <a:pt x="3323961" y="442860"/>
                </a:lnTo>
                <a:lnTo>
                  <a:pt x="3324732" y="511936"/>
                </a:lnTo>
                <a:lnTo>
                  <a:pt x="3324732" y="2380869"/>
                </a:lnTo>
                <a:lnTo>
                  <a:pt x="3323690" y="2451306"/>
                </a:lnTo>
                <a:lnTo>
                  <a:pt x="3320562" y="2513917"/>
                </a:lnTo>
                <a:lnTo>
                  <a:pt x="3315345" y="2568697"/>
                </a:lnTo>
                <a:lnTo>
                  <a:pt x="3308038" y="2615642"/>
                </a:lnTo>
                <a:lnTo>
                  <a:pt x="3298638" y="2654746"/>
                </a:lnTo>
                <a:lnTo>
                  <a:pt x="3273552" y="2709417"/>
                </a:lnTo>
                <a:lnTo>
                  <a:pt x="3243780" y="2741369"/>
                </a:lnTo>
                <a:lnTo>
                  <a:pt x="3208565" y="2767504"/>
                </a:lnTo>
                <a:lnTo>
                  <a:pt x="3167903" y="2787824"/>
                </a:lnTo>
                <a:lnTo>
                  <a:pt x="3121791" y="2802334"/>
                </a:lnTo>
                <a:lnTo>
                  <a:pt x="3070225" y="2811038"/>
                </a:lnTo>
                <a:lnTo>
                  <a:pt x="3013201" y="2813939"/>
                </a:lnTo>
                <a:lnTo>
                  <a:pt x="4045838" y="2813939"/>
                </a:lnTo>
                <a:lnTo>
                  <a:pt x="3995281" y="2810746"/>
                </a:lnTo>
                <a:lnTo>
                  <a:pt x="3946080" y="2801159"/>
                </a:lnTo>
                <a:lnTo>
                  <a:pt x="3898213" y="2785167"/>
                </a:lnTo>
                <a:lnTo>
                  <a:pt x="3851655" y="2762758"/>
                </a:lnTo>
                <a:lnTo>
                  <a:pt x="3795172" y="2720625"/>
                </a:lnTo>
                <a:lnTo>
                  <a:pt x="3762121" y="2671064"/>
                </a:lnTo>
                <a:lnTo>
                  <a:pt x="3746669" y="2607512"/>
                </a:lnTo>
                <a:lnTo>
                  <a:pt x="3741261" y="2563304"/>
                </a:lnTo>
                <a:lnTo>
                  <a:pt x="3737398" y="2510799"/>
                </a:lnTo>
                <a:lnTo>
                  <a:pt x="3735080" y="2449989"/>
                </a:lnTo>
                <a:lnTo>
                  <a:pt x="3734307" y="2380869"/>
                </a:lnTo>
                <a:lnTo>
                  <a:pt x="3734307" y="511936"/>
                </a:lnTo>
                <a:lnTo>
                  <a:pt x="3735396" y="441506"/>
                </a:lnTo>
                <a:lnTo>
                  <a:pt x="3738662" y="378910"/>
                </a:lnTo>
                <a:lnTo>
                  <a:pt x="3744105" y="324148"/>
                </a:lnTo>
                <a:lnTo>
                  <a:pt x="3751725" y="277217"/>
                </a:lnTo>
                <a:lnTo>
                  <a:pt x="3761522" y="238115"/>
                </a:lnTo>
                <a:lnTo>
                  <a:pt x="3787648" y="183387"/>
                </a:lnTo>
                <a:lnTo>
                  <a:pt x="3817356" y="151480"/>
                </a:lnTo>
                <a:lnTo>
                  <a:pt x="3852385" y="125358"/>
                </a:lnTo>
                <a:lnTo>
                  <a:pt x="3892740" y="105029"/>
                </a:lnTo>
                <a:lnTo>
                  <a:pt x="3938429" y="90499"/>
                </a:lnTo>
                <a:lnTo>
                  <a:pt x="3989460" y="81776"/>
                </a:lnTo>
                <a:lnTo>
                  <a:pt x="4045838" y="78867"/>
                </a:lnTo>
                <a:close/>
              </a:path>
              <a:path w="4150359" h="2893059">
                <a:moveTo>
                  <a:pt x="4150359" y="0"/>
                </a:moveTo>
                <a:lnTo>
                  <a:pt x="2910839" y="0"/>
                </a:lnTo>
                <a:lnTo>
                  <a:pt x="2910839" y="78867"/>
                </a:lnTo>
                <a:lnTo>
                  <a:pt x="4150359" y="78867"/>
                </a:lnTo>
                <a:lnTo>
                  <a:pt x="4150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763771" y="7467981"/>
            <a:ext cx="1651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005076" y="8835084"/>
            <a:ext cx="588645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Veremos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comando</a:t>
            </a:r>
            <a:r>
              <a:rPr dirty="0" sz="20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obter informações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específicas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nossos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bancos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dados,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exemplos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práticos.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64132" y="578358"/>
            <a:ext cx="6100445" cy="203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WHERE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94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utilizado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para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filtrar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resultados </a:t>
            </a:r>
            <a:r>
              <a:rPr dirty="0" sz="2000" spc="-25">
                <a:latin typeface="Trebuchet MS"/>
                <a:cs typeface="Trebuchet MS"/>
              </a:rPr>
              <a:t>retornados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por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uma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condições específicas.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000" spc="-10">
                <a:latin typeface="Trebuchet MS"/>
                <a:cs typeface="Trebuchet MS"/>
              </a:rPr>
              <a:t>Exemplo: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4132" y="5129022"/>
            <a:ext cx="7041515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rebuchet MS"/>
                <a:cs typeface="Trebuchet MS"/>
              </a:rPr>
              <a:t>Este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comando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retorna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todos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produtos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cujo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preço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superior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 </a:t>
            </a:r>
            <a:r>
              <a:rPr dirty="0" sz="2000" spc="-25">
                <a:latin typeface="Trebuchet MS"/>
                <a:cs typeface="Trebuchet MS"/>
              </a:rPr>
              <a:t>50.</a:t>
            </a:r>
            <a:endParaRPr sz="2000">
              <a:latin typeface="Trebuchet MS"/>
              <a:cs typeface="Trebuchet MS"/>
            </a:endParaRPr>
          </a:p>
          <a:p>
            <a:pPr marL="12700" marR="422909">
              <a:lnSpc>
                <a:spcPct val="100000"/>
              </a:lnSpc>
              <a:spcBef>
                <a:spcPts val="1025"/>
              </a:spcBef>
            </a:pPr>
            <a:r>
              <a:rPr dirty="0" sz="2000" spc="105">
                <a:latin typeface="Trebuchet MS"/>
                <a:cs typeface="Trebuchet MS"/>
              </a:rPr>
              <a:t>O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WHERE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é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crucial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para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selecionar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apenas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dados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que </a:t>
            </a:r>
            <a:r>
              <a:rPr dirty="0" sz="2000" spc="-35">
                <a:latin typeface="Trebuchet MS"/>
                <a:cs typeface="Trebuchet MS"/>
              </a:rPr>
              <a:t>atendem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critérios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específicos,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tornando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consultas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mais </a:t>
            </a:r>
            <a:r>
              <a:rPr dirty="0" sz="2000">
                <a:latin typeface="Trebuchet MS"/>
                <a:cs typeface="Trebuchet MS"/>
              </a:rPr>
              <a:t>precisas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eficientes.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66672"/>
            <a:ext cx="8817864" cy="439826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s a b e l e</dc:creator>
  <dc:title>Apresentação do PowerPoint</dc:title>
  <dcterms:created xsi:type="dcterms:W3CDTF">2024-05-28T22:06:16Z</dcterms:created>
  <dcterms:modified xsi:type="dcterms:W3CDTF">2024-05-28T22:06:16Z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2024-05-28T00:00:00Z</vt:filetime>
  </property>
  <property fmtid="{D5CDD505-2E9C-101B-9397-08002B2CF9AE}" pid="5" name="Producer">
    <vt:lpwstr>3-Heights(TM) PDF Security Shell 4.8.25.2 (http://www.pdf-tools.com)</vt:lpwstr>
  </property>
</Properties>
</file>