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3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8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B28"/>
    <a:srgbClr val="000000"/>
    <a:srgbClr val="180A21"/>
    <a:srgbClr val="548EBF"/>
    <a:srgbClr val="B0CBE2"/>
    <a:srgbClr val="160912"/>
    <a:srgbClr val="CCDEEC"/>
    <a:srgbClr val="CCECFF"/>
    <a:srgbClr val="180A1F"/>
    <a:srgbClr val="B28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4E0F6-0440-4562-B4AB-0F55C4023FC7}" v="2898" dt="2024-05-28T21:22:2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73" autoAdjust="0"/>
  </p:normalViewPr>
  <p:slideViewPr>
    <p:cSldViewPr snapToGrid="0" showGuides="1">
      <p:cViewPr varScale="1">
        <p:scale>
          <a:sx n="58" d="100"/>
          <a:sy n="58" d="100"/>
        </p:scale>
        <p:origin x="3018" y="90"/>
      </p:cViewPr>
      <p:guideLst>
        <p:guide orient="horz" pos="4032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s a b e l e" userId="c9009a7b7f848052" providerId="LiveId" clId="{58A4E0F6-0440-4562-B4AB-0F55C4023FC7}"/>
    <pc:docChg chg="undo redo custSel addSld delSld modSld sldOrd modMainMaster">
      <pc:chgData name="i s a b e l e" userId="c9009a7b7f848052" providerId="LiveId" clId="{58A4E0F6-0440-4562-B4AB-0F55C4023FC7}" dt="2024-05-28T21:59:17.033" v="14918" actId="20577"/>
      <pc:docMkLst>
        <pc:docMk/>
      </pc:docMkLst>
      <pc:sldChg chg="addSp delSp modSp del mod">
        <pc:chgData name="i s a b e l e" userId="c9009a7b7f848052" providerId="LiveId" clId="{58A4E0F6-0440-4562-B4AB-0F55C4023FC7}" dt="2024-05-23T16:19:45.335" v="9413" actId="47"/>
        <pc:sldMkLst>
          <pc:docMk/>
          <pc:sldMk cId="2503571452" sldId="256"/>
        </pc:sldMkLst>
        <pc:spChg chg="del mod">
          <ac:chgData name="i s a b e l e" userId="c9009a7b7f848052" providerId="LiveId" clId="{58A4E0F6-0440-4562-B4AB-0F55C4023FC7}" dt="2024-05-21T13:51:38.682" v="3" actId="478"/>
          <ac:spMkLst>
            <pc:docMk/>
            <pc:sldMk cId="2503571452" sldId="256"/>
            <ac:spMk id="2" creationId="{3ABB696E-3629-A773-55AA-B9BB7A91B4C0}"/>
          </ac:spMkLst>
        </pc:spChg>
        <pc:spChg chg="del">
          <ac:chgData name="i s a b e l e" userId="c9009a7b7f848052" providerId="LiveId" clId="{58A4E0F6-0440-4562-B4AB-0F55C4023FC7}" dt="2024-05-21T13:51:37.009" v="1" actId="478"/>
          <ac:spMkLst>
            <pc:docMk/>
            <pc:sldMk cId="2503571452" sldId="256"/>
            <ac:spMk id="3" creationId="{B7069445-BD62-DE8C-B527-3337B30E8E60}"/>
          </ac:spMkLst>
        </pc:spChg>
        <pc:spChg chg="add mod">
          <ac:chgData name="i s a b e l e" userId="c9009a7b7f848052" providerId="LiveId" clId="{58A4E0F6-0440-4562-B4AB-0F55C4023FC7}" dt="2024-05-21T14:10:25.663" v="6" actId="1076"/>
          <ac:spMkLst>
            <pc:docMk/>
            <pc:sldMk cId="2503571452" sldId="256"/>
            <ac:spMk id="5" creationId="{8D19F878-68C3-2D87-DF5C-3A01F373C467}"/>
          </ac:spMkLst>
        </pc:spChg>
        <pc:spChg chg="add">
          <ac:chgData name="i s a b e l e" userId="c9009a7b7f848052" providerId="LiveId" clId="{58A4E0F6-0440-4562-B4AB-0F55C4023FC7}" dt="2024-05-21T15:14:52.268" v="117"/>
          <ac:spMkLst>
            <pc:docMk/>
            <pc:sldMk cId="2503571452" sldId="256"/>
            <ac:spMk id="14" creationId="{417EAFEA-598C-78BC-68D2-22978DB5F982}"/>
          </ac:spMkLst>
        </pc:spChg>
        <pc:picChg chg="add mod">
          <ac:chgData name="i s a b e l e" userId="c9009a7b7f848052" providerId="LiveId" clId="{58A4E0F6-0440-4562-B4AB-0F55C4023FC7}" dt="2024-05-23T16:19:29.170" v="9411"/>
          <ac:picMkLst>
            <pc:docMk/>
            <pc:sldMk cId="2503571452" sldId="256"/>
            <ac:picMk id="2" creationId="{3F754E07-4EAF-7E0D-B6A2-DAC854B75041}"/>
          </ac:picMkLst>
        </pc:picChg>
        <pc:picChg chg="add del mod">
          <ac:chgData name="i s a b e l e" userId="c9009a7b7f848052" providerId="LiveId" clId="{58A4E0F6-0440-4562-B4AB-0F55C4023FC7}" dt="2024-05-21T14:37:44.407" v="50" actId="478"/>
          <ac:picMkLst>
            <pc:docMk/>
            <pc:sldMk cId="2503571452" sldId="256"/>
            <ac:picMk id="6" creationId="{6696EA0D-0DE4-DADC-90FF-1678155BA905}"/>
          </ac:picMkLst>
        </pc:picChg>
        <pc:picChg chg="add del mod">
          <ac:chgData name="i s a b e l e" userId="c9009a7b7f848052" providerId="LiveId" clId="{58A4E0F6-0440-4562-B4AB-0F55C4023FC7}" dt="2024-05-21T14:37:43.840" v="48" actId="478"/>
          <ac:picMkLst>
            <pc:docMk/>
            <pc:sldMk cId="2503571452" sldId="256"/>
            <ac:picMk id="7" creationId="{4289EE64-6EEA-1F49-C915-2BB98413560B}"/>
          </ac:picMkLst>
        </pc:picChg>
        <pc:picChg chg="add del mod">
          <ac:chgData name="i s a b e l e" userId="c9009a7b7f848052" providerId="LiveId" clId="{58A4E0F6-0440-4562-B4AB-0F55C4023FC7}" dt="2024-05-21T14:37:43.287" v="46" actId="478"/>
          <ac:picMkLst>
            <pc:docMk/>
            <pc:sldMk cId="2503571452" sldId="256"/>
            <ac:picMk id="8" creationId="{540A67D4-863A-9710-8A3C-8F9A7237BECE}"/>
          </ac:picMkLst>
        </pc:picChg>
        <pc:picChg chg="add del mod">
          <ac:chgData name="i s a b e l e" userId="c9009a7b7f848052" providerId="LiveId" clId="{58A4E0F6-0440-4562-B4AB-0F55C4023FC7}" dt="2024-05-21T14:37:44.894" v="52" actId="478"/>
          <ac:picMkLst>
            <pc:docMk/>
            <pc:sldMk cId="2503571452" sldId="256"/>
            <ac:picMk id="9" creationId="{C0765C6F-AD5D-90F1-4652-711BC3ED6027}"/>
          </ac:picMkLst>
        </pc:picChg>
        <pc:picChg chg="add del mod">
          <ac:chgData name="i s a b e l e" userId="c9009a7b7f848052" providerId="LiveId" clId="{58A4E0F6-0440-4562-B4AB-0F55C4023FC7}" dt="2024-05-21T15:36:22.532" v="175" actId="478"/>
          <ac:picMkLst>
            <pc:docMk/>
            <pc:sldMk cId="2503571452" sldId="256"/>
            <ac:picMk id="10" creationId="{7E0430E5-61E9-A176-A2E4-3F208828E136}"/>
          </ac:picMkLst>
        </pc:picChg>
        <pc:picChg chg="add del mod">
          <ac:chgData name="i s a b e l e" userId="c9009a7b7f848052" providerId="LiveId" clId="{58A4E0F6-0440-4562-B4AB-0F55C4023FC7}" dt="2024-05-21T15:36:25.283" v="179" actId="478"/>
          <ac:picMkLst>
            <pc:docMk/>
            <pc:sldMk cId="2503571452" sldId="256"/>
            <ac:picMk id="11" creationId="{21094E0D-8164-E563-024D-88C9569E1F49}"/>
          </ac:picMkLst>
        </pc:picChg>
        <pc:picChg chg="add del mod">
          <ac:chgData name="i s a b e l e" userId="c9009a7b7f848052" providerId="LiveId" clId="{58A4E0F6-0440-4562-B4AB-0F55C4023FC7}" dt="2024-05-21T15:36:21.876" v="174" actId="478"/>
          <ac:picMkLst>
            <pc:docMk/>
            <pc:sldMk cId="2503571452" sldId="256"/>
            <ac:picMk id="12" creationId="{3C215A70-C265-A6EE-12DC-B12986248C7E}"/>
          </ac:picMkLst>
        </pc:picChg>
        <pc:picChg chg="add del mod">
          <ac:chgData name="i s a b e l e" userId="c9009a7b7f848052" providerId="LiveId" clId="{58A4E0F6-0440-4562-B4AB-0F55C4023FC7}" dt="2024-05-21T15:36:24.699" v="178" actId="478"/>
          <ac:picMkLst>
            <pc:docMk/>
            <pc:sldMk cId="2503571452" sldId="256"/>
            <ac:picMk id="13" creationId="{47684EDE-7AA7-BD85-8D7F-25E343DC0148}"/>
          </ac:picMkLst>
        </pc:picChg>
        <pc:picChg chg="add mod">
          <ac:chgData name="i s a b e l e" userId="c9009a7b7f848052" providerId="LiveId" clId="{58A4E0F6-0440-4562-B4AB-0F55C4023FC7}" dt="2024-05-23T16:18:46.855" v="9409" actId="1076"/>
          <ac:picMkLst>
            <pc:docMk/>
            <pc:sldMk cId="2503571452" sldId="256"/>
            <ac:picMk id="15" creationId="{FAD97B4E-C42D-A9FC-FEF4-5D322738FFC6}"/>
          </ac:picMkLst>
        </pc:picChg>
        <pc:picChg chg="add del mod">
          <ac:chgData name="i s a b e l e" userId="c9009a7b7f848052" providerId="LiveId" clId="{58A4E0F6-0440-4562-B4AB-0F55C4023FC7}" dt="2024-05-21T15:36:23.716" v="177" actId="478"/>
          <ac:picMkLst>
            <pc:docMk/>
            <pc:sldMk cId="2503571452" sldId="256"/>
            <ac:picMk id="16" creationId="{AF41E8B5-38EE-B20A-189A-DCE675689FE4}"/>
          </ac:picMkLst>
        </pc:picChg>
        <pc:picChg chg="add mod">
          <ac:chgData name="i s a b e l e" userId="c9009a7b7f848052" providerId="LiveId" clId="{58A4E0F6-0440-4562-B4AB-0F55C4023FC7}" dt="2024-05-23T16:18:36.511" v="9405" actId="1076"/>
          <ac:picMkLst>
            <pc:docMk/>
            <pc:sldMk cId="2503571452" sldId="256"/>
            <ac:picMk id="17" creationId="{00331FF8-C68F-5BB5-86B7-EF98CD46570D}"/>
          </ac:picMkLst>
        </pc:picChg>
        <pc:picChg chg="add mod">
          <ac:chgData name="i s a b e l e" userId="c9009a7b7f848052" providerId="LiveId" clId="{58A4E0F6-0440-4562-B4AB-0F55C4023FC7}" dt="2024-05-23T16:18:39.527" v="9406" actId="14100"/>
          <ac:picMkLst>
            <pc:docMk/>
            <pc:sldMk cId="2503571452" sldId="256"/>
            <ac:picMk id="18" creationId="{60574077-B1E3-979D-D2C0-6C1DA1325270}"/>
          </ac:picMkLst>
        </pc:picChg>
        <pc:picChg chg="add del mod">
          <ac:chgData name="i s a b e l e" userId="c9009a7b7f848052" providerId="LiveId" clId="{58A4E0F6-0440-4562-B4AB-0F55C4023FC7}" dt="2024-05-21T15:07:49.542" v="71" actId="478"/>
          <ac:picMkLst>
            <pc:docMk/>
            <pc:sldMk cId="2503571452" sldId="256"/>
            <ac:picMk id="1026" creationId="{D41194F1-D564-C8EE-1773-C35CBF54BA00}"/>
          </ac:picMkLst>
        </pc:picChg>
        <pc:picChg chg="add del mod">
          <ac:chgData name="i s a b e l e" userId="c9009a7b7f848052" providerId="LiveId" clId="{58A4E0F6-0440-4562-B4AB-0F55C4023FC7}" dt="2024-05-21T15:36:23.156" v="176" actId="478"/>
          <ac:picMkLst>
            <pc:docMk/>
            <pc:sldMk cId="2503571452" sldId="256"/>
            <ac:picMk id="1029" creationId="{5ED6DDFB-E859-4CFC-F04A-8077F910A25A}"/>
          </ac:picMkLst>
        </pc:picChg>
        <pc:picChg chg="add del mod">
          <ac:chgData name="i s a b e l e" userId="c9009a7b7f848052" providerId="LiveId" clId="{58A4E0F6-0440-4562-B4AB-0F55C4023FC7}" dt="2024-05-23T16:18:10.605" v="9395" actId="478"/>
          <ac:picMkLst>
            <pc:docMk/>
            <pc:sldMk cId="2503571452" sldId="256"/>
            <ac:picMk id="1031" creationId="{74DC7D05-940E-B953-CD68-9C8DBA4D5D5A}"/>
          </ac:picMkLst>
        </pc:picChg>
        <pc:picChg chg="add mod">
          <ac:chgData name="i s a b e l e" userId="c9009a7b7f848052" providerId="LiveId" clId="{58A4E0F6-0440-4562-B4AB-0F55C4023FC7}" dt="2024-05-23T16:18:42.254" v="9408" actId="1076"/>
          <ac:picMkLst>
            <pc:docMk/>
            <pc:sldMk cId="2503571452" sldId="256"/>
            <ac:picMk id="1033" creationId="{EC46DE15-4E3A-4EF4-EFA7-11258022A42C}"/>
          </ac:picMkLst>
        </pc:picChg>
        <pc:picChg chg="add del mod">
          <ac:chgData name="i s a b e l e" userId="c9009a7b7f848052" providerId="LiveId" clId="{58A4E0F6-0440-4562-B4AB-0F55C4023FC7}" dt="2024-05-23T16:19:37.137" v="9412" actId="478"/>
          <ac:picMkLst>
            <pc:docMk/>
            <pc:sldMk cId="2503571452" sldId="256"/>
            <ac:picMk id="1035" creationId="{2B1E11F2-14B9-88A1-4A47-1458BC93B189}"/>
          </ac:picMkLst>
        </pc:picChg>
      </pc:sldChg>
      <pc:sldChg chg="addSp delSp modSp new del mod setBg">
        <pc:chgData name="i s a b e l e" userId="c9009a7b7f848052" providerId="LiveId" clId="{58A4E0F6-0440-4562-B4AB-0F55C4023FC7}" dt="2024-05-21T15:41:31.466" v="207" actId="47"/>
        <pc:sldMkLst>
          <pc:docMk/>
          <pc:sldMk cId="4012186238" sldId="257"/>
        </pc:sldMkLst>
        <pc:spChg chg="del">
          <ac:chgData name="i s a b e l e" userId="c9009a7b7f848052" providerId="LiveId" clId="{58A4E0F6-0440-4562-B4AB-0F55C4023FC7}" dt="2024-05-21T15:13:21.468" v="103" actId="478"/>
          <ac:spMkLst>
            <pc:docMk/>
            <pc:sldMk cId="4012186238" sldId="257"/>
            <ac:spMk id="2" creationId="{7576C3ED-AABF-869F-33A7-1A560E08DF91}"/>
          </ac:spMkLst>
        </pc:spChg>
        <pc:spChg chg="del mod">
          <ac:chgData name="i s a b e l e" userId="c9009a7b7f848052" providerId="LiveId" clId="{58A4E0F6-0440-4562-B4AB-0F55C4023FC7}" dt="2024-05-21T15:13:20.709" v="102" actId="478"/>
          <ac:spMkLst>
            <pc:docMk/>
            <pc:sldMk cId="4012186238" sldId="257"/>
            <ac:spMk id="3" creationId="{FF00449D-CF01-FA6D-76BD-0E63E99DCCBF}"/>
          </ac:spMkLst>
        </pc:spChg>
        <pc:picChg chg="add mod">
          <ac:chgData name="i s a b e l e" userId="c9009a7b7f848052" providerId="LiveId" clId="{58A4E0F6-0440-4562-B4AB-0F55C4023FC7}" dt="2024-05-21T15:37:26.659" v="201" actId="1076"/>
          <ac:picMkLst>
            <pc:docMk/>
            <pc:sldMk cId="4012186238" sldId="257"/>
            <ac:picMk id="5" creationId="{C5C88127-1B30-DB88-D43E-24AA2D500128}"/>
          </ac:picMkLst>
        </pc:picChg>
        <pc:picChg chg="add del">
          <ac:chgData name="i s a b e l e" userId="c9009a7b7f848052" providerId="LiveId" clId="{58A4E0F6-0440-4562-B4AB-0F55C4023FC7}" dt="2024-05-21T15:14:57.861" v="119" actId="478"/>
          <ac:picMkLst>
            <pc:docMk/>
            <pc:sldMk cId="4012186238" sldId="257"/>
            <ac:picMk id="6" creationId="{AD839CBF-667A-F904-E708-DA11CAB227D9}"/>
          </ac:picMkLst>
        </pc:picChg>
      </pc:sldChg>
      <pc:sldChg chg="addSp delSp modSp add del mod setBg">
        <pc:chgData name="i s a b e l e" userId="c9009a7b7f848052" providerId="LiveId" clId="{58A4E0F6-0440-4562-B4AB-0F55C4023FC7}" dt="2024-05-28T21:58:26.235" v="14536" actId="20577"/>
        <pc:sldMkLst>
          <pc:docMk/>
          <pc:sldMk cId="1879916343" sldId="258"/>
        </pc:sldMkLst>
        <pc:spChg chg="add mod">
          <ac:chgData name="i s a b e l e" userId="c9009a7b7f848052" providerId="LiveId" clId="{58A4E0F6-0440-4562-B4AB-0F55C4023FC7}" dt="2024-05-22T13:22:06.730" v="5453" actId="164"/>
          <ac:spMkLst>
            <pc:docMk/>
            <pc:sldMk cId="1879916343" sldId="258"/>
            <ac:spMk id="2" creationId="{72CEFA2B-C9A6-248E-E8BB-7CEB7CD1E566}"/>
          </ac:spMkLst>
        </pc:spChg>
        <pc:spChg chg="add del">
          <ac:chgData name="i s a b e l e" userId="c9009a7b7f848052" providerId="LiveId" clId="{58A4E0F6-0440-4562-B4AB-0F55C4023FC7}" dt="2024-05-28T16:33:08.418" v="12492" actId="478"/>
          <ac:spMkLst>
            <pc:docMk/>
            <pc:sldMk cId="1879916343" sldId="258"/>
            <ac:spMk id="2" creationId="{8F96182B-AF30-D5E5-A123-73C88ACECCCE}"/>
          </ac:spMkLst>
        </pc:spChg>
        <pc:spChg chg="add del mod">
          <ac:chgData name="i s a b e l e" userId="c9009a7b7f848052" providerId="LiveId" clId="{58A4E0F6-0440-4562-B4AB-0F55C4023FC7}" dt="2024-05-21T15:45:22.181" v="236" actId="478"/>
          <ac:spMkLst>
            <pc:docMk/>
            <pc:sldMk cId="1879916343" sldId="258"/>
            <ac:spMk id="3" creationId="{85DAAAC0-4331-259B-AB85-BB71A3EE2B88}"/>
          </ac:spMkLst>
        </pc:spChg>
        <pc:spChg chg="del">
          <ac:chgData name="i s a b e l e" userId="c9009a7b7f848052" providerId="LiveId" clId="{58A4E0F6-0440-4562-B4AB-0F55C4023FC7}" dt="2024-05-28T19:36:16.082" v="12535" actId="478"/>
          <ac:spMkLst>
            <pc:docMk/>
            <pc:sldMk cId="1879916343" sldId="258"/>
            <ac:spMk id="3" creationId="{E64F42FE-609F-0A34-8530-1AEF25C938F9}"/>
          </ac:spMkLst>
        </pc:spChg>
        <pc:spChg chg="add del mod">
          <ac:chgData name="i s a b e l e" userId="c9009a7b7f848052" providerId="LiveId" clId="{58A4E0F6-0440-4562-B4AB-0F55C4023FC7}" dt="2024-05-22T13:18:32.481" v="5387" actId="478"/>
          <ac:spMkLst>
            <pc:docMk/>
            <pc:sldMk cId="1879916343" sldId="258"/>
            <ac:spMk id="4" creationId="{2E80CEEA-DC43-6054-D40D-23D4BD3F4474}"/>
          </ac:spMkLst>
        </pc:spChg>
        <pc:spChg chg="add del mod">
          <ac:chgData name="i s a b e l e" userId="c9009a7b7f848052" providerId="LiveId" clId="{58A4E0F6-0440-4562-B4AB-0F55C4023FC7}" dt="2024-05-22T14:00:11.426" v="6185" actId="478"/>
          <ac:spMkLst>
            <pc:docMk/>
            <pc:sldMk cId="1879916343" sldId="258"/>
            <ac:spMk id="6" creationId="{50C52F57-DF50-1284-54F3-07A646685AD0}"/>
          </ac:spMkLst>
        </pc:spChg>
        <pc:spChg chg="add del">
          <ac:chgData name="i s a b e l e" userId="c9009a7b7f848052" providerId="LiveId" clId="{58A4E0F6-0440-4562-B4AB-0F55C4023FC7}" dt="2024-05-22T13:18:39.469" v="5389" actId="478"/>
          <ac:spMkLst>
            <pc:docMk/>
            <pc:sldMk cId="1879916343" sldId="258"/>
            <ac:spMk id="7" creationId="{0CA8561A-1E4A-F8E2-59D0-1E93B18E398E}"/>
          </ac:spMkLst>
        </pc:spChg>
        <pc:spChg chg="add del mod">
          <ac:chgData name="i s a b e l e" userId="c9009a7b7f848052" providerId="LiveId" clId="{58A4E0F6-0440-4562-B4AB-0F55C4023FC7}" dt="2024-05-21T16:07:14.091" v="476"/>
          <ac:spMkLst>
            <pc:docMk/>
            <pc:sldMk cId="1879916343" sldId="258"/>
            <ac:spMk id="8" creationId="{2720DD44-DEB8-F177-7DE2-44855CC613C3}"/>
          </ac:spMkLst>
        </pc:spChg>
        <pc:spChg chg="mod topLvl">
          <ac:chgData name="i s a b e l e" userId="c9009a7b7f848052" providerId="LiveId" clId="{58A4E0F6-0440-4562-B4AB-0F55C4023FC7}" dt="2024-05-22T13:22:22.987" v="5455" actId="164"/>
          <ac:spMkLst>
            <pc:docMk/>
            <pc:sldMk cId="1879916343" sldId="258"/>
            <ac:spMk id="10" creationId="{E7818F95-419D-317A-A9F0-8197AF6D8513}"/>
          </ac:spMkLst>
        </pc:spChg>
        <pc:spChg chg="mod topLvl">
          <ac:chgData name="i s a b e l e" userId="c9009a7b7f848052" providerId="LiveId" clId="{58A4E0F6-0440-4562-B4AB-0F55C4023FC7}" dt="2024-05-22T13:22:06.730" v="5453" actId="164"/>
          <ac:spMkLst>
            <pc:docMk/>
            <pc:sldMk cId="1879916343" sldId="258"/>
            <ac:spMk id="11" creationId="{09287C59-C219-9C09-1FA7-277031CC8588}"/>
          </ac:spMkLst>
        </pc:spChg>
        <pc:spChg chg="add del mod">
          <ac:chgData name="i s a b e l e" userId="c9009a7b7f848052" providerId="LiveId" clId="{58A4E0F6-0440-4562-B4AB-0F55C4023FC7}" dt="2024-05-21T16:03:37.890" v="439" actId="478"/>
          <ac:spMkLst>
            <pc:docMk/>
            <pc:sldMk cId="1879916343" sldId="258"/>
            <ac:spMk id="12" creationId="{4A323160-D177-4998-5239-0CBCBC362186}"/>
          </ac:spMkLst>
        </pc:spChg>
        <pc:spChg chg="add mod">
          <ac:chgData name="i s a b e l e" userId="c9009a7b7f848052" providerId="LiveId" clId="{58A4E0F6-0440-4562-B4AB-0F55C4023FC7}" dt="2024-05-22T13:22:22.987" v="5455" actId="164"/>
          <ac:spMkLst>
            <pc:docMk/>
            <pc:sldMk cId="1879916343" sldId="258"/>
            <ac:spMk id="12" creationId="{6F5C1EEE-1F49-A9D4-1305-B65F4B280E37}"/>
          </ac:spMkLst>
        </pc:spChg>
        <pc:spChg chg="add del mod ord">
          <ac:chgData name="i s a b e l e" userId="c9009a7b7f848052" providerId="LiveId" clId="{58A4E0F6-0440-4562-B4AB-0F55C4023FC7}" dt="2024-05-22T13:18:25.681" v="5384" actId="478"/>
          <ac:spMkLst>
            <pc:docMk/>
            <pc:sldMk cId="1879916343" sldId="258"/>
            <ac:spMk id="13" creationId="{A3066D80-5A95-741F-33D0-D826713BE084}"/>
          </ac:spMkLst>
        </pc:spChg>
        <pc:spChg chg="add del mod">
          <ac:chgData name="i s a b e l e" userId="c9009a7b7f848052" providerId="LiveId" clId="{58A4E0F6-0440-4562-B4AB-0F55C4023FC7}" dt="2024-05-21T16:07:35.882" v="485" actId="478"/>
          <ac:spMkLst>
            <pc:docMk/>
            <pc:sldMk cId="1879916343" sldId="258"/>
            <ac:spMk id="14" creationId="{28EA7B80-37D8-0236-DB24-E9D54CBEAD83}"/>
          </ac:spMkLst>
        </pc:spChg>
        <pc:spChg chg="add del mod">
          <ac:chgData name="i s a b e l e" userId="c9009a7b7f848052" providerId="LiveId" clId="{58A4E0F6-0440-4562-B4AB-0F55C4023FC7}" dt="2024-05-22T13:20:35.458" v="5436" actId="478"/>
          <ac:spMkLst>
            <pc:docMk/>
            <pc:sldMk cId="1879916343" sldId="258"/>
            <ac:spMk id="14" creationId="{40EB4064-CEEF-AF04-AE0C-79226B8F2555}"/>
          </ac:spMkLst>
        </pc:spChg>
        <pc:spChg chg="add del mod">
          <ac:chgData name="i s a b e l e" userId="c9009a7b7f848052" providerId="LiveId" clId="{58A4E0F6-0440-4562-B4AB-0F55C4023FC7}" dt="2024-05-21T16:07:35.883" v="487"/>
          <ac:spMkLst>
            <pc:docMk/>
            <pc:sldMk cId="1879916343" sldId="258"/>
            <ac:spMk id="17" creationId="{E5DD4811-855D-B69F-CC37-D73A5D66366E}"/>
          </ac:spMkLst>
        </pc:spChg>
        <pc:spChg chg="add del mod ord">
          <ac:chgData name="i s a b e l e" userId="c9009a7b7f848052" providerId="LiveId" clId="{58A4E0F6-0440-4562-B4AB-0F55C4023FC7}" dt="2024-05-22T13:18:23.233" v="5380" actId="478"/>
          <ac:spMkLst>
            <pc:docMk/>
            <pc:sldMk cId="1879916343" sldId="258"/>
            <ac:spMk id="18" creationId="{07125FE2-7983-8A6D-505E-484D3AE74FEF}"/>
          </ac:spMkLst>
        </pc:spChg>
        <pc:spChg chg="add mod">
          <ac:chgData name="i s a b e l e" userId="c9009a7b7f848052" providerId="LiveId" clId="{58A4E0F6-0440-4562-B4AB-0F55C4023FC7}" dt="2024-05-22T13:54:16.623" v="5837" actId="1076"/>
          <ac:spMkLst>
            <pc:docMk/>
            <pc:sldMk cId="1879916343" sldId="258"/>
            <ac:spMk id="19" creationId="{EB3066BE-E03C-230E-1EFD-EF7C9A89EAF1}"/>
          </ac:spMkLst>
        </pc:spChg>
        <pc:spChg chg="add del mod ord">
          <ac:chgData name="i s a b e l e" userId="c9009a7b7f848052" providerId="LiveId" clId="{58A4E0F6-0440-4562-B4AB-0F55C4023FC7}" dt="2024-05-22T13:18:23.235" v="5382"/>
          <ac:spMkLst>
            <pc:docMk/>
            <pc:sldMk cId="1879916343" sldId="258"/>
            <ac:spMk id="20" creationId="{2EF081D1-04BA-1118-258C-98A07478B933}"/>
          </ac:spMkLst>
        </pc:spChg>
        <pc:spChg chg="add mod">
          <ac:chgData name="i s a b e l e" userId="c9009a7b7f848052" providerId="LiveId" clId="{58A4E0F6-0440-4562-B4AB-0F55C4023FC7}" dt="2024-05-22T14:04:10.679" v="6214" actId="1076"/>
          <ac:spMkLst>
            <pc:docMk/>
            <pc:sldMk cId="1879916343" sldId="258"/>
            <ac:spMk id="21" creationId="{B036C934-19C8-B4D3-1046-E4F475C212B1}"/>
          </ac:spMkLst>
        </pc:spChg>
        <pc:spChg chg="add mod">
          <ac:chgData name="i s a b e l e" userId="c9009a7b7f848052" providerId="LiveId" clId="{58A4E0F6-0440-4562-B4AB-0F55C4023FC7}" dt="2024-05-28T21:58:26.235" v="14536" actId="20577"/>
          <ac:spMkLst>
            <pc:docMk/>
            <pc:sldMk cId="1879916343" sldId="258"/>
            <ac:spMk id="23" creationId="{4101DC3E-0729-ED42-05B8-24903E7EB65E}"/>
          </ac:spMkLst>
        </pc:spChg>
        <pc:spChg chg="add mod">
          <ac:chgData name="i s a b e l e" userId="c9009a7b7f848052" providerId="LiveId" clId="{58A4E0F6-0440-4562-B4AB-0F55C4023FC7}" dt="2024-05-28T21:58:15.449" v="14490" actId="1076"/>
          <ac:spMkLst>
            <pc:docMk/>
            <pc:sldMk cId="1879916343" sldId="258"/>
            <ac:spMk id="24" creationId="{8BFF39E1-B495-FD4F-4327-5BBA6974D128}"/>
          </ac:spMkLst>
        </pc:spChg>
        <pc:spChg chg="add del mod">
          <ac:chgData name="i s a b e l e" userId="c9009a7b7f848052" providerId="LiveId" clId="{58A4E0F6-0440-4562-B4AB-0F55C4023FC7}" dt="2024-05-22T15:23:11.261" v="7626" actId="478"/>
          <ac:spMkLst>
            <pc:docMk/>
            <pc:sldMk cId="1879916343" sldId="258"/>
            <ac:spMk id="25" creationId="{49DB47A4-4D5A-C075-494E-7BA0F256AE14}"/>
          </ac:spMkLst>
        </pc:spChg>
        <pc:grpChg chg="add del mod">
          <ac:chgData name="i s a b e l e" userId="c9009a7b7f848052" providerId="LiveId" clId="{58A4E0F6-0440-4562-B4AB-0F55C4023FC7}" dt="2024-05-22T13:20:03.155" v="5422" actId="165"/>
          <ac:grpSpMkLst>
            <pc:docMk/>
            <pc:sldMk cId="1879916343" sldId="258"/>
            <ac:grpSpMk id="8" creationId="{B3F6358E-644E-4CC9-5198-A36257CF1F70}"/>
          </ac:grpSpMkLst>
        </pc:grpChg>
        <pc:grpChg chg="add del mod">
          <ac:chgData name="i s a b e l e" userId="c9009a7b7f848052" providerId="LiveId" clId="{58A4E0F6-0440-4562-B4AB-0F55C4023FC7}" dt="2024-05-22T13:34:35.977" v="5778" actId="478"/>
          <ac:grpSpMkLst>
            <pc:docMk/>
            <pc:sldMk cId="1879916343" sldId="258"/>
            <ac:grpSpMk id="15" creationId="{60999C04-0881-45CF-1C21-8A9777734913}"/>
          </ac:grpSpMkLst>
        </pc:grpChg>
        <pc:grpChg chg="add del mod">
          <ac:chgData name="i s a b e l e" userId="c9009a7b7f848052" providerId="LiveId" clId="{58A4E0F6-0440-4562-B4AB-0F55C4023FC7}" dt="2024-05-22T13:34:37.315" v="5780" actId="478"/>
          <ac:grpSpMkLst>
            <pc:docMk/>
            <pc:sldMk cId="1879916343" sldId="258"/>
            <ac:grpSpMk id="16" creationId="{8E152BE4-AA85-7795-D37A-755D6A632FCB}"/>
          </ac:grpSpMkLst>
        </pc:grpChg>
        <pc:picChg chg="del">
          <ac:chgData name="i s a b e l e" userId="c9009a7b7f848052" providerId="LiveId" clId="{58A4E0F6-0440-4562-B4AB-0F55C4023FC7}" dt="2024-05-21T15:15:16.765" v="124" actId="478"/>
          <ac:picMkLst>
            <pc:docMk/>
            <pc:sldMk cId="1879916343" sldId="258"/>
            <ac:picMk id="5" creationId="{C5C88127-1B30-DB88-D43E-24AA2D500128}"/>
          </ac:picMkLst>
        </pc:picChg>
        <pc:picChg chg="add mod">
          <ac:chgData name="i s a b e l e" userId="c9009a7b7f848052" providerId="LiveId" clId="{58A4E0F6-0440-4562-B4AB-0F55C4023FC7}" dt="2024-05-22T13:22:06.730" v="5453" actId="164"/>
          <ac:picMkLst>
            <pc:docMk/>
            <pc:sldMk cId="1879916343" sldId="258"/>
            <ac:picMk id="9" creationId="{A42AF5EA-73B1-B13C-CDFC-83D5776469D4}"/>
          </ac:picMkLst>
        </pc:picChg>
        <pc:picChg chg="add del mod">
          <ac:chgData name="i s a b e l e" userId="c9009a7b7f848052" providerId="LiveId" clId="{58A4E0F6-0440-4562-B4AB-0F55C4023FC7}" dt="2024-05-21T15:56:02.086" v="341" actId="478"/>
          <ac:picMkLst>
            <pc:docMk/>
            <pc:sldMk cId="1879916343" sldId="258"/>
            <ac:picMk id="10" creationId="{00684897-B09D-FD08-D6DC-AADD838E6D1F}"/>
          </ac:picMkLst>
        </pc:picChg>
        <pc:picChg chg="add del mod">
          <ac:chgData name="i s a b e l e" userId="c9009a7b7f848052" providerId="LiveId" clId="{58A4E0F6-0440-4562-B4AB-0F55C4023FC7}" dt="2024-05-21T15:55:58.205" v="338" actId="478"/>
          <ac:picMkLst>
            <pc:docMk/>
            <pc:sldMk cId="1879916343" sldId="258"/>
            <ac:picMk id="11" creationId="{33079D76-D756-C368-A34A-F3CBC8D12E71}"/>
          </ac:picMkLst>
        </pc:picChg>
        <pc:picChg chg="add del mod">
          <ac:chgData name="i s a b e l e" userId="c9009a7b7f848052" providerId="LiveId" clId="{58A4E0F6-0440-4562-B4AB-0F55C4023FC7}" dt="2024-05-21T16:07:14.090" v="474" actId="478"/>
          <ac:picMkLst>
            <pc:docMk/>
            <pc:sldMk cId="1879916343" sldId="258"/>
            <ac:picMk id="15" creationId="{9174490C-B62B-339C-AB29-B0F731DCCC41}"/>
          </ac:picMkLst>
        </pc:picChg>
        <pc:picChg chg="add del mod ord">
          <ac:chgData name="i s a b e l e" userId="c9009a7b7f848052" providerId="LiveId" clId="{58A4E0F6-0440-4562-B4AB-0F55C4023FC7}" dt="2024-05-22T13:50:39.997" v="5812" actId="478"/>
          <ac:picMkLst>
            <pc:docMk/>
            <pc:sldMk cId="1879916343" sldId="258"/>
            <ac:picMk id="17" creationId="{24C8AB7C-11BF-B5B8-CF63-7D00C52D1B78}"/>
          </ac:picMkLst>
        </pc:picChg>
        <pc:picChg chg="add del mod modCrop">
          <ac:chgData name="i s a b e l e" userId="c9009a7b7f848052" providerId="LiveId" clId="{58A4E0F6-0440-4562-B4AB-0F55C4023FC7}" dt="2024-05-22T15:22:48.794" v="7622" actId="18131"/>
          <ac:picMkLst>
            <pc:docMk/>
            <pc:sldMk cId="1879916343" sldId="258"/>
            <ac:picMk id="22" creationId="{4257D6A8-0D99-7905-5BA0-4023457A2B7A}"/>
          </ac:picMkLst>
        </pc:picChg>
        <pc:picChg chg="add del">
          <ac:chgData name="i s a b e l e" userId="c9009a7b7f848052" providerId="LiveId" clId="{58A4E0F6-0440-4562-B4AB-0F55C4023FC7}" dt="2024-05-21T15:16:17.957" v="130" actId="478"/>
          <ac:picMkLst>
            <pc:docMk/>
            <pc:sldMk cId="1879916343" sldId="258"/>
            <ac:picMk id="2050" creationId="{8C7F8470-E05B-1A5C-4A92-1F45888C3F0A}"/>
          </ac:picMkLst>
        </pc:picChg>
        <pc:picChg chg="add del mod">
          <ac:chgData name="i s a b e l e" userId="c9009a7b7f848052" providerId="LiveId" clId="{58A4E0F6-0440-4562-B4AB-0F55C4023FC7}" dt="2024-05-21T15:36:32.667" v="183" actId="478"/>
          <ac:picMkLst>
            <pc:docMk/>
            <pc:sldMk cId="1879916343" sldId="258"/>
            <ac:picMk id="2052" creationId="{C2B60DF7-56E0-DD5C-FBBA-AC990B333E3F}"/>
          </ac:picMkLst>
        </pc:picChg>
        <pc:picChg chg="add del mod">
          <ac:chgData name="i s a b e l e" userId="c9009a7b7f848052" providerId="LiveId" clId="{58A4E0F6-0440-4562-B4AB-0F55C4023FC7}" dt="2024-05-21T15:54:08.235" v="319" actId="478"/>
          <ac:picMkLst>
            <pc:docMk/>
            <pc:sldMk cId="1879916343" sldId="258"/>
            <ac:picMk id="2054" creationId="{455055FF-E076-7BCF-648F-9A8080774F65}"/>
          </ac:picMkLst>
        </pc:picChg>
      </pc:sldChg>
      <pc:sldChg chg="addSp delSp modSp new add del mod setBg">
        <pc:chgData name="i s a b e l e" userId="c9009a7b7f848052" providerId="LiveId" clId="{58A4E0F6-0440-4562-B4AB-0F55C4023FC7}" dt="2024-05-28T21:58:49.942" v="14860" actId="20577"/>
        <pc:sldMkLst>
          <pc:docMk/>
          <pc:sldMk cId="2476804573" sldId="259"/>
        </pc:sldMkLst>
        <pc:spChg chg="add del mod">
          <ac:chgData name="i s a b e l e" userId="c9009a7b7f848052" providerId="LiveId" clId="{58A4E0F6-0440-4562-B4AB-0F55C4023FC7}" dt="2024-05-22T14:08:13.419" v="6407" actId="478"/>
          <ac:spMkLst>
            <pc:docMk/>
            <pc:sldMk cId="2476804573" sldId="259"/>
            <ac:spMk id="2" creationId="{84E5E714-0032-E79F-FF01-A52215D58B31}"/>
          </ac:spMkLst>
        </pc:spChg>
        <pc:spChg chg="del">
          <ac:chgData name="i s a b e l e" userId="c9009a7b7f848052" providerId="LiveId" clId="{58A4E0F6-0440-4562-B4AB-0F55C4023FC7}" dt="2024-05-21T16:13:08.747" v="538" actId="478"/>
          <ac:spMkLst>
            <pc:docMk/>
            <pc:sldMk cId="2476804573" sldId="259"/>
            <ac:spMk id="2" creationId="{BCE54F07-C852-86BA-CE14-B82CB948D564}"/>
          </ac:spMkLst>
        </pc:spChg>
        <pc:spChg chg="del mod">
          <ac:chgData name="i s a b e l e" userId="c9009a7b7f848052" providerId="LiveId" clId="{58A4E0F6-0440-4562-B4AB-0F55C4023FC7}" dt="2024-05-21T16:13:07.074" v="537" actId="478"/>
          <ac:spMkLst>
            <pc:docMk/>
            <pc:sldMk cId="2476804573" sldId="259"/>
            <ac:spMk id="3" creationId="{53EBFAED-5E71-A35D-45F5-3F0DF746B5AB}"/>
          </ac:spMkLst>
        </pc:spChg>
        <pc:spChg chg="add del mod">
          <ac:chgData name="i s a b e l e" userId="c9009a7b7f848052" providerId="LiveId" clId="{58A4E0F6-0440-4562-B4AB-0F55C4023FC7}" dt="2024-05-28T13:49:35.086" v="10678" actId="478"/>
          <ac:spMkLst>
            <pc:docMk/>
            <pc:sldMk cId="2476804573" sldId="259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6:26.706" v="12541" actId="20577"/>
          <ac:spMkLst>
            <pc:docMk/>
            <pc:sldMk cId="2476804573" sldId="259"/>
            <ac:spMk id="3" creationId="{E4391036-251C-AEB2-AEA5-50FE9E1303F4}"/>
          </ac:spMkLst>
        </pc:spChg>
        <pc:spChg chg="del mod">
          <ac:chgData name="i s a b e l e" userId="c9009a7b7f848052" providerId="LiveId" clId="{58A4E0F6-0440-4562-B4AB-0F55C4023FC7}" dt="2024-05-28T16:37:58.306" v="12523" actId="478"/>
          <ac:spMkLst>
            <pc:docMk/>
            <pc:sldMk cId="2476804573" sldId="259"/>
            <ac:spMk id="4" creationId="{BE432CB0-060C-D235-2231-E0558B51CF38}"/>
          </ac:spMkLst>
        </pc:spChg>
        <pc:spChg chg="add del mod">
          <ac:chgData name="i s a b e l e" userId="c9009a7b7f848052" providerId="LiveId" clId="{58A4E0F6-0440-4562-B4AB-0F55C4023FC7}" dt="2024-05-22T14:07:09.605" v="6393" actId="478"/>
          <ac:spMkLst>
            <pc:docMk/>
            <pc:sldMk cId="2476804573" sldId="259"/>
            <ac:spMk id="4" creationId="{EE975FA5-A0C6-7E20-CE81-FA29E93D91F3}"/>
          </ac:spMkLst>
        </pc:spChg>
        <pc:spChg chg="add mod">
          <ac:chgData name="i s a b e l e" userId="c9009a7b7f848052" providerId="LiveId" clId="{58A4E0F6-0440-4562-B4AB-0F55C4023FC7}" dt="2024-05-28T21:58:30.491" v="14548" actId="20577"/>
          <ac:spMkLst>
            <pc:docMk/>
            <pc:sldMk cId="2476804573" sldId="259"/>
            <ac:spMk id="5" creationId="{DFC60B09-9896-B9C9-397A-1D904E28ACAA}"/>
          </ac:spMkLst>
        </pc:spChg>
        <pc:spChg chg="add del mod">
          <ac:chgData name="i s a b e l e" userId="c9009a7b7f848052" providerId="LiveId" clId="{58A4E0F6-0440-4562-B4AB-0F55C4023FC7}" dt="2024-05-28T16:38:22.693" v="12527" actId="478"/>
          <ac:spMkLst>
            <pc:docMk/>
            <pc:sldMk cId="2476804573" sldId="259"/>
            <ac:spMk id="7" creationId="{4C2C028E-F684-8772-D4F2-219D182117BC}"/>
          </ac:spMkLst>
        </pc:spChg>
        <pc:spChg chg="add del mod">
          <ac:chgData name="i s a b e l e" userId="c9009a7b7f848052" providerId="LiveId" clId="{58A4E0F6-0440-4562-B4AB-0F55C4023FC7}" dt="2024-05-21T18:25:09.856" v="816" actId="478"/>
          <ac:spMkLst>
            <pc:docMk/>
            <pc:sldMk cId="2476804573" sldId="259"/>
            <ac:spMk id="7" creationId="{E1E03053-E563-6590-7381-8A33943A8A85}"/>
          </ac:spMkLst>
        </pc:spChg>
        <pc:spChg chg="add del mod">
          <ac:chgData name="i s a b e l e" userId="c9009a7b7f848052" providerId="LiveId" clId="{58A4E0F6-0440-4562-B4AB-0F55C4023FC7}" dt="2024-05-21T16:33:49.306" v="772" actId="478"/>
          <ac:spMkLst>
            <pc:docMk/>
            <pc:sldMk cId="2476804573" sldId="259"/>
            <ac:spMk id="9" creationId="{D9210BD9-5578-9A6D-7FEA-718AA2ECAACC}"/>
          </ac:spMkLst>
        </pc:spChg>
        <pc:spChg chg="add del mod">
          <ac:chgData name="i s a b e l e" userId="c9009a7b7f848052" providerId="LiveId" clId="{58A4E0F6-0440-4562-B4AB-0F55C4023FC7}" dt="2024-05-21T16:28:20.395" v="662" actId="478"/>
          <ac:spMkLst>
            <pc:docMk/>
            <pc:sldMk cId="2476804573" sldId="259"/>
            <ac:spMk id="10" creationId="{939344D7-2E9C-E180-7477-53B8908D0671}"/>
          </ac:spMkLst>
        </pc:spChg>
        <pc:spChg chg="add mod">
          <ac:chgData name="i s a b e l e" userId="c9009a7b7f848052" providerId="LiveId" clId="{58A4E0F6-0440-4562-B4AB-0F55C4023FC7}" dt="2024-05-28T21:58:33.910" v="14599" actId="20577"/>
          <ac:spMkLst>
            <pc:docMk/>
            <pc:sldMk cId="2476804573" sldId="259"/>
            <ac:spMk id="11" creationId="{987B3BB2-2BF4-3880-92CD-3BDF1E6FC306}"/>
          </ac:spMkLst>
        </pc:spChg>
        <pc:spChg chg="add mod">
          <ac:chgData name="i s a b e l e" userId="c9009a7b7f848052" providerId="LiveId" clId="{58A4E0F6-0440-4562-B4AB-0F55C4023FC7}" dt="2024-05-28T21:58:49.942" v="14860" actId="20577"/>
          <ac:spMkLst>
            <pc:docMk/>
            <pc:sldMk cId="2476804573" sldId="259"/>
            <ac:spMk id="13" creationId="{C31A46D5-11C3-F7F6-6A58-EA8FAE3E9EAE}"/>
          </ac:spMkLst>
        </pc:spChg>
        <pc:grpChg chg="add mod">
          <ac:chgData name="i s a b e l e" userId="c9009a7b7f848052" providerId="LiveId" clId="{58A4E0F6-0440-4562-B4AB-0F55C4023FC7}" dt="2024-05-28T19:55:44.326" v="14007" actId="14100"/>
          <ac:grpSpMkLst>
            <pc:docMk/>
            <pc:sldMk cId="2476804573" sldId="259"/>
            <ac:grpSpMk id="4" creationId="{4327E3D0-4EEA-1066-67D9-A33252709747}"/>
          </ac:grpSpMkLst>
        </pc:grpChg>
        <pc:picChg chg="add del mod">
          <ac:chgData name="i s a b e l e" userId="c9009a7b7f848052" providerId="LiveId" clId="{58A4E0F6-0440-4562-B4AB-0F55C4023FC7}" dt="2024-05-21T18:36:28.151" v="899" actId="478"/>
          <ac:picMkLst>
            <pc:docMk/>
            <pc:sldMk cId="2476804573" sldId="259"/>
            <ac:picMk id="15" creationId="{3D06CB53-79C4-D3BC-CD74-F7CB8B2F6E92}"/>
          </ac:picMkLst>
        </pc:picChg>
        <pc:picChg chg="add mod">
          <ac:chgData name="i s a b e l e" userId="c9009a7b7f848052" providerId="LiveId" clId="{58A4E0F6-0440-4562-B4AB-0F55C4023FC7}" dt="2024-05-22T16:16:12.218" v="8476" actId="1076"/>
          <ac:picMkLst>
            <pc:docMk/>
            <pc:sldMk cId="2476804573" sldId="259"/>
            <ac:picMk id="17" creationId="{EA516EF4-8849-63CC-3814-8A67320AB8C1}"/>
          </ac:picMkLst>
        </pc:picChg>
        <pc:picChg chg="add del mod">
          <ac:chgData name="i s a b e l e" userId="c9009a7b7f848052" providerId="LiveId" clId="{58A4E0F6-0440-4562-B4AB-0F55C4023FC7}" dt="2024-05-21T18:36:59.685" v="907" actId="478"/>
          <ac:picMkLst>
            <pc:docMk/>
            <pc:sldMk cId="2476804573" sldId="259"/>
            <ac:picMk id="19" creationId="{7DAA7264-3ACC-907E-8E08-2C753CC39207}"/>
          </ac:picMkLst>
        </pc:picChg>
        <pc:picChg chg="add del mod">
          <ac:chgData name="i s a b e l e" userId="c9009a7b7f848052" providerId="LiveId" clId="{58A4E0F6-0440-4562-B4AB-0F55C4023FC7}" dt="2024-05-21T18:35:59.214" v="885" actId="478"/>
          <ac:picMkLst>
            <pc:docMk/>
            <pc:sldMk cId="2476804573" sldId="259"/>
            <ac:picMk id="21" creationId="{24410D0C-865D-2E74-E254-A138477506F4}"/>
          </ac:picMkLst>
        </pc:picChg>
        <pc:picChg chg="add del mod">
          <ac:chgData name="i s a b e l e" userId="c9009a7b7f848052" providerId="LiveId" clId="{58A4E0F6-0440-4562-B4AB-0F55C4023FC7}" dt="2024-05-21T18:39:38.605" v="919" actId="478"/>
          <ac:picMkLst>
            <pc:docMk/>
            <pc:sldMk cId="2476804573" sldId="259"/>
            <ac:picMk id="23" creationId="{9427D55D-1242-5830-5B23-9B025C043598}"/>
          </ac:picMkLst>
        </pc:picChg>
        <pc:picChg chg="add del mod">
          <ac:chgData name="i s a b e l e" userId="c9009a7b7f848052" providerId="LiveId" clId="{58A4E0F6-0440-4562-B4AB-0F55C4023FC7}" dt="2024-05-21T18:31:46.694" v="863" actId="478"/>
          <ac:picMkLst>
            <pc:docMk/>
            <pc:sldMk cId="2476804573" sldId="259"/>
            <ac:picMk id="5122" creationId="{D09046BE-F88B-1BC1-93B7-7EB1B63B98FF}"/>
          </ac:picMkLst>
        </pc:picChg>
        <pc:picChg chg="add del mod">
          <ac:chgData name="i s a b e l e" userId="c9009a7b7f848052" providerId="LiveId" clId="{58A4E0F6-0440-4562-B4AB-0F55C4023FC7}" dt="2024-05-21T18:32:37.799" v="867" actId="478"/>
          <ac:picMkLst>
            <pc:docMk/>
            <pc:sldMk cId="2476804573" sldId="259"/>
            <ac:picMk id="5124" creationId="{E39A1F5A-B865-4636-7A42-A1EEFBCEAB37}"/>
          </ac:picMkLst>
        </pc:picChg>
        <pc:picChg chg="add del mod">
          <ac:chgData name="i s a b e l e" userId="c9009a7b7f848052" providerId="LiveId" clId="{58A4E0F6-0440-4562-B4AB-0F55C4023FC7}" dt="2024-05-21T18:45:03.798" v="923" actId="478"/>
          <ac:picMkLst>
            <pc:docMk/>
            <pc:sldMk cId="2476804573" sldId="259"/>
            <ac:picMk id="5126" creationId="{4F6C50E3-C360-3D6D-C610-34B20F862B3A}"/>
          </ac:picMkLst>
        </pc:picChg>
      </pc:sldChg>
      <pc:sldChg chg="addSp delSp modSp add del mod setBg">
        <pc:chgData name="i s a b e l e" userId="c9009a7b7f848052" providerId="LiveId" clId="{58A4E0F6-0440-4562-B4AB-0F55C4023FC7}" dt="2024-05-21T15:52:25.082" v="301" actId="47"/>
        <pc:sldMkLst>
          <pc:docMk/>
          <pc:sldMk cId="2955641275" sldId="259"/>
        </pc:sldMkLst>
        <pc:spChg chg="add mod">
          <ac:chgData name="i s a b e l e" userId="c9009a7b7f848052" providerId="LiveId" clId="{58A4E0F6-0440-4562-B4AB-0F55C4023FC7}" dt="2024-05-21T15:51:36.234" v="295" actId="207"/>
          <ac:spMkLst>
            <pc:docMk/>
            <pc:sldMk cId="2955641275" sldId="259"/>
            <ac:spMk id="3" creationId="{3BB0119B-B4E7-BCC4-4013-BBA43447991F}"/>
          </ac:spMkLst>
        </pc:spChg>
        <pc:spChg chg="add mod">
          <ac:chgData name="i s a b e l e" userId="c9009a7b7f848052" providerId="LiveId" clId="{58A4E0F6-0440-4562-B4AB-0F55C4023FC7}" dt="2024-05-21T15:51:52.658" v="298" actId="1076"/>
          <ac:spMkLst>
            <pc:docMk/>
            <pc:sldMk cId="2955641275" sldId="259"/>
            <ac:spMk id="5" creationId="{473653CA-CF11-437E-A529-B7A5266C951E}"/>
          </ac:spMkLst>
        </pc:spChg>
        <pc:picChg chg="add del mod">
          <ac:chgData name="i s a b e l e" userId="c9009a7b7f848052" providerId="LiveId" clId="{58A4E0F6-0440-4562-B4AB-0F55C4023FC7}" dt="2024-05-21T15:33:31.844" v="170" actId="478"/>
          <ac:picMkLst>
            <pc:docMk/>
            <pc:sldMk cId="2955641275" sldId="259"/>
            <ac:picMk id="2" creationId="{E6937477-DCB9-7B68-1A94-0CEC19E4D954}"/>
          </ac:picMkLst>
        </pc:picChg>
        <pc:picChg chg="del mod">
          <ac:chgData name="i s a b e l e" userId="c9009a7b7f848052" providerId="LiveId" clId="{58A4E0F6-0440-4562-B4AB-0F55C4023FC7}" dt="2024-05-21T15:27:44.549" v="153" actId="478"/>
          <ac:picMkLst>
            <pc:docMk/>
            <pc:sldMk cId="2955641275" sldId="259"/>
            <ac:picMk id="2052" creationId="{C2B60DF7-56E0-DD5C-FBBA-AC990B333E3F}"/>
          </ac:picMkLst>
        </pc:picChg>
        <pc:picChg chg="add mod">
          <ac:chgData name="i s a b e l e" userId="c9009a7b7f848052" providerId="LiveId" clId="{58A4E0F6-0440-4562-B4AB-0F55C4023FC7}" dt="2024-05-21T15:51:49.882" v="297" actId="1076"/>
          <ac:picMkLst>
            <pc:docMk/>
            <pc:sldMk cId="2955641275" sldId="259"/>
            <ac:picMk id="3074" creationId="{28DB2DE6-3454-80CF-5A42-E6F72AE72D63}"/>
          </ac:picMkLst>
        </pc:picChg>
      </pc:sldChg>
      <pc:sldChg chg="delSp modSp add del ord">
        <pc:chgData name="i s a b e l e" userId="c9009a7b7f848052" providerId="LiveId" clId="{58A4E0F6-0440-4562-B4AB-0F55C4023FC7}" dt="2024-05-21T16:09:27.024" v="503" actId="47"/>
        <pc:sldMkLst>
          <pc:docMk/>
          <pc:sldMk cId="3279261014" sldId="259"/>
        </pc:sldMkLst>
        <pc:picChg chg="del mod">
          <ac:chgData name="i s a b e l e" userId="c9009a7b7f848052" providerId="LiveId" clId="{58A4E0F6-0440-4562-B4AB-0F55C4023FC7}" dt="2024-05-21T15:54:56.506" v="333" actId="478"/>
          <ac:picMkLst>
            <pc:docMk/>
            <pc:sldMk cId="3279261014" sldId="259"/>
            <ac:picMk id="9" creationId="{A42AF5EA-73B1-B13C-CDFC-83D5776469D4}"/>
          </ac:picMkLst>
        </pc:picChg>
        <pc:picChg chg="mod">
          <ac:chgData name="i s a b e l e" userId="c9009a7b7f848052" providerId="LiveId" clId="{58A4E0F6-0440-4562-B4AB-0F55C4023FC7}" dt="2024-05-21T15:55:03.210" v="335" actId="1076"/>
          <ac:picMkLst>
            <pc:docMk/>
            <pc:sldMk cId="3279261014" sldId="259"/>
            <ac:picMk id="10" creationId="{00684897-B09D-FD08-D6DC-AADD838E6D1F}"/>
          </ac:picMkLst>
        </pc:picChg>
        <pc:picChg chg="del mod">
          <ac:chgData name="i s a b e l e" userId="c9009a7b7f848052" providerId="LiveId" clId="{58A4E0F6-0440-4562-B4AB-0F55C4023FC7}" dt="2024-05-21T15:54:54.379" v="331" actId="478"/>
          <ac:picMkLst>
            <pc:docMk/>
            <pc:sldMk cId="3279261014" sldId="259"/>
            <ac:picMk id="11" creationId="{33079D76-D756-C368-A34A-F3CBC8D12E71}"/>
          </ac:picMkLst>
        </pc:picChg>
      </pc:sldChg>
      <pc:sldChg chg="addSp delSp modSp add del setBg">
        <pc:chgData name="i s a b e l e" userId="c9009a7b7f848052" providerId="LiveId" clId="{58A4E0F6-0440-4562-B4AB-0F55C4023FC7}" dt="2024-05-21T15:37:47.386" v="206" actId="47"/>
        <pc:sldMkLst>
          <pc:docMk/>
          <pc:sldMk cId="1503752550" sldId="260"/>
        </pc:sldMkLst>
        <pc:picChg chg="del">
          <ac:chgData name="i s a b e l e" userId="c9009a7b7f848052" providerId="LiveId" clId="{58A4E0F6-0440-4562-B4AB-0F55C4023FC7}" dt="2024-05-21T15:30:12.772" v="163" actId="478"/>
          <ac:picMkLst>
            <pc:docMk/>
            <pc:sldMk cId="1503752550" sldId="260"/>
            <ac:picMk id="3074" creationId="{28DB2DE6-3454-80CF-5A42-E6F72AE72D63}"/>
          </ac:picMkLst>
        </pc:picChg>
        <pc:picChg chg="add mod">
          <ac:chgData name="i s a b e l e" userId="c9009a7b7f848052" providerId="LiveId" clId="{58A4E0F6-0440-4562-B4AB-0F55C4023FC7}" dt="2024-05-21T15:30:34.147" v="167" actId="1076"/>
          <ac:picMkLst>
            <pc:docMk/>
            <pc:sldMk cId="1503752550" sldId="260"/>
            <ac:picMk id="4098" creationId="{CAB2690B-B83A-F225-3A05-BC6885A88286}"/>
          </ac:picMkLst>
        </pc:picChg>
      </pc:sldChg>
      <pc:sldChg chg="addSp delSp modSp add del mod ord setBg">
        <pc:chgData name="i s a b e l e" userId="c9009a7b7f848052" providerId="LiveId" clId="{58A4E0F6-0440-4562-B4AB-0F55C4023FC7}" dt="2024-05-28T21:57:30.661" v="14410" actId="47"/>
        <pc:sldMkLst>
          <pc:docMk/>
          <pc:sldMk cId="2406676380" sldId="260"/>
        </pc:sldMkLst>
        <pc:spChg chg="add mod">
          <ac:chgData name="i s a b e l e" userId="c9009a7b7f848052" providerId="LiveId" clId="{58A4E0F6-0440-4562-B4AB-0F55C4023FC7}" dt="2024-05-28T16:23:21.460" v="12323" actId="1076"/>
          <ac:spMkLst>
            <pc:docMk/>
            <pc:sldMk cId="2406676380" sldId="260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6:32.763" v="12543" actId="20577"/>
          <ac:spMkLst>
            <pc:docMk/>
            <pc:sldMk cId="2406676380" sldId="260"/>
            <ac:spMk id="4" creationId="{50F895C0-6867-D88D-9C29-8BBE604713FE}"/>
          </ac:spMkLst>
        </pc:spChg>
        <pc:spChg chg="add mod">
          <ac:chgData name="i s a b e l e" userId="c9009a7b7f848052" providerId="LiveId" clId="{58A4E0F6-0440-4562-B4AB-0F55C4023FC7}" dt="2024-05-28T19:48:03.856" v="13817" actId="1076"/>
          <ac:spMkLst>
            <pc:docMk/>
            <pc:sldMk cId="2406676380" sldId="260"/>
            <ac:spMk id="5" creationId="{A293E359-6B79-C307-FA97-9F8E18B52C5B}"/>
          </ac:spMkLst>
        </pc:spChg>
        <pc:spChg chg="add mod">
          <ac:chgData name="i s a b e l e" userId="c9009a7b7f848052" providerId="LiveId" clId="{58A4E0F6-0440-4562-B4AB-0F55C4023FC7}" dt="2024-05-28T16:23:27.968" v="12324" actId="2711"/>
          <ac:spMkLst>
            <pc:docMk/>
            <pc:sldMk cId="2406676380" sldId="260"/>
            <ac:spMk id="6" creationId="{A8D9A4A3-81C1-851E-F787-0F474BB03F85}"/>
          </ac:spMkLst>
        </pc:spChg>
        <pc:spChg chg="add del">
          <ac:chgData name="i s a b e l e" userId="c9009a7b7f848052" providerId="LiveId" clId="{58A4E0F6-0440-4562-B4AB-0F55C4023FC7}" dt="2024-05-22T15:16:00.013" v="6913" actId="478"/>
          <ac:spMkLst>
            <pc:docMk/>
            <pc:sldMk cId="2406676380" sldId="260"/>
            <ac:spMk id="8" creationId="{05AF3B56-A7F7-3E80-ADF8-2039CE9A4572}"/>
          </ac:spMkLst>
        </pc:spChg>
        <pc:spChg chg="del mod">
          <ac:chgData name="i s a b e l e" userId="c9009a7b7f848052" providerId="LiveId" clId="{58A4E0F6-0440-4562-B4AB-0F55C4023FC7}" dt="2024-05-22T14:14:16.802" v="6753" actId="478"/>
          <ac:spMkLst>
            <pc:docMk/>
            <pc:sldMk cId="2406676380" sldId="260"/>
            <ac:spMk id="19" creationId="{EB3066BE-E03C-230E-1EFD-EF7C9A89EAF1}"/>
          </ac:spMkLst>
        </pc:spChg>
        <pc:spChg chg="mod">
          <ac:chgData name="i s a b e l e" userId="c9009a7b7f848052" providerId="LiveId" clId="{58A4E0F6-0440-4562-B4AB-0F55C4023FC7}" dt="2024-05-22T14:20:41.703" v="6822" actId="1076"/>
          <ac:spMkLst>
            <pc:docMk/>
            <pc:sldMk cId="2406676380" sldId="260"/>
            <ac:spMk id="21" creationId="{B036C934-19C8-B4D3-1046-E4F475C212B1}"/>
          </ac:spMkLst>
        </pc:spChg>
        <pc:spChg chg="del">
          <ac:chgData name="i s a b e l e" userId="c9009a7b7f848052" providerId="LiveId" clId="{58A4E0F6-0440-4562-B4AB-0F55C4023FC7}" dt="2024-05-22T14:14:15.395" v="6751" actId="478"/>
          <ac:spMkLst>
            <pc:docMk/>
            <pc:sldMk cId="2406676380" sldId="260"/>
            <ac:spMk id="23" creationId="{4101DC3E-0729-ED42-05B8-24903E7EB65E}"/>
          </ac:spMkLst>
        </pc:spChg>
        <pc:spChg chg="del">
          <ac:chgData name="i s a b e l e" userId="c9009a7b7f848052" providerId="LiveId" clId="{58A4E0F6-0440-4562-B4AB-0F55C4023FC7}" dt="2024-05-22T14:14:12.282" v="6749" actId="478"/>
          <ac:spMkLst>
            <pc:docMk/>
            <pc:sldMk cId="2406676380" sldId="260"/>
            <ac:spMk id="24" creationId="{8BFF39E1-B495-FD4F-4327-5BBA6974D128}"/>
          </ac:spMkLst>
        </pc:spChg>
        <pc:picChg chg="del">
          <ac:chgData name="i s a b e l e" userId="c9009a7b7f848052" providerId="LiveId" clId="{58A4E0F6-0440-4562-B4AB-0F55C4023FC7}" dt="2024-05-22T14:14:11.662" v="6748" actId="478"/>
          <ac:picMkLst>
            <pc:docMk/>
            <pc:sldMk cId="2406676380" sldId="260"/>
            <ac:picMk id="22" creationId="{4257D6A8-0D99-7905-5BA0-4023457A2B7A}"/>
          </ac:picMkLst>
        </pc:picChg>
      </pc:sldChg>
      <pc:sldChg chg="add del">
        <pc:chgData name="i s a b e l e" userId="c9009a7b7f848052" providerId="LiveId" clId="{58A4E0F6-0440-4562-B4AB-0F55C4023FC7}" dt="2024-05-21T16:18:32.198" v="603" actId="47"/>
        <pc:sldMkLst>
          <pc:docMk/>
          <pc:sldMk cId="2989569913" sldId="260"/>
        </pc:sldMkLst>
      </pc:sldChg>
      <pc:sldChg chg="addSp delSp modSp add del mod ord setBg">
        <pc:chgData name="i s a b e l e" userId="c9009a7b7f848052" providerId="LiveId" clId="{58A4E0F6-0440-4562-B4AB-0F55C4023FC7}" dt="2024-05-22T13:17:09.356" v="5257" actId="2696"/>
        <pc:sldMkLst>
          <pc:docMk/>
          <pc:sldMk cId="3523465641" sldId="260"/>
        </pc:sldMkLst>
        <pc:spChg chg="add del mod">
          <ac:chgData name="i s a b e l e" userId="c9009a7b7f848052" providerId="LiveId" clId="{58A4E0F6-0440-4562-B4AB-0F55C4023FC7}" dt="2024-05-21T20:50:59.004" v="1250" actId="478"/>
          <ac:spMkLst>
            <pc:docMk/>
            <pc:sldMk cId="3523465641" sldId="260"/>
            <ac:spMk id="3" creationId="{117A314D-EC53-F76A-A5C6-D4AEB2D63093}"/>
          </ac:spMkLst>
        </pc:spChg>
        <pc:spChg chg="add del mod">
          <ac:chgData name="i s a b e l e" userId="c9009a7b7f848052" providerId="LiveId" clId="{58A4E0F6-0440-4562-B4AB-0F55C4023FC7}" dt="2024-05-22T13:16:57.467" v="5255" actId="164"/>
          <ac:spMkLst>
            <pc:docMk/>
            <pc:sldMk cId="3523465641" sldId="260"/>
            <ac:spMk id="4" creationId="{5B4FED1A-D93D-CA0D-57B5-EEC2F8AB6F6F}"/>
          </ac:spMkLst>
        </pc:spChg>
        <pc:spChg chg="del mod">
          <ac:chgData name="i s a b e l e" userId="c9009a7b7f848052" providerId="LiveId" clId="{58A4E0F6-0440-4562-B4AB-0F55C4023FC7}" dt="2024-05-21T18:27:20.806" v="828" actId="478"/>
          <ac:spMkLst>
            <pc:docMk/>
            <pc:sldMk cId="3523465641" sldId="260"/>
            <ac:spMk id="6" creationId="{50C52F57-DF50-1284-54F3-07A646685AD0}"/>
          </ac:spMkLst>
        </pc:spChg>
        <pc:spChg chg="add del mod">
          <ac:chgData name="i s a b e l e" userId="c9009a7b7f848052" providerId="LiveId" clId="{58A4E0F6-0440-4562-B4AB-0F55C4023FC7}" dt="2024-05-21T20:52:28.753" v="1287" actId="478"/>
          <ac:spMkLst>
            <pc:docMk/>
            <pc:sldMk cId="3523465641" sldId="260"/>
            <ac:spMk id="7" creationId="{03FC7A27-864D-8E84-221D-8642DEDEB1A9}"/>
          </ac:spMkLst>
        </pc:spChg>
        <pc:spChg chg="add mod">
          <ac:chgData name="i s a b e l e" userId="c9009a7b7f848052" providerId="LiveId" clId="{58A4E0F6-0440-4562-B4AB-0F55C4023FC7}" dt="2024-05-21T23:49:30.256" v="3711" actId="1076"/>
          <ac:spMkLst>
            <pc:docMk/>
            <pc:sldMk cId="3523465641" sldId="260"/>
            <ac:spMk id="10" creationId="{8C49514E-622A-4317-2866-DEC449B01C80}"/>
          </ac:spMkLst>
        </pc:spChg>
        <pc:spChg chg="add del mod">
          <ac:chgData name="i s a b e l e" userId="c9009a7b7f848052" providerId="LiveId" clId="{58A4E0F6-0440-4562-B4AB-0F55C4023FC7}" dt="2024-05-21T20:57:22.489" v="1331" actId="478"/>
          <ac:spMkLst>
            <pc:docMk/>
            <pc:sldMk cId="3523465641" sldId="260"/>
            <ac:spMk id="12" creationId="{FFF1B471-B6AF-FB5D-7D07-D6E0C951FBF2}"/>
          </ac:spMkLst>
        </pc:spChg>
        <pc:spChg chg="del mod topLvl">
          <ac:chgData name="i s a b e l e" userId="c9009a7b7f848052" providerId="LiveId" clId="{58A4E0F6-0440-4562-B4AB-0F55C4023FC7}" dt="2024-05-21T18:28:21.054" v="850" actId="478"/>
          <ac:spMkLst>
            <pc:docMk/>
            <pc:sldMk cId="3523465641" sldId="260"/>
            <ac:spMk id="13" creationId="{A3066D80-5A95-741F-33D0-D826713BE084}"/>
          </ac:spMkLst>
        </pc:spChg>
        <pc:spChg chg="add del mod">
          <ac:chgData name="i s a b e l e" userId="c9009a7b7f848052" providerId="LiveId" clId="{58A4E0F6-0440-4562-B4AB-0F55C4023FC7}" dt="2024-05-21T23:51:00.232" v="3725" actId="478"/>
          <ac:spMkLst>
            <pc:docMk/>
            <pc:sldMk cId="3523465641" sldId="260"/>
            <ac:spMk id="15" creationId="{DA435C08-EDED-74A4-32BA-900CD0DFA190}"/>
          </ac:spMkLst>
        </pc:spChg>
        <pc:spChg chg="add mod">
          <ac:chgData name="i s a b e l e" userId="c9009a7b7f848052" providerId="LiveId" clId="{58A4E0F6-0440-4562-B4AB-0F55C4023FC7}" dt="2024-05-21T23:51:50.491" v="3726" actId="115"/>
          <ac:spMkLst>
            <pc:docMk/>
            <pc:sldMk cId="3523465641" sldId="260"/>
            <ac:spMk id="16" creationId="{1103E71F-DC78-33B7-8629-6CBCCFEBFCA2}"/>
          </ac:spMkLst>
        </pc:spChg>
        <pc:spChg chg="add del mod">
          <ac:chgData name="i s a b e l e" userId="c9009a7b7f848052" providerId="LiveId" clId="{58A4E0F6-0440-4562-B4AB-0F55C4023FC7}" dt="2024-05-21T23:35:08.475" v="1423" actId="478"/>
          <ac:spMkLst>
            <pc:docMk/>
            <pc:sldMk cId="3523465641" sldId="260"/>
            <ac:spMk id="17" creationId="{0978BCEA-05DE-C912-11EE-5885F73DF317}"/>
          </ac:spMkLst>
        </pc:spChg>
        <pc:spChg chg="add del mod topLvl">
          <ac:chgData name="i s a b e l e" userId="c9009a7b7f848052" providerId="LiveId" clId="{58A4E0F6-0440-4562-B4AB-0F55C4023FC7}" dt="2024-05-21T18:28:24.533" v="855" actId="478"/>
          <ac:spMkLst>
            <pc:docMk/>
            <pc:sldMk cId="3523465641" sldId="260"/>
            <ac:spMk id="18" creationId="{07125FE2-7983-8A6D-505E-484D3AE74FEF}"/>
          </ac:spMkLst>
        </pc:spChg>
        <pc:spChg chg="del">
          <ac:chgData name="i s a b e l e" userId="c9009a7b7f848052" providerId="LiveId" clId="{58A4E0F6-0440-4562-B4AB-0F55C4023FC7}" dt="2024-05-21T18:29:22.071" v="860" actId="478"/>
          <ac:spMkLst>
            <pc:docMk/>
            <pc:sldMk cId="3523465641" sldId="260"/>
            <ac:spMk id="19" creationId="{EB3066BE-E03C-230E-1EFD-EF7C9A89EAF1}"/>
          </ac:spMkLst>
        </pc:spChg>
        <pc:spChg chg="add del mod ord">
          <ac:chgData name="i s a b e l e" userId="c9009a7b7f848052" providerId="LiveId" clId="{58A4E0F6-0440-4562-B4AB-0F55C4023FC7}" dt="2024-05-22T13:16:49.889" v="5254" actId="478"/>
          <ac:spMkLst>
            <pc:docMk/>
            <pc:sldMk cId="3523465641" sldId="260"/>
            <ac:spMk id="20" creationId="{58F449EA-536C-9B0D-F0BA-164F54190669}"/>
          </ac:spMkLst>
        </pc:spChg>
        <pc:spChg chg="add mod">
          <ac:chgData name="i s a b e l e" userId="c9009a7b7f848052" providerId="LiveId" clId="{58A4E0F6-0440-4562-B4AB-0F55C4023FC7}" dt="2024-05-22T13:16:57.467" v="5255" actId="164"/>
          <ac:spMkLst>
            <pc:docMk/>
            <pc:sldMk cId="3523465641" sldId="260"/>
            <ac:spMk id="21" creationId="{E518728B-C305-7B5D-303E-82A6CD7D2551}"/>
          </ac:spMkLst>
        </pc:spChg>
        <pc:grpChg chg="add mod">
          <ac:chgData name="i s a b e l e" userId="c9009a7b7f848052" providerId="LiveId" clId="{58A4E0F6-0440-4562-B4AB-0F55C4023FC7}" dt="2024-05-22T13:16:57.467" v="5255" actId="164"/>
          <ac:grpSpMkLst>
            <pc:docMk/>
            <pc:sldMk cId="3523465641" sldId="260"/>
            <ac:grpSpMk id="2" creationId="{C0983436-D4F9-62E1-7914-952F2F831FB0}"/>
          </ac:grpSpMkLst>
        </pc:grpChg>
        <pc:grpChg chg="add del mod">
          <ac:chgData name="i s a b e l e" userId="c9009a7b7f848052" providerId="LiveId" clId="{58A4E0F6-0440-4562-B4AB-0F55C4023FC7}" dt="2024-05-21T18:28:21.054" v="850" actId="478"/>
          <ac:grpSpMkLst>
            <pc:docMk/>
            <pc:sldMk cId="3523465641" sldId="260"/>
            <ac:grpSpMk id="2" creationId="{EC804CE4-966D-6A3F-EA6B-E58FBDB2A0FC}"/>
          </ac:grpSpMkLst>
        </pc:grpChg>
        <pc:picChg chg="del">
          <ac:chgData name="i s a b e l e" userId="c9009a7b7f848052" providerId="LiveId" clId="{58A4E0F6-0440-4562-B4AB-0F55C4023FC7}" dt="2024-05-21T18:27:19.270" v="826" actId="478"/>
          <ac:picMkLst>
            <pc:docMk/>
            <pc:sldMk cId="3523465641" sldId="260"/>
            <ac:picMk id="9" creationId="{A42AF5EA-73B1-B13C-CDFC-83D5776469D4}"/>
          </ac:picMkLst>
        </pc:picChg>
        <pc:picChg chg="add del mod">
          <ac:chgData name="i s a b e l e" userId="c9009a7b7f848052" providerId="LiveId" clId="{58A4E0F6-0440-4562-B4AB-0F55C4023FC7}" dt="2024-05-21T20:57:20.472" v="1330" actId="478"/>
          <ac:picMkLst>
            <pc:docMk/>
            <pc:sldMk cId="3523465641" sldId="260"/>
            <ac:picMk id="14" creationId="{5ECEAE9B-D117-8C1D-9113-A6D73C12B37E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33.036" v="14411" actId="47"/>
        <pc:sldMkLst>
          <pc:docMk/>
          <pc:sldMk cId="662967503" sldId="261"/>
        </pc:sldMkLst>
        <pc:spChg chg="add">
          <ac:chgData name="i s a b e l e" userId="c9009a7b7f848052" providerId="LiveId" clId="{58A4E0F6-0440-4562-B4AB-0F55C4023FC7}" dt="2024-05-22T15:15:21.490" v="6909"/>
          <ac:spMkLst>
            <pc:docMk/>
            <pc:sldMk cId="662967503" sldId="261"/>
            <ac:spMk id="2" creationId="{F3A32344-43E9-1FB5-86DC-78A187D47474}"/>
          </ac:spMkLst>
        </pc:spChg>
        <pc:spChg chg="del">
          <ac:chgData name="i s a b e l e" userId="c9009a7b7f848052" providerId="LiveId" clId="{58A4E0F6-0440-4562-B4AB-0F55C4023FC7}" dt="2024-05-28T13:49:38.804" v="10679" actId="478"/>
          <ac:spMkLst>
            <pc:docMk/>
            <pc:sldMk cId="662967503" sldId="261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6:41.491" v="12545" actId="20577"/>
          <ac:spMkLst>
            <pc:docMk/>
            <pc:sldMk cId="662967503" sldId="261"/>
            <ac:spMk id="3" creationId="{FD8E399C-F211-9283-00C1-877EE02F68B3}"/>
          </ac:spMkLst>
        </pc:spChg>
        <pc:spChg chg="mod">
          <ac:chgData name="i s a b e l e" userId="c9009a7b7f848052" providerId="LiveId" clId="{58A4E0F6-0440-4562-B4AB-0F55C4023FC7}" dt="2024-05-28T20:03:27.334" v="14067" actId="20577"/>
          <ac:spMkLst>
            <pc:docMk/>
            <pc:sldMk cId="662967503" sldId="261"/>
            <ac:spMk id="5" creationId="{DFC60B09-9896-B9C9-397A-1D904E28ACAA}"/>
          </ac:spMkLst>
        </pc:spChg>
        <pc:spChg chg="add del mod">
          <ac:chgData name="i s a b e l e" userId="c9009a7b7f848052" providerId="LiveId" clId="{58A4E0F6-0440-4562-B4AB-0F55C4023FC7}" dt="2024-05-22T15:30:55.629" v="8088" actId="478"/>
          <ac:spMkLst>
            <pc:docMk/>
            <pc:sldMk cId="662967503" sldId="261"/>
            <ac:spMk id="6" creationId="{7E4B4E74-8345-9969-962D-F652FF975150}"/>
          </ac:spMkLst>
        </pc:spChg>
        <pc:spChg chg="add del">
          <ac:chgData name="i s a b e l e" userId="c9009a7b7f848052" providerId="LiveId" clId="{58A4E0F6-0440-4562-B4AB-0F55C4023FC7}" dt="2024-05-28T16:37:11.573" v="12512" actId="22"/>
          <ac:spMkLst>
            <pc:docMk/>
            <pc:sldMk cId="662967503" sldId="261"/>
            <ac:spMk id="6" creationId="{B3A4EA55-8664-5993-04BB-CCEEBA7A7E81}"/>
          </ac:spMkLst>
        </pc:spChg>
        <pc:spChg chg="add del mod">
          <ac:chgData name="i s a b e l e" userId="c9009a7b7f848052" providerId="LiveId" clId="{58A4E0F6-0440-4562-B4AB-0F55C4023FC7}" dt="2024-05-28T16:37:24.923" v="12515" actId="478"/>
          <ac:spMkLst>
            <pc:docMk/>
            <pc:sldMk cId="662967503" sldId="261"/>
            <ac:spMk id="8" creationId="{149A4913-3CA0-8761-4409-E6E6C5F48527}"/>
          </ac:spMkLst>
        </pc:spChg>
        <pc:spChg chg="mod">
          <ac:chgData name="i s a b e l e" userId="c9009a7b7f848052" providerId="LiveId" clId="{58A4E0F6-0440-4562-B4AB-0F55C4023FC7}" dt="2024-05-28T19:59:15.991" v="14038"/>
          <ac:spMkLst>
            <pc:docMk/>
            <pc:sldMk cId="662967503" sldId="261"/>
            <ac:spMk id="8" creationId="{4487867B-B1FF-D336-0940-8AF60AE1EB59}"/>
          </ac:spMkLst>
        </pc:spChg>
        <pc:spChg chg="mod">
          <ac:chgData name="i s a b e l e" userId="c9009a7b7f848052" providerId="LiveId" clId="{58A4E0F6-0440-4562-B4AB-0F55C4023FC7}" dt="2024-05-28T19:59:15.991" v="14038"/>
          <ac:spMkLst>
            <pc:docMk/>
            <pc:sldMk cId="662967503" sldId="261"/>
            <ac:spMk id="9" creationId="{BEB06685-0E63-16D7-4C3B-8C67A41B0C75}"/>
          </ac:spMkLst>
        </pc:spChg>
        <pc:spChg chg="mod">
          <ac:chgData name="i s a b e l e" userId="c9009a7b7f848052" providerId="LiveId" clId="{58A4E0F6-0440-4562-B4AB-0F55C4023FC7}" dt="2024-05-28T19:59:15.991" v="14038"/>
          <ac:spMkLst>
            <pc:docMk/>
            <pc:sldMk cId="662967503" sldId="261"/>
            <ac:spMk id="10" creationId="{16550A8D-957F-789A-964F-78168F00AD24}"/>
          </ac:spMkLst>
        </pc:spChg>
        <pc:spChg chg="add del mod">
          <ac:chgData name="i s a b e l e" userId="c9009a7b7f848052" providerId="LiveId" clId="{58A4E0F6-0440-4562-B4AB-0F55C4023FC7}" dt="2024-05-22T15:38:43.821" v="8101" actId="478"/>
          <ac:spMkLst>
            <pc:docMk/>
            <pc:sldMk cId="662967503" sldId="261"/>
            <ac:spMk id="10" creationId="{39179777-17E9-EB48-4F60-8BFCC3D85DCC}"/>
          </ac:spMkLst>
        </pc:spChg>
        <pc:spChg chg="add del mod">
          <ac:chgData name="i s a b e l e" userId="c9009a7b7f848052" providerId="LiveId" clId="{58A4E0F6-0440-4562-B4AB-0F55C4023FC7}" dt="2024-05-28T16:37:33.267" v="12519" actId="22"/>
          <ac:spMkLst>
            <pc:docMk/>
            <pc:sldMk cId="662967503" sldId="261"/>
            <ac:spMk id="10" creationId="{B62646FE-0722-296D-95BE-DB8C91B6A348}"/>
          </ac:spMkLst>
        </pc:spChg>
        <pc:spChg chg="mod">
          <ac:chgData name="i s a b e l e" userId="c9009a7b7f848052" providerId="LiveId" clId="{58A4E0F6-0440-4562-B4AB-0F55C4023FC7}" dt="2024-05-28T19:56:08.778" v="14008" actId="164"/>
          <ac:spMkLst>
            <pc:docMk/>
            <pc:sldMk cId="662967503" sldId="261"/>
            <ac:spMk id="11" creationId="{987B3BB2-2BF4-3880-92CD-3BDF1E6FC306}"/>
          </ac:spMkLst>
        </pc:spChg>
        <pc:spChg chg="add mod">
          <ac:chgData name="i s a b e l e" userId="c9009a7b7f848052" providerId="LiveId" clId="{58A4E0F6-0440-4562-B4AB-0F55C4023FC7}" dt="2024-05-28T19:57:26.606" v="14022" actId="1076"/>
          <ac:spMkLst>
            <pc:docMk/>
            <pc:sldMk cId="662967503" sldId="261"/>
            <ac:spMk id="12" creationId="{59AA0827-60EA-9B99-D545-CDEBB866AF13}"/>
          </ac:spMkLst>
        </pc:spChg>
        <pc:spChg chg="del mod">
          <ac:chgData name="i s a b e l e" userId="c9009a7b7f848052" providerId="LiveId" clId="{58A4E0F6-0440-4562-B4AB-0F55C4023FC7}" dt="2024-05-22T15:18:33.780" v="6917" actId="478"/>
          <ac:spMkLst>
            <pc:docMk/>
            <pc:sldMk cId="662967503" sldId="261"/>
            <ac:spMk id="13" creationId="{C31A46D5-11C3-F7F6-6A58-EA8FAE3E9EAE}"/>
          </ac:spMkLst>
        </pc:spChg>
        <pc:spChg chg="add del mod">
          <ac:chgData name="i s a b e l e" userId="c9009a7b7f848052" providerId="LiveId" clId="{58A4E0F6-0440-4562-B4AB-0F55C4023FC7}" dt="2024-05-22T15:44:53.373" v="8216" actId="478"/>
          <ac:spMkLst>
            <pc:docMk/>
            <pc:sldMk cId="662967503" sldId="261"/>
            <ac:spMk id="14" creationId="{C0F14A1E-0706-D5CF-582B-B43E8C40D913}"/>
          </ac:spMkLst>
        </pc:spChg>
        <pc:spChg chg="mod">
          <ac:chgData name="i s a b e l e" userId="c9009a7b7f848052" providerId="LiveId" clId="{58A4E0F6-0440-4562-B4AB-0F55C4023FC7}" dt="2024-05-28T19:59:15.991" v="14038"/>
          <ac:spMkLst>
            <pc:docMk/>
            <pc:sldMk cId="662967503" sldId="261"/>
            <ac:spMk id="14" creationId="{C2523EE0-1EBE-38BE-A5B6-A8013943C9F9}"/>
          </ac:spMkLst>
        </pc:spChg>
        <pc:spChg chg="add del mod">
          <ac:chgData name="i s a b e l e" userId="c9009a7b7f848052" providerId="LiveId" clId="{58A4E0F6-0440-4562-B4AB-0F55C4023FC7}" dt="2024-05-28T16:38:25.434" v="12528" actId="478"/>
          <ac:spMkLst>
            <pc:docMk/>
            <pc:sldMk cId="662967503" sldId="261"/>
            <ac:spMk id="15" creationId="{41C2AA23-5B45-14DE-F74B-B5C39E11DA2C}"/>
          </ac:spMkLst>
        </pc:spChg>
        <pc:spChg chg="add mod">
          <ac:chgData name="i s a b e l e" userId="c9009a7b7f848052" providerId="LiveId" clId="{58A4E0F6-0440-4562-B4AB-0F55C4023FC7}" dt="2024-05-28T19:56:08.778" v="14008" actId="164"/>
          <ac:spMkLst>
            <pc:docMk/>
            <pc:sldMk cId="662967503" sldId="261"/>
            <ac:spMk id="16" creationId="{3C3CE37E-FA82-00E6-ACAE-18049C06149E}"/>
          </ac:spMkLst>
        </pc:spChg>
        <pc:spChg chg="add mod">
          <ac:chgData name="i s a b e l e" userId="c9009a7b7f848052" providerId="LiveId" clId="{58A4E0F6-0440-4562-B4AB-0F55C4023FC7}" dt="2024-05-28T19:56:08.778" v="14008" actId="164"/>
          <ac:spMkLst>
            <pc:docMk/>
            <pc:sldMk cId="662967503" sldId="261"/>
            <ac:spMk id="19" creationId="{28698768-9D25-7009-8348-60474A77C2D9}"/>
          </ac:spMkLst>
        </pc:spChg>
        <pc:spChg chg="add mod">
          <ac:chgData name="i s a b e l e" userId="c9009a7b7f848052" providerId="LiveId" clId="{58A4E0F6-0440-4562-B4AB-0F55C4023FC7}" dt="2024-05-28T19:57:56.294" v="14028" actId="1076"/>
          <ac:spMkLst>
            <pc:docMk/>
            <pc:sldMk cId="662967503" sldId="261"/>
            <ac:spMk id="23" creationId="{10B01549-7511-70D0-5804-D80DCFEFF3B4}"/>
          </ac:spMkLst>
        </pc:spChg>
        <pc:grpChg chg="add mod">
          <ac:chgData name="i s a b e l e" userId="c9009a7b7f848052" providerId="LiveId" clId="{58A4E0F6-0440-4562-B4AB-0F55C4023FC7}" dt="2024-05-28T19:56:33.950" v="14010" actId="14100"/>
          <ac:grpSpMkLst>
            <pc:docMk/>
            <pc:sldMk cId="662967503" sldId="261"/>
            <ac:grpSpMk id="4" creationId="{444C1459-E5BF-AE11-8DFF-A510E8EDB15D}"/>
          </ac:grpSpMkLst>
        </pc:grpChg>
        <pc:grpChg chg="add mod">
          <ac:chgData name="i s a b e l e" userId="c9009a7b7f848052" providerId="LiveId" clId="{58A4E0F6-0440-4562-B4AB-0F55C4023FC7}" dt="2024-05-28T19:59:20.407" v="14040" actId="1076"/>
          <ac:grpSpMkLst>
            <pc:docMk/>
            <pc:sldMk cId="662967503" sldId="261"/>
            <ac:grpSpMk id="7" creationId="{1010020B-2F5B-D6C3-4E39-D7E05AE0B87F}"/>
          </ac:grpSpMkLst>
        </pc:grpChg>
        <pc:graphicFrameChg chg="add del mod">
          <ac:chgData name="i s a b e l e" userId="c9009a7b7f848052" providerId="LiveId" clId="{58A4E0F6-0440-4562-B4AB-0F55C4023FC7}" dt="2024-05-22T15:36:28.487" v="8090" actId="478"/>
          <ac:graphicFrameMkLst>
            <pc:docMk/>
            <pc:sldMk cId="662967503" sldId="261"/>
            <ac:graphicFrameMk id="7" creationId="{44A86DBE-BA55-7339-A49B-403ED84B442B}"/>
          </ac:graphicFrameMkLst>
        </pc:graphicFrameChg>
        <pc:picChg chg="add del mod">
          <ac:chgData name="i s a b e l e" userId="c9009a7b7f848052" providerId="LiveId" clId="{58A4E0F6-0440-4562-B4AB-0F55C4023FC7}" dt="2024-05-22T20:49:44.107" v="9116" actId="478"/>
          <ac:picMkLst>
            <pc:docMk/>
            <pc:sldMk cId="662967503" sldId="261"/>
            <ac:picMk id="4" creationId="{B9A4D0C7-8A2D-2F5A-A61A-09AE3E94DEE4}"/>
          </ac:picMkLst>
        </pc:picChg>
        <pc:picChg chg="add mod">
          <ac:chgData name="i s a b e l e" userId="c9009a7b7f848052" providerId="LiveId" clId="{58A4E0F6-0440-4562-B4AB-0F55C4023FC7}" dt="2024-05-28T19:59:20.407" v="14040" actId="1076"/>
          <ac:picMkLst>
            <pc:docMk/>
            <pc:sldMk cId="662967503" sldId="261"/>
            <ac:picMk id="6" creationId="{E222FCAE-6AD3-BE6D-41FC-0648D6631401}"/>
          </ac:picMkLst>
        </pc:picChg>
        <pc:picChg chg="add del mod">
          <ac:chgData name="i s a b e l e" userId="c9009a7b7f848052" providerId="LiveId" clId="{58A4E0F6-0440-4562-B4AB-0F55C4023FC7}" dt="2024-05-22T20:50:02.234" v="9122" actId="478"/>
          <ac:picMkLst>
            <pc:docMk/>
            <pc:sldMk cId="662967503" sldId="261"/>
            <ac:picMk id="7" creationId="{509A9B4A-ABEA-4CEC-6C2D-FF7B078A96A2}"/>
          </ac:picMkLst>
        </pc:picChg>
        <pc:picChg chg="add del mod">
          <ac:chgData name="i s a b e l e" userId="c9009a7b7f848052" providerId="LiveId" clId="{58A4E0F6-0440-4562-B4AB-0F55C4023FC7}" dt="2024-05-22T15:48:58.655" v="8246" actId="478"/>
          <ac:picMkLst>
            <pc:docMk/>
            <pc:sldMk cId="662967503" sldId="261"/>
            <ac:picMk id="9" creationId="{7531AAF5-D405-EF2F-48A7-F2A12FE6C501}"/>
          </ac:picMkLst>
        </pc:picChg>
        <pc:picChg chg="add del mod">
          <ac:chgData name="i s a b e l e" userId="c9009a7b7f848052" providerId="LiveId" clId="{58A4E0F6-0440-4562-B4AB-0F55C4023FC7}" dt="2024-05-22T20:51:09.246" v="9131" actId="478"/>
          <ac:picMkLst>
            <pc:docMk/>
            <pc:sldMk cId="662967503" sldId="261"/>
            <ac:picMk id="9" creationId="{C49C0A18-0A82-40FC-6CDC-CC9250A70B20}"/>
          </ac:picMkLst>
        </pc:picChg>
        <pc:picChg chg="add mod">
          <ac:chgData name="i s a b e l e" userId="c9009a7b7f848052" providerId="LiveId" clId="{58A4E0F6-0440-4562-B4AB-0F55C4023FC7}" dt="2024-05-28T19:58:02.493" v="14031" actId="1076"/>
          <ac:picMkLst>
            <pc:docMk/>
            <pc:sldMk cId="662967503" sldId="261"/>
            <ac:picMk id="13" creationId="{815B7541-D161-1E56-6D28-CAD6B8052859}"/>
          </ac:picMkLst>
        </pc:picChg>
        <pc:picChg chg="del mod">
          <ac:chgData name="i s a b e l e" userId="c9009a7b7f848052" providerId="LiveId" clId="{58A4E0F6-0440-4562-B4AB-0F55C4023FC7}" dt="2024-05-22T16:16:22.101" v="8477" actId="478"/>
          <ac:picMkLst>
            <pc:docMk/>
            <pc:sldMk cId="662967503" sldId="261"/>
            <ac:picMk id="17" creationId="{EA516EF4-8849-63CC-3814-8A67320AB8C1}"/>
          </ac:picMkLst>
        </pc:picChg>
        <pc:picChg chg="add del mod">
          <ac:chgData name="i s a b e l e" userId="c9009a7b7f848052" providerId="LiveId" clId="{58A4E0F6-0440-4562-B4AB-0F55C4023FC7}" dt="2024-05-22T20:45:52.129" v="9089" actId="478"/>
          <ac:picMkLst>
            <pc:docMk/>
            <pc:sldMk cId="662967503" sldId="261"/>
            <ac:picMk id="21" creationId="{D69582BC-0031-466F-3615-771A99671407}"/>
          </ac:picMkLst>
        </pc:picChg>
        <pc:picChg chg="add mod">
          <ac:chgData name="i s a b e l e" userId="c9009a7b7f848052" providerId="LiveId" clId="{58A4E0F6-0440-4562-B4AB-0F55C4023FC7}" dt="2024-05-22T16:16:22.635" v="8478"/>
          <ac:picMkLst>
            <pc:docMk/>
            <pc:sldMk cId="662967503" sldId="261"/>
            <ac:picMk id="24" creationId="{F5082A66-7358-8F15-3D8A-9996D8977868}"/>
          </ac:picMkLst>
        </pc:picChg>
      </pc:sldChg>
      <pc:sldChg chg="addSp delSp modSp add del mod ord">
        <pc:chgData name="i s a b e l e" userId="c9009a7b7f848052" providerId="LiveId" clId="{58A4E0F6-0440-4562-B4AB-0F55C4023FC7}" dt="2024-05-22T14:13:44.965" v="6743" actId="47"/>
        <pc:sldMkLst>
          <pc:docMk/>
          <pc:sldMk cId="1994565482" sldId="261"/>
        </pc:sldMkLst>
        <pc:spChg chg="del">
          <ac:chgData name="i s a b e l e" userId="c9009a7b7f848052" providerId="LiveId" clId="{58A4E0F6-0440-4562-B4AB-0F55C4023FC7}" dt="2024-05-22T13:16:37.691" v="5235" actId="478"/>
          <ac:spMkLst>
            <pc:docMk/>
            <pc:sldMk cId="1994565482" sldId="261"/>
            <ac:spMk id="2" creationId="{72CEFA2B-C9A6-248E-E8BB-7CEB7CD1E566}"/>
          </ac:spMkLst>
        </pc:spChg>
        <pc:spChg chg="mod">
          <ac:chgData name="i s a b e l e" userId="c9009a7b7f848052" providerId="LiveId" clId="{58A4E0F6-0440-4562-B4AB-0F55C4023FC7}" dt="2024-05-22T13:17:03.951" v="5256"/>
          <ac:spMkLst>
            <pc:docMk/>
            <pc:sldMk cId="1994565482" sldId="261"/>
            <ac:spMk id="4" creationId="{8C6640E6-CFAA-15B9-041D-827CD41AA65C}"/>
          </ac:spMkLst>
        </pc:spChg>
        <pc:spChg chg="mod">
          <ac:chgData name="i s a b e l e" userId="c9009a7b7f848052" providerId="LiveId" clId="{58A4E0F6-0440-4562-B4AB-0F55C4023FC7}" dt="2024-05-22T13:17:03.951" v="5256"/>
          <ac:spMkLst>
            <pc:docMk/>
            <pc:sldMk cId="1994565482" sldId="261"/>
            <ac:spMk id="5" creationId="{F427CE7D-A29F-C921-21A5-1E06528F0B9D}"/>
          </ac:spMkLst>
        </pc:spChg>
        <pc:spChg chg="del mod">
          <ac:chgData name="i s a b e l e" userId="c9009a7b7f848052" providerId="LiveId" clId="{58A4E0F6-0440-4562-B4AB-0F55C4023FC7}" dt="2024-05-22T13:16:43.889" v="5251" actId="478"/>
          <ac:spMkLst>
            <pc:docMk/>
            <pc:sldMk cId="1994565482" sldId="261"/>
            <ac:spMk id="6" creationId="{50C52F57-DF50-1284-54F3-07A646685AD0}"/>
          </ac:spMkLst>
        </pc:spChg>
        <pc:spChg chg="add mod">
          <ac:chgData name="i s a b e l e" userId="c9009a7b7f848052" providerId="LiveId" clId="{58A4E0F6-0440-4562-B4AB-0F55C4023FC7}" dt="2024-05-22T13:30:07.974" v="5776" actId="1076"/>
          <ac:spMkLst>
            <pc:docMk/>
            <pc:sldMk cId="1994565482" sldId="261"/>
            <ac:spMk id="7" creationId="{89ABB9B8-8481-2BCA-8B5D-79F1F9885474}"/>
          </ac:spMkLst>
        </pc:spChg>
        <pc:spChg chg="del mod">
          <ac:chgData name="i s a b e l e" userId="c9009a7b7f848052" providerId="LiveId" clId="{58A4E0F6-0440-4562-B4AB-0F55C4023FC7}" dt="2024-05-22T13:16:41.713" v="5247" actId="478"/>
          <ac:spMkLst>
            <pc:docMk/>
            <pc:sldMk cId="1994565482" sldId="261"/>
            <ac:spMk id="13" creationId="{A3066D80-5A95-741F-33D0-D826713BE084}"/>
          </ac:spMkLst>
        </pc:spChg>
        <pc:spChg chg="del">
          <ac:chgData name="i s a b e l e" userId="c9009a7b7f848052" providerId="LiveId" clId="{58A4E0F6-0440-4562-B4AB-0F55C4023FC7}" dt="2024-05-22T13:16:41.916" v="5248" actId="478"/>
          <ac:spMkLst>
            <pc:docMk/>
            <pc:sldMk cId="1994565482" sldId="261"/>
            <ac:spMk id="18" creationId="{07125FE2-7983-8A6D-505E-484D3AE74FEF}"/>
          </ac:spMkLst>
        </pc:spChg>
        <pc:spChg chg="del">
          <ac:chgData name="i s a b e l e" userId="c9009a7b7f848052" providerId="LiveId" clId="{58A4E0F6-0440-4562-B4AB-0F55C4023FC7}" dt="2024-05-22T13:16:44.635" v="5252" actId="478"/>
          <ac:spMkLst>
            <pc:docMk/>
            <pc:sldMk cId="1994565482" sldId="261"/>
            <ac:spMk id="19" creationId="{EB3066BE-E03C-230E-1EFD-EF7C9A89EAF1}"/>
          </ac:spMkLst>
        </pc:spChg>
        <pc:spChg chg="del mod">
          <ac:chgData name="i s a b e l e" userId="c9009a7b7f848052" providerId="LiveId" clId="{58A4E0F6-0440-4562-B4AB-0F55C4023FC7}" dt="2024-05-22T13:16:41.162" v="5243" actId="478"/>
          <ac:spMkLst>
            <pc:docMk/>
            <pc:sldMk cId="1994565482" sldId="261"/>
            <ac:spMk id="20" creationId="{2EF081D1-04BA-1118-258C-98A07478B933}"/>
          </ac:spMkLst>
        </pc:spChg>
        <pc:grpChg chg="add mod">
          <ac:chgData name="i s a b e l e" userId="c9009a7b7f848052" providerId="LiveId" clId="{58A4E0F6-0440-4562-B4AB-0F55C4023FC7}" dt="2024-05-22T13:18:44.493" v="5390" actId="1076"/>
          <ac:grpSpMkLst>
            <pc:docMk/>
            <pc:sldMk cId="1994565482" sldId="261"/>
            <ac:grpSpMk id="3" creationId="{A8A1A87F-FD88-86A2-46E7-81C0B7D35D3D}"/>
          </ac:grpSpMkLst>
        </pc:grpChg>
        <pc:picChg chg="del mod">
          <ac:chgData name="i s a b e l e" userId="c9009a7b7f848052" providerId="LiveId" clId="{58A4E0F6-0440-4562-B4AB-0F55C4023FC7}" dt="2024-05-22T13:16:38.457" v="5237" actId="478"/>
          <ac:picMkLst>
            <pc:docMk/>
            <pc:sldMk cId="1994565482" sldId="261"/>
            <ac:picMk id="9" creationId="{A42AF5EA-73B1-B13C-CDFC-83D5776469D4}"/>
          </ac:picMkLst>
        </pc:picChg>
        <pc:picChg chg="add del mod">
          <ac:chgData name="i s a b e l e" userId="c9009a7b7f848052" providerId="LiveId" clId="{58A4E0F6-0440-4562-B4AB-0F55C4023FC7}" dt="2024-05-22T13:27:45.915" v="5754" actId="478"/>
          <ac:picMkLst>
            <pc:docMk/>
            <pc:sldMk cId="1994565482" sldId="261"/>
            <ac:picMk id="10" creationId="{EDC5C942-85F0-F24C-FA49-4FD671CDA0D5}"/>
          </ac:picMkLst>
        </pc:picChg>
        <pc:picChg chg="add del mod">
          <ac:chgData name="i s a b e l e" userId="c9009a7b7f848052" providerId="LiveId" clId="{58A4E0F6-0440-4562-B4AB-0F55C4023FC7}" dt="2024-05-22T13:27:53.147" v="5757" actId="478"/>
          <ac:picMkLst>
            <pc:docMk/>
            <pc:sldMk cId="1994565482" sldId="261"/>
            <ac:picMk id="12" creationId="{F44B4619-8FDC-B1FE-CF66-107D26C42029}"/>
          </ac:picMkLst>
        </pc:picChg>
        <pc:picChg chg="add mod">
          <ac:chgData name="i s a b e l e" userId="c9009a7b7f848052" providerId="LiveId" clId="{58A4E0F6-0440-4562-B4AB-0F55C4023FC7}" dt="2024-05-22T13:30:17.373" v="5777" actId="1076"/>
          <ac:picMkLst>
            <pc:docMk/>
            <pc:sldMk cId="1994565482" sldId="261"/>
            <ac:picMk id="1026" creationId="{E68739E5-3508-F832-4A42-C97896FE8C1A}"/>
          </ac:picMkLst>
        </pc:picChg>
      </pc:sldChg>
      <pc:sldChg chg="add del">
        <pc:chgData name="i s a b e l e" userId="c9009a7b7f848052" providerId="LiveId" clId="{58A4E0F6-0440-4562-B4AB-0F55C4023FC7}" dt="2024-05-21T16:18:30.983" v="600" actId="47"/>
        <pc:sldMkLst>
          <pc:docMk/>
          <pc:sldMk cId="4265321616" sldId="261"/>
        </pc:sldMkLst>
      </pc:sldChg>
      <pc:sldChg chg="modSp add del mod ord">
        <pc:chgData name="i s a b e l e" userId="c9009a7b7f848052" providerId="LiveId" clId="{58A4E0F6-0440-4562-B4AB-0F55C4023FC7}" dt="2024-05-22T14:06:25.579" v="6223" actId="47"/>
        <pc:sldMkLst>
          <pc:docMk/>
          <pc:sldMk cId="465425004" sldId="262"/>
        </pc:sldMkLst>
        <pc:spChg chg="mod">
          <ac:chgData name="i s a b e l e" userId="c9009a7b7f848052" providerId="LiveId" clId="{58A4E0F6-0440-4562-B4AB-0F55C4023FC7}" dt="2024-05-22T13:17:35.937" v="5268" actId="20577"/>
          <ac:spMkLst>
            <pc:docMk/>
            <pc:sldMk cId="465425004" sldId="262"/>
            <ac:spMk id="5" creationId="{DFC60B09-9896-B9C9-397A-1D904E28ACAA}"/>
          </ac:spMkLst>
        </pc:spChg>
        <pc:spChg chg="mod">
          <ac:chgData name="i s a b e l e" userId="c9009a7b7f848052" providerId="LiveId" clId="{58A4E0F6-0440-4562-B4AB-0F55C4023FC7}" dt="2024-05-22T13:17:38.193" v="5273" actId="20577"/>
          <ac:spMkLst>
            <pc:docMk/>
            <pc:sldMk cId="465425004" sldId="262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2T13:17:46.883" v="5363" actId="5793"/>
          <ac:spMkLst>
            <pc:docMk/>
            <pc:sldMk cId="465425004" sldId="262"/>
            <ac:spMk id="13" creationId="{C31A46D5-11C3-F7F6-6A58-EA8FAE3E9EAE}"/>
          </ac:spMkLst>
        </pc:spChg>
      </pc:sldChg>
      <pc:sldChg chg="add del">
        <pc:chgData name="i s a b e l e" userId="c9009a7b7f848052" providerId="LiveId" clId="{58A4E0F6-0440-4562-B4AB-0F55C4023FC7}" dt="2024-05-21T16:18:31.247" v="601" actId="47"/>
        <pc:sldMkLst>
          <pc:docMk/>
          <pc:sldMk cId="1015687355" sldId="262"/>
        </pc:sldMkLst>
      </pc:sldChg>
      <pc:sldChg chg="addSp delSp modSp add del mod">
        <pc:chgData name="i s a b e l e" userId="c9009a7b7f848052" providerId="LiveId" clId="{58A4E0F6-0440-4562-B4AB-0F55C4023FC7}" dt="2024-05-28T21:57:34.458" v="14412" actId="47"/>
        <pc:sldMkLst>
          <pc:docMk/>
          <pc:sldMk cId="4126781938" sldId="262"/>
        </pc:sldMkLst>
        <pc:spChg chg="del">
          <ac:chgData name="i s a b e l e" userId="c9009a7b7f848052" providerId="LiveId" clId="{58A4E0F6-0440-4562-B4AB-0F55C4023FC7}" dt="2024-05-28T13:49:40.260" v="10680" actId="478"/>
          <ac:spMkLst>
            <pc:docMk/>
            <pc:sldMk cId="4126781938" sldId="262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6:45.451" v="12547" actId="20577"/>
          <ac:spMkLst>
            <pc:docMk/>
            <pc:sldMk cId="4126781938" sldId="262"/>
            <ac:spMk id="3" creationId="{BDF3856C-1F03-38CC-5647-9DC7599B5B9F}"/>
          </ac:spMkLst>
        </pc:spChg>
        <pc:spChg chg="del">
          <ac:chgData name="i s a b e l e" userId="c9009a7b7f848052" providerId="LiveId" clId="{58A4E0F6-0440-4562-B4AB-0F55C4023FC7}" dt="2024-05-23T16:21:00.957" v="9414" actId="478"/>
          <ac:spMkLst>
            <pc:docMk/>
            <pc:sldMk cId="4126781938" sldId="262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19:56:57.242" v="14014" actId="164"/>
          <ac:spMkLst>
            <pc:docMk/>
            <pc:sldMk cId="4126781938" sldId="262"/>
            <ac:spMk id="6" creationId="{D324C350-05CE-24F0-D760-42556D7178D6}"/>
          </ac:spMkLst>
        </pc:spChg>
        <pc:spChg chg="mod">
          <ac:chgData name="i s a b e l e" userId="c9009a7b7f848052" providerId="LiveId" clId="{58A4E0F6-0440-4562-B4AB-0F55C4023FC7}" dt="2024-05-28T19:59:12.041" v="14037"/>
          <ac:spMkLst>
            <pc:docMk/>
            <pc:sldMk cId="4126781938" sldId="262"/>
            <ac:spMk id="8" creationId="{A37D299A-BF0B-A412-37D6-A8C31A768097}"/>
          </ac:spMkLst>
        </pc:spChg>
        <pc:spChg chg="mod">
          <ac:chgData name="i s a b e l e" userId="c9009a7b7f848052" providerId="LiveId" clId="{58A4E0F6-0440-4562-B4AB-0F55C4023FC7}" dt="2024-05-28T19:59:12.041" v="14037"/>
          <ac:spMkLst>
            <pc:docMk/>
            <pc:sldMk cId="4126781938" sldId="262"/>
            <ac:spMk id="9" creationId="{AB0DF9A0-CDB8-4463-2A9B-80AA4FB17198}"/>
          </ac:spMkLst>
        </pc:spChg>
        <pc:spChg chg="del mod">
          <ac:chgData name="i s a b e l e" userId="c9009a7b7f848052" providerId="LiveId" clId="{58A4E0F6-0440-4562-B4AB-0F55C4023FC7}" dt="2024-05-22T15:50:01.173" v="8256" actId="478"/>
          <ac:spMkLst>
            <pc:docMk/>
            <pc:sldMk cId="4126781938" sldId="262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8T19:59:12.041" v="14037"/>
          <ac:spMkLst>
            <pc:docMk/>
            <pc:sldMk cId="4126781938" sldId="262"/>
            <ac:spMk id="11" creationId="{F207E7DD-EB6F-70E7-0A9F-233AB884EAEB}"/>
          </ac:spMkLst>
        </pc:spChg>
        <pc:spChg chg="mod topLvl">
          <ac:chgData name="i s a b e l e" userId="c9009a7b7f848052" providerId="LiveId" clId="{58A4E0F6-0440-4562-B4AB-0F55C4023FC7}" dt="2024-05-28T19:58:30.197" v="14032" actId="1076"/>
          <ac:spMkLst>
            <pc:docMk/>
            <pc:sldMk cId="4126781938" sldId="262"/>
            <ac:spMk id="12" creationId="{59AA0827-60EA-9B99-D545-CDEBB866AF13}"/>
          </ac:spMkLst>
        </pc:spChg>
        <pc:spChg chg="add mod topLvl">
          <ac:chgData name="i s a b e l e" userId="c9009a7b7f848052" providerId="LiveId" clId="{58A4E0F6-0440-4562-B4AB-0F55C4023FC7}" dt="2024-05-28T19:58:39.734" v="14036" actId="1076"/>
          <ac:spMkLst>
            <pc:docMk/>
            <pc:sldMk cId="4126781938" sldId="262"/>
            <ac:spMk id="13" creationId="{9B0601CD-A32A-FB45-B7A2-4EC4FEB216E2}"/>
          </ac:spMkLst>
        </pc:spChg>
        <pc:spChg chg="mod">
          <ac:chgData name="i s a b e l e" userId="c9009a7b7f848052" providerId="LiveId" clId="{58A4E0F6-0440-4562-B4AB-0F55C4023FC7}" dt="2024-05-28T19:59:12.041" v="14037"/>
          <ac:spMkLst>
            <pc:docMk/>
            <pc:sldMk cId="4126781938" sldId="262"/>
            <ac:spMk id="15" creationId="{2DCAEAAE-72EE-DD7A-C3FC-7F04647A358A}"/>
          </ac:spMkLst>
        </pc:spChg>
        <pc:spChg chg="mod topLvl">
          <ac:chgData name="i s a b e l e" userId="c9009a7b7f848052" providerId="LiveId" clId="{58A4E0F6-0440-4562-B4AB-0F55C4023FC7}" dt="2024-05-28T19:56:57.242" v="14014" actId="164"/>
          <ac:spMkLst>
            <pc:docMk/>
            <pc:sldMk cId="4126781938" sldId="262"/>
            <ac:spMk id="16" creationId="{3C3CE37E-FA82-00E6-ACAE-18049C06149E}"/>
          </ac:spMkLst>
        </pc:spChg>
        <pc:spChg chg="del mod topLvl">
          <ac:chgData name="i s a b e l e" userId="c9009a7b7f848052" providerId="LiveId" clId="{58A4E0F6-0440-4562-B4AB-0F55C4023FC7}" dt="2024-05-28T13:20:04.660" v="10383" actId="478"/>
          <ac:spMkLst>
            <pc:docMk/>
            <pc:sldMk cId="4126781938" sldId="262"/>
            <ac:spMk id="19" creationId="{28698768-9D25-7009-8348-60474A77C2D9}"/>
          </ac:spMkLst>
        </pc:spChg>
        <pc:grpChg chg="add del mod">
          <ac:chgData name="i s a b e l e" userId="c9009a7b7f848052" providerId="LiveId" clId="{58A4E0F6-0440-4562-B4AB-0F55C4023FC7}" dt="2024-05-28T13:17:03.774" v="10361" actId="165"/>
          <ac:grpSpMkLst>
            <pc:docMk/>
            <pc:sldMk cId="4126781938" sldId="262"/>
            <ac:grpSpMk id="2" creationId="{5A20F53B-51EF-1400-8E86-46E70EE0720B}"/>
          </ac:grpSpMkLst>
        </pc:grpChg>
        <pc:grpChg chg="add del mod">
          <ac:chgData name="i s a b e l e" userId="c9009a7b7f848052" providerId="LiveId" clId="{58A4E0F6-0440-4562-B4AB-0F55C4023FC7}" dt="2024-05-28T13:19:25.261" v="10369" actId="338"/>
          <ac:grpSpMkLst>
            <pc:docMk/>
            <pc:sldMk cId="4126781938" sldId="262"/>
            <ac:grpSpMk id="4" creationId="{26FB43D5-54FD-3DC9-5531-7F660D61C6CC}"/>
          </ac:grpSpMkLst>
        </pc:grpChg>
        <pc:grpChg chg="add mod">
          <ac:chgData name="i s a b e l e" userId="c9009a7b7f848052" providerId="LiveId" clId="{58A4E0F6-0440-4562-B4AB-0F55C4023FC7}" dt="2024-05-28T19:57:05.702" v="14016" actId="14100"/>
          <ac:grpSpMkLst>
            <pc:docMk/>
            <pc:sldMk cId="4126781938" sldId="262"/>
            <ac:grpSpMk id="4" creationId="{61537C49-11E3-20F1-B3A6-E60515C3DF27}"/>
          </ac:grpSpMkLst>
        </pc:grpChg>
        <pc:grpChg chg="add mod">
          <ac:chgData name="i s a b e l e" userId="c9009a7b7f848052" providerId="LiveId" clId="{58A4E0F6-0440-4562-B4AB-0F55C4023FC7}" dt="2024-05-28T19:59:12.041" v="14037"/>
          <ac:grpSpMkLst>
            <pc:docMk/>
            <pc:sldMk cId="4126781938" sldId="262"/>
            <ac:grpSpMk id="7" creationId="{D2CD863A-D2F4-483B-0A9C-7AF1471DD4E2}"/>
          </ac:grpSpMkLst>
        </pc:grpChg>
        <pc:picChg chg="add del mod">
          <ac:chgData name="i s a b e l e" userId="c9009a7b7f848052" providerId="LiveId" clId="{58A4E0F6-0440-4562-B4AB-0F55C4023FC7}" dt="2024-05-22T20:50:25.738" v="9127" actId="478"/>
          <ac:picMkLst>
            <pc:docMk/>
            <pc:sldMk cId="4126781938" sldId="262"/>
            <ac:picMk id="4" creationId="{45CA8E31-FDA7-D2E3-D4B5-87D05E934A4D}"/>
          </ac:picMkLst>
        </pc:picChg>
        <pc:picChg chg="add del mod">
          <ac:chgData name="i s a b e l e" userId="c9009a7b7f848052" providerId="LiveId" clId="{58A4E0F6-0440-4562-B4AB-0F55C4023FC7}" dt="2024-05-22T15:51:31.741" v="8272" actId="478"/>
          <ac:picMkLst>
            <pc:docMk/>
            <pc:sldMk cId="4126781938" sldId="262"/>
            <ac:picMk id="4" creationId="{B4938350-F9AE-17E1-3485-AF5695ADCEE5}"/>
          </ac:picMkLst>
        </pc:picChg>
        <pc:picChg chg="add mod">
          <ac:chgData name="i s a b e l e" userId="c9009a7b7f848052" providerId="LiveId" clId="{58A4E0F6-0440-4562-B4AB-0F55C4023FC7}" dt="2024-05-28T19:59:12.041" v="14037"/>
          <ac:picMkLst>
            <pc:docMk/>
            <pc:sldMk cId="4126781938" sldId="262"/>
            <ac:picMk id="5" creationId="{41112AA9-424A-8876-ECC7-00296E2789B5}"/>
          </ac:picMkLst>
        </pc:picChg>
        <pc:picChg chg="add del mod">
          <ac:chgData name="i s a b e l e" userId="c9009a7b7f848052" providerId="LiveId" clId="{58A4E0F6-0440-4562-B4AB-0F55C4023FC7}" dt="2024-05-22T20:51:44.731" v="9137" actId="478"/>
          <ac:picMkLst>
            <pc:docMk/>
            <pc:sldMk cId="4126781938" sldId="262"/>
            <ac:picMk id="7" creationId="{8A31586D-0658-C217-BDB6-1DEBAA7CC730}"/>
          </ac:picMkLst>
        </pc:picChg>
        <pc:picChg chg="add del">
          <ac:chgData name="i s a b e l e" userId="c9009a7b7f848052" providerId="LiveId" clId="{58A4E0F6-0440-4562-B4AB-0F55C4023FC7}" dt="2024-05-22T15:51:43.973" v="8274" actId="478"/>
          <ac:picMkLst>
            <pc:docMk/>
            <pc:sldMk cId="4126781938" sldId="262"/>
            <ac:picMk id="7" creationId="{E34A11A0-ACF1-0EAD-4568-A8B2B7FF81EE}"/>
          </ac:picMkLst>
        </pc:picChg>
        <pc:picChg chg="add del mod">
          <ac:chgData name="i s a b e l e" userId="c9009a7b7f848052" providerId="LiveId" clId="{58A4E0F6-0440-4562-B4AB-0F55C4023FC7}" dt="2024-05-22T20:47:10.001" v="9096" actId="478"/>
          <ac:picMkLst>
            <pc:docMk/>
            <pc:sldMk cId="4126781938" sldId="262"/>
            <ac:picMk id="9" creationId="{DF858289-6A97-294B-B4D1-64F1DE1653F2}"/>
          </ac:picMkLst>
        </pc:picChg>
        <pc:picChg chg="add mod topLvl">
          <ac:chgData name="i s a b e l e" userId="c9009a7b7f848052" providerId="LiveId" clId="{58A4E0F6-0440-4562-B4AB-0F55C4023FC7}" dt="2024-05-28T19:58:36.062" v="14035" actId="1076"/>
          <ac:picMkLst>
            <pc:docMk/>
            <pc:sldMk cId="4126781938" sldId="262"/>
            <ac:picMk id="10" creationId="{AFB35C5F-D2E7-BA57-EE9D-346E1F5AE10A}"/>
          </ac:picMkLst>
        </pc:picChg>
        <pc:picChg chg="add mod">
          <ac:chgData name="i s a b e l e" userId="c9009a7b7f848052" providerId="LiveId" clId="{58A4E0F6-0440-4562-B4AB-0F55C4023FC7}" dt="2024-05-22T16:16:26.213" v="8480"/>
          <ac:picMkLst>
            <pc:docMk/>
            <pc:sldMk cId="4126781938" sldId="262"/>
            <ac:picMk id="14" creationId="{01A81D07-E912-8D63-4093-A77FC9A536A5}"/>
          </ac:picMkLst>
        </pc:picChg>
        <pc:picChg chg="del">
          <ac:chgData name="i s a b e l e" userId="c9009a7b7f848052" providerId="LiveId" clId="{58A4E0F6-0440-4562-B4AB-0F55C4023FC7}" dt="2024-05-22T16:16:25.830" v="8479" actId="478"/>
          <ac:picMkLst>
            <pc:docMk/>
            <pc:sldMk cId="4126781938" sldId="262"/>
            <ac:picMk id="17" creationId="{EA516EF4-8849-63CC-3814-8A67320AB8C1}"/>
          </ac:picMkLst>
        </pc:picChg>
        <pc:picChg chg="del">
          <ac:chgData name="i s a b e l e" userId="c9009a7b7f848052" providerId="LiveId" clId="{58A4E0F6-0440-4562-B4AB-0F55C4023FC7}" dt="2024-05-22T15:50:52.932" v="8269" actId="478"/>
          <ac:picMkLst>
            <pc:docMk/>
            <pc:sldMk cId="4126781938" sldId="262"/>
            <ac:picMk id="21" creationId="{D69582BC-0031-466F-3615-771A99671407}"/>
          </ac:picMkLst>
        </pc:picChg>
      </pc:sldChg>
      <pc:sldChg chg="addSp modSp add del mod ord">
        <pc:chgData name="i s a b e l e" userId="c9009a7b7f848052" providerId="LiveId" clId="{58A4E0F6-0440-4562-B4AB-0F55C4023FC7}" dt="2024-05-28T21:59:17.033" v="14918" actId="20577"/>
        <pc:sldMkLst>
          <pc:docMk/>
          <pc:sldMk cId="1082862818" sldId="263"/>
        </pc:sldMkLst>
        <pc:spChg chg="mod">
          <ac:chgData name="i s a b e l e" userId="c9009a7b7f848052" providerId="LiveId" clId="{58A4E0F6-0440-4562-B4AB-0F55C4023FC7}" dt="2024-05-28T21:59:03.849" v="14864" actId="1076"/>
          <ac:spMkLst>
            <pc:docMk/>
            <pc:sldMk cId="1082862818" sldId="263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6:56.627" v="12549" actId="20577"/>
          <ac:spMkLst>
            <pc:docMk/>
            <pc:sldMk cId="1082862818" sldId="263"/>
            <ac:spMk id="4" creationId="{ED38BF20-D0E1-83F0-A3CD-12BA0083F7A5}"/>
          </ac:spMkLst>
        </pc:spChg>
        <pc:spChg chg="mod">
          <ac:chgData name="i s a b e l e" userId="c9009a7b7f848052" providerId="LiveId" clId="{58A4E0F6-0440-4562-B4AB-0F55C4023FC7}" dt="2024-05-28T21:59:11.736" v="14877" actId="1076"/>
          <ac:spMkLst>
            <pc:docMk/>
            <pc:sldMk cId="1082862818" sldId="263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21:59:17.033" v="14918" actId="20577"/>
          <ac:spMkLst>
            <pc:docMk/>
            <pc:sldMk cId="1082862818" sldId="263"/>
            <ac:spMk id="6" creationId="{A8D9A4A3-81C1-851E-F787-0F474BB03F85}"/>
          </ac:spMkLst>
        </pc:spChg>
        <pc:picChg chg="add mod">
          <ac:chgData name="i s a b e l e" userId="c9009a7b7f848052" providerId="LiveId" clId="{58A4E0F6-0440-4562-B4AB-0F55C4023FC7}" dt="2024-05-22T16:17:45.225" v="8488"/>
          <ac:picMkLst>
            <pc:docMk/>
            <pc:sldMk cId="1082862818" sldId="263"/>
            <ac:picMk id="2" creationId="{3AC2074C-2320-8F41-281C-FA69BEB3A22D}"/>
          </ac:picMkLst>
        </pc:picChg>
      </pc:sldChg>
      <pc:sldChg chg="add del ord">
        <pc:chgData name="i s a b e l e" userId="c9009a7b7f848052" providerId="LiveId" clId="{58A4E0F6-0440-4562-B4AB-0F55C4023FC7}" dt="2024-05-22T14:13:46.004" v="6744" actId="47"/>
        <pc:sldMkLst>
          <pc:docMk/>
          <pc:sldMk cId="1141598415" sldId="263"/>
        </pc:sldMkLst>
      </pc:sldChg>
      <pc:sldChg chg="add del replId">
        <pc:chgData name="i s a b e l e" userId="c9009a7b7f848052" providerId="LiveId" clId="{58A4E0F6-0440-4562-B4AB-0F55C4023FC7}" dt="2024-05-21T16:18:31.487" v="602" actId="47"/>
        <pc:sldMkLst>
          <pc:docMk/>
          <pc:sldMk cId="3475158772" sldId="263"/>
        </pc:sldMkLst>
      </pc:sldChg>
      <pc:sldChg chg="addSp delSp modSp add del mod ord">
        <pc:chgData name="i s a b e l e" userId="c9009a7b7f848052" providerId="LiveId" clId="{58A4E0F6-0440-4562-B4AB-0F55C4023FC7}" dt="2024-05-28T21:57:53.014" v="14415" actId="47"/>
        <pc:sldMkLst>
          <pc:docMk/>
          <pc:sldMk cId="2098075746" sldId="264"/>
        </pc:sldMkLst>
        <pc:spChg chg="mod">
          <ac:chgData name="i s a b e l e" userId="c9009a7b7f848052" providerId="LiveId" clId="{58A4E0F6-0440-4562-B4AB-0F55C4023FC7}" dt="2024-05-28T19:37:01.523" v="12551" actId="20577"/>
          <ac:spMkLst>
            <pc:docMk/>
            <pc:sldMk cId="2098075746" sldId="264"/>
            <ac:spMk id="3" creationId="{2EA8AE78-7E89-0B62-03AB-B48F600F9AC1}"/>
          </ac:spMkLst>
        </pc:spChg>
        <pc:spChg chg="del">
          <ac:chgData name="i s a b e l e" userId="c9009a7b7f848052" providerId="LiveId" clId="{58A4E0F6-0440-4562-B4AB-0F55C4023FC7}" dt="2024-05-28T13:49:42.940" v="10681" actId="478"/>
          <ac:spMkLst>
            <pc:docMk/>
            <pc:sldMk cId="2098075746" sldId="264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20:03:17.887" v="14066" actId="20577"/>
          <ac:spMkLst>
            <pc:docMk/>
            <pc:sldMk cId="2098075746" sldId="264"/>
            <ac:spMk id="5" creationId="{DFC60B09-9896-B9C9-397A-1D904E28ACAA}"/>
          </ac:spMkLst>
        </pc:spChg>
        <pc:spChg chg="mod">
          <ac:chgData name="i s a b e l e" userId="c9009a7b7f848052" providerId="LiveId" clId="{58A4E0F6-0440-4562-B4AB-0F55C4023FC7}" dt="2024-05-28T19:59:33.297" v="14041" actId="164"/>
          <ac:spMkLst>
            <pc:docMk/>
            <pc:sldMk cId="2098075746" sldId="264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8T20:01:04.893" v="14054" actId="1076"/>
          <ac:spMkLst>
            <pc:docMk/>
            <pc:sldMk cId="2098075746" sldId="264"/>
            <ac:spMk id="12" creationId="{59AA0827-60EA-9B99-D545-CDEBB866AF13}"/>
          </ac:spMkLst>
        </pc:spChg>
        <pc:spChg chg="add del mod">
          <ac:chgData name="i s a b e l e" userId="c9009a7b7f848052" providerId="LiveId" clId="{58A4E0F6-0440-4562-B4AB-0F55C4023FC7}" dt="2024-05-22T16:05:19.971" v="8374" actId="478"/>
          <ac:spMkLst>
            <pc:docMk/>
            <pc:sldMk cId="2098075746" sldId="264"/>
            <ac:spMk id="16" creationId="{3C3CE37E-FA82-00E6-ACAE-18049C06149E}"/>
          </ac:spMkLst>
        </pc:spChg>
        <pc:spChg chg="add del mod">
          <ac:chgData name="i s a b e l e" userId="c9009a7b7f848052" providerId="LiveId" clId="{58A4E0F6-0440-4562-B4AB-0F55C4023FC7}" dt="2024-05-28T20:00:50.149" v="14052" actId="1076"/>
          <ac:spMkLst>
            <pc:docMk/>
            <pc:sldMk cId="2098075746" sldId="264"/>
            <ac:spMk id="19" creationId="{28698768-9D25-7009-8348-60474A77C2D9}"/>
          </ac:spMkLst>
        </pc:spChg>
        <pc:spChg chg="add del mod">
          <ac:chgData name="i s a b e l e" userId="c9009a7b7f848052" providerId="LiveId" clId="{58A4E0F6-0440-4562-B4AB-0F55C4023FC7}" dt="2024-05-28T20:01:27.550" v="14057" actId="14100"/>
          <ac:spMkLst>
            <pc:docMk/>
            <pc:sldMk cId="2098075746" sldId="264"/>
            <ac:spMk id="23" creationId="{10B01549-7511-70D0-5804-D80DCFEFF3B4}"/>
          </ac:spMkLst>
        </pc:spChg>
        <pc:grpChg chg="add mod">
          <ac:chgData name="i s a b e l e" userId="c9009a7b7f848052" providerId="LiveId" clId="{58A4E0F6-0440-4562-B4AB-0F55C4023FC7}" dt="2024-05-28T20:00:32.325" v="14051" actId="1076"/>
          <ac:grpSpMkLst>
            <pc:docMk/>
            <pc:sldMk cId="2098075746" sldId="264"/>
            <ac:grpSpMk id="6" creationId="{5428BE8A-6769-D414-AC8D-E7A05443F081}"/>
          </ac:grpSpMkLst>
        </pc:grpChg>
        <pc:picChg chg="add del">
          <ac:chgData name="i s a b e l e" userId="c9009a7b7f848052" providerId="LiveId" clId="{58A4E0F6-0440-4562-B4AB-0F55C4023FC7}" dt="2024-05-22T16:06:11.027" v="8383" actId="22"/>
          <ac:picMkLst>
            <pc:docMk/>
            <pc:sldMk cId="2098075746" sldId="264"/>
            <ac:picMk id="4" creationId="{38CCAB75-43CC-625E-166B-7686BDB8454A}"/>
          </ac:picMkLst>
        </pc:picChg>
        <pc:picChg chg="add mod">
          <ac:chgData name="i s a b e l e" userId="c9009a7b7f848052" providerId="LiveId" clId="{58A4E0F6-0440-4562-B4AB-0F55C4023FC7}" dt="2024-05-28T20:01:35.189" v="14058" actId="1076"/>
          <ac:picMkLst>
            <pc:docMk/>
            <pc:sldMk cId="2098075746" sldId="264"/>
            <ac:picMk id="4" creationId="{54F06C1C-0D5C-558C-260D-245C3CAB1F57}"/>
          </ac:picMkLst>
        </pc:picChg>
        <pc:picChg chg="add del mod">
          <ac:chgData name="i s a b e l e" userId="c9009a7b7f848052" providerId="LiveId" clId="{58A4E0F6-0440-4562-B4AB-0F55C4023FC7}" dt="2024-05-22T16:12:04.782" v="8444" actId="478"/>
          <ac:picMkLst>
            <pc:docMk/>
            <pc:sldMk cId="2098075746" sldId="264"/>
            <ac:picMk id="7" creationId="{F0EB1A05-A5C5-869A-655C-7E2A1388CF2F}"/>
          </ac:picMkLst>
        </pc:picChg>
        <pc:picChg chg="add del mod">
          <ac:chgData name="i s a b e l e" userId="c9009a7b7f848052" providerId="LiveId" clId="{58A4E0F6-0440-4562-B4AB-0F55C4023FC7}" dt="2024-05-22T20:48:13.283" v="9103" actId="478"/>
          <ac:picMkLst>
            <pc:docMk/>
            <pc:sldMk cId="2098075746" sldId="264"/>
            <ac:picMk id="9" creationId="{5F24E14D-D2C0-A4A6-D2EB-39CD222355FA}"/>
          </ac:picMkLst>
        </pc:picChg>
        <pc:picChg chg="add mod">
          <ac:chgData name="i s a b e l e" userId="c9009a7b7f848052" providerId="LiveId" clId="{58A4E0F6-0440-4562-B4AB-0F55C4023FC7}" dt="2024-05-22T16:16:29.922" v="8481"/>
          <ac:picMkLst>
            <pc:docMk/>
            <pc:sldMk cId="2098075746" sldId="264"/>
            <ac:picMk id="10" creationId="{681B9DF3-8BBC-B476-86F2-A8A918238F85}"/>
          </ac:picMkLst>
        </pc:picChg>
        <pc:picChg chg="del">
          <ac:chgData name="i s a b e l e" userId="c9009a7b7f848052" providerId="LiveId" clId="{58A4E0F6-0440-4562-B4AB-0F55C4023FC7}" dt="2024-05-22T16:16:31.558" v="8482" actId="478"/>
          <ac:picMkLst>
            <pc:docMk/>
            <pc:sldMk cId="2098075746" sldId="264"/>
            <ac:picMk id="17" creationId="{EA516EF4-8849-63CC-3814-8A67320AB8C1}"/>
          </ac:picMkLst>
        </pc:picChg>
        <pc:picChg chg="del mod">
          <ac:chgData name="i s a b e l e" userId="c9009a7b7f848052" providerId="LiveId" clId="{58A4E0F6-0440-4562-B4AB-0F55C4023FC7}" dt="2024-05-22T16:06:07.776" v="8381" actId="478"/>
          <ac:picMkLst>
            <pc:docMk/>
            <pc:sldMk cId="2098075746" sldId="264"/>
            <ac:picMk id="21" creationId="{D69582BC-0031-466F-3615-771A99671407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3.528" v="14416" actId="47"/>
        <pc:sldMkLst>
          <pc:docMk/>
          <pc:sldMk cId="856344047" sldId="265"/>
        </pc:sldMkLst>
        <pc:spChg chg="del">
          <ac:chgData name="i s a b e l e" userId="c9009a7b7f848052" providerId="LiveId" clId="{58A4E0F6-0440-4562-B4AB-0F55C4023FC7}" dt="2024-05-28T13:49:45.357" v="10682" actId="478"/>
          <ac:spMkLst>
            <pc:docMk/>
            <pc:sldMk cId="856344047" sldId="265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7:06.795" v="12552" actId="20577"/>
          <ac:spMkLst>
            <pc:docMk/>
            <pc:sldMk cId="856344047" sldId="265"/>
            <ac:spMk id="4" creationId="{B130F6A3-95C9-02EC-CE2D-E3C6A6141D2C}"/>
          </ac:spMkLst>
        </pc:spChg>
        <pc:spChg chg="del mod">
          <ac:chgData name="i s a b e l e" userId="c9009a7b7f848052" providerId="LiveId" clId="{58A4E0F6-0440-4562-B4AB-0F55C4023FC7}" dt="2024-05-23T16:21:12.693" v="9417" actId="478"/>
          <ac:spMkLst>
            <pc:docMk/>
            <pc:sldMk cId="856344047" sldId="265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13:26:35.966" v="10458" actId="1076"/>
          <ac:spMkLst>
            <pc:docMk/>
            <pc:sldMk cId="856344047" sldId="265"/>
            <ac:spMk id="6" creationId="{0257F30D-267E-3E7A-666F-F2242FCF1963}"/>
          </ac:spMkLst>
        </pc:spChg>
        <pc:spChg chg="add mod">
          <ac:chgData name="i s a b e l e" userId="c9009a7b7f848052" providerId="LiveId" clId="{58A4E0F6-0440-4562-B4AB-0F55C4023FC7}" dt="2024-05-28T20:01:43.257" v="14059" actId="164"/>
          <ac:spMkLst>
            <pc:docMk/>
            <pc:sldMk cId="856344047" sldId="265"/>
            <ac:spMk id="8" creationId="{0EDFE2EB-DE10-67D7-0A82-B813FC92685B}"/>
          </ac:spMkLst>
        </pc:spChg>
        <pc:spChg chg="add del">
          <ac:chgData name="i s a b e l e" userId="c9009a7b7f848052" providerId="LiveId" clId="{58A4E0F6-0440-4562-B4AB-0F55C4023FC7}" dt="2024-05-22T16:15:28.709" v="8469" actId="22"/>
          <ac:spMkLst>
            <pc:docMk/>
            <pc:sldMk cId="856344047" sldId="265"/>
            <ac:spMk id="11" creationId="{24BF68DC-B513-5937-F779-C93131174B0E}"/>
          </ac:spMkLst>
        </pc:spChg>
        <pc:spChg chg="mod">
          <ac:chgData name="i s a b e l e" userId="c9009a7b7f848052" providerId="LiveId" clId="{58A4E0F6-0440-4562-B4AB-0F55C4023FC7}" dt="2024-05-28T13:24:55.158" v="10435" actId="1076"/>
          <ac:spMkLst>
            <pc:docMk/>
            <pc:sldMk cId="856344047" sldId="265"/>
            <ac:spMk id="12" creationId="{59AA0827-60EA-9B99-D545-CDEBB866AF13}"/>
          </ac:spMkLst>
        </pc:spChg>
        <pc:spChg chg="mod">
          <ac:chgData name="i s a b e l e" userId="c9009a7b7f848052" providerId="LiveId" clId="{58A4E0F6-0440-4562-B4AB-0F55C4023FC7}" dt="2024-05-28T13:26:29.519" v="10456" actId="1076"/>
          <ac:spMkLst>
            <pc:docMk/>
            <pc:sldMk cId="856344047" sldId="265"/>
            <ac:spMk id="13" creationId="{9B0601CD-A32A-FB45-B7A2-4EC4FEB216E2}"/>
          </ac:spMkLst>
        </pc:spChg>
        <pc:spChg chg="add mod">
          <ac:chgData name="i s a b e l e" userId="c9009a7b7f848052" providerId="LiveId" clId="{58A4E0F6-0440-4562-B4AB-0F55C4023FC7}" dt="2024-05-28T13:26:58.540" v="10464" actId="1076"/>
          <ac:spMkLst>
            <pc:docMk/>
            <pc:sldMk cId="856344047" sldId="265"/>
            <ac:spMk id="15" creationId="{EAE8C71A-FAD4-0F81-605A-C378D2247E26}"/>
          </ac:spMkLst>
        </pc:spChg>
        <pc:spChg chg="mod">
          <ac:chgData name="i s a b e l e" userId="c9009a7b7f848052" providerId="LiveId" clId="{58A4E0F6-0440-4562-B4AB-0F55C4023FC7}" dt="2024-05-28T15:47:50.448" v="11381" actId="2711"/>
          <ac:spMkLst>
            <pc:docMk/>
            <pc:sldMk cId="856344047" sldId="265"/>
            <ac:spMk id="16" creationId="{3C3CE37E-FA82-00E6-ACAE-18049C06149E}"/>
          </ac:spMkLst>
        </pc:spChg>
        <pc:spChg chg="del mod">
          <ac:chgData name="i s a b e l e" userId="c9009a7b7f848052" providerId="LiveId" clId="{58A4E0F6-0440-4562-B4AB-0F55C4023FC7}" dt="2024-05-28T13:24:12.420" v="10425" actId="478"/>
          <ac:spMkLst>
            <pc:docMk/>
            <pc:sldMk cId="856344047" sldId="265"/>
            <ac:spMk id="19" creationId="{28698768-9D25-7009-8348-60474A77C2D9}"/>
          </ac:spMkLst>
        </pc:spChg>
        <pc:spChg chg="add del mod">
          <ac:chgData name="i s a b e l e" userId="c9009a7b7f848052" providerId="LiveId" clId="{58A4E0F6-0440-4562-B4AB-0F55C4023FC7}" dt="2024-05-22T16:34:26.015" v="8821" actId="478"/>
          <ac:spMkLst>
            <pc:docMk/>
            <pc:sldMk cId="856344047" sldId="265"/>
            <ac:spMk id="20" creationId="{5EA4B091-4F7F-C136-1DD7-FBA435FDB11B}"/>
          </ac:spMkLst>
        </pc:spChg>
        <pc:grpChg chg="add mod topLvl">
          <ac:chgData name="i s a b e l e" userId="c9009a7b7f848052" providerId="LiveId" clId="{58A4E0F6-0440-4562-B4AB-0F55C4023FC7}" dt="2024-05-28T20:01:43.257" v="14059" actId="164"/>
          <ac:grpSpMkLst>
            <pc:docMk/>
            <pc:sldMk cId="856344047" sldId="265"/>
            <ac:grpSpMk id="2" creationId="{63009B39-24DD-101F-CF45-222CDF88B75D}"/>
          </ac:grpSpMkLst>
        </pc:grpChg>
        <pc:grpChg chg="add del mod">
          <ac:chgData name="i s a b e l e" userId="c9009a7b7f848052" providerId="LiveId" clId="{58A4E0F6-0440-4562-B4AB-0F55C4023FC7}" dt="2024-05-28T13:23:49.060" v="10421" actId="165"/>
          <ac:grpSpMkLst>
            <pc:docMk/>
            <pc:sldMk cId="856344047" sldId="265"/>
            <ac:grpSpMk id="4" creationId="{10F5B77A-7314-A8FB-0635-E7F85649989B}"/>
          </ac:grpSpMkLst>
        </pc:grpChg>
        <pc:grpChg chg="add mod">
          <ac:chgData name="i s a b e l e" userId="c9009a7b7f848052" providerId="LiveId" clId="{58A4E0F6-0440-4562-B4AB-0F55C4023FC7}" dt="2024-05-28T20:02:15.789" v="14062" actId="1076"/>
          <ac:grpSpMkLst>
            <pc:docMk/>
            <pc:sldMk cId="856344047" sldId="265"/>
            <ac:grpSpMk id="5" creationId="{BA04281B-C437-22EF-1373-4ED88A5FB256}"/>
          </ac:grpSpMkLst>
        </pc:grpChg>
        <pc:picChg chg="add del mod">
          <ac:chgData name="i s a b e l e" userId="c9009a7b7f848052" providerId="LiveId" clId="{58A4E0F6-0440-4562-B4AB-0F55C4023FC7}" dt="2024-05-22T20:53:09.355" v="9141" actId="478"/>
          <ac:picMkLst>
            <pc:docMk/>
            <pc:sldMk cId="856344047" sldId="265"/>
            <ac:picMk id="4" creationId="{F2E8CF15-03FB-0118-3F65-39DA3FA3BF91}"/>
          </ac:picMkLst>
        </pc:picChg>
        <pc:picChg chg="add mod topLvl">
          <ac:chgData name="i s a b e l e" userId="c9009a7b7f848052" providerId="LiveId" clId="{58A4E0F6-0440-4562-B4AB-0F55C4023FC7}" dt="2024-05-28T20:01:43.257" v="14059" actId="164"/>
          <ac:picMkLst>
            <pc:docMk/>
            <pc:sldMk cId="856344047" sldId="265"/>
            <ac:picMk id="7" creationId="{BF22FD66-8090-5C3A-4248-339A3E3F5B0A}"/>
          </ac:picMkLst>
        </pc:picChg>
        <pc:picChg chg="add del mod">
          <ac:chgData name="i s a b e l e" userId="c9009a7b7f848052" providerId="LiveId" clId="{58A4E0F6-0440-4562-B4AB-0F55C4023FC7}" dt="2024-05-22T20:53:58.771" v="9148" actId="478"/>
          <ac:picMkLst>
            <pc:docMk/>
            <pc:sldMk cId="856344047" sldId="265"/>
            <ac:picMk id="8" creationId="{AC10A34A-0424-D425-E937-FACDCB2D00F0}"/>
          </ac:picMkLst>
        </pc:picChg>
        <pc:picChg chg="del">
          <ac:chgData name="i s a b e l e" userId="c9009a7b7f848052" providerId="LiveId" clId="{58A4E0F6-0440-4562-B4AB-0F55C4023FC7}" dt="2024-05-22T16:10:40.485" v="8435" actId="478"/>
          <ac:picMkLst>
            <pc:docMk/>
            <pc:sldMk cId="856344047" sldId="265"/>
            <ac:picMk id="9" creationId="{DF858289-6A97-294B-B4D1-64F1DE1653F2}"/>
          </ac:picMkLst>
        </pc:picChg>
        <pc:picChg chg="add mod">
          <ac:chgData name="i s a b e l e" userId="c9009a7b7f848052" providerId="LiveId" clId="{58A4E0F6-0440-4562-B4AB-0F55C4023FC7}" dt="2024-05-28T13:26:53.508" v="10463" actId="1076"/>
          <ac:picMkLst>
            <pc:docMk/>
            <pc:sldMk cId="856344047" sldId="265"/>
            <ac:picMk id="10" creationId="{F0E19823-9A93-966F-8FE9-4D32D478DDA0}"/>
          </ac:picMkLst>
        </pc:picChg>
        <pc:picChg chg="del">
          <ac:chgData name="i s a b e l e" userId="c9009a7b7f848052" providerId="LiveId" clId="{58A4E0F6-0440-4562-B4AB-0F55C4023FC7}" dt="2024-05-22T16:16:35.678" v="8484" actId="478"/>
          <ac:picMkLst>
            <pc:docMk/>
            <pc:sldMk cId="856344047" sldId="265"/>
            <ac:picMk id="17" creationId="{EA516EF4-8849-63CC-3814-8A67320AB8C1}"/>
          </ac:picMkLst>
        </pc:picChg>
        <pc:picChg chg="add mod">
          <ac:chgData name="i s a b e l e" userId="c9009a7b7f848052" providerId="LiveId" clId="{58A4E0F6-0440-4562-B4AB-0F55C4023FC7}" dt="2024-05-22T16:16:34.145" v="8483"/>
          <ac:picMkLst>
            <pc:docMk/>
            <pc:sldMk cId="856344047" sldId="265"/>
            <ac:picMk id="18" creationId="{A28ED71D-B631-82A3-391F-B97E8F6069F2}"/>
          </ac:picMkLst>
        </pc:picChg>
      </pc:sldChg>
      <pc:sldChg chg="modSp add del mod ord">
        <pc:chgData name="i s a b e l e" userId="c9009a7b7f848052" providerId="LiveId" clId="{58A4E0F6-0440-4562-B4AB-0F55C4023FC7}" dt="2024-05-28T21:57:40.333" v="14413" actId="47"/>
        <pc:sldMkLst>
          <pc:docMk/>
          <pc:sldMk cId="875725030" sldId="266"/>
        </pc:sldMkLst>
        <pc:spChg chg="mod">
          <ac:chgData name="i s a b e l e" userId="c9009a7b7f848052" providerId="LiveId" clId="{58A4E0F6-0440-4562-B4AB-0F55C4023FC7}" dt="2024-05-28T16:24:08.963" v="12333" actId="1076"/>
          <ac:spMkLst>
            <pc:docMk/>
            <pc:sldMk cId="875725030" sldId="266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7:14.397" v="12553" actId="20577"/>
          <ac:spMkLst>
            <pc:docMk/>
            <pc:sldMk cId="875725030" sldId="266"/>
            <ac:spMk id="4" creationId="{93B79078-1065-D2BA-2372-5E0D5754602C}"/>
          </ac:spMkLst>
        </pc:spChg>
        <pc:spChg chg="mod">
          <ac:chgData name="i s a b e l e" userId="c9009a7b7f848052" providerId="LiveId" clId="{58A4E0F6-0440-4562-B4AB-0F55C4023FC7}" dt="2024-05-28T19:47:36.865" v="13810" actId="1076"/>
          <ac:spMkLst>
            <pc:docMk/>
            <pc:sldMk cId="875725030" sldId="266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4:00.424" v="12331" actId="2711"/>
          <ac:spMkLst>
            <pc:docMk/>
            <pc:sldMk cId="875725030" sldId="266"/>
            <ac:spMk id="6" creationId="{A8D9A4A3-81C1-851E-F787-0F474BB03F85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3.560" v="14417" actId="47"/>
        <pc:sldMkLst>
          <pc:docMk/>
          <pc:sldMk cId="3926895287" sldId="267"/>
        </pc:sldMkLst>
        <pc:spChg chg="del">
          <ac:chgData name="i s a b e l e" userId="c9009a7b7f848052" providerId="LiveId" clId="{58A4E0F6-0440-4562-B4AB-0F55C4023FC7}" dt="2024-05-28T13:49:48.341" v="10683" actId="478"/>
          <ac:spMkLst>
            <pc:docMk/>
            <pc:sldMk cId="3926895287" sldId="267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7:17.931" v="12554" actId="20577"/>
          <ac:spMkLst>
            <pc:docMk/>
            <pc:sldMk cId="3926895287" sldId="267"/>
            <ac:spMk id="3" creationId="{B594F3B2-7E32-3A6C-57EA-FBF49EDA0629}"/>
          </ac:spMkLst>
        </pc:spChg>
        <pc:spChg chg="mod">
          <ac:chgData name="i s a b e l e" userId="c9009a7b7f848052" providerId="LiveId" clId="{58A4E0F6-0440-4562-B4AB-0F55C4023FC7}" dt="2024-05-28T20:03:06.214" v="14065" actId="20577"/>
          <ac:spMkLst>
            <pc:docMk/>
            <pc:sldMk cId="3926895287" sldId="267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20:02:37.129" v="14063" actId="164"/>
          <ac:spMkLst>
            <pc:docMk/>
            <pc:sldMk cId="3926895287" sldId="267"/>
            <ac:spMk id="7" creationId="{87713126-BBBA-61FD-6C32-82117B8CE918}"/>
          </ac:spMkLst>
        </pc:spChg>
        <pc:spChg chg="mod">
          <ac:chgData name="i s a b e l e" userId="c9009a7b7f848052" providerId="LiveId" clId="{58A4E0F6-0440-4562-B4AB-0F55C4023FC7}" dt="2024-05-28T20:02:37.129" v="14063" actId="164"/>
          <ac:spMkLst>
            <pc:docMk/>
            <pc:sldMk cId="3926895287" sldId="267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8T20:02:37.129" v="14063" actId="164"/>
          <ac:spMkLst>
            <pc:docMk/>
            <pc:sldMk cId="3926895287" sldId="267"/>
            <ac:spMk id="12" creationId="{59AA0827-60EA-9B99-D545-CDEBB866AF13}"/>
          </ac:spMkLst>
        </pc:spChg>
        <pc:spChg chg="add del mod">
          <ac:chgData name="i s a b e l e" userId="c9009a7b7f848052" providerId="LiveId" clId="{58A4E0F6-0440-4562-B4AB-0F55C4023FC7}" dt="2024-05-28T20:02:37.129" v="14063" actId="164"/>
          <ac:spMkLst>
            <pc:docMk/>
            <pc:sldMk cId="3926895287" sldId="267"/>
            <ac:spMk id="16" creationId="{3C3CE37E-FA82-00E6-ACAE-18049C06149E}"/>
          </ac:spMkLst>
        </pc:spChg>
        <pc:spChg chg="add del mod">
          <ac:chgData name="i s a b e l e" userId="c9009a7b7f848052" providerId="LiveId" clId="{58A4E0F6-0440-4562-B4AB-0F55C4023FC7}" dt="2024-05-28T20:02:37.129" v="14063" actId="164"/>
          <ac:spMkLst>
            <pc:docMk/>
            <pc:sldMk cId="3926895287" sldId="267"/>
            <ac:spMk id="19" creationId="{28698768-9D25-7009-8348-60474A77C2D9}"/>
          </ac:spMkLst>
        </pc:spChg>
        <pc:spChg chg="del">
          <ac:chgData name="i s a b e l e" userId="c9009a7b7f848052" providerId="LiveId" clId="{58A4E0F6-0440-4562-B4AB-0F55C4023FC7}" dt="2024-05-22T16:25:20.248" v="8647" actId="478"/>
          <ac:spMkLst>
            <pc:docMk/>
            <pc:sldMk cId="3926895287" sldId="267"/>
            <ac:spMk id="23" creationId="{10B01549-7511-70D0-5804-D80DCFEFF3B4}"/>
          </ac:spMkLst>
        </pc:spChg>
        <pc:grpChg chg="add mod">
          <ac:chgData name="i s a b e l e" userId="c9009a7b7f848052" providerId="LiveId" clId="{58A4E0F6-0440-4562-B4AB-0F55C4023FC7}" dt="2024-05-28T20:04:16.253" v="14071" actId="1076"/>
          <ac:grpSpMkLst>
            <pc:docMk/>
            <pc:sldMk cId="3926895287" sldId="267"/>
            <ac:grpSpMk id="4" creationId="{35E2C156-71FB-50EB-9F74-F686C40CD25C}"/>
          </ac:grpSpMkLst>
        </pc:grpChg>
        <pc:picChg chg="add del mod">
          <ac:chgData name="i s a b e l e" userId="c9009a7b7f848052" providerId="LiveId" clId="{58A4E0F6-0440-4562-B4AB-0F55C4023FC7}" dt="2024-05-22T20:55:54.123" v="9157" actId="478"/>
          <ac:picMkLst>
            <pc:docMk/>
            <pc:sldMk cId="3926895287" sldId="267"/>
            <ac:picMk id="4" creationId="{5A468E83-08C0-51FF-6E67-5EE4EA558162}"/>
          </ac:picMkLst>
        </pc:picChg>
        <pc:picChg chg="add mod">
          <ac:chgData name="i s a b e l e" userId="c9009a7b7f848052" providerId="LiveId" clId="{58A4E0F6-0440-4562-B4AB-0F55C4023FC7}" dt="2024-05-28T20:02:37.129" v="14063" actId="164"/>
          <ac:picMkLst>
            <pc:docMk/>
            <pc:sldMk cId="3926895287" sldId="267"/>
            <ac:picMk id="6" creationId="{12FD9DD2-A368-231F-1B36-D7A1FA467626}"/>
          </ac:picMkLst>
        </pc:picChg>
        <pc:picChg chg="add del">
          <ac:chgData name="i s a b e l e" userId="c9009a7b7f848052" providerId="LiveId" clId="{58A4E0F6-0440-4562-B4AB-0F55C4023FC7}" dt="2024-05-22T16:24:33.894" v="8642" actId="478"/>
          <ac:picMkLst>
            <pc:docMk/>
            <pc:sldMk cId="3926895287" sldId="267"/>
            <ac:picMk id="21" creationId="{D69582BC-0031-466F-3615-771A99671407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3.607" v="14418" actId="47"/>
        <pc:sldMkLst>
          <pc:docMk/>
          <pc:sldMk cId="2567783246" sldId="268"/>
        </pc:sldMkLst>
        <pc:spChg chg="del">
          <ac:chgData name="i s a b e l e" userId="c9009a7b7f848052" providerId="LiveId" clId="{58A4E0F6-0440-4562-B4AB-0F55C4023FC7}" dt="2024-05-28T13:49:52.005" v="10684" actId="478"/>
          <ac:spMkLst>
            <pc:docMk/>
            <pc:sldMk cId="2567783246" sldId="268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7:24.499" v="12555" actId="20577"/>
          <ac:spMkLst>
            <pc:docMk/>
            <pc:sldMk cId="2567783246" sldId="268"/>
            <ac:spMk id="5" creationId="{54717015-CB52-47FC-44C5-7D7BEE78FDF1}"/>
          </ac:spMkLst>
        </pc:spChg>
        <pc:spChg chg="del mod">
          <ac:chgData name="i s a b e l e" userId="c9009a7b7f848052" providerId="LiveId" clId="{58A4E0F6-0440-4562-B4AB-0F55C4023FC7}" dt="2024-05-23T16:21:20.037" v="9418" actId="478"/>
          <ac:spMkLst>
            <pc:docMk/>
            <pc:sldMk cId="2567783246" sldId="268"/>
            <ac:spMk id="5" creationId="{DFC60B09-9896-B9C9-397A-1D904E28ACAA}"/>
          </ac:spMkLst>
        </pc:spChg>
        <pc:spChg chg="del">
          <ac:chgData name="i s a b e l e" userId="c9009a7b7f848052" providerId="LiveId" clId="{58A4E0F6-0440-4562-B4AB-0F55C4023FC7}" dt="2024-05-22T16:29:03.470" v="8750" actId="478"/>
          <ac:spMkLst>
            <pc:docMk/>
            <pc:sldMk cId="2567783246" sldId="268"/>
            <ac:spMk id="6" creationId="{0257F30D-267E-3E7A-666F-F2242FCF1963}"/>
          </ac:spMkLst>
        </pc:spChg>
        <pc:spChg chg="mod">
          <ac:chgData name="i s a b e l e" userId="c9009a7b7f848052" providerId="LiveId" clId="{58A4E0F6-0440-4562-B4AB-0F55C4023FC7}" dt="2024-05-22T20:41:57.135" v="9070"/>
          <ac:spMkLst>
            <pc:docMk/>
            <pc:sldMk cId="2567783246" sldId="268"/>
            <ac:spMk id="8" creationId="{810FD2EC-0E2B-9885-8973-1D2020EE7E4E}"/>
          </ac:spMkLst>
        </pc:spChg>
        <pc:spChg chg="mod">
          <ac:chgData name="i s a b e l e" userId="c9009a7b7f848052" providerId="LiveId" clId="{58A4E0F6-0440-4562-B4AB-0F55C4023FC7}" dt="2024-05-22T20:41:57.135" v="9070"/>
          <ac:spMkLst>
            <pc:docMk/>
            <pc:sldMk cId="2567783246" sldId="268"/>
            <ac:spMk id="9" creationId="{67322B02-2C49-9750-B9F4-DF440D9199E4}"/>
          </ac:spMkLst>
        </pc:spChg>
        <pc:spChg chg="add del mod">
          <ac:chgData name="i s a b e l e" userId="c9009a7b7f848052" providerId="LiveId" clId="{58A4E0F6-0440-4562-B4AB-0F55C4023FC7}" dt="2024-05-22T20:31:10.738" v="8901" actId="478"/>
          <ac:spMkLst>
            <pc:docMk/>
            <pc:sldMk cId="2567783246" sldId="268"/>
            <ac:spMk id="11" creationId="{F712D6D1-3615-E882-0BFE-67A5A5829686}"/>
          </ac:spMkLst>
        </pc:spChg>
        <pc:spChg chg="mod">
          <ac:chgData name="i s a b e l e" userId="c9009a7b7f848052" providerId="LiveId" clId="{58A4E0F6-0440-4562-B4AB-0F55C4023FC7}" dt="2024-05-28T20:05:30.156" v="14079" actId="1076"/>
          <ac:spMkLst>
            <pc:docMk/>
            <pc:sldMk cId="2567783246" sldId="268"/>
            <ac:spMk id="12" creationId="{59AA0827-60EA-9B99-D545-CDEBB866AF13}"/>
          </ac:spMkLst>
        </pc:spChg>
        <pc:spChg chg="del">
          <ac:chgData name="i s a b e l e" userId="c9009a7b7f848052" providerId="LiveId" clId="{58A4E0F6-0440-4562-B4AB-0F55C4023FC7}" dt="2024-05-22T16:29:02.479" v="8748" actId="478"/>
          <ac:spMkLst>
            <pc:docMk/>
            <pc:sldMk cId="2567783246" sldId="268"/>
            <ac:spMk id="13" creationId="{9B0601CD-A32A-FB45-B7A2-4EC4FEB216E2}"/>
          </ac:spMkLst>
        </pc:spChg>
        <pc:spChg chg="mod">
          <ac:chgData name="i s a b e l e" userId="c9009a7b7f848052" providerId="LiveId" clId="{58A4E0F6-0440-4562-B4AB-0F55C4023FC7}" dt="2024-05-22T20:41:57.135" v="9070"/>
          <ac:spMkLst>
            <pc:docMk/>
            <pc:sldMk cId="2567783246" sldId="268"/>
            <ac:spMk id="13" creationId="{BAFBDEEF-B8ED-3718-2C0E-5DA279F1DBEC}"/>
          </ac:spMkLst>
        </pc:spChg>
        <pc:spChg chg="add del mod">
          <ac:chgData name="i s a b e l e" userId="c9009a7b7f848052" providerId="LiveId" clId="{58A4E0F6-0440-4562-B4AB-0F55C4023FC7}" dt="2024-05-22T20:31:07.770" v="8898" actId="478"/>
          <ac:spMkLst>
            <pc:docMk/>
            <pc:sldMk cId="2567783246" sldId="268"/>
            <ac:spMk id="14" creationId="{539A9E3C-573F-05E1-C59F-66160E7E100B}"/>
          </ac:spMkLst>
        </pc:spChg>
        <pc:spChg chg="del mod">
          <ac:chgData name="i s a b e l e" userId="c9009a7b7f848052" providerId="LiveId" clId="{58A4E0F6-0440-4562-B4AB-0F55C4023FC7}" dt="2024-05-22T16:29:04.951" v="8752" actId="478"/>
          <ac:spMkLst>
            <pc:docMk/>
            <pc:sldMk cId="2567783246" sldId="268"/>
            <ac:spMk id="15" creationId="{EAE8C71A-FAD4-0F81-605A-C378D2247E26}"/>
          </ac:spMkLst>
        </pc:spChg>
        <pc:spChg chg="mod">
          <ac:chgData name="i s a b e l e" userId="c9009a7b7f848052" providerId="LiveId" clId="{58A4E0F6-0440-4562-B4AB-0F55C4023FC7}" dt="2024-05-28T15:48:05.153" v="11383" actId="2711"/>
          <ac:spMkLst>
            <pc:docMk/>
            <pc:sldMk cId="2567783246" sldId="268"/>
            <ac:spMk id="16" creationId="{3C3CE37E-FA82-00E6-ACAE-18049C06149E}"/>
          </ac:spMkLst>
        </pc:spChg>
        <pc:spChg chg="add mod">
          <ac:chgData name="i s a b e l e" userId="c9009a7b7f848052" providerId="LiveId" clId="{58A4E0F6-0440-4562-B4AB-0F55C4023FC7}" dt="2024-05-22T16:33:52.189" v="8818" actId="14100"/>
          <ac:spMkLst>
            <pc:docMk/>
            <pc:sldMk cId="2567783246" sldId="268"/>
            <ac:spMk id="17" creationId="{D2171CC4-A1F2-13C7-8A4B-B944FCAF5074}"/>
          </ac:spMkLst>
        </pc:spChg>
        <pc:spChg chg="mod">
          <ac:chgData name="i s a b e l e" userId="c9009a7b7f848052" providerId="LiveId" clId="{58A4E0F6-0440-4562-B4AB-0F55C4023FC7}" dt="2024-05-28T20:05:26.925" v="14078" actId="20577"/>
          <ac:spMkLst>
            <pc:docMk/>
            <pc:sldMk cId="2567783246" sldId="268"/>
            <ac:spMk id="19" creationId="{28698768-9D25-7009-8348-60474A77C2D9}"/>
          </ac:spMkLst>
        </pc:spChg>
        <pc:spChg chg="add del mod">
          <ac:chgData name="i s a b e l e" userId="c9009a7b7f848052" providerId="LiveId" clId="{58A4E0F6-0440-4562-B4AB-0F55C4023FC7}" dt="2024-05-22T20:31:09.117" v="8899" actId="478"/>
          <ac:spMkLst>
            <pc:docMk/>
            <pc:sldMk cId="2567783246" sldId="268"/>
            <ac:spMk id="20" creationId="{9D112452-C58E-C6BA-63BF-F7C4E39033D9}"/>
          </ac:spMkLst>
        </pc:spChg>
        <pc:spChg chg="mod">
          <ac:chgData name="i s a b e l e" userId="c9009a7b7f848052" providerId="LiveId" clId="{58A4E0F6-0440-4562-B4AB-0F55C4023FC7}" dt="2024-05-28T20:06:33.012" v="14089" actId="1076"/>
          <ac:spMkLst>
            <pc:docMk/>
            <pc:sldMk cId="2567783246" sldId="268"/>
            <ac:spMk id="21" creationId="{430C674F-8084-71A8-8205-28FD9BA3A4C5}"/>
          </ac:spMkLst>
        </pc:spChg>
        <pc:spChg chg="mod">
          <ac:chgData name="i s a b e l e" userId="c9009a7b7f848052" providerId="LiveId" clId="{58A4E0F6-0440-4562-B4AB-0F55C4023FC7}" dt="2024-05-28T20:05:47.548" v="14082" actId="1076"/>
          <ac:spMkLst>
            <pc:docMk/>
            <pc:sldMk cId="2567783246" sldId="268"/>
            <ac:spMk id="23" creationId="{3AD69A52-CB04-9078-D4C9-AC48996B9ED1}"/>
          </ac:spMkLst>
        </pc:spChg>
        <pc:spChg chg="mod">
          <ac:chgData name="i s a b e l e" userId="c9009a7b7f848052" providerId="LiveId" clId="{58A4E0F6-0440-4562-B4AB-0F55C4023FC7}" dt="2024-05-28T20:06:20.508" v="14088" actId="1076"/>
          <ac:spMkLst>
            <pc:docMk/>
            <pc:sldMk cId="2567783246" sldId="268"/>
            <ac:spMk id="24" creationId="{B167FDCB-F5FE-3F05-3ED8-BF171621E784}"/>
          </ac:spMkLst>
        </pc:spChg>
        <pc:spChg chg="add mod">
          <ac:chgData name="i s a b e l e" userId="c9009a7b7f848052" providerId="LiveId" clId="{58A4E0F6-0440-4562-B4AB-0F55C4023FC7}" dt="2024-05-28T20:06:40.428" v="14091" actId="1076"/>
          <ac:spMkLst>
            <pc:docMk/>
            <pc:sldMk cId="2567783246" sldId="268"/>
            <ac:spMk id="27" creationId="{C21E0484-7A9C-B41F-83D0-22489BD16D81}"/>
          </ac:spMkLst>
        </pc:spChg>
        <pc:grpChg chg="add mod">
          <ac:chgData name="i s a b e l e" userId="c9009a7b7f848052" providerId="LiveId" clId="{58A4E0F6-0440-4562-B4AB-0F55C4023FC7}" dt="2024-05-28T20:05:14.412" v="14074" actId="1076"/>
          <ac:grpSpMkLst>
            <pc:docMk/>
            <pc:sldMk cId="2567783246" sldId="268"/>
            <ac:grpSpMk id="2" creationId="{D0C74DA3-606F-2A4E-1FCE-ADA799403889}"/>
          </ac:grpSpMkLst>
        </pc:grpChg>
        <pc:grpChg chg="add mod">
          <ac:chgData name="i s a b e l e" userId="c9009a7b7f848052" providerId="LiveId" clId="{58A4E0F6-0440-4562-B4AB-0F55C4023FC7}" dt="2024-05-23T16:23:33.988" v="9430" actId="164"/>
          <ac:grpSpMkLst>
            <pc:docMk/>
            <pc:sldMk cId="2567783246" sldId="268"/>
            <ac:grpSpMk id="6" creationId="{59497E69-BB95-CFE1-D903-7AD5D59FD04D}"/>
          </ac:grpSpMkLst>
        </pc:grpChg>
        <pc:grpChg chg="add del mod">
          <ac:chgData name="i s a b e l e" userId="c9009a7b7f848052" providerId="LiveId" clId="{58A4E0F6-0440-4562-B4AB-0F55C4023FC7}" dt="2024-05-22T20:43:30.555" v="9078" actId="478"/>
          <ac:grpSpMkLst>
            <pc:docMk/>
            <pc:sldMk cId="2567783246" sldId="268"/>
            <ac:grpSpMk id="7" creationId="{555B6D6B-D20A-A80F-B748-CA783AD0E49D}"/>
          </ac:grpSpMkLst>
        </pc:grpChg>
        <pc:grpChg chg="add mod">
          <ac:chgData name="i s a b e l e" userId="c9009a7b7f848052" providerId="LiveId" clId="{58A4E0F6-0440-4562-B4AB-0F55C4023FC7}" dt="2024-05-23T16:23:33.988" v="9430" actId="164"/>
          <ac:grpSpMkLst>
            <pc:docMk/>
            <pc:sldMk cId="2567783246" sldId="268"/>
            <ac:grpSpMk id="17" creationId="{343C9ECD-6977-3820-61FF-104DE7F43D0E}"/>
          </ac:grpSpMkLst>
        </pc:grpChg>
        <pc:picChg chg="add mod">
          <ac:chgData name="i s a b e l e" userId="c9009a7b7f848052" providerId="LiveId" clId="{58A4E0F6-0440-4562-B4AB-0F55C4023FC7}" dt="2024-05-28T20:05:57.108" v="14084" actId="1076"/>
          <ac:picMkLst>
            <pc:docMk/>
            <pc:sldMk cId="2567783246" sldId="268"/>
            <ac:picMk id="4" creationId="{B9B51891-273B-C846-FC46-D70C858758DD}"/>
          </ac:picMkLst>
        </pc:picChg>
        <pc:picChg chg="del">
          <ac:chgData name="i s a b e l e" userId="c9009a7b7f848052" providerId="LiveId" clId="{58A4E0F6-0440-4562-B4AB-0F55C4023FC7}" dt="2024-05-22T16:29:07.158" v="8753" actId="478"/>
          <ac:picMkLst>
            <pc:docMk/>
            <pc:sldMk cId="2567783246" sldId="268"/>
            <ac:picMk id="4" creationId="{F2E8CF15-03FB-0118-3F65-39DA3FA3BF91}"/>
          </ac:picMkLst>
        </pc:picChg>
        <pc:picChg chg="add del mod">
          <ac:chgData name="i s a b e l e" userId="c9009a7b7f848052" providerId="LiveId" clId="{58A4E0F6-0440-4562-B4AB-0F55C4023FC7}" dt="2024-05-22T16:32:01.742" v="8772" actId="478"/>
          <ac:picMkLst>
            <pc:docMk/>
            <pc:sldMk cId="2567783246" sldId="268"/>
            <ac:picMk id="7" creationId="{D263D497-6F33-D992-03F4-D94821F4AEE7}"/>
          </ac:picMkLst>
        </pc:picChg>
        <pc:picChg chg="del">
          <ac:chgData name="i s a b e l e" userId="c9009a7b7f848052" providerId="LiveId" clId="{58A4E0F6-0440-4562-B4AB-0F55C4023FC7}" dt="2024-05-22T16:29:03.077" v="8749" actId="478"/>
          <ac:picMkLst>
            <pc:docMk/>
            <pc:sldMk cId="2567783246" sldId="268"/>
            <ac:picMk id="8" creationId="{AC10A34A-0424-D425-E937-FACDCB2D00F0}"/>
          </ac:picMkLst>
        </pc:picChg>
        <pc:picChg chg="add del mod">
          <ac:chgData name="i s a b e l e" userId="c9009a7b7f848052" providerId="LiveId" clId="{58A4E0F6-0440-4562-B4AB-0F55C4023FC7}" dt="2024-05-22T20:41:02.164" v="9065" actId="478"/>
          <ac:picMkLst>
            <pc:docMk/>
            <pc:sldMk cId="2567783246" sldId="268"/>
            <ac:picMk id="10" creationId="{1DFB8E54-ED77-22C6-78A3-2EEDBF55BEFF}"/>
          </ac:picMkLst>
        </pc:picChg>
        <pc:picChg chg="mod">
          <ac:chgData name="i s a b e l e" userId="c9009a7b7f848052" providerId="LiveId" clId="{58A4E0F6-0440-4562-B4AB-0F55C4023FC7}" dt="2024-05-22T20:41:57.135" v="9070"/>
          <ac:picMkLst>
            <pc:docMk/>
            <pc:sldMk cId="2567783246" sldId="268"/>
            <ac:picMk id="15" creationId="{3949247A-64D9-6E58-55BD-6360A0FCC953}"/>
          </ac:picMkLst>
        </pc:picChg>
        <pc:picChg chg="add del mod">
          <ac:chgData name="i s a b e l e" userId="c9009a7b7f848052" providerId="LiveId" clId="{58A4E0F6-0440-4562-B4AB-0F55C4023FC7}" dt="2024-05-22T20:31:04.659" v="8894" actId="478"/>
          <ac:picMkLst>
            <pc:docMk/>
            <pc:sldMk cId="2567783246" sldId="268"/>
            <ac:picMk id="22" creationId="{887974DB-EF55-CD17-52AC-0977EE30C3B4}"/>
          </ac:picMkLst>
        </pc:picChg>
        <pc:picChg chg="mod">
          <ac:chgData name="i s a b e l e" userId="c9009a7b7f848052" providerId="LiveId" clId="{58A4E0F6-0440-4562-B4AB-0F55C4023FC7}" dt="2024-05-28T20:06:35.955" v="14090" actId="1076"/>
          <ac:picMkLst>
            <pc:docMk/>
            <pc:sldMk cId="2567783246" sldId="268"/>
            <ac:picMk id="25" creationId="{F983813E-CD2C-BB0C-4901-1B01681DB7EE}"/>
          </ac:picMkLst>
        </pc:picChg>
      </pc:sldChg>
      <pc:sldChg chg="addSp delSp modSp add del mod">
        <pc:chgData name="i s a b e l e" userId="c9009a7b7f848052" providerId="LiveId" clId="{58A4E0F6-0440-4562-B4AB-0F55C4023FC7}" dt="2024-05-22T20:43:58.396" v="9082" actId="47"/>
        <pc:sldMkLst>
          <pc:docMk/>
          <pc:sldMk cId="4149856713" sldId="269"/>
        </pc:sldMkLst>
        <pc:spChg chg="mod">
          <ac:chgData name="i s a b e l e" userId="c9009a7b7f848052" providerId="LiveId" clId="{58A4E0F6-0440-4562-B4AB-0F55C4023FC7}" dt="2024-05-22T20:43:38.979" v="9079" actId="164"/>
          <ac:spMkLst>
            <pc:docMk/>
            <pc:sldMk cId="4149856713" sldId="269"/>
            <ac:spMk id="11" creationId="{F712D6D1-3615-E882-0BFE-67A5A5829686}"/>
          </ac:spMkLst>
        </pc:spChg>
        <pc:spChg chg="del">
          <ac:chgData name="i s a b e l e" userId="c9009a7b7f848052" providerId="LiveId" clId="{58A4E0F6-0440-4562-B4AB-0F55C4023FC7}" dt="2024-05-22T20:29:36.866" v="8880" actId="478"/>
          <ac:spMkLst>
            <pc:docMk/>
            <pc:sldMk cId="4149856713" sldId="269"/>
            <ac:spMk id="12" creationId="{59AA0827-60EA-9B99-D545-CDEBB866AF13}"/>
          </ac:spMkLst>
        </pc:spChg>
        <pc:spChg chg="mod">
          <ac:chgData name="i s a b e l e" userId="c9009a7b7f848052" providerId="LiveId" clId="{58A4E0F6-0440-4562-B4AB-0F55C4023FC7}" dt="2024-05-22T20:43:38.979" v="9079" actId="164"/>
          <ac:spMkLst>
            <pc:docMk/>
            <pc:sldMk cId="4149856713" sldId="269"/>
            <ac:spMk id="14" creationId="{539A9E3C-573F-05E1-C59F-66160E7E100B}"/>
          </ac:spMkLst>
        </pc:spChg>
        <pc:spChg chg="del mod">
          <ac:chgData name="i s a b e l e" userId="c9009a7b7f848052" providerId="LiveId" clId="{58A4E0F6-0440-4562-B4AB-0F55C4023FC7}" dt="2024-05-22T20:29:40.284" v="8883" actId="478"/>
          <ac:spMkLst>
            <pc:docMk/>
            <pc:sldMk cId="4149856713" sldId="269"/>
            <ac:spMk id="16" creationId="{3C3CE37E-FA82-00E6-ACAE-18049C06149E}"/>
          </ac:spMkLst>
        </pc:spChg>
        <pc:spChg chg="del mod">
          <ac:chgData name="i s a b e l e" userId="c9009a7b7f848052" providerId="LiveId" clId="{58A4E0F6-0440-4562-B4AB-0F55C4023FC7}" dt="2024-05-22T20:29:35.986" v="8879" actId="478"/>
          <ac:spMkLst>
            <pc:docMk/>
            <pc:sldMk cId="4149856713" sldId="269"/>
            <ac:spMk id="19" creationId="{28698768-9D25-7009-8348-60474A77C2D9}"/>
          </ac:spMkLst>
        </pc:spChg>
        <pc:spChg chg="mod">
          <ac:chgData name="i s a b e l e" userId="c9009a7b7f848052" providerId="LiveId" clId="{58A4E0F6-0440-4562-B4AB-0F55C4023FC7}" dt="2024-05-22T20:43:38.979" v="9079" actId="164"/>
          <ac:spMkLst>
            <pc:docMk/>
            <pc:sldMk cId="4149856713" sldId="269"/>
            <ac:spMk id="20" creationId="{9D112452-C58E-C6BA-63BF-F7C4E39033D9}"/>
          </ac:spMkLst>
        </pc:spChg>
        <pc:grpChg chg="add mod">
          <ac:chgData name="i s a b e l e" userId="c9009a7b7f848052" providerId="LiveId" clId="{58A4E0F6-0440-4562-B4AB-0F55C4023FC7}" dt="2024-05-22T20:43:38.979" v="9079" actId="164"/>
          <ac:grpSpMkLst>
            <pc:docMk/>
            <pc:sldMk cId="4149856713" sldId="269"/>
            <ac:grpSpMk id="6" creationId="{47384A81-0C17-9E6C-B4C3-402685ACFDF8}"/>
          </ac:grpSpMkLst>
        </pc:grpChg>
        <pc:picChg chg="add mod">
          <ac:chgData name="i s a b e l e" userId="c9009a7b7f848052" providerId="LiveId" clId="{58A4E0F6-0440-4562-B4AB-0F55C4023FC7}" dt="2024-05-22T20:43:38.979" v="9079" actId="164"/>
          <ac:picMkLst>
            <pc:docMk/>
            <pc:sldMk cId="4149856713" sldId="269"/>
            <ac:picMk id="4" creationId="{2426CB8C-43BF-51DA-BAB8-65B074C39A38}"/>
          </ac:picMkLst>
        </pc:picChg>
        <pc:picChg chg="del">
          <ac:chgData name="i s a b e l e" userId="c9009a7b7f848052" providerId="LiveId" clId="{58A4E0F6-0440-4562-B4AB-0F55C4023FC7}" dt="2024-05-22T20:29:35.690" v="8877" actId="478"/>
          <ac:picMkLst>
            <pc:docMk/>
            <pc:sldMk cId="4149856713" sldId="269"/>
            <ac:picMk id="10" creationId="{1DFB8E54-ED77-22C6-78A3-2EEDBF55BEFF}"/>
          </ac:picMkLst>
        </pc:picChg>
        <pc:picChg chg="del mod">
          <ac:chgData name="i s a b e l e" userId="c9009a7b7f848052" providerId="LiveId" clId="{58A4E0F6-0440-4562-B4AB-0F55C4023FC7}" dt="2024-05-22T20:40:14.626" v="9059" actId="478"/>
          <ac:picMkLst>
            <pc:docMk/>
            <pc:sldMk cId="4149856713" sldId="269"/>
            <ac:picMk id="22" creationId="{887974DB-EF55-CD17-52AC-0977EE30C3B4}"/>
          </ac:picMkLst>
        </pc:picChg>
      </pc:sldChg>
      <pc:sldChg chg="modSp add del mod ord">
        <pc:chgData name="i s a b e l e" userId="c9009a7b7f848052" providerId="LiveId" clId="{58A4E0F6-0440-4562-B4AB-0F55C4023FC7}" dt="2024-05-28T21:57:53.626" v="14419" actId="47"/>
        <pc:sldMkLst>
          <pc:docMk/>
          <pc:sldMk cId="2637820865" sldId="270"/>
        </pc:sldMkLst>
        <pc:spChg chg="mod">
          <ac:chgData name="i s a b e l e" userId="c9009a7b7f848052" providerId="LiveId" clId="{58A4E0F6-0440-4562-B4AB-0F55C4023FC7}" dt="2024-05-28T16:24:24.772" v="12337" actId="1076"/>
          <ac:spMkLst>
            <pc:docMk/>
            <pc:sldMk cId="2637820865" sldId="270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7:30.691" v="12556" actId="20577"/>
          <ac:spMkLst>
            <pc:docMk/>
            <pc:sldMk cId="2637820865" sldId="270"/>
            <ac:spMk id="4" creationId="{0DA4F2FD-40A8-FCF6-817E-01AC9A4A4F7D}"/>
          </ac:spMkLst>
        </pc:spChg>
        <pc:spChg chg="mod">
          <ac:chgData name="i s a b e l e" userId="c9009a7b7f848052" providerId="LiveId" clId="{58A4E0F6-0440-4562-B4AB-0F55C4023FC7}" dt="2024-05-28T19:47:22.800" v="13807" actId="1076"/>
          <ac:spMkLst>
            <pc:docMk/>
            <pc:sldMk cId="2637820865" sldId="270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4:18.040" v="12335" actId="2711"/>
          <ac:spMkLst>
            <pc:docMk/>
            <pc:sldMk cId="2637820865" sldId="270"/>
            <ac:spMk id="6" creationId="{A8D9A4A3-81C1-851E-F787-0F474BB03F85}"/>
          </ac:spMkLst>
        </pc:spChg>
        <pc:spChg chg="mod">
          <ac:chgData name="i s a b e l e" userId="c9009a7b7f848052" providerId="LiveId" clId="{58A4E0F6-0440-4562-B4AB-0F55C4023FC7}" dt="2024-05-28T19:47:19.281" v="13806" actId="1076"/>
          <ac:spMkLst>
            <pc:docMk/>
            <pc:sldMk cId="2637820865" sldId="270"/>
            <ac:spMk id="21" creationId="{B036C934-19C8-B4D3-1046-E4F475C212B1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3.655" v="14420" actId="47"/>
        <pc:sldMkLst>
          <pc:docMk/>
          <pc:sldMk cId="2722386231" sldId="271"/>
        </pc:sldMkLst>
        <pc:spChg chg="add">
          <ac:chgData name="i s a b e l e" userId="c9009a7b7f848052" providerId="LiveId" clId="{58A4E0F6-0440-4562-B4AB-0F55C4023FC7}" dt="2024-05-23T16:05:02.221" v="9196"/>
          <ac:spMkLst>
            <pc:docMk/>
            <pc:sldMk cId="2722386231" sldId="271"/>
            <ac:spMk id="2" creationId="{A4FD3616-4BF2-D78E-F6CB-87EC293D8F8B}"/>
          </ac:spMkLst>
        </pc:spChg>
        <pc:spChg chg="mod">
          <ac:chgData name="i s a b e l e" userId="c9009a7b7f848052" providerId="LiveId" clId="{58A4E0F6-0440-4562-B4AB-0F55C4023FC7}" dt="2024-05-28T19:37:35.755" v="12557" actId="20577"/>
          <ac:spMkLst>
            <pc:docMk/>
            <pc:sldMk cId="2722386231" sldId="271"/>
            <ac:spMk id="3" creationId="{996EA3AB-6EE3-EE13-881F-64643AA12DE7}"/>
          </ac:spMkLst>
        </pc:spChg>
        <pc:spChg chg="del">
          <ac:chgData name="i s a b e l e" userId="c9009a7b7f848052" providerId="LiveId" clId="{58A4E0F6-0440-4562-B4AB-0F55C4023FC7}" dt="2024-05-28T13:49:54.932" v="10685" actId="478"/>
          <ac:spMkLst>
            <pc:docMk/>
            <pc:sldMk cId="2722386231" sldId="271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20:07:23.228" v="14100" actId="1076"/>
          <ac:spMkLst>
            <pc:docMk/>
            <pc:sldMk cId="2722386231" sldId="271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20:07:55.372" v="14105" actId="1076"/>
          <ac:spMkLst>
            <pc:docMk/>
            <pc:sldMk cId="2722386231" sldId="271"/>
            <ac:spMk id="6" creationId="{BCF8DAE2-DFE3-D99A-507B-9F1BFA3AAC81}"/>
          </ac:spMkLst>
        </pc:spChg>
        <pc:spChg chg="del">
          <ac:chgData name="i s a b e l e" userId="c9009a7b7f848052" providerId="LiveId" clId="{58A4E0F6-0440-4562-B4AB-0F55C4023FC7}" dt="2024-05-22T20:35:57.740" v="9029" actId="478"/>
          <ac:spMkLst>
            <pc:docMk/>
            <pc:sldMk cId="2722386231" sldId="271"/>
            <ac:spMk id="7" creationId="{87713126-BBBA-61FD-6C32-82117B8CE918}"/>
          </ac:spMkLst>
        </pc:spChg>
        <pc:spChg chg="add mod">
          <ac:chgData name="i s a b e l e" userId="c9009a7b7f848052" providerId="LiveId" clId="{58A4E0F6-0440-4562-B4AB-0F55C4023FC7}" dt="2024-05-28T20:08:12.395" v="14110" actId="1076"/>
          <ac:spMkLst>
            <pc:docMk/>
            <pc:sldMk cId="2722386231" sldId="271"/>
            <ac:spMk id="7" creationId="{F0BDB3DA-CD4C-A5B7-EFE2-5E2772614898}"/>
          </ac:spMkLst>
        </pc:spChg>
        <pc:spChg chg="mod">
          <ac:chgData name="i s a b e l e" userId="c9009a7b7f848052" providerId="LiveId" clId="{58A4E0F6-0440-4562-B4AB-0F55C4023FC7}" dt="2024-05-28T20:06:56.913" v="14092" actId="164"/>
          <ac:spMkLst>
            <pc:docMk/>
            <pc:sldMk cId="2722386231" sldId="271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8T20:08:02.803" v="14108" actId="1076"/>
          <ac:spMkLst>
            <pc:docMk/>
            <pc:sldMk cId="2722386231" sldId="271"/>
            <ac:spMk id="12" creationId="{59AA0827-60EA-9B99-D545-CDEBB866AF13}"/>
          </ac:spMkLst>
        </pc:spChg>
        <pc:spChg chg="mod">
          <ac:chgData name="i s a b e l e" userId="c9009a7b7f848052" providerId="LiveId" clId="{58A4E0F6-0440-4562-B4AB-0F55C4023FC7}" dt="2024-05-28T20:06:56.913" v="14092" actId="164"/>
          <ac:spMkLst>
            <pc:docMk/>
            <pc:sldMk cId="2722386231" sldId="271"/>
            <ac:spMk id="16" creationId="{3C3CE37E-FA82-00E6-ACAE-18049C06149E}"/>
          </ac:spMkLst>
        </pc:spChg>
        <pc:spChg chg="mod">
          <ac:chgData name="i s a b e l e" userId="c9009a7b7f848052" providerId="LiveId" clId="{58A4E0F6-0440-4562-B4AB-0F55C4023FC7}" dt="2024-05-28T20:06:56.913" v="14092" actId="164"/>
          <ac:spMkLst>
            <pc:docMk/>
            <pc:sldMk cId="2722386231" sldId="271"/>
            <ac:spMk id="19" creationId="{28698768-9D25-7009-8348-60474A77C2D9}"/>
          </ac:spMkLst>
        </pc:spChg>
        <pc:grpChg chg="add mod">
          <ac:chgData name="i s a b e l e" userId="c9009a7b7f848052" providerId="LiveId" clId="{58A4E0F6-0440-4562-B4AB-0F55C4023FC7}" dt="2024-05-28T20:07:49.267" v="14104" actId="1076"/>
          <ac:grpSpMkLst>
            <pc:docMk/>
            <pc:sldMk cId="2722386231" sldId="271"/>
            <ac:grpSpMk id="4" creationId="{0D9B1FC1-6C84-E40C-EDB3-79FEDD6B461E}"/>
          </ac:grpSpMkLst>
        </pc:grpChg>
        <pc:picChg chg="add del mod">
          <ac:chgData name="i s a b e l e" userId="c9009a7b7f848052" providerId="LiveId" clId="{58A4E0F6-0440-4562-B4AB-0F55C4023FC7}" dt="2024-05-22T20:37:35.450" v="9044" actId="478"/>
          <ac:picMkLst>
            <pc:docMk/>
            <pc:sldMk cId="2722386231" sldId="271"/>
            <ac:picMk id="4" creationId="{5A468E83-08C0-51FF-6E67-5EE4EA558162}"/>
          </ac:picMkLst>
        </pc:picChg>
        <pc:picChg chg="add del mod">
          <ac:chgData name="i s a b e l e" userId="c9009a7b7f848052" providerId="LiveId" clId="{58A4E0F6-0440-4562-B4AB-0F55C4023FC7}" dt="2024-05-22T20:39:53.785" v="9051" actId="478"/>
          <ac:picMkLst>
            <pc:docMk/>
            <pc:sldMk cId="2722386231" sldId="271"/>
            <ac:picMk id="9" creationId="{53BC581E-05E7-2540-4BEB-FD6C43BF9FB5}"/>
          </ac:picMkLst>
        </pc:picChg>
        <pc:picChg chg="add mod">
          <ac:chgData name="i s a b e l e" userId="c9009a7b7f848052" providerId="LiveId" clId="{58A4E0F6-0440-4562-B4AB-0F55C4023FC7}" dt="2024-05-28T20:08:07.635" v="14109" actId="1076"/>
          <ac:picMkLst>
            <pc:docMk/>
            <pc:sldMk cId="2722386231" sldId="271"/>
            <ac:picMk id="13" creationId="{1DBAACEC-1DF8-E895-AF0C-794CDB29F03D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3.684" v="14421" actId="47"/>
        <pc:sldMkLst>
          <pc:docMk/>
          <pc:sldMk cId="2923368911" sldId="272"/>
        </pc:sldMkLst>
        <pc:spChg chg="mod">
          <ac:chgData name="i s a b e l e" userId="c9009a7b7f848052" providerId="LiveId" clId="{58A4E0F6-0440-4562-B4AB-0F55C4023FC7}" dt="2024-05-28T19:37:40.829" v="12558" actId="20577"/>
          <ac:spMkLst>
            <pc:docMk/>
            <pc:sldMk cId="2923368911" sldId="272"/>
            <ac:spMk id="3" creationId="{A3AC7CBA-5D00-0FEB-6BCF-6353AD926962}"/>
          </ac:spMkLst>
        </pc:spChg>
        <pc:spChg chg="del">
          <ac:chgData name="i s a b e l e" userId="c9009a7b7f848052" providerId="LiveId" clId="{58A4E0F6-0440-4562-B4AB-0F55C4023FC7}" dt="2024-05-28T13:49:57.444" v="10686" actId="478"/>
          <ac:spMkLst>
            <pc:docMk/>
            <pc:sldMk cId="2923368911" sldId="272"/>
            <ac:spMk id="3" creationId="{ADACB086-7D6D-D3DE-D5CD-DFA4F5D8B990}"/>
          </ac:spMkLst>
        </pc:spChg>
        <pc:spChg chg="add del mod">
          <ac:chgData name="i s a b e l e" userId="c9009a7b7f848052" providerId="LiveId" clId="{58A4E0F6-0440-4562-B4AB-0F55C4023FC7}" dt="2024-05-23T16:22:31.725" v="9427" actId="478"/>
          <ac:spMkLst>
            <pc:docMk/>
            <pc:sldMk cId="2923368911" sldId="272"/>
            <ac:spMk id="5" creationId="{DFC60B09-9896-B9C9-397A-1D904E28ACAA}"/>
          </ac:spMkLst>
        </pc:spChg>
        <pc:spChg chg="add mod topLvl">
          <ac:chgData name="i s a b e l e" userId="c9009a7b7f848052" providerId="LiveId" clId="{58A4E0F6-0440-4562-B4AB-0F55C4023FC7}" dt="2024-05-28T20:08:55.201" v="14111" actId="164"/>
          <ac:spMkLst>
            <pc:docMk/>
            <pc:sldMk cId="2923368911" sldId="272"/>
            <ac:spMk id="7" creationId="{CCB17218-B745-2B04-4C0E-D78B5CD3A036}"/>
          </ac:spMkLst>
        </pc:spChg>
        <pc:spChg chg="add del">
          <ac:chgData name="i s a b e l e" userId="c9009a7b7f848052" providerId="LiveId" clId="{58A4E0F6-0440-4562-B4AB-0F55C4023FC7}" dt="2024-05-23T16:09:38.239" v="9285" actId="478"/>
          <ac:spMkLst>
            <pc:docMk/>
            <pc:sldMk cId="2923368911" sldId="272"/>
            <ac:spMk id="9" creationId="{DB65B3BD-701D-B2C7-D2A9-DB0056DABCF3}"/>
          </ac:spMkLst>
        </pc:spChg>
        <pc:spChg chg="mod topLvl">
          <ac:chgData name="i s a b e l e" userId="c9009a7b7f848052" providerId="LiveId" clId="{58A4E0F6-0440-4562-B4AB-0F55C4023FC7}" dt="2024-05-28T20:08:55.201" v="14111" actId="164"/>
          <ac:spMkLst>
            <pc:docMk/>
            <pc:sldMk cId="2923368911" sldId="272"/>
            <ac:spMk id="12" creationId="{59AA0827-60EA-9B99-D545-CDEBB866AF13}"/>
          </ac:spMkLst>
        </pc:spChg>
        <pc:spChg chg="add">
          <ac:chgData name="i s a b e l e" userId="c9009a7b7f848052" providerId="LiveId" clId="{58A4E0F6-0440-4562-B4AB-0F55C4023FC7}" dt="2024-05-23T16:12:29.550" v="9289"/>
          <ac:spMkLst>
            <pc:docMk/>
            <pc:sldMk cId="2923368911" sldId="272"/>
            <ac:spMk id="13" creationId="{710B98DD-D92B-AA3C-1B6D-9DB25FD91540}"/>
          </ac:spMkLst>
        </pc:spChg>
        <pc:spChg chg="add mod topLvl">
          <ac:chgData name="i s a b e l e" userId="c9009a7b7f848052" providerId="LiveId" clId="{58A4E0F6-0440-4562-B4AB-0F55C4023FC7}" dt="2024-05-28T20:08:55.201" v="14111" actId="164"/>
          <ac:spMkLst>
            <pc:docMk/>
            <pc:sldMk cId="2923368911" sldId="272"/>
            <ac:spMk id="15" creationId="{2A0EE5D0-9322-8F5F-AAEB-F8D45C4B253C}"/>
          </ac:spMkLst>
        </pc:spChg>
        <pc:spChg chg="mod topLvl">
          <ac:chgData name="i s a b e l e" userId="c9009a7b7f848052" providerId="LiveId" clId="{58A4E0F6-0440-4562-B4AB-0F55C4023FC7}" dt="2024-05-28T20:08:55.201" v="14111" actId="164"/>
          <ac:spMkLst>
            <pc:docMk/>
            <pc:sldMk cId="2923368911" sldId="272"/>
            <ac:spMk id="16" creationId="{3C3CE37E-FA82-00E6-ACAE-18049C06149E}"/>
          </ac:spMkLst>
        </pc:spChg>
        <pc:spChg chg="mod topLvl">
          <ac:chgData name="i s a b e l e" userId="c9009a7b7f848052" providerId="LiveId" clId="{58A4E0F6-0440-4562-B4AB-0F55C4023FC7}" dt="2024-05-28T20:08:55.201" v="14111" actId="164"/>
          <ac:spMkLst>
            <pc:docMk/>
            <pc:sldMk cId="2923368911" sldId="272"/>
            <ac:spMk id="19" creationId="{28698768-9D25-7009-8348-60474A77C2D9}"/>
          </ac:spMkLst>
        </pc:spChg>
        <pc:spChg chg="del mod">
          <ac:chgData name="i s a b e l e" userId="c9009a7b7f848052" providerId="LiveId" clId="{58A4E0F6-0440-4562-B4AB-0F55C4023FC7}" dt="2024-05-23T16:09:06.438" v="9283" actId="478"/>
          <ac:spMkLst>
            <pc:docMk/>
            <pc:sldMk cId="2923368911" sldId="272"/>
            <ac:spMk id="27" creationId="{C21E0484-7A9C-B41F-83D0-22489BD16D81}"/>
          </ac:spMkLst>
        </pc:spChg>
        <pc:grpChg chg="add mod">
          <ac:chgData name="i s a b e l e" userId="c9009a7b7f848052" providerId="LiveId" clId="{58A4E0F6-0440-4562-B4AB-0F55C4023FC7}" dt="2024-05-28T20:09:12.532" v="14114" actId="1076"/>
          <ac:grpSpMkLst>
            <pc:docMk/>
            <pc:sldMk cId="2923368911" sldId="272"/>
            <ac:grpSpMk id="4" creationId="{5B3372B5-706B-1B1A-6854-B0BC0F7171A4}"/>
          </ac:grpSpMkLst>
        </pc:grpChg>
        <pc:grpChg chg="del mod">
          <ac:chgData name="i s a b e l e" userId="c9009a7b7f848052" providerId="LiveId" clId="{58A4E0F6-0440-4562-B4AB-0F55C4023FC7}" dt="2024-05-23T16:08:17.791" v="9273" actId="165"/>
          <ac:grpSpMkLst>
            <pc:docMk/>
            <pc:sldMk cId="2923368911" sldId="272"/>
            <ac:grpSpMk id="6" creationId="{59497E69-BB95-CFE1-D903-7AD5D59FD04D}"/>
          </ac:grpSpMkLst>
        </pc:grpChg>
        <pc:grpChg chg="del">
          <ac:chgData name="i s a b e l e" userId="c9009a7b7f848052" providerId="LiveId" clId="{58A4E0F6-0440-4562-B4AB-0F55C4023FC7}" dt="2024-05-23T16:09:03.806" v="9280" actId="478"/>
          <ac:grpSpMkLst>
            <pc:docMk/>
            <pc:sldMk cId="2923368911" sldId="272"/>
            <ac:grpSpMk id="17" creationId="{343C9ECD-6977-3820-61FF-104DE7F43D0E}"/>
          </ac:grpSpMkLst>
        </pc:grpChg>
        <pc:grpChg chg="add del mod">
          <ac:chgData name="i s a b e l e" userId="c9009a7b7f848052" providerId="LiveId" clId="{58A4E0F6-0440-4562-B4AB-0F55C4023FC7}" dt="2024-05-23T16:33:21.117" v="9562" actId="165"/>
          <ac:grpSpMkLst>
            <pc:docMk/>
            <pc:sldMk cId="2923368911" sldId="272"/>
            <ac:grpSpMk id="20" creationId="{972A053A-2CEA-E7A0-5107-94DAD9A3F26C}"/>
          </ac:grpSpMkLst>
        </pc:grpChg>
        <pc:picChg chg="del mod">
          <ac:chgData name="i s a b e l e" userId="c9009a7b7f848052" providerId="LiveId" clId="{58A4E0F6-0440-4562-B4AB-0F55C4023FC7}" dt="2024-05-23T16:07:25.514" v="9262" actId="478"/>
          <ac:picMkLst>
            <pc:docMk/>
            <pc:sldMk cId="2923368911" sldId="272"/>
            <ac:picMk id="4" creationId="{B9B51891-273B-C846-FC46-D70C858758DD}"/>
          </ac:picMkLst>
        </pc:picChg>
        <pc:picChg chg="add mod topLvl">
          <ac:chgData name="i s a b e l e" userId="c9009a7b7f848052" providerId="LiveId" clId="{58A4E0F6-0440-4562-B4AB-0F55C4023FC7}" dt="2024-05-28T20:08:55.201" v="14111" actId="164"/>
          <ac:picMkLst>
            <pc:docMk/>
            <pc:sldMk cId="2923368911" sldId="272"/>
            <ac:picMk id="11" creationId="{C6C8AE88-90ED-4670-3032-E4EE21B5DB46}"/>
          </ac:picMkLst>
        </pc:picChg>
      </pc:sldChg>
      <pc:sldChg chg="addSp modSp add del mod ord">
        <pc:chgData name="i s a b e l e" userId="c9009a7b7f848052" providerId="LiveId" clId="{58A4E0F6-0440-4562-B4AB-0F55C4023FC7}" dt="2024-05-28T21:57:53.721" v="14422" actId="47"/>
        <pc:sldMkLst>
          <pc:docMk/>
          <pc:sldMk cId="1145060345" sldId="273"/>
        </pc:sldMkLst>
        <pc:spChg chg="add">
          <ac:chgData name="i s a b e l e" userId="c9009a7b7f848052" providerId="LiveId" clId="{58A4E0F6-0440-4562-B4AB-0F55C4023FC7}" dt="2024-05-23T16:16:02.619" v="9337"/>
          <ac:spMkLst>
            <pc:docMk/>
            <pc:sldMk cId="1145060345" sldId="273"/>
            <ac:spMk id="2" creationId="{F6F72DAC-D686-D0DB-D0D0-9F80B2EB3513}"/>
          </ac:spMkLst>
        </pc:spChg>
        <pc:spChg chg="mod">
          <ac:chgData name="i s a b e l e" userId="c9009a7b7f848052" providerId="LiveId" clId="{58A4E0F6-0440-4562-B4AB-0F55C4023FC7}" dt="2024-05-28T16:24:35.674" v="12339" actId="1076"/>
          <ac:spMkLst>
            <pc:docMk/>
            <pc:sldMk cId="1145060345" sldId="273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7:48.459" v="12559" actId="20577"/>
          <ac:spMkLst>
            <pc:docMk/>
            <pc:sldMk cId="1145060345" sldId="273"/>
            <ac:spMk id="4" creationId="{9774069A-12EC-99F9-47E8-B9F4570ADE27}"/>
          </ac:spMkLst>
        </pc:spChg>
        <pc:spChg chg="mod">
          <ac:chgData name="i s a b e l e" userId="c9009a7b7f848052" providerId="LiveId" clId="{58A4E0F6-0440-4562-B4AB-0F55C4023FC7}" dt="2024-05-28T19:48:24.465" v="13820" actId="1076"/>
          <ac:spMkLst>
            <pc:docMk/>
            <pc:sldMk cId="1145060345" sldId="273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4:42.288" v="12340" actId="2711"/>
          <ac:spMkLst>
            <pc:docMk/>
            <pc:sldMk cId="1145060345" sldId="273"/>
            <ac:spMk id="6" creationId="{A8D9A4A3-81C1-851E-F787-0F474BB03F85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3.749" v="14423" actId="47"/>
        <pc:sldMkLst>
          <pc:docMk/>
          <pc:sldMk cId="3361304744" sldId="274"/>
        </pc:sldMkLst>
        <pc:spChg chg="add">
          <ac:chgData name="i s a b e l e" userId="c9009a7b7f848052" providerId="LiveId" clId="{58A4E0F6-0440-4562-B4AB-0F55C4023FC7}" dt="2024-05-23T16:28:44.502" v="9500"/>
          <ac:spMkLst>
            <pc:docMk/>
            <pc:sldMk cId="3361304744" sldId="274"/>
            <ac:spMk id="2" creationId="{9B1FA316-E155-BC93-7B91-3797482078D4}"/>
          </ac:spMkLst>
        </pc:spChg>
        <pc:spChg chg="del">
          <ac:chgData name="i s a b e l e" userId="c9009a7b7f848052" providerId="LiveId" clId="{58A4E0F6-0440-4562-B4AB-0F55C4023FC7}" dt="2024-05-28T13:50:00.829" v="10687" actId="478"/>
          <ac:spMkLst>
            <pc:docMk/>
            <pc:sldMk cId="3361304744" sldId="274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7:54.877" v="12560" actId="20577"/>
          <ac:spMkLst>
            <pc:docMk/>
            <pc:sldMk cId="3361304744" sldId="274"/>
            <ac:spMk id="3" creationId="{DF2A716F-9B57-4926-1F69-D72EFFE1BD7A}"/>
          </ac:spMkLst>
        </pc:spChg>
        <pc:spChg chg="mod">
          <ac:chgData name="i s a b e l e" userId="c9009a7b7f848052" providerId="LiveId" clId="{58A4E0F6-0440-4562-B4AB-0F55C4023FC7}" dt="2024-05-28T20:10:59.221" v="14127" actId="20577"/>
          <ac:spMkLst>
            <pc:docMk/>
            <pc:sldMk cId="3361304744" sldId="274"/>
            <ac:spMk id="5" creationId="{DFC60B09-9896-B9C9-397A-1D904E28ACAA}"/>
          </ac:spMkLst>
        </pc:spChg>
        <pc:spChg chg="del mod">
          <ac:chgData name="i s a b e l e" userId="c9009a7b7f848052" providerId="LiveId" clId="{58A4E0F6-0440-4562-B4AB-0F55C4023FC7}" dt="2024-05-23T16:28:44.255" v="9499"/>
          <ac:spMkLst>
            <pc:docMk/>
            <pc:sldMk cId="3361304744" sldId="274"/>
            <ac:spMk id="6" creationId="{BCF8DAE2-DFE3-D99A-507B-9F1BFA3AAC81}"/>
          </ac:spMkLst>
        </pc:spChg>
        <pc:spChg chg="del mod">
          <ac:chgData name="i s a b e l e" userId="c9009a7b7f848052" providerId="LiveId" clId="{58A4E0F6-0440-4562-B4AB-0F55C4023FC7}" dt="2024-05-23T16:27:42.501" v="9472" actId="478"/>
          <ac:spMkLst>
            <pc:docMk/>
            <pc:sldMk cId="3361304744" sldId="274"/>
            <ac:spMk id="7" creationId="{F0BDB3DA-CD4C-A5B7-EFE2-5E2772614898}"/>
          </ac:spMkLst>
        </pc:spChg>
        <pc:spChg chg="add mod">
          <ac:chgData name="i s a b e l e" userId="c9009a7b7f848052" providerId="LiveId" clId="{58A4E0F6-0440-4562-B4AB-0F55C4023FC7}" dt="2024-05-28T20:09:43.337" v="14115" actId="164"/>
          <ac:spMkLst>
            <pc:docMk/>
            <pc:sldMk cId="3361304744" sldId="274"/>
            <ac:spMk id="8" creationId="{4DF7442B-6CDE-8A79-95D6-D9F108967EAB}"/>
          </ac:spMkLst>
        </pc:spChg>
        <pc:spChg chg="add mod">
          <ac:chgData name="i s a b e l e" userId="c9009a7b7f848052" providerId="LiveId" clId="{58A4E0F6-0440-4562-B4AB-0F55C4023FC7}" dt="2024-05-28T20:09:43.337" v="14115" actId="164"/>
          <ac:spMkLst>
            <pc:docMk/>
            <pc:sldMk cId="3361304744" sldId="274"/>
            <ac:spMk id="10" creationId="{EA2183A9-D4E4-B993-E62C-BC0D14302801}"/>
          </ac:spMkLst>
        </pc:spChg>
        <pc:spChg chg="mod">
          <ac:chgData name="i s a b e l e" userId="c9009a7b7f848052" providerId="LiveId" clId="{58A4E0F6-0440-4562-B4AB-0F55C4023FC7}" dt="2024-05-28T20:09:43.337" v="14115" actId="164"/>
          <ac:spMkLst>
            <pc:docMk/>
            <pc:sldMk cId="3361304744" sldId="274"/>
            <ac:spMk id="11" creationId="{987B3BB2-2BF4-3880-92CD-3BDF1E6FC306}"/>
          </ac:spMkLst>
        </pc:spChg>
        <pc:spChg chg="del mod">
          <ac:chgData name="i s a b e l e" userId="c9009a7b7f848052" providerId="LiveId" clId="{58A4E0F6-0440-4562-B4AB-0F55C4023FC7}" dt="2024-05-23T16:27:41.411" v="9469" actId="478"/>
          <ac:spMkLst>
            <pc:docMk/>
            <pc:sldMk cId="3361304744" sldId="274"/>
            <ac:spMk id="12" creationId="{59AA0827-60EA-9B99-D545-CDEBB866AF13}"/>
          </ac:spMkLst>
        </pc:spChg>
        <pc:spChg chg="mod">
          <ac:chgData name="i s a b e l e" userId="c9009a7b7f848052" providerId="LiveId" clId="{58A4E0F6-0440-4562-B4AB-0F55C4023FC7}" dt="2024-05-28T20:09:43.337" v="14115" actId="164"/>
          <ac:spMkLst>
            <pc:docMk/>
            <pc:sldMk cId="3361304744" sldId="274"/>
            <ac:spMk id="16" creationId="{3C3CE37E-FA82-00E6-ACAE-18049C06149E}"/>
          </ac:spMkLst>
        </pc:spChg>
        <pc:spChg chg="add mod">
          <ac:chgData name="i s a b e l e" userId="c9009a7b7f848052" providerId="LiveId" clId="{58A4E0F6-0440-4562-B4AB-0F55C4023FC7}" dt="2024-05-28T20:09:43.337" v="14115" actId="164"/>
          <ac:spMkLst>
            <pc:docMk/>
            <pc:sldMk cId="3361304744" sldId="274"/>
            <ac:spMk id="18" creationId="{81FD7650-0DDE-36C5-2F55-EE0EFA930B6D}"/>
          </ac:spMkLst>
        </pc:spChg>
        <pc:spChg chg="del mod">
          <ac:chgData name="i s a b e l e" userId="c9009a7b7f848052" providerId="LiveId" clId="{58A4E0F6-0440-4562-B4AB-0F55C4023FC7}" dt="2024-05-23T16:27:40.076" v="9466" actId="478"/>
          <ac:spMkLst>
            <pc:docMk/>
            <pc:sldMk cId="3361304744" sldId="274"/>
            <ac:spMk id="19" creationId="{28698768-9D25-7009-8348-60474A77C2D9}"/>
          </ac:spMkLst>
        </pc:spChg>
        <pc:spChg chg="add mod">
          <ac:chgData name="i s a b e l e" userId="c9009a7b7f848052" providerId="LiveId" clId="{58A4E0F6-0440-4562-B4AB-0F55C4023FC7}" dt="2024-05-28T20:09:43.337" v="14115" actId="164"/>
          <ac:spMkLst>
            <pc:docMk/>
            <pc:sldMk cId="3361304744" sldId="274"/>
            <ac:spMk id="21" creationId="{817506D2-7978-5150-E68D-A47EBE95AE7B}"/>
          </ac:spMkLst>
        </pc:spChg>
        <pc:grpChg chg="add mod">
          <ac:chgData name="i s a b e l e" userId="c9009a7b7f848052" providerId="LiveId" clId="{58A4E0F6-0440-4562-B4AB-0F55C4023FC7}" dt="2024-05-28T20:09:58.410" v="14118" actId="1076"/>
          <ac:grpSpMkLst>
            <pc:docMk/>
            <pc:sldMk cId="3361304744" sldId="274"/>
            <ac:grpSpMk id="4" creationId="{267866DD-68FF-4BF2-5DB4-F1E9BF829751}"/>
          </ac:grpSpMkLst>
        </pc:grpChg>
        <pc:picChg chg="del">
          <ac:chgData name="i s a b e l e" userId="c9009a7b7f848052" providerId="LiveId" clId="{58A4E0F6-0440-4562-B4AB-0F55C4023FC7}" dt="2024-05-23T16:27:38.252" v="9463" actId="478"/>
          <ac:picMkLst>
            <pc:docMk/>
            <pc:sldMk cId="3361304744" sldId="274"/>
            <ac:picMk id="13" creationId="{1DBAACEC-1DF8-E895-AF0C-794CDB29F03D}"/>
          </ac:picMkLst>
        </pc:picChg>
        <pc:picChg chg="add mod">
          <ac:chgData name="i s a b e l e" userId="c9009a7b7f848052" providerId="LiveId" clId="{58A4E0F6-0440-4562-B4AB-0F55C4023FC7}" dt="2024-05-28T20:09:43.337" v="14115" actId="164"/>
          <ac:picMkLst>
            <pc:docMk/>
            <pc:sldMk cId="3361304744" sldId="274"/>
            <ac:picMk id="15" creationId="{35133455-6144-52DE-5090-6022512EF07D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3.790" v="14424" actId="47"/>
        <pc:sldMkLst>
          <pc:docMk/>
          <pc:sldMk cId="2745769388" sldId="275"/>
        </pc:sldMkLst>
        <pc:spChg chg="del">
          <ac:chgData name="i s a b e l e" userId="c9009a7b7f848052" providerId="LiveId" clId="{58A4E0F6-0440-4562-B4AB-0F55C4023FC7}" dt="2024-05-28T13:50:03.341" v="10688" actId="478"/>
          <ac:spMkLst>
            <pc:docMk/>
            <pc:sldMk cId="2745769388" sldId="275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8:00.738" v="12561" actId="20577"/>
          <ac:spMkLst>
            <pc:docMk/>
            <pc:sldMk cId="2745769388" sldId="275"/>
            <ac:spMk id="3" creationId="{BA4D0D5E-2D46-F3C9-913E-8841D8BCFD61}"/>
          </ac:spMkLst>
        </pc:spChg>
        <pc:spChg chg="add mod">
          <ac:chgData name="i s a b e l e" userId="c9009a7b7f848052" providerId="LiveId" clId="{58A4E0F6-0440-4562-B4AB-0F55C4023FC7}" dt="2024-05-28T20:10:16.433" v="14119" actId="164"/>
          <ac:spMkLst>
            <pc:docMk/>
            <pc:sldMk cId="2745769388" sldId="275"/>
            <ac:spMk id="6" creationId="{9D85511F-FE3D-8CE8-2CFF-F9368B719ADC}"/>
          </ac:spMkLst>
        </pc:spChg>
        <pc:spChg chg="mod topLvl">
          <ac:chgData name="i s a b e l e" userId="c9009a7b7f848052" providerId="LiveId" clId="{58A4E0F6-0440-4562-B4AB-0F55C4023FC7}" dt="2024-05-28T20:10:16.433" v="14119" actId="164"/>
          <ac:spMkLst>
            <pc:docMk/>
            <pc:sldMk cId="2745769388" sldId="275"/>
            <ac:spMk id="7" creationId="{CCB17218-B745-2B04-4C0E-D78B5CD3A036}"/>
          </ac:spMkLst>
        </pc:spChg>
        <pc:spChg chg="mod topLvl">
          <ac:chgData name="i s a b e l e" userId="c9009a7b7f848052" providerId="LiveId" clId="{58A4E0F6-0440-4562-B4AB-0F55C4023FC7}" dt="2024-05-28T20:10:16.433" v="14119" actId="164"/>
          <ac:spMkLst>
            <pc:docMk/>
            <pc:sldMk cId="2745769388" sldId="275"/>
            <ac:spMk id="12" creationId="{59AA0827-60EA-9B99-D545-CDEBB866AF13}"/>
          </ac:spMkLst>
        </pc:spChg>
        <pc:spChg chg="del mod topLvl">
          <ac:chgData name="i s a b e l e" userId="c9009a7b7f848052" providerId="LiveId" clId="{58A4E0F6-0440-4562-B4AB-0F55C4023FC7}" dt="2024-05-23T16:35:58.020" v="9586" actId="478"/>
          <ac:spMkLst>
            <pc:docMk/>
            <pc:sldMk cId="2745769388" sldId="275"/>
            <ac:spMk id="15" creationId="{2A0EE5D0-9322-8F5F-AAEB-F8D45C4B253C}"/>
          </ac:spMkLst>
        </pc:spChg>
        <pc:spChg chg="mod topLvl">
          <ac:chgData name="i s a b e l e" userId="c9009a7b7f848052" providerId="LiveId" clId="{58A4E0F6-0440-4562-B4AB-0F55C4023FC7}" dt="2024-05-28T20:10:16.433" v="14119" actId="164"/>
          <ac:spMkLst>
            <pc:docMk/>
            <pc:sldMk cId="2745769388" sldId="275"/>
            <ac:spMk id="16" creationId="{3C3CE37E-FA82-00E6-ACAE-18049C06149E}"/>
          </ac:spMkLst>
        </pc:spChg>
        <pc:spChg chg="mod topLvl">
          <ac:chgData name="i s a b e l e" userId="c9009a7b7f848052" providerId="LiveId" clId="{58A4E0F6-0440-4562-B4AB-0F55C4023FC7}" dt="2024-05-28T20:10:16.433" v="14119" actId="164"/>
          <ac:spMkLst>
            <pc:docMk/>
            <pc:sldMk cId="2745769388" sldId="275"/>
            <ac:spMk id="19" creationId="{28698768-9D25-7009-8348-60474A77C2D9}"/>
          </ac:spMkLst>
        </pc:spChg>
        <pc:grpChg chg="add mod">
          <ac:chgData name="i s a b e l e" userId="c9009a7b7f848052" providerId="LiveId" clId="{58A4E0F6-0440-4562-B4AB-0F55C4023FC7}" dt="2024-05-28T20:10:25.946" v="14121" actId="1076"/>
          <ac:grpSpMkLst>
            <pc:docMk/>
            <pc:sldMk cId="2745769388" sldId="275"/>
            <ac:grpSpMk id="5" creationId="{2C75DB1B-BD81-71D2-7D3B-A288C5C6F3CC}"/>
          </ac:grpSpMkLst>
        </pc:grpChg>
        <pc:grpChg chg="del">
          <ac:chgData name="i s a b e l e" userId="c9009a7b7f848052" providerId="LiveId" clId="{58A4E0F6-0440-4562-B4AB-0F55C4023FC7}" dt="2024-05-23T16:32:48.549" v="9560" actId="165"/>
          <ac:grpSpMkLst>
            <pc:docMk/>
            <pc:sldMk cId="2745769388" sldId="275"/>
            <ac:grpSpMk id="20" creationId="{972A053A-2CEA-E7A0-5107-94DAD9A3F26C}"/>
          </ac:grpSpMkLst>
        </pc:grpChg>
        <pc:picChg chg="add mod">
          <ac:chgData name="i s a b e l e" userId="c9009a7b7f848052" providerId="LiveId" clId="{58A4E0F6-0440-4562-B4AB-0F55C4023FC7}" dt="2024-05-28T20:10:16.433" v="14119" actId="164"/>
          <ac:picMkLst>
            <pc:docMk/>
            <pc:sldMk cId="2745769388" sldId="275"/>
            <ac:picMk id="4" creationId="{AAECD670-AEAC-B8E6-9304-3813F04F351D}"/>
          </ac:picMkLst>
        </pc:picChg>
        <pc:picChg chg="del mod topLvl">
          <ac:chgData name="i s a b e l e" userId="c9009a7b7f848052" providerId="LiveId" clId="{58A4E0F6-0440-4562-B4AB-0F55C4023FC7}" dt="2024-05-23T16:35:26.844" v="9581" actId="478"/>
          <ac:picMkLst>
            <pc:docMk/>
            <pc:sldMk cId="2745769388" sldId="275"/>
            <ac:picMk id="11" creationId="{C6C8AE88-90ED-4670-3032-E4EE21B5DB46}"/>
          </ac:picMkLst>
        </pc:picChg>
      </pc:sldChg>
      <pc:sldChg chg="modSp add del mod ord">
        <pc:chgData name="i s a b e l e" userId="c9009a7b7f848052" providerId="LiveId" clId="{58A4E0F6-0440-4562-B4AB-0F55C4023FC7}" dt="2024-05-28T21:57:53.823" v="14425" actId="47"/>
        <pc:sldMkLst>
          <pc:docMk/>
          <pc:sldMk cId="3603710778" sldId="276"/>
        </pc:sldMkLst>
        <pc:spChg chg="mod">
          <ac:chgData name="i s a b e l e" userId="c9009a7b7f848052" providerId="LiveId" clId="{58A4E0F6-0440-4562-B4AB-0F55C4023FC7}" dt="2024-05-28T16:24:53.556" v="12343" actId="1076"/>
          <ac:spMkLst>
            <pc:docMk/>
            <pc:sldMk cId="3603710778" sldId="276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8:07.227" v="12564" actId="20577"/>
          <ac:spMkLst>
            <pc:docMk/>
            <pc:sldMk cId="3603710778" sldId="276"/>
            <ac:spMk id="4" creationId="{4598FB43-890A-603B-9330-43FFE92D129C}"/>
          </ac:spMkLst>
        </pc:spChg>
        <pc:spChg chg="mod">
          <ac:chgData name="i s a b e l e" userId="c9009a7b7f848052" providerId="LiveId" clId="{58A4E0F6-0440-4562-B4AB-0F55C4023FC7}" dt="2024-05-28T19:48:35.152" v="13823" actId="1076"/>
          <ac:spMkLst>
            <pc:docMk/>
            <pc:sldMk cId="3603710778" sldId="276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4:58.145" v="12344" actId="2711"/>
          <ac:spMkLst>
            <pc:docMk/>
            <pc:sldMk cId="3603710778" sldId="276"/>
            <ac:spMk id="6" creationId="{A8D9A4A3-81C1-851E-F787-0F474BB03F85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3.852" v="14426" actId="47"/>
        <pc:sldMkLst>
          <pc:docMk/>
          <pc:sldMk cId="1797497933" sldId="277"/>
        </pc:sldMkLst>
        <pc:spChg chg="mod">
          <ac:chgData name="i s a b e l e" userId="c9009a7b7f848052" providerId="LiveId" clId="{58A4E0F6-0440-4562-B4AB-0F55C4023FC7}" dt="2024-05-28T19:38:11.915" v="12565" actId="20577"/>
          <ac:spMkLst>
            <pc:docMk/>
            <pc:sldMk cId="1797497933" sldId="277"/>
            <ac:spMk id="3" creationId="{239ED3E7-620F-2760-F37F-76ACD996AB14}"/>
          </ac:spMkLst>
        </pc:spChg>
        <pc:spChg chg="del">
          <ac:chgData name="i s a b e l e" userId="c9009a7b7f848052" providerId="LiveId" clId="{58A4E0F6-0440-4562-B4AB-0F55C4023FC7}" dt="2024-05-28T13:50:06.364" v="10689" actId="478"/>
          <ac:spMkLst>
            <pc:docMk/>
            <pc:sldMk cId="1797497933" sldId="277"/>
            <ac:spMk id="3" creationId="{ADACB086-7D6D-D3DE-D5CD-DFA4F5D8B990}"/>
          </ac:spMkLst>
        </pc:spChg>
        <pc:spChg chg="add del mod">
          <ac:chgData name="i s a b e l e" userId="c9009a7b7f848052" providerId="LiveId" clId="{58A4E0F6-0440-4562-B4AB-0F55C4023FC7}" dt="2024-05-23T16:51:41.066" v="9798" actId="478"/>
          <ac:spMkLst>
            <pc:docMk/>
            <pc:sldMk cId="1797497933" sldId="277"/>
            <ac:spMk id="4" creationId="{FB522BEA-A819-423F-6E8C-1A256ACF8865}"/>
          </ac:spMkLst>
        </pc:spChg>
        <pc:spChg chg="mod">
          <ac:chgData name="i s a b e l e" userId="c9009a7b7f848052" providerId="LiveId" clId="{58A4E0F6-0440-4562-B4AB-0F55C4023FC7}" dt="2024-05-28T20:10:54.420" v="14126" actId="20577"/>
          <ac:spMkLst>
            <pc:docMk/>
            <pc:sldMk cId="1797497933" sldId="277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20:10:37.144" v="14122" actId="164"/>
          <ac:spMkLst>
            <pc:docMk/>
            <pc:sldMk cId="1797497933" sldId="277"/>
            <ac:spMk id="7" creationId="{39B0829A-0ADD-48A7-2D54-040D29EC3A02}"/>
          </ac:spMkLst>
        </pc:spChg>
        <pc:spChg chg="del mod">
          <ac:chgData name="i s a b e l e" userId="c9009a7b7f848052" providerId="LiveId" clId="{58A4E0F6-0440-4562-B4AB-0F55C4023FC7}" dt="2024-05-23T16:49:04.778" v="9752" actId="478"/>
          <ac:spMkLst>
            <pc:docMk/>
            <pc:sldMk cId="1797497933" sldId="277"/>
            <ac:spMk id="8" creationId="{4DF7442B-6CDE-8A79-95D6-D9F108967EAB}"/>
          </ac:spMkLst>
        </pc:spChg>
        <pc:spChg chg="del mod">
          <ac:chgData name="i s a b e l e" userId="c9009a7b7f848052" providerId="LiveId" clId="{58A4E0F6-0440-4562-B4AB-0F55C4023FC7}" dt="2024-05-23T16:48:20.931" v="9734" actId="478"/>
          <ac:spMkLst>
            <pc:docMk/>
            <pc:sldMk cId="1797497933" sldId="277"/>
            <ac:spMk id="10" creationId="{EA2183A9-D4E4-B993-E62C-BC0D14302801}"/>
          </ac:spMkLst>
        </pc:spChg>
        <pc:spChg chg="mod">
          <ac:chgData name="i s a b e l e" userId="c9009a7b7f848052" providerId="LiveId" clId="{58A4E0F6-0440-4562-B4AB-0F55C4023FC7}" dt="2024-05-28T20:10:37.144" v="14122" actId="164"/>
          <ac:spMkLst>
            <pc:docMk/>
            <pc:sldMk cId="1797497933" sldId="277"/>
            <ac:spMk id="11" creationId="{987B3BB2-2BF4-3880-92CD-3BDF1E6FC306}"/>
          </ac:spMkLst>
        </pc:spChg>
        <pc:spChg chg="add mod">
          <ac:chgData name="i s a b e l e" userId="c9009a7b7f848052" providerId="LiveId" clId="{58A4E0F6-0440-4562-B4AB-0F55C4023FC7}" dt="2024-05-28T20:10:37.144" v="14122" actId="164"/>
          <ac:spMkLst>
            <pc:docMk/>
            <pc:sldMk cId="1797497933" sldId="277"/>
            <ac:spMk id="14" creationId="{DAAC0BAE-BFB5-5F38-3EBE-8933A8D48F8C}"/>
          </ac:spMkLst>
        </pc:spChg>
        <pc:spChg chg="mod">
          <ac:chgData name="i s a b e l e" userId="c9009a7b7f848052" providerId="LiveId" clId="{58A4E0F6-0440-4562-B4AB-0F55C4023FC7}" dt="2024-05-28T20:10:37.144" v="14122" actId="164"/>
          <ac:spMkLst>
            <pc:docMk/>
            <pc:sldMk cId="1797497933" sldId="277"/>
            <ac:spMk id="16" creationId="{3C3CE37E-FA82-00E6-ACAE-18049C06149E}"/>
          </ac:spMkLst>
        </pc:spChg>
        <pc:spChg chg="del">
          <ac:chgData name="i s a b e l e" userId="c9009a7b7f848052" providerId="LiveId" clId="{58A4E0F6-0440-4562-B4AB-0F55C4023FC7}" dt="2024-05-23T16:48:16.922" v="9726" actId="478"/>
          <ac:spMkLst>
            <pc:docMk/>
            <pc:sldMk cId="1797497933" sldId="277"/>
            <ac:spMk id="18" creationId="{81FD7650-0DDE-36C5-2F55-EE0EFA930B6D}"/>
          </ac:spMkLst>
        </pc:spChg>
        <pc:spChg chg="del mod">
          <ac:chgData name="i s a b e l e" userId="c9009a7b7f848052" providerId="LiveId" clId="{58A4E0F6-0440-4562-B4AB-0F55C4023FC7}" dt="2024-05-23T16:48:19.114" v="9731" actId="478"/>
          <ac:spMkLst>
            <pc:docMk/>
            <pc:sldMk cId="1797497933" sldId="277"/>
            <ac:spMk id="21" creationId="{817506D2-7978-5150-E68D-A47EBE95AE7B}"/>
          </ac:spMkLst>
        </pc:spChg>
        <pc:grpChg chg="add mod">
          <ac:chgData name="i s a b e l e" userId="c9009a7b7f848052" providerId="LiveId" clId="{58A4E0F6-0440-4562-B4AB-0F55C4023FC7}" dt="2024-05-28T20:10:50.163" v="14125" actId="1076"/>
          <ac:grpSpMkLst>
            <pc:docMk/>
            <pc:sldMk cId="1797497933" sldId="277"/>
            <ac:grpSpMk id="4" creationId="{CA01D430-E032-9C4D-6DB4-1925E8ED2C28}"/>
          </ac:grpSpMkLst>
        </pc:grpChg>
        <pc:picChg chg="add mod">
          <ac:chgData name="i s a b e l e" userId="c9009a7b7f848052" providerId="LiveId" clId="{58A4E0F6-0440-4562-B4AB-0F55C4023FC7}" dt="2024-05-28T20:10:37.144" v="14122" actId="164"/>
          <ac:picMkLst>
            <pc:docMk/>
            <pc:sldMk cId="1797497933" sldId="277"/>
            <ac:picMk id="12" creationId="{73099791-BCD6-3E06-38BA-45484BD9B2AA}"/>
          </ac:picMkLst>
        </pc:picChg>
        <pc:picChg chg="del">
          <ac:chgData name="i s a b e l e" userId="c9009a7b7f848052" providerId="LiveId" clId="{58A4E0F6-0440-4562-B4AB-0F55C4023FC7}" dt="2024-05-23T16:48:16.682" v="9725" actId="478"/>
          <ac:picMkLst>
            <pc:docMk/>
            <pc:sldMk cId="1797497933" sldId="277"/>
            <ac:picMk id="15" creationId="{35133455-6144-52DE-5090-6022512EF07D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3.882" v="14427" actId="47"/>
        <pc:sldMkLst>
          <pc:docMk/>
          <pc:sldMk cId="2798573653" sldId="278"/>
        </pc:sldMkLst>
        <pc:spChg chg="del">
          <ac:chgData name="i s a b e l e" userId="c9009a7b7f848052" providerId="LiveId" clId="{58A4E0F6-0440-4562-B4AB-0F55C4023FC7}" dt="2024-05-28T13:50:09.180" v="10690" actId="478"/>
          <ac:spMkLst>
            <pc:docMk/>
            <pc:sldMk cId="2798573653" sldId="278"/>
            <ac:spMk id="3" creationId="{ADACB086-7D6D-D3DE-D5CD-DFA4F5D8B990}"/>
          </ac:spMkLst>
        </pc:spChg>
        <pc:spChg chg="mod">
          <ac:chgData name="i s a b e l e" userId="c9009a7b7f848052" providerId="LiveId" clId="{58A4E0F6-0440-4562-B4AB-0F55C4023FC7}" dt="2024-05-28T19:38:16.620" v="12568" actId="20577"/>
          <ac:spMkLst>
            <pc:docMk/>
            <pc:sldMk cId="2798573653" sldId="278"/>
            <ac:spMk id="3" creationId="{F42EC278-EA62-0D93-9693-EAA43C5B1A83}"/>
          </ac:spMkLst>
        </pc:spChg>
        <pc:spChg chg="del mod">
          <ac:chgData name="i s a b e l e" userId="c9009a7b7f848052" providerId="LiveId" clId="{58A4E0F6-0440-4562-B4AB-0F55C4023FC7}" dt="2024-05-23T17:12:38.945" v="9846" actId="478"/>
          <ac:spMkLst>
            <pc:docMk/>
            <pc:sldMk cId="2798573653" sldId="278"/>
            <ac:spMk id="6" creationId="{9D85511F-FE3D-8CE8-2CFF-F9368B719ADC}"/>
          </ac:spMkLst>
        </pc:spChg>
        <pc:spChg chg="del">
          <ac:chgData name="i s a b e l e" userId="c9009a7b7f848052" providerId="LiveId" clId="{58A4E0F6-0440-4562-B4AB-0F55C4023FC7}" dt="2024-05-23T17:12:30.256" v="9840" actId="478"/>
          <ac:spMkLst>
            <pc:docMk/>
            <pc:sldMk cId="2798573653" sldId="278"/>
            <ac:spMk id="7" creationId="{CCB17218-B745-2B04-4C0E-D78B5CD3A036}"/>
          </ac:spMkLst>
        </pc:spChg>
        <pc:spChg chg="add mod">
          <ac:chgData name="i s a b e l e" userId="c9009a7b7f848052" providerId="LiveId" clId="{58A4E0F6-0440-4562-B4AB-0F55C4023FC7}" dt="2024-05-28T20:11:23.345" v="14128" actId="164"/>
          <ac:spMkLst>
            <pc:docMk/>
            <pc:sldMk cId="2798573653" sldId="278"/>
            <ac:spMk id="9" creationId="{BA168194-44DD-17E8-7D2A-F584A1E3B1DB}"/>
          </ac:spMkLst>
        </pc:spChg>
        <pc:spChg chg="mod">
          <ac:chgData name="i s a b e l e" userId="c9009a7b7f848052" providerId="LiveId" clId="{58A4E0F6-0440-4562-B4AB-0F55C4023FC7}" dt="2024-05-28T20:11:23.345" v="14128" actId="164"/>
          <ac:spMkLst>
            <pc:docMk/>
            <pc:sldMk cId="2798573653" sldId="278"/>
            <ac:spMk id="12" creationId="{59AA0827-60EA-9B99-D545-CDEBB866AF13}"/>
          </ac:spMkLst>
        </pc:spChg>
        <pc:spChg chg="mod">
          <ac:chgData name="i s a b e l e" userId="c9009a7b7f848052" providerId="LiveId" clId="{58A4E0F6-0440-4562-B4AB-0F55C4023FC7}" dt="2024-05-28T20:11:23.345" v="14128" actId="164"/>
          <ac:spMkLst>
            <pc:docMk/>
            <pc:sldMk cId="2798573653" sldId="278"/>
            <ac:spMk id="16" creationId="{3C3CE37E-FA82-00E6-ACAE-18049C06149E}"/>
          </ac:spMkLst>
        </pc:spChg>
        <pc:spChg chg="del">
          <ac:chgData name="i s a b e l e" userId="c9009a7b7f848052" providerId="LiveId" clId="{58A4E0F6-0440-4562-B4AB-0F55C4023FC7}" dt="2024-05-23T17:12:27.048" v="9839" actId="478"/>
          <ac:spMkLst>
            <pc:docMk/>
            <pc:sldMk cId="2798573653" sldId="278"/>
            <ac:spMk id="19" creationId="{28698768-9D25-7009-8348-60474A77C2D9}"/>
          </ac:spMkLst>
        </pc:spChg>
        <pc:grpChg chg="add mod">
          <ac:chgData name="i s a b e l e" userId="c9009a7b7f848052" providerId="LiveId" clId="{58A4E0F6-0440-4562-B4AB-0F55C4023FC7}" dt="2024-05-28T20:11:30.451" v="14130" actId="14100"/>
          <ac:grpSpMkLst>
            <pc:docMk/>
            <pc:sldMk cId="2798573653" sldId="278"/>
            <ac:grpSpMk id="4" creationId="{7918F752-5F0B-2638-1929-9ED719D9B6AE}"/>
          </ac:grpSpMkLst>
        </pc:grpChg>
        <pc:picChg chg="del mod">
          <ac:chgData name="i s a b e l e" userId="c9009a7b7f848052" providerId="LiveId" clId="{58A4E0F6-0440-4562-B4AB-0F55C4023FC7}" dt="2024-05-23T17:12:32.008" v="9842" actId="478"/>
          <ac:picMkLst>
            <pc:docMk/>
            <pc:sldMk cId="2798573653" sldId="278"/>
            <ac:picMk id="4" creationId="{AAECD670-AEAC-B8E6-9304-3813F04F351D}"/>
          </ac:picMkLst>
        </pc:picChg>
        <pc:picChg chg="add mod">
          <ac:chgData name="i s a b e l e" userId="c9009a7b7f848052" providerId="LiveId" clId="{58A4E0F6-0440-4562-B4AB-0F55C4023FC7}" dt="2024-05-28T20:11:23.345" v="14128" actId="164"/>
          <ac:picMkLst>
            <pc:docMk/>
            <pc:sldMk cId="2798573653" sldId="278"/>
            <ac:picMk id="5" creationId="{2D1F547D-3DC1-BD46-7DA9-3345B9976D82}"/>
          </ac:picMkLst>
        </pc:picChg>
      </pc:sldChg>
      <pc:sldChg chg="modSp add del mod ord">
        <pc:chgData name="i s a b e l e" userId="c9009a7b7f848052" providerId="LiveId" clId="{58A4E0F6-0440-4562-B4AB-0F55C4023FC7}" dt="2024-05-28T21:57:53.921" v="14428" actId="47"/>
        <pc:sldMkLst>
          <pc:docMk/>
          <pc:sldMk cId="622556750" sldId="279"/>
        </pc:sldMkLst>
        <pc:spChg chg="mod">
          <ac:chgData name="i s a b e l e" userId="c9009a7b7f848052" providerId="LiveId" clId="{58A4E0F6-0440-4562-B4AB-0F55C4023FC7}" dt="2024-05-28T16:25:08.883" v="12347" actId="1076"/>
          <ac:spMkLst>
            <pc:docMk/>
            <pc:sldMk cId="622556750" sldId="279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8:23.052" v="12571" actId="20577"/>
          <ac:spMkLst>
            <pc:docMk/>
            <pc:sldMk cId="622556750" sldId="279"/>
            <ac:spMk id="4" creationId="{4F6A730D-A674-CD83-0489-A035B46993B2}"/>
          </ac:spMkLst>
        </pc:spChg>
        <pc:spChg chg="mod">
          <ac:chgData name="i s a b e l e" userId="c9009a7b7f848052" providerId="LiveId" clId="{58A4E0F6-0440-4562-B4AB-0F55C4023FC7}" dt="2024-05-28T19:48:49.808" v="13826" actId="1076"/>
          <ac:spMkLst>
            <pc:docMk/>
            <pc:sldMk cId="622556750" sldId="279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5:14.256" v="12348" actId="2711"/>
          <ac:spMkLst>
            <pc:docMk/>
            <pc:sldMk cId="622556750" sldId="279"/>
            <ac:spMk id="6" creationId="{A8D9A4A3-81C1-851E-F787-0F474BB03F85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3.950" v="14429" actId="47"/>
        <pc:sldMkLst>
          <pc:docMk/>
          <pc:sldMk cId="1884328008" sldId="280"/>
        </pc:sldMkLst>
        <pc:spChg chg="del">
          <ac:chgData name="i s a b e l e" userId="c9009a7b7f848052" providerId="LiveId" clId="{58A4E0F6-0440-4562-B4AB-0F55C4023FC7}" dt="2024-05-28T13:50:13.860" v="10691" actId="478"/>
          <ac:spMkLst>
            <pc:docMk/>
            <pc:sldMk cId="1884328008" sldId="280"/>
            <ac:spMk id="3" creationId="{ADACB086-7D6D-D3DE-D5CD-DFA4F5D8B990}"/>
          </ac:spMkLst>
        </pc:spChg>
        <pc:spChg chg="add mod">
          <ac:chgData name="i s a b e l e" userId="c9009a7b7f848052" providerId="LiveId" clId="{58A4E0F6-0440-4562-B4AB-0F55C4023FC7}" dt="2024-05-28T20:12:50.003" v="14143" actId="14100"/>
          <ac:spMkLst>
            <pc:docMk/>
            <pc:sldMk cId="1884328008" sldId="280"/>
            <ac:spMk id="4" creationId="{7433E730-6516-FC55-5B4C-80C7400A9BE3}"/>
          </ac:spMkLst>
        </pc:spChg>
        <pc:spChg chg="mod">
          <ac:chgData name="i s a b e l e" userId="c9009a7b7f848052" providerId="LiveId" clId="{58A4E0F6-0440-4562-B4AB-0F55C4023FC7}" dt="2024-05-28T20:12:02.803" v="14133" actId="14100"/>
          <ac:spMkLst>
            <pc:docMk/>
            <pc:sldMk cId="1884328008" sldId="280"/>
            <ac:spMk id="5" creationId="{DFC60B09-9896-B9C9-397A-1D904E28ACAA}"/>
          </ac:spMkLst>
        </pc:spChg>
        <pc:spChg chg="add del mod">
          <ac:chgData name="i s a b e l e" userId="c9009a7b7f848052" providerId="LiveId" clId="{58A4E0F6-0440-4562-B4AB-0F55C4023FC7}" dt="2024-05-27T14:08:21.922" v="10057" actId="478"/>
          <ac:spMkLst>
            <pc:docMk/>
            <pc:sldMk cId="1884328008" sldId="280"/>
            <ac:spMk id="6" creationId="{FA638488-DF69-643F-46BF-2631BDBC303F}"/>
          </ac:spMkLst>
        </pc:spChg>
        <pc:spChg chg="del mod">
          <ac:chgData name="i s a b e l e" userId="c9009a7b7f848052" providerId="LiveId" clId="{58A4E0F6-0440-4562-B4AB-0F55C4023FC7}" dt="2024-05-28T13:57:59.362" v="10782" actId="478"/>
          <ac:spMkLst>
            <pc:docMk/>
            <pc:sldMk cId="1884328008" sldId="280"/>
            <ac:spMk id="7" creationId="{39B0829A-0ADD-48A7-2D54-040D29EC3A02}"/>
          </ac:spMkLst>
        </pc:spChg>
        <pc:spChg chg="mod">
          <ac:chgData name="i s a b e l e" userId="c9009a7b7f848052" providerId="LiveId" clId="{58A4E0F6-0440-4562-B4AB-0F55C4023FC7}" dt="2024-05-28T19:38:29.306" v="12574" actId="20577"/>
          <ac:spMkLst>
            <pc:docMk/>
            <pc:sldMk cId="1884328008" sldId="280"/>
            <ac:spMk id="7" creationId="{E80032E2-3BCF-F818-1363-AF0158958183}"/>
          </ac:spMkLst>
        </pc:spChg>
        <pc:spChg chg="mod">
          <ac:chgData name="i s a b e l e" userId="c9009a7b7f848052" providerId="LiveId" clId="{58A4E0F6-0440-4562-B4AB-0F55C4023FC7}" dt="2024-05-28T20:12:57.579" v="14144" actId="14100"/>
          <ac:spMkLst>
            <pc:docMk/>
            <pc:sldMk cId="1884328008" sldId="280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8T20:13:13.603" v="14146" actId="14100"/>
          <ac:spMkLst>
            <pc:docMk/>
            <pc:sldMk cId="1884328008" sldId="280"/>
            <ac:spMk id="14" creationId="{DAAC0BAE-BFB5-5F38-3EBE-8933A8D48F8C}"/>
          </ac:spMkLst>
        </pc:spChg>
        <pc:spChg chg="add del mod">
          <ac:chgData name="i s a b e l e" userId="c9009a7b7f848052" providerId="LiveId" clId="{58A4E0F6-0440-4562-B4AB-0F55C4023FC7}" dt="2024-05-27T14:01:59.890" v="9936" actId="478"/>
          <ac:spMkLst>
            <pc:docMk/>
            <pc:sldMk cId="1884328008" sldId="280"/>
            <ac:spMk id="16" creationId="{3C3CE37E-FA82-00E6-ACAE-18049C06149E}"/>
          </ac:spMkLst>
        </pc:spChg>
        <pc:graphicFrameChg chg="add mod modGraphic">
          <ac:chgData name="i s a b e l e" userId="c9009a7b7f848052" providerId="LiveId" clId="{58A4E0F6-0440-4562-B4AB-0F55C4023FC7}" dt="2024-05-28T13:59:39.845" v="10826" actId="1076"/>
          <ac:graphicFrameMkLst>
            <pc:docMk/>
            <pc:sldMk cId="1884328008" sldId="280"/>
            <ac:graphicFrameMk id="2" creationId="{2CF8FDD9-4B69-FF24-8713-49A08A2DDAE5}"/>
          </ac:graphicFrameMkLst>
        </pc:graphicFrameChg>
        <pc:picChg chg="add mod">
          <ac:chgData name="i s a b e l e" userId="c9009a7b7f848052" providerId="LiveId" clId="{58A4E0F6-0440-4562-B4AB-0F55C4023FC7}" dt="2024-05-28T20:12:31.242" v="14140" actId="1076"/>
          <ac:picMkLst>
            <pc:docMk/>
            <pc:sldMk cId="1884328008" sldId="280"/>
            <ac:picMk id="6" creationId="{8529A271-57C5-D6EE-F29C-563CC87B8A7D}"/>
          </ac:picMkLst>
        </pc:picChg>
        <pc:picChg chg="del">
          <ac:chgData name="i s a b e l e" userId="c9009a7b7f848052" providerId="LiveId" clId="{58A4E0F6-0440-4562-B4AB-0F55C4023FC7}" dt="2024-05-27T13:56:18.717" v="9883" actId="478"/>
          <ac:picMkLst>
            <pc:docMk/>
            <pc:sldMk cId="1884328008" sldId="280"/>
            <ac:picMk id="12" creationId="{73099791-BCD6-3E06-38BA-45484BD9B2AA}"/>
          </ac:picMkLst>
        </pc:picChg>
      </pc:sldChg>
      <pc:sldChg chg="delSp modSp add del mod">
        <pc:chgData name="i s a b e l e" userId="c9009a7b7f848052" providerId="LiveId" clId="{58A4E0F6-0440-4562-B4AB-0F55C4023FC7}" dt="2024-05-27T14:06:21.866" v="10029" actId="47"/>
        <pc:sldMkLst>
          <pc:docMk/>
          <pc:sldMk cId="2405062020" sldId="281"/>
        </pc:sldMkLst>
        <pc:spChg chg="del">
          <ac:chgData name="i s a b e l e" userId="c9009a7b7f848052" providerId="LiveId" clId="{58A4E0F6-0440-4562-B4AB-0F55C4023FC7}" dt="2024-05-27T14:06:08.650" v="10022" actId="478"/>
          <ac:spMkLst>
            <pc:docMk/>
            <pc:sldMk cId="2405062020" sldId="281"/>
            <ac:spMk id="5" creationId="{DFC60B09-9896-B9C9-397A-1D904E28ACAA}"/>
          </ac:spMkLst>
        </pc:spChg>
        <pc:spChg chg="del">
          <ac:chgData name="i s a b e l e" userId="c9009a7b7f848052" providerId="LiveId" clId="{58A4E0F6-0440-4562-B4AB-0F55C4023FC7}" dt="2024-05-27T14:06:15.218" v="10027" actId="478"/>
          <ac:spMkLst>
            <pc:docMk/>
            <pc:sldMk cId="2405062020" sldId="281"/>
            <ac:spMk id="6" creationId="{FA638488-DF69-643F-46BF-2631BDBC303F}"/>
          </ac:spMkLst>
        </pc:spChg>
        <pc:spChg chg="del mod">
          <ac:chgData name="i s a b e l e" userId="c9009a7b7f848052" providerId="LiveId" clId="{58A4E0F6-0440-4562-B4AB-0F55C4023FC7}" dt="2024-05-27T14:06:09.610" v="10024" actId="478"/>
          <ac:spMkLst>
            <pc:docMk/>
            <pc:sldMk cId="2405062020" sldId="281"/>
            <ac:spMk id="7" creationId="{39B0829A-0ADD-48A7-2D54-040D29EC3A02}"/>
          </ac:spMkLst>
        </pc:spChg>
        <pc:spChg chg="del">
          <ac:chgData name="i s a b e l e" userId="c9009a7b7f848052" providerId="LiveId" clId="{58A4E0F6-0440-4562-B4AB-0F55C4023FC7}" dt="2024-05-27T14:06:06.932" v="10021" actId="478"/>
          <ac:spMkLst>
            <pc:docMk/>
            <pc:sldMk cId="2405062020" sldId="281"/>
            <ac:spMk id="11" creationId="{987B3BB2-2BF4-3880-92CD-3BDF1E6FC306}"/>
          </ac:spMkLst>
        </pc:spChg>
        <pc:spChg chg="mod">
          <ac:chgData name="i s a b e l e" userId="c9009a7b7f848052" providerId="LiveId" clId="{58A4E0F6-0440-4562-B4AB-0F55C4023FC7}" dt="2024-05-27T14:06:20.781" v="10028" actId="1076"/>
          <ac:spMkLst>
            <pc:docMk/>
            <pc:sldMk cId="2405062020" sldId="281"/>
            <ac:spMk id="14" creationId="{DAAC0BAE-BFB5-5F38-3EBE-8933A8D48F8C}"/>
          </ac:spMkLst>
        </pc:spChg>
        <pc:graphicFrameChg chg="del modGraphic">
          <ac:chgData name="i s a b e l e" userId="c9009a7b7f848052" providerId="LiveId" clId="{58A4E0F6-0440-4562-B4AB-0F55C4023FC7}" dt="2024-05-27T14:06:13.575" v="10026" actId="478"/>
          <ac:graphicFrameMkLst>
            <pc:docMk/>
            <pc:sldMk cId="2405062020" sldId="281"/>
            <ac:graphicFrameMk id="2" creationId="{2CF8FDD9-4B69-FF24-8713-49A08A2DDAE5}"/>
          </ac:graphicFrameMkLst>
        </pc:graphicFrameChg>
      </pc:sldChg>
      <pc:sldChg chg="addSp delSp modSp add del mod ord">
        <pc:chgData name="i s a b e l e" userId="c9009a7b7f848052" providerId="LiveId" clId="{58A4E0F6-0440-4562-B4AB-0F55C4023FC7}" dt="2024-05-27T14:08:00.788" v="10055" actId="47"/>
        <pc:sldMkLst>
          <pc:docMk/>
          <pc:sldMk cId="4211982595" sldId="281"/>
        </pc:sldMkLst>
        <pc:spChg chg="mod">
          <ac:chgData name="i s a b e l e" userId="c9009a7b7f848052" providerId="LiveId" clId="{58A4E0F6-0440-4562-B4AB-0F55C4023FC7}" dt="2024-05-27T14:06:54.988" v="10038" actId="1076"/>
          <ac:spMkLst>
            <pc:docMk/>
            <pc:sldMk cId="4211982595" sldId="281"/>
            <ac:spMk id="9" creationId="{BA168194-44DD-17E8-7D2A-F584A1E3B1DB}"/>
          </ac:spMkLst>
        </pc:spChg>
        <pc:spChg chg="add del">
          <ac:chgData name="i s a b e l e" userId="c9009a7b7f848052" providerId="LiveId" clId="{58A4E0F6-0440-4562-B4AB-0F55C4023FC7}" dt="2024-05-27T14:06:55.982" v="10041" actId="478"/>
          <ac:spMkLst>
            <pc:docMk/>
            <pc:sldMk cId="4211982595" sldId="281"/>
            <ac:spMk id="12" creationId="{59AA0827-60EA-9B99-D545-CDEBB866AF13}"/>
          </ac:spMkLst>
        </pc:spChg>
        <pc:spChg chg="add del mod">
          <ac:chgData name="i s a b e l e" userId="c9009a7b7f848052" providerId="LiveId" clId="{58A4E0F6-0440-4562-B4AB-0F55C4023FC7}" dt="2024-05-27T14:06:55.701" v="10040" actId="6549"/>
          <ac:spMkLst>
            <pc:docMk/>
            <pc:sldMk cId="4211982595" sldId="281"/>
            <ac:spMk id="16" creationId="{3C3CE37E-FA82-00E6-ACAE-18049C06149E}"/>
          </ac:spMkLst>
        </pc:spChg>
        <pc:picChg chg="add del">
          <ac:chgData name="i s a b e l e" userId="c9009a7b7f848052" providerId="LiveId" clId="{58A4E0F6-0440-4562-B4AB-0F55C4023FC7}" dt="2024-05-27T14:06:56.199" v="10042" actId="478"/>
          <ac:picMkLst>
            <pc:docMk/>
            <pc:sldMk cId="4211982595" sldId="281"/>
            <ac:picMk id="5" creationId="{2D1F547D-3DC1-BD46-7DA9-3345B9976D82}"/>
          </ac:picMkLst>
        </pc:picChg>
      </pc:sldChg>
      <pc:sldChg chg="addSp delSp modSp add del mod">
        <pc:chgData name="i s a b e l e" userId="c9009a7b7f848052" providerId="LiveId" clId="{58A4E0F6-0440-4562-B4AB-0F55C4023FC7}" dt="2024-05-27T14:09:48.604" v="10079" actId="47"/>
        <pc:sldMkLst>
          <pc:docMk/>
          <pc:sldMk cId="3335026581" sldId="282"/>
        </pc:sldMkLst>
        <pc:spChg chg="add mod">
          <ac:chgData name="i s a b e l e" userId="c9009a7b7f848052" providerId="LiveId" clId="{58A4E0F6-0440-4562-B4AB-0F55C4023FC7}" dt="2024-05-27T14:08:44.526" v="10061" actId="1076"/>
          <ac:spMkLst>
            <pc:docMk/>
            <pc:sldMk cId="3335026581" sldId="282"/>
            <ac:spMk id="2" creationId="{24517A41-C1FC-5D36-066B-E0D9B996D075}"/>
          </ac:spMkLst>
        </pc:spChg>
        <pc:spChg chg="del mod">
          <ac:chgData name="i s a b e l e" userId="c9009a7b7f848052" providerId="LiveId" clId="{58A4E0F6-0440-4562-B4AB-0F55C4023FC7}" dt="2024-05-27T14:08:10.626" v="10056" actId="478"/>
          <ac:spMkLst>
            <pc:docMk/>
            <pc:sldMk cId="3335026581" sldId="282"/>
            <ac:spMk id="9" creationId="{BA168194-44DD-17E8-7D2A-F584A1E3B1DB}"/>
          </ac:spMkLst>
        </pc:spChg>
        <pc:spChg chg="del mod">
          <ac:chgData name="i s a b e l e" userId="c9009a7b7f848052" providerId="LiveId" clId="{58A4E0F6-0440-4562-B4AB-0F55C4023FC7}" dt="2024-05-27T14:07:04.754" v="10049" actId="478"/>
          <ac:spMkLst>
            <pc:docMk/>
            <pc:sldMk cId="3335026581" sldId="282"/>
            <ac:spMk id="12" creationId="{59AA0827-60EA-9B99-D545-CDEBB866AF13}"/>
          </ac:spMkLst>
        </pc:spChg>
        <pc:spChg chg="del">
          <ac:chgData name="i s a b e l e" userId="c9009a7b7f848052" providerId="LiveId" clId="{58A4E0F6-0440-4562-B4AB-0F55C4023FC7}" dt="2024-05-27T14:07:06.018" v="10050" actId="478"/>
          <ac:spMkLst>
            <pc:docMk/>
            <pc:sldMk cId="3335026581" sldId="282"/>
            <ac:spMk id="16" creationId="{3C3CE37E-FA82-00E6-ACAE-18049C06149E}"/>
          </ac:spMkLst>
        </pc:spChg>
        <pc:picChg chg="del">
          <ac:chgData name="i s a b e l e" userId="c9009a7b7f848052" providerId="LiveId" clId="{58A4E0F6-0440-4562-B4AB-0F55C4023FC7}" dt="2024-05-27T14:07:03.533" v="10047" actId="478"/>
          <ac:picMkLst>
            <pc:docMk/>
            <pc:sldMk cId="3335026581" sldId="282"/>
            <ac:picMk id="5" creationId="{2D1F547D-3DC1-BD46-7DA9-3345B9976D82}"/>
          </ac:picMkLst>
        </pc:picChg>
      </pc:sldChg>
      <pc:sldChg chg="addSp delSp modSp add del mod">
        <pc:chgData name="i s a b e l e" userId="c9009a7b7f848052" providerId="LiveId" clId="{58A4E0F6-0440-4562-B4AB-0F55C4023FC7}" dt="2024-05-28T21:57:53.982" v="14430" actId="47"/>
        <pc:sldMkLst>
          <pc:docMk/>
          <pc:sldMk cId="3806063584" sldId="283"/>
        </pc:sldMkLst>
        <pc:spChg chg="mod">
          <ac:chgData name="i s a b e l e" userId="c9009a7b7f848052" providerId="LiveId" clId="{58A4E0F6-0440-4562-B4AB-0F55C4023FC7}" dt="2024-05-28T19:38:35.523" v="12577" actId="20577"/>
          <ac:spMkLst>
            <pc:docMk/>
            <pc:sldMk cId="3806063584" sldId="283"/>
            <ac:spMk id="3" creationId="{98A43B17-D2D4-FD2D-C1D2-295DB195B382}"/>
          </ac:spMkLst>
        </pc:spChg>
        <pc:spChg chg="del mod">
          <ac:chgData name="i s a b e l e" userId="c9009a7b7f848052" providerId="LiveId" clId="{58A4E0F6-0440-4562-B4AB-0F55C4023FC7}" dt="2024-05-28T13:50:18.525" v="10692" actId="478"/>
          <ac:spMkLst>
            <pc:docMk/>
            <pc:sldMk cId="3806063584" sldId="283"/>
            <ac:spMk id="3" creationId="{ADACB086-7D6D-D3DE-D5CD-DFA4F5D8B990}"/>
          </ac:spMkLst>
        </pc:spChg>
        <pc:spChg chg="del mod">
          <ac:chgData name="i s a b e l e" userId="c9009a7b7f848052" providerId="LiveId" clId="{58A4E0F6-0440-4562-B4AB-0F55C4023FC7}" dt="2024-05-27T14:09:23.691" v="10076" actId="478"/>
          <ac:spMkLst>
            <pc:docMk/>
            <pc:sldMk cId="3806063584" sldId="283"/>
            <ac:spMk id="5" creationId="{DFC60B09-9896-B9C9-397A-1D904E28ACAA}"/>
          </ac:spMkLst>
        </pc:spChg>
        <pc:spChg chg="del">
          <ac:chgData name="i s a b e l e" userId="c9009a7b7f848052" providerId="LiveId" clId="{58A4E0F6-0440-4562-B4AB-0F55C4023FC7}" dt="2024-05-27T14:09:18.652" v="10067" actId="478"/>
          <ac:spMkLst>
            <pc:docMk/>
            <pc:sldMk cId="3806063584" sldId="283"/>
            <ac:spMk id="7" creationId="{39B0829A-0ADD-48A7-2D54-040D29EC3A02}"/>
          </ac:spMkLst>
        </pc:spChg>
        <pc:spChg chg="add mod">
          <ac:chgData name="i s a b e l e" userId="c9009a7b7f848052" providerId="LiveId" clId="{58A4E0F6-0440-4562-B4AB-0F55C4023FC7}" dt="2024-05-28T20:13:48.307" v="14152" actId="20577"/>
          <ac:spMkLst>
            <pc:docMk/>
            <pc:sldMk cId="3806063584" sldId="283"/>
            <ac:spMk id="9" creationId="{02FA1B9A-E00F-28CF-4EB6-6063A1A34C31}"/>
          </ac:spMkLst>
        </pc:spChg>
        <pc:spChg chg="del">
          <ac:chgData name="i s a b e l e" userId="c9009a7b7f848052" providerId="LiveId" clId="{58A4E0F6-0440-4562-B4AB-0F55C4023FC7}" dt="2024-05-27T14:09:16.700" v="10066" actId="478"/>
          <ac:spMkLst>
            <pc:docMk/>
            <pc:sldMk cId="3806063584" sldId="283"/>
            <ac:spMk id="11" creationId="{987B3BB2-2BF4-3880-92CD-3BDF1E6FC306}"/>
          </ac:spMkLst>
        </pc:spChg>
        <pc:spChg chg="add mod">
          <ac:chgData name="i s a b e l e" userId="c9009a7b7f848052" providerId="LiveId" clId="{58A4E0F6-0440-4562-B4AB-0F55C4023FC7}" dt="2024-05-28T20:13:55.314" v="14153" actId="14100"/>
          <ac:spMkLst>
            <pc:docMk/>
            <pc:sldMk cId="3806063584" sldId="283"/>
            <ac:spMk id="13" creationId="{9212C3DF-E6C6-5F82-E4E8-8A9B42983762}"/>
          </ac:spMkLst>
        </pc:spChg>
        <pc:spChg chg="del mod">
          <ac:chgData name="i s a b e l e" userId="c9009a7b7f848052" providerId="LiveId" clId="{58A4E0F6-0440-4562-B4AB-0F55C4023FC7}" dt="2024-05-28T13:47:19.173" v="10662" actId="478"/>
          <ac:spMkLst>
            <pc:docMk/>
            <pc:sldMk cId="3806063584" sldId="283"/>
            <ac:spMk id="14" creationId="{DAAC0BAE-BFB5-5F38-3EBE-8933A8D48F8C}"/>
          </ac:spMkLst>
        </pc:spChg>
        <pc:graphicFrameChg chg="del mod modGraphic">
          <ac:chgData name="i s a b e l e" userId="c9009a7b7f848052" providerId="LiveId" clId="{58A4E0F6-0440-4562-B4AB-0F55C4023FC7}" dt="2024-05-27T14:09:21.963" v="10074" actId="478"/>
          <ac:graphicFrameMkLst>
            <pc:docMk/>
            <pc:sldMk cId="3806063584" sldId="283"/>
            <ac:graphicFrameMk id="2" creationId="{2CF8FDD9-4B69-FF24-8713-49A08A2DDAE5}"/>
          </ac:graphicFrameMkLst>
        </pc:graphicFrameChg>
        <pc:graphicFrameChg chg="add mod modGraphic">
          <ac:chgData name="i s a b e l e" userId="c9009a7b7f848052" providerId="LiveId" clId="{58A4E0F6-0440-4562-B4AB-0F55C4023FC7}" dt="2024-05-28T20:13:38.834" v="14149" actId="1076"/>
          <ac:graphicFrameMkLst>
            <pc:docMk/>
            <pc:sldMk cId="3806063584" sldId="283"/>
            <ac:graphicFrameMk id="10" creationId="{8E7AD8BB-D70A-668C-1A2F-96FD21990FC4}"/>
          </ac:graphicFrameMkLst>
        </pc:graphicFrameChg>
        <pc:picChg chg="add del mod">
          <ac:chgData name="i s a b e l e" userId="c9009a7b7f848052" providerId="LiveId" clId="{58A4E0F6-0440-4562-B4AB-0F55C4023FC7}" dt="2024-05-28T13:47:19.621" v="10663" actId="478"/>
          <ac:picMkLst>
            <pc:docMk/>
            <pc:sldMk cId="3806063584" sldId="283"/>
            <ac:picMk id="6" creationId="{B79617C6-C78E-0872-7FD3-9929E781200F}"/>
          </ac:picMkLst>
        </pc:picChg>
      </pc:sldChg>
      <pc:sldChg chg="modSp add del mod ord">
        <pc:chgData name="i s a b e l e" userId="c9009a7b7f848052" providerId="LiveId" clId="{58A4E0F6-0440-4562-B4AB-0F55C4023FC7}" dt="2024-05-28T21:57:54.086" v="14433" actId="47"/>
        <pc:sldMkLst>
          <pc:docMk/>
          <pc:sldMk cId="2378141135" sldId="284"/>
        </pc:sldMkLst>
        <pc:spChg chg="mod">
          <ac:chgData name="i s a b e l e" userId="c9009a7b7f848052" providerId="LiveId" clId="{58A4E0F6-0440-4562-B4AB-0F55C4023FC7}" dt="2024-05-28T16:25:51.115" v="12359" actId="1076"/>
          <ac:spMkLst>
            <pc:docMk/>
            <pc:sldMk cId="2378141135" sldId="284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8:53.322" v="12586" actId="20577"/>
          <ac:spMkLst>
            <pc:docMk/>
            <pc:sldMk cId="2378141135" sldId="284"/>
            <ac:spMk id="4" creationId="{1B2416EB-FA37-3D36-3EF9-367E3C20B05C}"/>
          </ac:spMkLst>
        </pc:spChg>
        <pc:spChg chg="mod">
          <ac:chgData name="i s a b e l e" userId="c9009a7b7f848052" providerId="LiveId" clId="{58A4E0F6-0440-4562-B4AB-0F55C4023FC7}" dt="2024-05-28T19:49:03.512" v="13829" actId="1076"/>
          <ac:spMkLst>
            <pc:docMk/>
            <pc:sldMk cId="2378141135" sldId="284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6:29.926" v="12378" actId="2711"/>
          <ac:spMkLst>
            <pc:docMk/>
            <pc:sldMk cId="2378141135" sldId="284"/>
            <ac:spMk id="6" creationId="{A8D9A4A3-81C1-851E-F787-0F474BB03F85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4.146" v="14435" actId="47"/>
        <pc:sldMkLst>
          <pc:docMk/>
          <pc:sldMk cId="4288321467" sldId="285"/>
        </pc:sldMkLst>
        <pc:spChg chg="mod">
          <ac:chgData name="i s a b e l e" userId="c9009a7b7f848052" providerId="LiveId" clId="{58A4E0F6-0440-4562-B4AB-0F55C4023FC7}" dt="2024-05-28T19:39:04.066" v="12592" actId="20577"/>
          <ac:spMkLst>
            <pc:docMk/>
            <pc:sldMk cId="4288321467" sldId="285"/>
            <ac:spMk id="3" creationId="{3062144F-99F2-6267-E35B-4BE4A89446F6}"/>
          </ac:spMkLst>
        </pc:spChg>
        <pc:spChg chg="del">
          <ac:chgData name="i s a b e l e" userId="c9009a7b7f848052" providerId="LiveId" clId="{58A4E0F6-0440-4562-B4AB-0F55C4023FC7}" dt="2024-05-28T13:50:22.077" v="10693" actId="478"/>
          <ac:spMkLst>
            <pc:docMk/>
            <pc:sldMk cId="4288321467" sldId="285"/>
            <ac:spMk id="3" creationId="{ADACB086-7D6D-D3DE-D5CD-DFA4F5D8B990}"/>
          </ac:spMkLst>
        </pc:spChg>
        <pc:spChg chg="add">
          <ac:chgData name="i s a b e l e" userId="c9009a7b7f848052" providerId="LiveId" clId="{58A4E0F6-0440-4562-B4AB-0F55C4023FC7}" dt="2024-05-28T13:53:56.894" v="10697"/>
          <ac:spMkLst>
            <pc:docMk/>
            <pc:sldMk cId="4288321467" sldId="285"/>
            <ac:spMk id="4" creationId="{C6F23980-3FD0-B30E-908F-CC7D0C8CC477}"/>
          </ac:spMkLst>
        </pc:spChg>
        <pc:spChg chg="del mod">
          <ac:chgData name="i s a b e l e" userId="c9009a7b7f848052" providerId="LiveId" clId="{58A4E0F6-0440-4562-B4AB-0F55C4023FC7}" dt="2024-05-28T14:01:59.226" v="10849" actId="478"/>
          <ac:spMkLst>
            <pc:docMk/>
            <pc:sldMk cId="4288321467" sldId="285"/>
            <ac:spMk id="5" creationId="{DFC60B09-9896-B9C9-397A-1D904E28ACAA}"/>
          </ac:spMkLst>
        </pc:spChg>
        <pc:spChg chg="del mod">
          <ac:chgData name="i s a b e l e" userId="c9009a7b7f848052" providerId="LiveId" clId="{58A4E0F6-0440-4562-B4AB-0F55C4023FC7}" dt="2024-05-28T13:55:02.299" v="10749" actId="478"/>
          <ac:spMkLst>
            <pc:docMk/>
            <pc:sldMk cId="4288321467" sldId="285"/>
            <ac:spMk id="7" creationId="{39B0829A-0ADD-48A7-2D54-040D29EC3A02}"/>
          </ac:spMkLst>
        </pc:spChg>
        <pc:spChg chg="add del mod">
          <ac:chgData name="i s a b e l e" userId="c9009a7b7f848052" providerId="LiveId" clId="{58A4E0F6-0440-4562-B4AB-0F55C4023FC7}" dt="2024-05-28T13:54:39.355" v="10745" actId="478"/>
          <ac:spMkLst>
            <pc:docMk/>
            <pc:sldMk cId="4288321467" sldId="285"/>
            <ac:spMk id="8" creationId="{BB50885A-CCC3-DDBD-A3F0-8B57AAB6FA71}"/>
          </ac:spMkLst>
        </pc:spChg>
        <pc:spChg chg="add del mod">
          <ac:chgData name="i s a b e l e" userId="c9009a7b7f848052" providerId="LiveId" clId="{58A4E0F6-0440-4562-B4AB-0F55C4023FC7}" dt="2024-05-28T14:01:47.506" v="10843" actId="478"/>
          <ac:spMkLst>
            <pc:docMk/>
            <pc:sldMk cId="4288321467" sldId="285"/>
            <ac:spMk id="10" creationId="{84976D27-DB87-3C93-5B16-12A93A58F7EF}"/>
          </ac:spMkLst>
        </pc:spChg>
        <pc:spChg chg="del mod">
          <ac:chgData name="i s a b e l e" userId="c9009a7b7f848052" providerId="LiveId" clId="{58A4E0F6-0440-4562-B4AB-0F55C4023FC7}" dt="2024-05-28T14:01:54.690" v="10847" actId="478"/>
          <ac:spMkLst>
            <pc:docMk/>
            <pc:sldMk cId="4288321467" sldId="285"/>
            <ac:spMk id="11" creationId="{987B3BB2-2BF4-3880-92CD-3BDF1E6FC306}"/>
          </ac:spMkLst>
        </pc:spChg>
        <pc:spChg chg="del">
          <ac:chgData name="i s a b e l e" userId="c9009a7b7f848052" providerId="LiveId" clId="{58A4E0F6-0440-4562-B4AB-0F55C4023FC7}" dt="2024-05-28T13:53:45.076" v="10696" actId="478"/>
          <ac:spMkLst>
            <pc:docMk/>
            <pc:sldMk cId="4288321467" sldId="285"/>
            <ac:spMk id="14" creationId="{DAAC0BAE-BFB5-5F38-3EBE-8933A8D48F8C}"/>
          </ac:spMkLst>
        </pc:spChg>
        <pc:spChg chg="add mod">
          <ac:chgData name="i s a b e l e" userId="c9009a7b7f848052" providerId="LiveId" clId="{58A4E0F6-0440-4562-B4AB-0F55C4023FC7}" dt="2024-05-28T20:17:10.786" v="14190" actId="14100"/>
          <ac:spMkLst>
            <pc:docMk/>
            <pc:sldMk cId="4288321467" sldId="285"/>
            <ac:spMk id="16" creationId="{4C68F408-0655-239C-E343-951CB00D78A0}"/>
          </ac:spMkLst>
        </pc:spChg>
        <pc:spChg chg="add mod">
          <ac:chgData name="i s a b e l e" userId="c9009a7b7f848052" providerId="LiveId" clId="{58A4E0F6-0440-4562-B4AB-0F55C4023FC7}" dt="2024-05-28T20:17:21.529" v="14194" actId="1076"/>
          <ac:spMkLst>
            <pc:docMk/>
            <pc:sldMk cId="4288321467" sldId="285"/>
            <ac:spMk id="18" creationId="{9DA2D523-5C96-140B-CA25-A769D157E87C}"/>
          </ac:spMkLst>
        </pc:spChg>
        <pc:graphicFrameChg chg="del">
          <ac:chgData name="i s a b e l e" userId="c9009a7b7f848052" providerId="LiveId" clId="{58A4E0F6-0440-4562-B4AB-0F55C4023FC7}" dt="2024-05-28T13:48:33.885" v="10677" actId="478"/>
          <ac:graphicFrameMkLst>
            <pc:docMk/>
            <pc:sldMk cId="4288321467" sldId="285"/>
            <ac:graphicFrameMk id="2" creationId="{2CF8FDD9-4B69-FF24-8713-49A08A2DDAE5}"/>
          </ac:graphicFrameMkLst>
        </pc:graphicFrameChg>
        <pc:picChg chg="add del mod">
          <ac:chgData name="i s a b e l e" userId="c9009a7b7f848052" providerId="LiveId" clId="{58A4E0F6-0440-4562-B4AB-0F55C4023FC7}" dt="2024-05-28T14:01:46.794" v="10842" actId="478"/>
          <ac:picMkLst>
            <pc:docMk/>
            <pc:sldMk cId="4288321467" sldId="285"/>
            <ac:picMk id="13" creationId="{F6991BB6-7A39-70D5-322C-5AD5816070A4}"/>
          </ac:picMkLst>
        </pc:picChg>
        <pc:picChg chg="add mod">
          <ac:chgData name="i s a b e l e" userId="c9009a7b7f848052" providerId="LiveId" clId="{58A4E0F6-0440-4562-B4AB-0F55C4023FC7}" dt="2024-05-28T20:17:26.025" v="14195" actId="1076"/>
          <ac:picMkLst>
            <pc:docMk/>
            <pc:sldMk cId="4288321467" sldId="285"/>
            <ac:picMk id="20" creationId="{D038D5C4-87B6-BE55-006D-1494285F61AE}"/>
          </ac:picMkLst>
        </pc:picChg>
      </pc:sldChg>
      <pc:sldChg chg="modSp add del mod ord">
        <pc:chgData name="i s a b e l e" userId="c9009a7b7f848052" providerId="LiveId" clId="{58A4E0F6-0440-4562-B4AB-0F55C4023FC7}" dt="2024-05-28T21:57:54.213" v="14437" actId="47"/>
        <pc:sldMkLst>
          <pc:docMk/>
          <pc:sldMk cId="715482272" sldId="286"/>
        </pc:sldMkLst>
        <pc:spChg chg="mod">
          <ac:chgData name="i s a b e l e" userId="c9009a7b7f848052" providerId="LiveId" clId="{58A4E0F6-0440-4562-B4AB-0F55C4023FC7}" dt="2024-05-28T16:26:03.515" v="12367" actId="1076"/>
          <ac:spMkLst>
            <pc:docMk/>
            <pc:sldMk cId="715482272" sldId="286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9:15.722" v="12596" actId="20577"/>
          <ac:spMkLst>
            <pc:docMk/>
            <pc:sldMk cId="715482272" sldId="286"/>
            <ac:spMk id="4" creationId="{A621E450-63EA-FCA9-AE5B-C44A938C9F98}"/>
          </ac:spMkLst>
        </pc:spChg>
        <pc:spChg chg="mod">
          <ac:chgData name="i s a b e l e" userId="c9009a7b7f848052" providerId="LiveId" clId="{58A4E0F6-0440-4562-B4AB-0F55C4023FC7}" dt="2024-05-28T19:49:21.616" v="13833" actId="1076"/>
          <ac:spMkLst>
            <pc:docMk/>
            <pc:sldMk cId="715482272" sldId="286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6:23.848" v="12377" actId="2711"/>
          <ac:spMkLst>
            <pc:docMk/>
            <pc:sldMk cId="715482272" sldId="286"/>
            <ac:spMk id="6" creationId="{A8D9A4A3-81C1-851E-F787-0F474BB03F85}"/>
          </ac:spMkLst>
        </pc:spChg>
      </pc:sldChg>
      <pc:sldChg chg="modSp add del mod">
        <pc:chgData name="i s a b e l e" userId="c9009a7b7f848052" providerId="LiveId" clId="{58A4E0F6-0440-4562-B4AB-0F55C4023FC7}" dt="2024-05-28T21:57:54.322" v="14440" actId="47"/>
        <pc:sldMkLst>
          <pc:docMk/>
          <pc:sldMk cId="1413267983" sldId="287"/>
        </pc:sldMkLst>
        <pc:spChg chg="mod">
          <ac:chgData name="i s a b e l e" userId="c9009a7b7f848052" providerId="LiveId" clId="{58A4E0F6-0440-4562-B4AB-0F55C4023FC7}" dt="2024-05-28T16:26:14.755" v="12375" actId="1076"/>
          <ac:spMkLst>
            <pc:docMk/>
            <pc:sldMk cId="1413267983" sldId="287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9:31.002" v="12605" actId="20577"/>
          <ac:spMkLst>
            <pc:docMk/>
            <pc:sldMk cId="1413267983" sldId="287"/>
            <ac:spMk id="4" creationId="{CF79FD3F-A5D6-C709-029E-568BB94266E4}"/>
          </ac:spMkLst>
        </pc:spChg>
        <pc:spChg chg="mod">
          <ac:chgData name="i s a b e l e" userId="c9009a7b7f848052" providerId="LiveId" clId="{58A4E0F6-0440-4562-B4AB-0F55C4023FC7}" dt="2024-05-28T16:09:03.817" v="11680" actId="20577"/>
          <ac:spMkLst>
            <pc:docMk/>
            <pc:sldMk cId="1413267983" sldId="287"/>
            <ac:spMk id="5" creationId="{A293E359-6B79-C307-FA97-9F8E18B52C5B}"/>
          </ac:spMkLst>
        </pc:spChg>
        <pc:spChg chg="mod">
          <ac:chgData name="i s a b e l e" userId="c9009a7b7f848052" providerId="LiveId" clId="{58A4E0F6-0440-4562-B4AB-0F55C4023FC7}" dt="2024-05-28T16:26:18.432" v="12376" actId="2711"/>
          <ac:spMkLst>
            <pc:docMk/>
            <pc:sldMk cId="1413267983" sldId="287"/>
            <ac:spMk id="6" creationId="{A8D9A4A3-81C1-851E-F787-0F474BB03F85}"/>
          </ac:spMkLst>
        </pc:spChg>
      </pc:sldChg>
      <pc:sldChg chg="delSp modSp add del mod ord">
        <pc:chgData name="i s a b e l e" userId="c9009a7b7f848052" providerId="LiveId" clId="{58A4E0F6-0440-4562-B4AB-0F55C4023FC7}" dt="2024-05-28T21:57:54.116" v="14434" actId="47"/>
        <pc:sldMkLst>
          <pc:docMk/>
          <pc:sldMk cId="1075430238" sldId="288"/>
        </pc:sldMkLst>
        <pc:spChg chg="mod">
          <ac:chgData name="i s a b e l e" userId="c9009a7b7f848052" providerId="LiveId" clId="{58A4E0F6-0440-4562-B4AB-0F55C4023FC7}" dt="2024-05-28T19:38:58.179" v="12589" actId="20577"/>
          <ac:spMkLst>
            <pc:docMk/>
            <pc:sldMk cId="1075430238" sldId="288"/>
            <ac:spMk id="3" creationId="{318918BC-BE68-1898-1FFD-CBE5D65A6A60}"/>
          </ac:spMkLst>
        </pc:spChg>
        <pc:spChg chg="mod">
          <ac:chgData name="i s a b e l e" userId="c9009a7b7f848052" providerId="LiveId" clId="{58A4E0F6-0440-4562-B4AB-0F55C4023FC7}" dt="2024-05-28T20:16:01.789" v="14177" actId="20577"/>
          <ac:spMkLst>
            <pc:docMk/>
            <pc:sldMk cId="1075430238" sldId="288"/>
            <ac:spMk id="5" creationId="{DFC60B09-9896-B9C9-397A-1D904E28ACAA}"/>
          </ac:spMkLst>
        </pc:spChg>
        <pc:spChg chg="mod">
          <ac:chgData name="i s a b e l e" userId="c9009a7b7f848052" providerId="LiveId" clId="{58A4E0F6-0440-4562-B4AB-0F55C4023FC7}" dt="2024-05-28T20:16:29.113" v="14183" actId="1076"/>
          <ac:spMkLst>
            <pc:docMk/>
            <pc:sldMk cId="1075430238" sldId="288"/>
            <ac:spMk id="10" creationId="{84976D27-DB87-3C93-5B16-12A93A58F7EF}"/>
          </ac:spMkLst>
        </pc:spChg>
        <pc:spChg chg="mod">
          <ac:chgData name="i s a b e l e" userId="c9009a7b7f848052" providerId="LiveId" clId="{58A4E0F6-0440-4562-B4AB-0F55C4023FC7}" dt="2024-05-28T20:16:24.793" v="14182" actId="1076"/>
          <ac:spMkLst>
            <pc:docMk/>
            <pc:sldMk cId="1075430238" sldId="288"/>
            <ac:spMk id="11" creationId="{987B3BB2-2BF4-3880-92CD-3BDF1E6FC306}"/>
          </ac:spMkLst>
        </pc:spChg>
        <pc:spChg chg="del">
          <ac:chgData name="i s a b e l e" userId="c9009a7b7f848052" providerId="LiveId" clId="{58A4E0F6-0440-4562-B4AB-0F55C4023FC7}" dt="2024-05-28T14:01:26.370" v="10834" actId="478"/>
          <ac:spMkLst>
            <pc:docMk/>
            <pc:sldMk cId="1075430238" sldId="288"/>
            <ac:spMk id="16" creationId="{4C68F408-0655-239C-E343-951CB00D78A0}"/>
          </ac:spMkLst>
        </pc:spChg>
        <pc:picChg chg="mod">
          <ac:chgData name="i s a b e l e" userId="c9009a7b7f848052" providerId="LiveId" clId="{58A4E0F6-0440-4562-B4AB-0F55C4023FC7}" dt="2024-05-28T20:16:34.113" v="14184" actId="1076"/>
          <ac:picMkLst>
            <pc:docMk/>
            <pc:sldMk cId="1075430238" sldId="288"/>
            <ac:picMk id="13" creationId="{F6991BB6-7A39-70D5-322C-5AD5816070A4}"/>
          </ac:picMkLst>
        </pc:picChg>
      </pc:sldChg>
      <pc:sldChg chg="delSp modSp add del mod">
        <pc:chgData name="i s a b e l e" userId="c9009a7b7f848052" providerId="LiveId" clId="{58A4E0F6-0440-4562-B4AB-0F55C4023FC7}" dt="2024-05-28T21:57:54.176" v="14436" actId="47"/>
        <pc:sldMkLst>
          <pc:docMk/>
          <pc:sldMk cId="1321222062" sldId="289"/>
        </pc:sldMkLst>
        <pc:spChg chg="mod">
          <ac:chgData name="i s a b e l e" userId="c9009a7b7f848052" providerId="LiveId" clId="{58A4E0F6-0440-4562-B4AB-0F55C4023FC7}" dt="2024-05-28T19:39:09.314" v="12593" actId="20577"/>
          <ac:spMkLst>
            <pc:docMk/>
            <pc:sldMk cId="1321222062" sldId="289"/>
            <ac:spMk id="3" creationId="{F1476AAC-94B4-88D3-1C70-ECA4CC52DBF9}"/>
          </ac:spMkLst>
        </pc:spChg>
        <pc:spChg chg="mod">
          <ac:chgData name="i s a b e l e" userId="c9009a7b7f848052" providerId="LiveId" clId="{58A4E0F6-0440-4562-B4AB-0F55C4023FC7}" dt="2024-05-28T20:17:43.490" v="14197" actId="1076"/>
          <ac:spMkLst>
            <pc:docMk/>
            <pc:sldMk cId="1321222062" sldId="289"/>
            <ac:spMk id="16" creationId="{4C68F408-0655-239C-E343-951CB00D78A0}"/>
          </ac:spMkLst>
        </pc:spChg>
        <pc:spChg chg="del">
          <ac:chgData name="i s a b e l e" userId="c9009a7b7f848052" providerId="LiveId" clId="{58A4E0F6-0440-4562-B4AB-0F55C4023FC7}" dt="2024-05-28T14:03:30.537" v="10865" actId="478"/>
          <ac:spMkLst>
            <pc:docMk/>
            <pc:sldMk cId="1321222062" sldId="289"/>
            <ac:spMk id="18" creationId="{9DA2D523-5C96-140B-CA25-A769D157E87C}"/>
          </ac:spMkLst>
        </pc:spChg>
        <pc:picChg chg="del">
          <ac:chgData name="i s a b e l e" userId="c9009a7b7f848052" providerId="LiveId" clId="{58A4E0F6-0440-4562-B4AB-0F55C4023FC7}" dt="2024-05-28T14:03:26.707" v="10864" actId="478"/>
          <ac:picMkLst>
            <pc:docMk/>
            <pc:sldMk cId="1321222062" sldId="289"/>
            <ac:picMk id="20" creationId="{D038D5C4-87B6-BE55-006D-1494285F61AE}"/>
          </ac:picMkLst>
        </pc:picChg>
      </pc:sldChg>
      <pc:sldChg chg="modSp add del mod">
        <pc:chgData name="i s a b e l e" userId="c9009a7b7f848052" providerId="LiveId" clId="{58A4E0F6-0440-4562-B4AB-0F55C4023FC7}" dt="2024-05-28T14:06:34.671" v="10911" actId="2890"/>
        <pc:sldMkLst>
          <pc:docMk/>
          <pc:sldMk cId="1306015946" sldId="290"/>
        </pc:sldMkLst>
        <pc:spChg chg="mod">
          <ac:chgData name="i s a b e l e" userId="c9009a7b7f848052" providerId="LiveId" clId="{58A4E0F6-0440-4562-B4AB-0F55C4023FC7}" dt="2024-05-28T14:06:28.743" v="10900" actId="20577"/>
          <ac:spMkLst>
            <pc:docMk/>
            <pc:sldMk cId="1306015946" sldId="290"/>
            <ac:spMk id="11" creationId="{987B3BB2-2BF4-3880-92CD-3BDF1E6FC306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4.240" v="14438" actId="47"/>
        <pc:sldMkLst>
          <pc:docMk/>
          <pc:sldMk cId="3215105715" sldId="290"/>
        </pc:sldMkLst>
        <pc:spChg chg="add mod">
          <ac:chgData name="i s a b e l e" userId="c9009a7b7f848052" providerId="LiveId" clId="{58A4E0F6-0440-4562-B4AB-0F55C4023FC7}" dt="2024-05-28T20:18:52.089" v="14212" actId="14100"/>
          <ac:spMkLst>
            <pc:docMk/>
            <pc:sldMk cId="3215105715" sldId="290"/>
            <ac:spMk id="4" creationId="{8C27688F-C756-275E-7BEA-882F5534831A}"/>
          </ac:spMkLst>
        </pc:spChg>
        <pc:spChg chg="mod">
          <ac:chgData name="i s a b e l e" userId="c9009a7b7f848052" providerId="LiveId" clId="{58A4E0F6-0440-4562-B4AB-0F55C4023FC7}" dt="2024-05-28T20:18:00.289" v="14201" actId="1076"/>
          <ac:spMkLst>
            <pc:docMk/>
            <pc:sldMk cId="3215105715" sldId="290"/>
            <ac:spMk id="5" creationId="{DFC60B09-9896-B9C9-397A-1D904E28ACAA}"/>
          </ac:spMkLst>
        </pc:spChg>
        <pc:spChg chg="mod">
          <ac:chgData name="i s a b e l e" userId="c9009a7b7f848052" providerId="LiveId" clId="{58A4E0F6-0440-4562-B4AB-0F55C4023FC7}" dt="2024-05-28T19:39:21.715" v="12599" actId="20577"/>
          <ac:spMkLst>
            <pc:docMk/>
            <pc:sldMk cId="3215105715" sldId="290"/>
            <ac:spMk id="6" creationId="{110CDB55-B87F-F094-BDA7-AE2CC0AE87CE}"/>
          </ac:spMkLst>
        </pc:spChg>
        <pc:spChg chg="mod">
          <ac:chgData name="i s a b e l e" userId="c9009a7b7f848052" providerId="LiveId" clId="{58A4E0F6-0440-4562-B4AB-0F55C4023FC7}" dt="2024-05-28T20:18:29.241" v="14207" actId="14100"/>
          <ac:spMkLst>
            <pc:docMk/>
            <pc:sldMk cId="3215105715" sldId="290"/>
            <ac:spMk id="10" creationId="{84976D27-DB87-3C93-5B16-12A93A58F7EF}"/>
          </ac:spMkLst>
        </pc:spChg>
        <pc:spChg chg="mod">
          <ac:chgData name="i s a b e l e" userId="c9009a7b7f848052" providerId="LiveId" clId="{58A4E0F6-0440-4562-B4AB-0F55C4023FC7}" dt="2024-05-28T20:18:20.713" v="14205" actId="14100"/>
          <ac:spMkLst>
            <pc:docMk/>
            <pc:sldMk cId="3215105715" sldId="290"/>
            <ac:spMk id="11" creationId="{987B3BB2-2BF4-3880-92CD-3BDF1E6FC306}"/>
          </ac:spMkLst>
        </pc:spChg>
        <pc:graphicFrameChg chg="add mod modGraphic">
          <ac:chgData name="i s a b e l e" userId="c9009a7b7f848052" providerId="LiveId" clId="{58A4E0F6-0440-4562-B4AB-0F55C4023FC7}" dt="2024-05-28T20:18:35.601" v="14208" actId="1076"/>
          <ac:graphicFrameMkLst>
            <pc:docMk/>
            <pc:sldMk cId="3215105715" sldId="290"/>
            <ac:graphicFrameMk id="2" creationId="{969929F3-9D1E-77C2-E67B-CD6BD40229B6}"/>
          </ac:graphicFrameMkLst>
        </pc:graphicFrameChg>
        <pc:picChg chg="add mod">
          <ac:chgData name="i s a b e l e" userId="c9009a7b7f848052" providerId="LiveId" clId="{58A4E0F6-0440-4562-B4AB-0F55C4023FC7}" dt="2024-05-28T20:18:56.393" v="14213" actId="1076"/>
          <ac:picMkLst>
            <pc:docMk/>
            <pc:sldMk cId="3215105715" sldId="290"/>
            <ac:picMk id="7" creationId="{969EABFC-7243-5F1B-A3E2-EA293F006C2F}"/>
          </ac:picMkLst>
        </pc:picChg>
        <pc:picChg chg="del">
          <ac:chgData name="i s a b e l e" userId="c9009a7b7f848052" providerId="LiveId" clId="{58A4E0F6-0440-4562-B4AB-0F55C4023FC7}" dt="2024-05-28T14:08:26.712" v="10934" actId="478"/>
          <ac:picMkLst>
            <pc:docMk/>
            <pc:sldMk cId="3215105715" sldId="290"/>
            <ac:picMk id="13" creationId="{F6991BB6-7A39-70D5-322C-5AD5816070A4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4.270" v="14439" actId="47"/>
        <pc:sldMkLst>
          <pc:docMk/>
          <pc:sldMk cId="1729518942" sldId="291"/>
        </pc:sldMkLst>
        <pc:spChg chg="mod">
          <ac:chgData name="i s a b e l e" userId="c9009a7b7f848052" providerId="LiveId" clId="{58A4E0F6-0440-4562-B4AB-0F55C4023FC7}" dt="2024-05-28T19:39:26.309" v="12602" actId="20577"/>
          <ac:spMkLst>
            <pc:docMk/>
            <pc:sldMk cId="1729518942" sldId="291"/>
            <ac:spMk id="4" creationId="{50E704CC-EA42-0902-4FD1-D5ACB10A300A}"/>
          </ac:spMkLst>
        </pc:spChg>
        <pc:spChg chg="add">
          <ac:chgData name="i s a b e l e" userId="c9009a7b7f848052" providerId="LiveId" clId="{58A4E0F6-0440-4562-B4AB-0F55C4023FC7}" dt="2024-05-28T14:15:17.581" v="11039"/>
          <ac:spMkLst>
            <pc:docMk/>
            <pc:sldMk cId="1729518942" sldId="291"/>
            <ac:spMk id="4" creationId="{52A1D71D-674B-388C-0157-E0EF1A889801}"/>
          </ac:spMkLst>
        </pc:spChg>
        <pc:spChg chg="add">
          <ac:chgData name="i s a b e l e" userId="c9009a7b7f848052" providerId="LiveId" clId="{58A4E0F6-0440-4562-B4AB-0F55C4023FC7}" dt="2024-05-28T14:15:17.581" v="11039"/>
          <ac:spMkLst>
            <pc:docMk/>
            <pc:sldMk cId="1729518942" sldId="291"/>
            <ac:spMk id="5" creationId="{19D685B3-8036-4CAE-C241-6598AF2AE0AD}"/>
          </ac:spMkLst>
        </pc:spChg>
        <pc:spChg chg="add mod">
          <ac:chgData name="i s a b e l e" userId="c9009a7b7f848052" providerId="LiveId" clId="{58A4E0F6-0440-4562-B4AB-0F55C4023FC7}" dt="2024-05-28T20:21:45.625" v="14216" actId="14100"/>
          <ac:spMkLst>
            <pc:docMk/>
            <pc:sldMk cId="1729518942" sldId="291"/>
            <ac:spMk id="7" creationId="{2B1602E2-246D-2D0E-1440-C67AD0540376}"/>
          </ac:spMkLst>
        </pc:spChg>
        <pc:spChg chg="mod">
          <ac:chgData name="i s a b e l e" userId="c9009a7b7f848052" providerId="LiveId" clId="{58A4E0F6-0440-4562-B4AB-0F55C4023FC7}" dt="2024-05-28T20:19:09.937" v="14214" actId="1076"/>
          <ac:spMkLst>
            <pc:docMk/>
            <pc:sldMk cId="1729518942" sldId="291"/>
            <ac:spMk id="16" creationId="{4C68F408-0655-239C-E343-951CB00D78A0}"/>
          </ac:spMkLst>
        </pc:spChg>
        <pc:graphicFrameChg chg="add mod modGraphic">
          <ac:chgData name="i s a b e l e" userId="c9009a7b7f848052" providerId="LiveId" clId="{58A4E0F6-0440-4562-B4AB-0F55C4023FC7}" dt="2024-05-28T14:15:04.857" v="11038" actId="1076"/>
          <ac:graphicFrameMkLst>
            <pc:docMk/>
            <pc:sldMk cId="1729518942" sldId="291"/>
            <ac:graphicFrameMk id="2" creationId="{4922D848-E402-0638-C346-AB2590B019AA}"/>
          </ac:graphicFrameMkLst>
        </pc:graphicFrameChg>
        <pc:graphicFrameChg chg="add del">
          <ac:chgData name="i s a b e l e" userId="c9009a7b7f848052" providerId="LiveId" clId="{58A4E0F6-0440-4562-B4AB-0F55C4023FC7}" dt="2024-05-28T14:14:20.103" v="11035" actId="478"/>
          <ac:graphicFrameMkLst>
            <pc:docMk/>
            <pc:sldMk cId="1729518942" sldId="291"/>
            <ac:graphicFrameMk id="3" creationId="{EFDFB73A-F19D-4692-411C-B3274F5414E5}"/>
          </ac:graphicFrameMkLst>
        </pc:graphicFrameChg>
      </pc:sldChg>
      <pc:sldChg chg="modSp add del mod ord">
        <pc:chgData name="i s a b e l e" userId="c9009a7b7f848052" providerId="LiveId" clId="{58A4E0F6-0440-4562-B4AB-0F55C4023FC7}" dt="2024-05-28T14:06:31.836" v="10908" actId="2890"/>
        <pc:sldMkLst>
          <pc:docMk/>
          <pc:sldMk cId="2330853875" sldId="291"/>
        </pc:sldMkLst>
        <pc:spChg chg="mod">
          <ac:chgData name="i s a b e l e" userId="c9009a7b7f848052" providerId="LiveId" clId="{58A4E0F6-0440-4562-B4AB-0F55C4023FC7}" dt="2024-05-28T14:06:31.416" v="10906" actId="20577"/>
          <ac:spMkLst>
            <pc:docMk/>
            <pc:sldMk cId="2330853875" sldId="291"/>
            <ac:spMk id="5" creationId="{DFC60B09-9896-B9C9-397A-1D904E28ACAA}"/>
          </ac:spMkLst>
        </pc:spChg>
        <pc:spChg chg="mod">
          <ac:chgData name="i s a b e l e" userId="c9009a7b7f848052" providerId="LiveId" clId="{58A4E0F6-0440-4562-B4AB-0F55C4023FC7}" dt="2024-05-28T14:06:29.815" v="10902"/>
          <ac:spMkLst>
            <pc:docMk/>
            <pc:sldMk cId="2330853875" sldId="291"/>
            <ac:spMk id="10" creationId="{84976D27-DB87-3C93-5B16-12A93A58F7EF}"/>
          </ac:spMkLst>
        </pc:spChg>
        <pc:spChg chg="mod">
          <ac:chgData name="i s a b e l e" userId="c9009a7b7f848052" providerId="LiveId" clId="{58A4E0F6-0440-4562-B4AB-0F55C4023FC7}" dt="2024-05-28T14:06:30.431" v="10903"/>
          <ac:spMkLst>
            <pc:docMk/>
            <pc:sldMk cId="2330853875" sldId="291"/>
            <ac:spMk id="11" creationId="{987B3BB2-2BF4-3880-92CD-3BDF1E6FC306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4.350" v="14441" actId="47"/>
        <pc:sldMkLst>
          <pc:docMk/>
          <pc:sldMk cId="1724236192" sldId="292"/>
        </pc:sldMkLst>
        <pc:spChg chg="mod">
          <ac:chgData name="i s a b e l e" userId="c9009a7b7f848052" providerId="LiveId" clId="{58A4E0F6-0440-4562-B4AB-0F55C4023FC7}" dt="2024-05-28T19:39:36.258" v="12608" actId="20577"/>
          <ac:spMkLst>
            <pc:docMk/>
            <pc:sldMk cId="1724236192" sldId="292"/>
            <ac:spMk id="3" creationId="{31E5E6AB-292C-19D7-AC21-B8BD79535D2C}"/>
          </ac:spMkLst>
        </pc:spChg>
        <pc:spChg chg="del mod">
          <ac:chgData name="i s a b e l e" userId="c9009a7b7f848052" providerId="LiveId" clId="{58A4E0F6-0440-4562-B4AB-0F55C4023FC7}" dt="2024-05-28T15:20:12.397" v="11156" actId="478"/>
          <ac:spMkLst>
            <pc:docMk/>
            <pc:sldMk cId="1724236192" sldId="292"/>
            <ac:spMk id="4" creationId="{8C27688F-C756-275E-7BEA-882F5534831A}"/>
          </ac:spMkLst>
        </pc:spChg>
        <pc:spChg chg="mod">
          <ac:chgData name="i s a b e l e" userId="c9009a7b7f848052" providerId="LiveId" clId="{58A4E0F6-0440-4562-B4AB-0F55C4023FC7}" dt="2024-05-28T20:22:03.792" v="14218" actId="1076"/>
          <ac:spMkLst>
            <pc:docMk/>
            <pc:sldMk cId="1724236192" sldId="292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20:23:02.152" v="14230" actId="1076"/>
          <ac:spMkLst>
            <pc:docMk/>
            <pc:sldMk cId="1724236192" sldId="292"/>
            <ac:spMk id="6" creationId="{49436091-AE95-DFEB-61D2-715E5E66AACA}"/>
          </ac:spMkLst>
        </pc:spChg>
        <pc:spChg chg="add mod">
          <ac:chgData name="i s a b e l e" userId="c9009a7b7f848052" providerId="LiveId" clId="{58A4E0F6-0440-4562-B4AB-0F55C4023FC7}" dt="2024-05-28T20:23:06.615" v="14231" actId="1076"/>
          <ac:spMkLst>
            <pc:docMk/>
            <pc:sldMk cId="1724236192" sldId="292"/>
            <ac:spMk id="9" creationId="{5F496D67-C34D-90C0-C1FB-EBD7217F19D5}"/>
          </ac:spMkLst>
        </pc:spChg>
        <pc:spChg chg="del">
          <ac:chgData name="i s a b e l e" userId="c9009a7b7f848052" providerId="LiveId" clId="{58A4E0F6-0440-4562-B4AB-0F55C4023FC7}" dt="2024-05-28T15:20:07.358" v="11151" actId="478"/>
          <ac:spMkLst>
            <pc:docMk/>
            <pc:sldMk cId="1724236192" sldId="292"/>
            <ac:spMk id="10" creationId="{84976D27-DB87-3C93-5B16-12A93A58F7EF}"/>
          </ac:spMkLst>
        </pc:spChg>
        <pc:spChg chg="mod">
          <ac:chgData name="i s a b e l e" userId="c9009a7b7f848052" providerId="LiveId" clId="{58A4E0F6-0440-4562-B4AB-0F55C4023FC7}" dt="2024-05-28T20:22:56.601" v="14229" actId="14100"/>
          <ac:spMkLst>
            <pc:docMk/>
            <pc:sldMk cId="1724236192" sldId="292"/>
            <ac:spMk id="11" creationId="{987B3BB2-2BF4-3880-92CD-3BDF1E6FC306}"/>
          </ac:spMkLst>
        </pc:spChg>
        <pc:spChg chg="add mod">
          <ac:chgData name="i s a b e l e" userId="c9009a7b7f848052" providerId="LiveId" clId="{58A4E0F6-0440-4562-B4AB-0F55C4023FC7}" dt="2024-05-28T20:23:11.183" v="14233" actId="1076"/>
          <ac:spMkLst>
            <pc:docMk/>
            <pc:sldMk cId="1724236192" sldId="292"/>
            <ac:spMk id="13" creationId="{79B6A4DF-9F02-669D-9882-2F581DE1500B}"/>
          </ac:spMkLst>
        </pc:spChg>
        <pc:spChg chg="add mod">
          <ac:chgData name="i s a b e l e" userId="c9009a7b7f848052" providerId="LiveId" clId="{58A4E0F6-0440-4562-B4AB-0F55C4023FC7}" dt="2024-05-28T20:23:24.384" v="14238" actId="1076"/>
          <ac:spMkLst>
            <pc:docMk/>
            <pc:sldMk cId="1724236192" sldId="292"/>
            <ac:spMk id="17" creationId="{F96D8FED-F4A3-27A6-4A90-4C3E28B346DA}"/>
          </ac:spMkLst>
        </pc:spChg>
        <pc:spChg chg="add mod">
          <ac:chgData name="i s a b e l e" userId="c9009a7b7f848052" providerId="LiveId" clId="{58A4E0F6-0440-4562-B4AB-0F55C4023FC7}" dt="2024-05-28T20:23:17.401" v="14235" actId="14100"/>
          <ac:spMkLst>
            <pc:docMk/>
            <pc:sldMk cId="1724236192" sldId="292"/>
            <ac:spMk id="19" creationId="{9FCE7373-FD71-45BE-7004-082F939B0AFF}"/>
          </ac:spMkLst>
        </pc:spChg>
        <pc:graphicFrameChg chg="del mod">
          <ac:chgData name="i s a b e l e" userId="c9009a7b7f848052" providerId="LiveId" clId="{58A4E0F6-0440-4562-B4AB-0F55C4023FC7}" dt="2024-05-28T15:20:09.574" v="11153" actId="478"/>
          <ac:graphicFrameMkLst>
            <pc:docMk/>
            <pc:sldMk cId="1724236192" sldId="292"/>
            <ac:graphicFrameMk id="2" creationId="{969929F3-9D1E-77C2-E67B-CD6BD40229B6}"/>
          </ac:graphicFrameMkLst>
        </pc:graphicFrameChg>
        <pc:picChg chg="del">
          <ac:chgData name="i s a b e l e" userId="c9009a7b7f848052" providerId="LiveId" clId="{58A4E0F6-0440-4562-B4AB-0F55C4023FC7}" dt="2024-05-28T15:20:10.389" v="11154" actId="478"/>
          <ac:picMkLst>
            <pc:docMk/>
            <pc:sldMk cId="1724236192" sldId="292"/>
            <ac:picMk id="7" creationId="{969EABFC-7243-5F1B-A3E2-EA293F006C2F}"/>
          </ac:picMkLst>
        </pc:picChg>
        <pc:picChg chg="add mod">
          <ac:chgData name="i s a b e l e" userId="c9009a7b7f848052" providerId="LiveId" clId="{58A4E0F6-0440-4562-B4AB-0F55C4023FC7}" dt="2024-05-28T20:23:13.768" v="14234" actId="1076"/>
          <ac:picMkLst>
            <pc:docMk/>
            <pc:sldMk cId="1724236192" sldId="292"/>
            <ac:picMk id="15" creationId="{2B5FF1EA-6E63-340A-168D-FAB9F738D28D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4.379" v="14442" actId="47"/>
        <pc:sldMkLst>
          <pc:docMk/>
          <pc:sldMk cId="4291585825" sldId="293"/>
        </pc:sldMkLst>
        <pc:spChg chg="mod">
          <ac:chgData name="i s a b e l e" userId="c9009a7b7f848052" providerId="LiveId" clId="{58A4E0F6-0440-4562-B4AB-0F55C4023FC7}" dt="2024-05-28T19:39:42.650" v="12611" actId="20577"/>
          <ac:spMkLst>
            <pc:docMk/>
            <pc:sldMk cId="4291585825" sldId="293"/>
            <ac:spMk id="3" creationId="{A77ADCA5-E78D-0FFE-2170-345B9E4AE008}"/>
          </ac:spMkLst>
        </pc:spChg>
        <pc:spChg chg="add mod">
          <ac:chgData name="i s a b e l e" userId="c9009a7b7f848052" providerId="LiveId" clId="{58A4E0F6-0440-4562-B4AB-0F55C4023FC7}" dt="2024-05-28T20:24:03.240" v="14252" actId="1076"/>
          <ac:spMkLst>
            <pc:docMk/>
            <pc:sldMk cId="4291585825" sldId="293"/>
            <ac:spMk id="6" creationId="{52CBC770-E3C5-57D2-1A41-DB64DAD0126F}"/>
          </ac:spMkLst>
        </pc:spChg>
        <pc:spChg chg="mod">
          <ac:chgData name="i s a b e l e" userId="c9009a7b7f848052" providerId="LiveId" clId="{58A4E0F6-0440-4562-B4AB-0F55C4023FC7}" dt="2024-05-28T20:23:58.584" v="14251" actId="20577"/>
          <ac:spMkLst>
            <pc:docMk/>
            <pc:sldMk cId="4291585825" sldId="293"/>
            <ac:spMk id="7" creationId="{2B1602E2-246D-2D0E-1440-C67AD0540376}"/>
          </ac:spMkLst>
        </pc:spChg>
        <pc:spChg chg="add mod">
          <ac:chgData name="i s a b e l e" userId="c9009a7b7f848052" providerId="LiveId" clId="{58A4E0F6-0440-4562-B4AB-0F55C4023FC7}" dt="2024-05-28T20:24:15.793" v="14255" actId="14100"/>
          <ac:spMkLst>
            <pc:docMk/>
            <pc:sldMk cId="4291585825" sldId="293"/>
            <ac:spMk id="9" creationId="{CCCE914A-7877-4607-D439-3461520F1A6A}"/>
          </ac:spMkLst>
        </pc:spChg>
        <pc:spChg chg="add mod">
          <ac:chgData name="i s a b e l e" userId="c9009a7b7f848052" providerId="LiveId" clId="{58A4E0F6-0440-4562-B4AB-0F55C4023FC7}" dt="2024-05-28T20:24:29.287" v="14258" actId="1076"/>
          <ac:spMkLst>
            <pc:docMk/>
            <pc:sldMk cId="4291585825" sldId="293"/>
            <ac:spMk id="11" creationId="{DAAE6C06-B503-C93E-ED67-3FCCE4C6F9C7}"/>
          </ac:spMkLst>
        </pc:spChg>
        <pc:spChg chg="mod">
          <ac:chgData name="i s a b e l e" userId="c9009a7b7f848052" providerId="LiveId" clId="{58A4E0F6-0440-4562-B4AB-0F55C4023FC7}" dt="2024-05-28T20:23:31.880" v="14239" actId="1076"/>
          <ac:spMkLst>
            <pc:docMk/>
            <pc:sldMk cId="4291585825" sldId="293"/>
            <ac:spMk id="16" creationId="{4C68F408-0655-239C-E343-951CB00D78A0}"/>
          </ac:spMkLst>
        </pc:spChg>
        <pc:graphicFrameChg chg="del">
          <ac:chgData name="i s a b e l e" userId="c9009a7b7f848052" providerId="LiveId" clId="{58A4E0F6-0440-4562-B4AB-0F55C4023FC7}" dt="2024-05-28T15:25:29.684" v="11201" actId="478"/>
          <ac:graphicFrameMkLst>
            <pc:docMk/>
            <pc:sldMk cId="4291585825" sldId="293"/>
            <ac:graphicFrameMk id="2" creationId="{4922D848-E402-0638-C346-AB2590B019AA}"/>
          </ac:graphicFrameMkLst>
        </pc:graphicFrameChg>
        <pc:picChg chg="add mod">
          <ac:chgData name="i s a b e l e" userId="c9009a7b7f848052" providerId="LiveId" clId="{58A4E0F6-0440-4562-B4AB-0F55C4023FC7}" dt="2024-05-28T20:24:07.492" v="14253" actId="1076"/>
          <ac:picMkLst>
            <pc:docMk/>
            <pc:sldMk cId="4291585825" sldId="293"/>
            <ac:picMk id="4" creationId="{1DBAEAB1-B307-9BA8-5694-C87A6E4CE7B0}"/>
          </ac:picMkLst>
        </pc:picChg>
      </pc:sldChg>
      <pc:sldChg chg="addSp delSp modSp add del mod">
        <pc:chgData name="i s a b e l e" userId="c9009a7b7f848052" providerId="LiveId" clId="{58A4E0F6-0440-4562-B4AB-0F55C4023FC7}" dt="2024-05-28T21:57:54.410" v="14443" actId="47"/>
        <pc:sldMkLst>
          <pc:docMk/>
          <pc:sldMk cId="2680687805" sldId="294"/>
        </pc:sldMkLst>
        <pc:spChg chg="mod">
          <ac:chgData name="i s a b e l e" userId="c9009a7b7f848052" providerId="LiveId" clId="{58A4E0F6-0440-4562-B4AB-0F55C4023FC7}" dt="2024-05-28T19:39:48.107" v="12614" actId="20577"/>
          <ac:spMkLst>
            <pc:docMk/>
            <pc:sldMk cId="2680687805" sldId="294"/>
            <ac:spMk id="4" creationId="{A4086C9A-26EF-9F96-E6B6-7E7196D66564}"/>
          </ac:spMkLst>
        </pc:spChg>
        <pc:spChg chg="mod">
          <ac:chgData name="i s a b e l e" userId="c9009a7b7f848052" providerId="LiveId" clId="{58A4E0F6-0440-4562-B4AB-0F55C4023FC7}" dt="2024-05-28T20:25:16.799" v="14272" actId="1076"/>
          <ac:spMkLst>
            <pc:docMk/>
            <pc:sldMk cId="2680687805" sldId="294"/>
            <ac:spMk id="6" creationId="{52CBC770-E3C5-57D2-1A41-DB64DAD0126F}"/>
          </ac:spMkLst>
        </pc:spChg>
        <pc:spChg chg="mod">
          <ac:chgData name="i s a b e l e" userId="c9009a7b7f848052" providerId="LiveId" clId="{58A4E0F6-0440-4562-B4AB-0F55C4023FC7}" dt="2024-05-28T20:25:13.992" v="14271" actId="14100"/>
          <ac:spMkLst>
            <pc:docMk/>
            <pc:sldMk cId="2680687805" sldId="294"/>
            <ac:spMk id="7" creationId="{2B1602E2-246D-2D0E-1440-C67AD0540376}"/>
          </ac:spMkLst>
        </pc:spChg>
        <pc:spChg chg="add mod">
          <ac:chgData name="i s a b e l e" userId="c9009a7b7f848052" providerId="LiveId" clId="{58A4E0F6-0440-4562-B4AB-0F55C4023FC7}" dt="2024-05-28T20:25:41.128" v="14277" actId="14100"/>
          <ac:spMkLst>
            <pc:docMk/>
            <pc:sldMk cId="2680687805" sldId="294"/>
            <ac:spMk id="8" creationId="{81240D27-B2CF-051A-298D-23C71037B6E5}"/>
          </ac:spMkLst>
        </pc:spChg>
        <pc:spChg chg="del">
          <ac:chgData name="i s a b e l e" userId="c9009a7b7f848052" providerId="LiveId" clId="{58A4E0F6-0440-4562-B4AB-0F55C4023FC7}" dt="2024-05-28T15:33:28.013" v="11249" actId="478"/>
          <ac:spMkLst>
            <pc:docMk/>
            <pc:sldMk cId="2680687805" sldId="294"/>
            <ac:spMk id="9" creationId="{CCCE914A-7877-4607-D439-3461520F1A6A}"/>
          </ac:spMkLst>
        </pc:spChg>
        <pc:spChg chg="del mod">
          <ac:chgData name="i s a b e l e" userId="c9009a7b7f848052" providerId="LiveId" clId="{58A4E0F6-0440-4562-B4AB-0F55C4023FC7}" dt="2024-05-28T15:33:28.945" v="11251" actId="478"/>
          <ac:spMkLst>
            <pc:docMk/>
            <pc:sldMk cId="2680687805" sldId="294"/>
            <ac:spMk id="11" creationId="{DAAE6C06-B503-C93E-ED67-3FCCE4C6F9C7}"/>
          </ac:spMkLst>
        </pc:spChg>
        <pc:spChg chg="add mod">
          <ac:chgData name="i s a b e l e" userId="c9009a7b7f848052" providerId="LiveId" clId="{58A4E0F6-0440-4562-B4AB-0F55C4023FC7}" dt="2024-05-28T20:25:28.273" v="14275" actId="14100"/>
          <ac:spMkLst>
            <pc:docMk/>
            <pc:sldMk cId="2680687805" sldId="294"/>
            <ac:spMk id="12" creationId="{D0D87ED9-67C7-CB09-0789-6C4B33513C0F}"/>
          </ac:spMkLst>
        </pc:spChg>
        <pc:spChg chg="mod">
          <ac:chgData name="i s a b e l e" userId="c9009a7b7f848052" providerId="LiveId" clId="{58A4E0F6-0440-4562-B4AB-0F55C4023FC7}" dt="2024-05-28T20:24:40.471" v="14259" actId="1076"/>
          <ac:spMkLst>
            <pc:docMk/>
            <pc:sldMk cId="2680687805" sldId="294"/>
            <ac:spMk id="16" creationId="{4C68F408-0655-239C-E343-951CB00D78A0}"/>
          </ac:spMkLst>
        </pc:spChg>
        <pc:picChg chg="add mod">
          <ac:chgData name="i s a b e l e" userId="c9009a7b7f848052" providerId="LiveId" clId="{58A4E0F6-0440-4562-B4AB-0F55C4023FC7}" dt="2024-05-28T20:25:21.518" v="14273" actId="1076"/>
          <ac:picMkLst>
            <pc:docMk/>
            <pc:sldMk cId="2680687805" sldId="294"/>
            <ac:picMk id="3" creationId="{D92C8F4D-80C5-CE32-334E-F344DF93D035}"/>
          </ac:picMkLst>
        </pc:picChg>
        <pc:picChg chg="del">
          <ac:chgData name="i s a b e l e" userId="c9009a7b7f848052" providerId="LiveId" clId="{58A4E0F6-0440-4562-B4AB-0F55C4023FC7}" dt="2024-05-28T15:32:56.652" v="11244" actId="478"/>
          <ac:picMkLst>
            <pc:docMk/>
            <pc:sldMk cId="2680687805" sldId="294"/>
            <ac:picMk id="4" creationId="{1DBAEAB1-B307-9BA8-5694-C87A6E4CE7B0}"/>
          </ac:picMkLst>
        </pc:picChg>
      </pc:sldChg>
      <pc:sldChg chg="addSp delSp modSp add del mod">
        <pc:chgData name="i s a b e l e" userId="c9009a7b7f848052" providerId="LiveId" clId="{58A4E0F6-0440-4562-B4AB-0F55C4023FC7}" dt="2024-05-28T21:57:54.442" v="14444" actId="47"/>
        <pc:sldMkLst>
          <pc:docMk/>
          <pc:sldMk cId="1965589222" sldId="295"/>
        </pc:sldMkLst>
        <pc:spChg chg="mod">
          <ac:chgData name="i s a b e l e" userId="c9009a7b7f848052" providerId="LiveId" clId="{58A4E0F6-0440-4562-B4AB-0F55C4023FC7}" dt="2024-05-28T19:39:52.674" v="12617" actId="20577"/>
          <ac:spMkLst>
            <pc:docMk/>
            <pc:sldMk cId="1965589222" sldId="295"/>
            <ac:spMk id="3" creationId="{D63A4B56-8EA1-F6DA-2069-92155E6B1CC5}"/>
          </ac:spMkLst>
        </pc:spChg>
        <pc:spChg chg="mod">
          <ac:chgData name="i s a b e l e" userId="c9009a7b7f848052" providerId="LiveId" clId="{58A4E0F6-0440-4562-B4AB-0F55C4023FC7}" dt="2024-05-28T20:26:22.871" v="14291" actId="1076"/>
          <ac:spMkLst>
            <pc:docMk/>
            <pc:sldMk cId="1965589222" sldId="295"/>
            <ac:spMk id="6" creationId="{52CBC770-E3C5-57D2-1A41-DB64DAD0126F}"/>
          </ac:spMkLst>
        </pc:spChg>
        <pc:spChg chg="mod">
          <ac:chgData name="i s a b e l e" userId="c9009a7b7f848052" providerId="LiveId" clId="{58A4E0F6-0440-4562-B4AB-0F55C4023FC7}" dt="2024-05-28T20:26:19.847" v="14289" actId="1076"/>
          <ac:spMkLst>
            <pc:docMk/>
            <pc:sldMk cId="1965589222" sldId="295"/>
            <ac:spMk id="7" creationId="{2B1602E2-246D-2D0E-1440-C67AD0540376}"/>
          </ac:spMkLst>
        </pc:spChg>
        <pc:spChg chg="mod">
          <ac:chgData name="i s a b e l e" userId="c9009a7b7f848052" providerId="LiveId" clId="{58A4E0F6-0440-4562-B4AB-0F55C4023FC7}" dt="2024-05-28T20:26:53.183" v="14297" actId="14100"/>
          <ac:spMkLst>
            <pc:docMk/>
            <pc:sldMk cId="1965589222" sldId="295"/>
            <ac:spMk id="8" creationId="{81240D27-B2CF-051A-298D-23C71037B6E5}"/>
          </ac:spMkLst>
        </pc:spChg>
        <pc:spChg chg="add mod">
          <ac:chgData name="i s a b e l e" userId="c9009a7b7f848052" providerId="LiveId" clId="{58A4E0F6-0440-4562-B4AB-0F55C4023FC7}" dt="2024-05-28T20:26:42.488" v="14295" actId="14100"/>
          <ac:spMkLst>
            <pc:docMk/>
            <pc:sldMk cId="1965589222" sldId="295"/>
            <ac:spMk id="9" creationId="{2DAE6D93-97D6-7131-D37C-E89A1525E102}"/>
          </ac:spMkLst>
        </pc:spChg>
        <pc:spChg chg="mod">
          <ac:chgData name="i s a b e l e" userId="c9009a7b7f848052" providerId="LiveId" clId="{58A4E0F6-0440-4562-B4AB-0F55C4023FC7}" dt="2024-05-28T20:26:29.431" v="14292" actId="1076"/>
          <ac:spMkLst>
            <pc:docMk/>
            <pc:sldMk cId="1965589222" sldId="295"/>
            <ac:spMk id="16" creationId="{4C68F408-0655-239C-E343-951CB00D78A0}"/>
          </ac:spMkLst>
        </pc:spChg>
        <pc:picChg chg="del mod">
          <ac:chgData name="i s a b e l e" userId="c9009a7b7f848052" providerId="LiveId" clId="{58A4E0F6-0440-4562-B4AB-0F55C4023FC7}" dt="2024-05-28T15:35:24.578" v="11260" actId="478"/>
          <ac:picMkLst>
            <pc:docMk/>
            <pc:sldMk cId="1965589222" sldId="295"/>
            <ac:picMk id="3" creationId="{D92C8F4D-80C5-CE32-334E-F344DF93D035}"/>
          </ac:picMkLst>
        </pc:picChg>
        <pc:picChg chg="add mod">
          <ac:chgData name="i s a b e l e" userId="c9009a7b7f848052" providerId="LiveId" clId="{58A4E0F6-0440-4562-B4AB-0F55C4023FC7}" dt="2024-05-28T20:26:32.487" v="14293" actId="1076"/>
          <ac:picMkLst>
            <pc:docMk/>
            <pc:sldMk cId="1965589222" sldId="295"/>
            <ac:picMk id="4" creationId="{7C2AEE3C-00E5-C63A-DD90-E1E84FFF6547}"/>
          </ac:picMkLst>
        </pc:picChg>
      </pc:sldChg>
      <pc:sldChg chg="addSp delSp modSp add del mod">
        <pc:chgData name="i s a b e l e" userId="c9009a7b7f848052" providerId="LiveId" clId="{58A4E0F6-0440-4562-B4AB-0F55C4023FC7}" dt="2024-05-28T21:57:54.469" v="14445" actId="47"/>
        <pc:sldMkLst>
          <pc:docMk/>
          <pc:sldMk cId="2913663204" sldId="296"/>
        </pc:sldMkLst>
        <pc:spChg chg="mod">
          <ac:chgData name="i s a b e l e" userId="c9009a7b7f848052" providerId="LiveId" clId="{58A4E0F6-0440-4562-B4AB-0F55C4023FC7}" dt="2024-05-28T19:39:58.722" v="12620" actId="20577"/>
          <ac:spMkLst>
            <pc:docMk/>
            <pc:sldMk cId="2913663204" sldId="296"/>
            <ac:spMk id="4" creationId="{91A6ED24-7DD3-D45F-0205-A2926F08E234}"/>
          </ac:spMkLst>
        </pc:spChg>
        <pc:spChg chg="mod">
          <ac:chgData name="i s a b e l e" userId="c9009a7b7f848052" providerId="LiveId" clId="{58A4E0F6-0440-4562-B4AB-0F55C4023FC7}" dt="2024-05-28T20:27:37.535" v="14305" actId="1076"/>
          <ac:spMkLst>
            <pc:docMk/>
            <pc:sldMk cId="2913663204" sldId="296"/>
            <ac:spMk id="6" creationId="{52CBC770-E3C5-57D2-1A41-DB64DAD0126F}"/>
          </ac:spMkLst>
        </pc:spChg>
        <pc:spChg chg="mod">
          <ac:chgData name="i s a b e l e" userId="c9009a7b7f848052" providerId="LiveId" clId="{58A4E0F6-0440-4562-B4AB-0F55C4023FC7}" dt="2024-05-28T20:27:11.095" v="14301" actId="1076"/>
          <ac:spMkLst>
            <pc:docMk/>
            <pc:sldMk cId="2913663204" sldId="296"/>
            <ac:spMk id="7" creationId="{2B1602E2-246D-2D0E-1440-C67AD0540376}"/>
          </ac:spMkLst>
        </pc:spChg>
        <pc:spChg chg="mod">
          <ac:chgData name="i s a b e l e" userId="c9009a7b7f848052" providerId="LiveId" clId="{58A4E0F6-0440-4562-B4AB-0F55C4023FC7}" dt="2024-05-28T20:27:55.063" v="14310" actId="14100"/>
          <ac:spMkLst>
            <pc:docMk/>
            <pc:sldMk cId="2913663204" sldId="296"/>
            <ac:spMk id="8" creationId="{81240D27-B2CF-051A-298D-23C71037B6E5}"/>
          </ac:spMkLst>
        </pc:spChg>
        <pc:spChg chg="add mod">
          <ac:chgData name="i s a b e l e" userId="c9009a7b7f848052" providerId="LiveId" clId="{58A4E0F6-0440-4562-B4AB-0F55C4023FC7}" dt="2024-05-28T20:27:48.464" v="14308" actId="14100"/>
          <ac:spMkLst>
            <pc:docMk/>
            <pc:sldMk cId="2913663204" sldId="296"/>
            <ac:spMk id="9" creationId="{FEB710EE-BCE4-F086-D925-5857AB29BA1F}"/>
          </ac:spMkLst>
        </pc:spChg>
        <pc:spChg chg="mod">
          <ac:chgData name="i s a b e l e" userId="c9009a7b7f848052" providerId="LiveId" clId="{58A4E0F6-0440-4562-B4AB-0F55C4023FC7}" dt="2024-05-28T20:27:00.839" v="14298" actId="1076"/>
          <ac:spMkLst>
            <pc:docMk/>
            <pc:sldMk cId="2913663204" sldId="296"/>
            <ac:spMk id="16" creationId="{4C68F408-0655-239C-E343-951CB00D78A0}"/>
          </ac:spMkLst>
        </pc:spChg>
        <pc:picChg chg="add mod">
          <ac:chgData name="i s a b e l e" userId="c9009a7b7f848052" providerId="LiveId" clId="{58A4E0F6-0440-4562-B4AB-0F55C4023FC7}" dt="2024-05-28T20:27:41.807" v="14306" actId="1076"/>
          <ac:picMkLst>
            <pc:docMk/>
            <pc:sldMk cId="2913663204" sldId="296"/>
            <ac:picMk id="3" creationId="{ABB27915-2ECD-E046-663A-D6699FBE4425}"/>
          </ac:picMkLst>
        </pc:picChg>
        <pc:picChg chg="del mod">
          <ac:chgData name="i s a b e l e" userId="c9009a7b7f848052" providerId="LiveId" clId="{58A4E0F6-0440-4562-B4AB-0F55C4023FC7}" dt="2024-05-28T15:37:00.122" v="11281" actId="478"/>
          <ac:picMkLst>
            <pc:docMk/>
            <pc:sldMk cId="2913663204" sldId="296"/>
            <ac:picMk id="4" creationId="{7C2AEE3C-00E5-C63A-DD90-E1E84FFF6547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54.013" v="14431" actId="47"/>
        <pc:sldMkLst>
          <pc:docMk/>
          <pc:sldMk cId="3664274112" sldId="297"/>
        </pc:sldMkLst>
        <pc:spChg chg="mod">
          <ac:chgData name="i s a b e l e" userId="c9009a7b7f848052" providerId="LiveId" clId="{58A4E0F6-0440-4562-B4AB-0F55C4023FC7}" dt="2024-05-28T19:38:42.186" v="12580" actId="20577"/>
          <ac:spMkLst>
            <pc:docMk/>
            <pc:sldMk cId="3664274112" sldId="297"/>
            <ac:spMk id="3" creationId="{96085326-7EBD-966B-E7D5-B6154C20779D}"/>
          </ac:spMkLst>
        </pc:spChg>
        <pc:spChg chg="del">
          <ac:chgData name="i s a b e l e" userId="c9009a7b7f848052" providerId="LiveId" clId="{58A4E0F6-0440-4562-B4AB-0F55C4023FC7}" dt="2024-05-28T15:54:15.773" v="11466" actId="478"/>
          <ac:spMkLst>
            <pc:docMk/>
            <pc:sldMk cId="3664274112" sldId="297"/>
            <ac:spMk id="4" creationId="{7433E730-6516-FC55-5B4C-80C7400A9BE3}"/>
          </ac:spMkLst>
        </pc:spChg>
        <pc:spChg chg="mod">
          <ac:chgData name="i s a b e l e" userId="c9009a7b7f848052" providerId="LiveId" clId="{58A4E0F6-0440-4562-B4AB-0F55C4023FC7}" dt="2024-05-28T20:14:01.922" v="14154" actId="1076"/>
          <ac:spMkLst>
            <pc:docMk/>
            <pc:sldMk cId="3664274112" sldId="297"/>
            <ac:spMk id="5" creationId="{DFC60B09-9896-B9C9-397A-1D904E28ACAA}"/>
          </ac:spMkLst>
        </pc:spChg>
        <pc:spChg chg="add mod">
          <ac:chgData name="i s a b e l e" userId="c9009a7b7f848052" providerId="LiveId" clId="{58A4E0F6-0440-4562-B4AB-0F55C4023FC7}" dt="2024-05-28T20:14:21.954" v="14160" actId="1076"/>
          <ac:spMkLst>
            <pc:docMk/>
            <pc:sldMk cId="3664274112" sldId="297"/>
            <ac:spMk id="7" creationId="{1E1CFC5F-C1E9-7136-174C-5265354E19D5}"/>
          </ac:spMkLst>
        </pc:spChg>
        <pc:spChg chg="mod">
          <ac:chgData name="i s a b e l e" userId="c9009a7b7f848052" providerId="LiveId" clId="{58A4E0F6-0440-4562-B4AB-0F55C4023FC7}" dt="2024-05-28T20:14:07.114" v="14155" actId="1076"/>
          <ac:spMkLst>
            <pc:docMk/>
            <pc:sldMk cId="3664274112" sldId="297"/>
            <ac:spMk id="11" creationId="{987B3BB2-2BF4-3880-92CD-3BDF1E6FC306}"/>
          </ac:spMkLst>
        </pc:spChg>
        <pc:spChg chg="add del">
          <ac:chgData name="i s a b e l e" userId="c9009a7b7f848052" providerId="LiveId" clId="{58A4E0F6-0440-4562-B4AB-0F55C4023FC7}" dt="2024-05-28T15:55:08.910" v="11473" actId="22"/>
          <ac:spMkLst>
            <pc:docMk/>
            <pc:sldMk cId="3664274112" sldId="297"/>
            <ac:spMk id="12" creationId="{99D7EBE8-3EF2-DA68-CBA9-E12D90E7B147}"/>
          </ac:spMkLst>
        </pc:spChg>
        <pc:spChg chg="del">
          <ac:chgData name="i s a b e l e" userId="c9009a7b7f848052" providerId="LiveId" clId="{58A4E0F6-0440-4562-B4AB-0F55C4023FC7}" dt="2024-05-28T15:54:09.229" v="11463" actId="478"/>
          <ac:spMkLst>
            <pc:docMk/>
            <pc:sldMk cId="3664274112" sldId="297"/>
            <ac:spMk id="14" creationId="{DAAC0BAE-BFB5-5F38-3EBE-8933A8D48F8C}"/>
          </ac:spMkLst>
        </pc:spChg>
        <pc:spChg chg="add del mod">
          <ac:chgData name="i s a b e l e" userId="c9009a7b7f848052" providerId="LiveId" clId="{58A4E0F6-0440-4562-B4AB-0F55C4023FC7}" dt="2024-05-28T16:01:21.957" v="11550" actId="478"/>
          <ac:spMkLst>
            <pc:docMk/>
            <pc:sldMk cId="3664274112" sldId="297"/>
            <ac:spMk id="15" creationId="{93E7FFE3-DE66-4489-251D-557601065648}"/>
          </ac:spMkLst>
        </pc:spChg>
        <pc:spChg chg="add mod">
          <ac:chgData name="i s a b e l e" userId="c9009a7b7f848052" providerId="LiveId" clId="{58A4E0F6-0440-4562-B4AB-0F55C4023FC7}" dt="2024-05-28T20:14:33.164" v="14163" actId="14100"/>
          <ac:spMkLst>
            <pc:docMk/>
            <pc:sldMk cId="3664274112" sldId="297"/>
            <ac:spMk id="17" creationId="{AE94FCCB-8870-844A-6E8C-93487EEA1E2A}"/>
          </ac:spMkLst>
        </pc:spChg>
        <pc:graphicFrameChg chg="del">
          <ac:chgData name="i s a b e l e" userId="c9009a7b7f848052" providerId="LiveId" clId="{58A4E0F6-0440-4562-B4AB-0F55C4023FC7}" dt="2024-05-28T15:54:12.856" v="11464" actId="478"/>
          <ac:graphicFrameMkLst>
            <pc:docMk/>
            <pc:sldMk cId="3664274112" sldId="297"/>
            <ac:graphicFrameMk id="2" creationId="{2CF8FDD9-4B69-FF24-8713-49A08A2DDAE5}"/>
          </ac:graphicFrameMkLst>
        </pc:graphicFrameChg>
        <pc:picChg chg="del">
          <ac:chgData name="i s a b e l e" userId="c9009a7b7f848052" providerId="LiveId" clId="{58A4E0F6-0440-4562-B4AB-0F55C4023FC7}" dt="2024-05-28T15:54:14.775" v="11465" actId="478"/>
          <ac:picMkLst>
            <pc:docMk/>
            <pc:sldMk cId="3664274112" sldId="297"/>
            <ac:picMk id="6" creationId="{8529A271-57C5-D6EE-F29C-563CC87B8A7D}"/>
          </ac:picMkLst>
        </pc:picChg>
        <pc:picChg chg="add mod">
          <ac:chgData name="i s a b e l e" userId="c9009a7b7f848052" providerId="LiveId" clId="{58A4E0F6-0440-4562-B4AB-0F55C4023FC7}" dt="2024-05-28T20:14:26.970" v="14161" actId="1076"/>
          <ac:picMkLst>
            <pc:docMk/>
            <pc:sldMk cId="3664274112" sldId="297"/>
            <ac:picMk id="9" creationId="{8922338F-91DA-DBE5-0158-49EBAB820D3F}"/>
          </ac:picMkLst>
        </pc:picChg>
      </pc:sldChg>
      <pc:sldChg chg="addSp delSp modSp add del mod">
        <pc:chgData name="i s a b e l e" userId="c9009a7b7f848052" providerId="LiveId" clId="{58A4E0F6-0440-4562-B4AB-0F55C4023FC7}" dt="2024-05-28T21:57:54.039" v="14432" actId="47"/>
        <pc:sldMkLst>
          <pc:docMk/>
          <pc:sldMk cId="2288597255" sldId="298"/>
        </pc:sldMkLst>
        <pc:spChg chg="mod">
          <ac:chgData name="i s a b e l e" userId="c9009a7b7f848052" providerId="LiveId" clId="{58A4E0F6-0440-4562-B4AB-0F55C4023FC7}" dt="2024-05-28T19:38:48.690" v="12583" actId="20577"/>
          <ac:spMkLst>
            <pc:docMk/>
            <pc:sldMk cId="2288597255" sldId="298"/>
            <ac:spMk id="4" creationId="{247104E8-6A54-49A2-C603-77619CAD26FD}"/>
          </ac:spMkLst>
        </pc:spChg>
        <pc:spChg chg="mod">
          <ac:chgData name="i s a b e l e" userId="c9009a7b7f848052" providerId="LiveId" clId="{58A4E0F6-0440-4562-B4AB-0F55C4023FC7}" dt="2024-05-28T20:14:42.994" v="14164" actId="1076"/>
          <ac:spMkLst>
            <pc:docMk/>
            <pc:sldMk cId="2288597255" sldId="298"/>
            <ac:spMk id="5" creationId="{DFC60B09-9896-B9C9-397A-1D904E28ACAA}"/>
          </ac:spMkLst>
        </pc:spChg>
        <pc:spChg chg="add del">
          <ac:chgData name="i s a b e l e" userId="c9009a7b7f848052" providerId="LiveId" clId="{58A4E0F6-0440-4562-B4AB-0F55C4023FC7}" dt="2024-05-28T15:57:06.638" v="11519" actId="22"/>
          <ac:spMkLst>
            <pc:docMk/>
            <pc:sldMk cId="2288597255" sldId="298"/>
            <ac:spMk id="6" creationId="{E129E750-0D63-8C3D-1F59-A1641DE72E4F}"/>
          </ac:spMkLst>
        </pc:spChg>
        <pc:spChg chg="mod">
          <ac:chgData name="i s a b e l e" userId="c9009a7b7f848052" providerId="LiveId" clId="{58A4E0F6-0440-4562-B4AB-0F55C4023FC7}" dt="2024-05-28T20:15:16.497" v="14169" actId="1076"/>
          <ac:spMkLst>
            <pc:docMk/>
            <pc:sldMk cId="2288597255" sldId="298"/>
            <ac:spMk id="7" creationId="{1E1CFC5F-C1E9-7136-174C-5265354E19D5}"/>
          </ac:spMkLst>
        </pc:spChg>
        <pc:spChg chg="add mod">
          <ac:chgData name="i s a b e l e" userId="c9009a7b7f848052" providerId="LiveId" clId="{58A4E0F6-0440-4562-B4AB-0F55C4023FC7}" dt="2024-05-28T20:15:50.283" v="14175" actId="14100"/>
          <ac:spMkLst>
            <pc:docMk/>
            <pc:sldMk cId="2288597255" sldId="298"/>
            <ac:spMk id="10" creationId="{040CB331-1A41-9938-AB65-8F9010E60D4D}"/>
          </ac:spMkLst>
        </pc:spChg>
        <pc:spChg chg="mod">
          <ac:chgData name="i s a b e l e" userId="c9009a7b7f848052" providerId="LiveId" clId="{58A4E0F6-0440-4562-B4AB-0F55C4023FC7}" dt="2024-05-28T20:14:51.643" v="14166" actId="14100"/>
          <ac:spMkLst>
            <pc:docMk/>
            <pc:sldMk cId="2288597255" sldId="298"/>
            <ac:spMk id="11" creationId="{987B3BB2-2BF4-3880-92CD-3BDF1E6FC306}"/>
          </ac:spMkLst>
        </pc:spChg>
        <pc:spChg chg="add mod">
          <ac:chgData name="i s a b e l e" userId="c9009a7b7f848052" providerId="LiveId" clId="{58A4E0F6-0440-4562-B4AB-0F55C4023FC7}" dt="2024-05-28T20:15:43.868" v="14173" actId="14100"/>
          <ac:spMkLst>
            <pc:docMk/>
            <pc:sldMk cId="2288597255" sldId="298"/>
            <ac:spMk id="13" creationId="{8EB7C333-A319-2127-1783-11ADD9D7F1A7}"/>
          </ac:spMkLst>
        </pc:spChg>
        <pc:spChg chg="del">
          <ac:chgData name="i s a b e l e" userId="c9009a7b7f848052" providerId="LiveId" clId="{58A4E0F6-0440-4562-B4AB-0F55C4023FC7}" dt="2024-05-28T15:56:17.524" v="11508" actId="478"/>
          <ac:spMkLst>
            <pc:docMk/>
            <pc:sldMk cId="2288597255" sldId="298"/>
            <ac:spMk id="15" creationId="{93E7FFE3-DE66-4489-251D-557601065648}"/>
          </ac:spMkLst>
        </pc:spChg>
        <pc:picChg chg="add mod">
          <ac:chgData name="i s a b e l e" userId="c9009a7b7f848052" providerId="LiveId" clId="{58A4E0F6-0440-4562-B4AB-0F55C4023FC7}" dt="2024-05-28T20:15:19.009" v="14170" actId="1076"/>
          <ac:picMkLst>
            <pc:docMk/>
            <pc:sldMk cId="2288597255" sldId="298"/>
            <ac:picMk id="3" creationId="{57969E8D-DEE7-381D-2113-C2A112F3DB82}"/>
          </ac:picMkLst>
        </pc:picChg>
        <pc:picChg chg="del mod">
          <ac:chgData name="i s a b e l e" userId="c9009a7b7f848052" providerId="LiveId" clId="{58A4E0F6-0440-4562-B4AB-0F55C4023FC7}" dt="2024-05-28T15:56:19.580" v="11510" actId="478"/>
          <ac:picMkLst>
            <pc:docMk/>
            <pc:sldMk cId="2288597255" sldId="298"/>
            <ac:picMk id="9" creationId="{8922338F-91DA-DBE5-0158-49EBAB820D3F}"/>
          </ac:picMkLst>
        </pc:picChg>
      </pc:sldChg>
      <pc:sldChg chg="addSp delSp modSp add del mod ord">
        <pc:chgData name="i s a b e l e" userId="c9009a7b7f848052" providerId="LiveId" clId="{58A4E0F6-0440-4562-B4AB-0F55C4023FC7}" dt="2024-05-28T21:57:23.469" v="14409" actId="47"/>
        <pc:sldMkLst>
          <pc:docMk/>
          <pc:sldMk cId="2830953927" sldId="299"/>
        </pc:sldMkLst>
        <pc:spChg chg="del mod">
          <ac:chgData name="i s a b e l e" userId="c9009a7b7f848052" providerId="LiveId" clId="{58A4E0F6-0440-4562-B4AB-0F55C4023FC7}" dt="2024-05-28T16:15:02.040" v="11850"/>
          <ac:spMkLst>
            <pc:docMk/>
            <pc:sldMk cId="2830953927" sldId="299"/>
            <ac:spMk id="3" creationId="{17ABA64D-59EF-77BB-6A01-B8651082D1A1}"/>
          </ac:spMkLst>
        </pc:spChg>
        <pc:spChg chg="add del mod">
          <ac:chgData name="i s a b e l e" userId="c9009a7b7f848052" providerId="LiveId" clId="{58A4E0F6-0440-4562-B4AB-0F55C4023FC7}" dt="2024-05-28T19:53:47.415" v="14000" actId="20577"/>
          <ac:spMkLst>
            <pc:docMk/>
            <pc:sldMk cId="2830953927" sldId="299"/>
            <ac:spMk id="4" creationId="{83D575F3-099B-E97A-4DE8-040F2F3C7310}"/>
          </ac:spMkLst>
        </pc:spChg>
        <pc:spChg chg="mod">
          <ac:chgData name="i s a b e l e" userId="c9009a7b7f848052" providerId="LiveId" clId="{58A4E0F6-0440-4562-B4AB-0F55C4023FC7}" dt="2024-05-28T19:46:55.177" v="13803" actId="20577"/>
          <ac:spMkLst>
            <pc:docMk/>
            <pc:sldMk cId="2830953927" sldId="299"/>
            <ac:spMk id="5" creationId="{A293E359-6B79-C307-FA97-9F8E18B52C5B}"/>
          </ac:spMkLst>
        </pc:spChg>
        <pc:spChg chg="del">
          <ac:chgData name="i s a b e l e" userId="c9009a7b7f848052" providerId="LiveId" clId="{58A4E0F6-0440-4562-B4AB-0F55C4023FC7}" dt="2024-05-28T16:15:03.679" v="11851" actId="478"/>
          <ac:spMkLst>
            <pc:docMk/>
            <pc:sldMk cId="2830953927" sldId="299"/>
            <ac:spMk id="6" creationId="{A8D9A4A3-81C1-851E-F787-0F474BB03F85}"/>
          </ac:spMkLst>
        </pc:spChg>
        <pc:spChg chg="mod">
          <ac:chgData name="i s a b e l e" userId="c9009a7b7f848052" providerId="LiveId" clId="{58A4E0F6-0440-4562-B4AB-0F55C4023FC7}" dt="2024-05-28T16:29:41.388" v="12483"/>
          <ac:spMkLst>
            <pc:docMk/>
            <pc:sldMk cId="2830953927" sldId="299"/>
            <ac:spMk id="7" creationId="{84931681-3BFD-1767-E7C1-98C9570442DF}"/>
          </ac:spMkLst>
        </pc:spChg>
        <pc:spChg chg="mod">
          <ac:chgData name="i s a b e l e" userId="c9009a7b7f848052" providerId="LiveId" clId="{58A4E0F6-0440-4562-B4AB-0F55C4023FC7}" dt="2024-05-28T16:33:12.058" v="12499" actId="1076"/>
          <ac:spMkLst>
            <pc:docMk/>
            <pc:sldMk cId="2830953927" sldId="299"/>
            <ac:spMk id="8" creationId="{7A7A71DD-85DE-9A37-A353-A35F13C5663A}"/>
          </ac:spMkLst>
        </pc:spChg>
        <pc:spChg chg="add del">
          <ac:chgData name="i s a b e l e" userId="c9009a7b7f848052" providerId="LiveId" clId="{58A4E0F6-0440-4562-B4AB-0F55C4023FC7}" dt="2024-05-28T19:42:38.282" v="13179" actId="478"/>
          <ac:spMkLst>
            <pc:docMk/>
            <pc:sldMk cId="2830953927" sldId="299"/>
            <ac:spMk id="10" creationId="{D6092706-5AD1-B0A9-5C54-9308512A6769}"/>
          </ac:spMkLst>
        </pc:spChg>
        <pc:spChg chg="mod">
          <ac:chgData name="i s a b e l e" userId="c9009a7b7f848052" providerId="LiveId" clId="{58A4E0F6-0440-4562-B4AB-0F55C4023FC7}" dt="2024-05-28T16:15:08.446" v="11852" actId="1076"/>
          <ac:spMkLst>
            <pc:docMk/>
            <pc:sldMk cId="2830953927" sldId="299"/>
            <ac:spMk id="21" creationId="{B036C934-19C8-B4D3-1046-E4F475C212B1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48.405" v="14414" actId="47"/>
        <pc:sldMkLst>
          <pc:docMk/>
          <pc:sldMk cId="1619553046" sldId="300"/>
        </pc:sldMkLst>
        <pc:spChg chg="mod">
          <ac:chgData name="i s a b e l e" userId="c9009a7b7f848052" providerId="LiveId" clId="{58A4E0F6-0440-4562-B4AB-0F55C4023FC7}" dt="2024-05-28T16:33:11.034" v="12497" actId="1076"/>
          <ac:spMkLst>
            <pc:docMk/>
            <pc:sldMk cId="1619553046" sldId="300"/>
            <ac:spMk id="2" creationId="{749B2B20-1F95-C4A7-A050-BF0360C40011}"/>
          </ac:spMkLst>
        </pc:spChg>
        <pc:spChg chg="add del mod">
          <ac:chgData name="i s a b e l e" userId="c9009a7b7f848052" providerId="LiveId" clId="{58A4E0F6-0440-4562-B4AB-0F55C4023FC7}" dt="2024-05-28T19:54:23.847" v="14001" actId="1076"/>
          <ac:spMkLst>
            <pc:docMk/>
            <pc:sldMk cId="1619553046" sldId="300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36:21.308" v="12537" actId="20577"/>
          <ac:spMkLst>
            <pc:docMk/>
            <pc:sldMk cId="1619553046" sldId="300"/>
            <ac:spMk id="4" creationId="{0540B756-4433-DD2E-6B13-DBF781A728D2}"/>
          </ac:spMkLst>
        </pc:spChg>
        <pc:spChg chg="mod">
          <ac:chgData name="i s a b e l e" userId="c9009a7b7f848052" providerId="LiveId" clId="{58A4E0F6-0440-4562-B4AB-0F55C4023FC7}" dt="2024-05-28T19:46:14.889" v="13793" actId="1076"/>
          <ac:spMkLst>
            <pc:docMk/>
            <pc:sldMk cId="1619553046" sldId="300"/>
            <ac:spMk id="5" creationId="{A293E359-6B79-C307-FA97-9F8E18B52C5B}"/>
          </ac:spMkLst>
        </pc:spChg>
        <pc:spChg chg="del mod">
          <ac:chgData name="i s a b e l e" userId="c9009a7b7f848052" providerId="LiveId" clId="{58A4E0F6-0440-4562-B4AB-0F55C4023FC7}" dt="2024-05-28T19:46:02.993" v="13789" actId="478"/>
          <ac:spMkLst>
            <pc:docMk/>
            <pc:sldMk cId="1619553046" sldId="300"/>
            <ac:spMk id="6" creationId="{A8D9A4A3-81C1-851E-F787-0F474BB03F85}"/>
          </ac:spMkLst>
        </pc:spChg>
      </pc:sldChg>
      <pc:sldChg chg="delSp modSp add del mod ord">
        <pc:chgData name="i s a b e l e" userId="c9009a7b7f848052" providerId="LiveId" clId="{58A4E0F6-0440-4562-B4AB-0F55C4023FC7}" dt="2024-05-28T21:57:54.503" v="14446" actId="47"/>
        <pc:sldMkLst>
          <pc:docMk/>
          <pc:sldMk cId="2558494073" sldId="301"/>
        </pc:sldMkLst>
        <pc:spChg chg="mod">
          <ac:chgData name="i s a b e l e" userId="c9009a7b7f848052" providerId="LiveId" clId="{58A4E0F6-0440-4562-B4AB-0F55C4023FC7}" dt="2024-05-28T16:27:08.227" v="12394" actId="1076"/>
          <ac:spMkLst>
            <pc:docMk/>
            <pc:sldMk cId="2558494073" sldId="301"/>
            <ac:spMk id="3" creationId="{17ABA64D-59EF-77BB-6A01-B8651082D1A1}"/>
          </ac:spMkLst>
        </pc:spChg>
        <pc:spChg chg="mod">
          <ac:chgData name="i s a b e l e" userId="c9009a7b7f848052" providerId="LiveId" clId="{58A4E0F6-0440-4562-B4AB-0F55C4023FC7}" dt="2024-05-28T19:40:04.314" v="12623" actId="20577"/>
          <ac:spMkLst>
            <pc:docMk/>
            <pc:sldMk cId="2558494073" sldId="301"/>
            <ac:spMk id="4" creationId="{155A6679-59A7-84BE-4BAF-D7A33F49B33C}"/>
          </ac:spMkLst>
        </pc:spChg>
        <pc:spChg chg="mod">
          <ac:chgData name="i s a b e l e" userId="c9009a7b7f848052" providerId="LiveId" clId="{58A4E0F6-0440-4562-B4AB-0F55C4023FC7}" dt="2024-05-28T19:49:36.328" v="13836" actId="1076"/>
          <ac:spMkLst>
            <pc:docMk/>
            <pc:sldMk cId="2558494073" sldId="301"/>
            <ac:spMk id="5" creationId="{A293E359-6B79-C307-FA97-9F8E18B52C5B}"/>
          </ac:spMkLst>
        </pc:spChg>
        <pc:spChg chg="del">
          <ac:chgData name="i s a b e l e" userId="c9009a7b7f848052" providerId="LiveId" clId="{58A4E0F6-0440-4562-B4AB-0F55C4023FC7}" dt="2024-05-28T16:27:10.324" v="12395" actId="478"/>
          <ac:spMkLst>
            <pc:docMk/>
            <pc:sldMk cId="2558494073" sldId="301"/>
            <ac:spMk id="6" creationId="{A8D9A4A3-81C1-851E-F787-0F474BB03F85}"/>
          </ac:spMkLst>
        </pc:spChg>
      </pc:sldChg>
      <pc:sldChg chg="addSp delSp modSp add del mod ord">
        <pc:chgData name="i s a b e l e" userId="c9009a7b7f848052" providerId="LiveId" clId="{58A4E0F6-0440-4562-B4AB-0F55C4023FC7}" dt="2024-05-28T21:57:54.548" v="14447" actId="47"/>
        <pc:sldMkLst>
          <pc:docMk/>
          <pc:sldMk cId="3802784631" sldId="302"/>
        </pc:sldMkLst>
        <pc:spChg chg="add del mod">
          <ac:chgData name="i s a b e l e" userId="c9009a7b7f848052" providerId="LiveId" clId="{58A4E0F6-0440-4562-B4AB-0F55C4023FC7}" dt="2024-05-28T21:21:57.348" v="14397" actId="478"/>
          <ac:spMkLst>
            <pc:docMk/>
            <pc:sldMk cId="3802784631" sldId="302"/>
            <ac:spMk id="3" creationId="{4C088D35-01CF-1A30-B8ED-8C8478BAAF6D}"/>
          </ac:spMkLst>
        </pc:spChg>
        <pc:spChg chg="mod">
          <ac:chgData name="i s a b e l e" userId="c9009a7b7f848052" providerId="LiveId" clId="{58A4E0F6-0440-4562-B4AB-0F55C4023FC7}" dt="2024-05-28T20:42:54.659" v="14352" actId="20577"/>
          <ac:spMkLst>
            <pc:docMk/>
            <pc:sldMk cId="3802784631" sldId="302"/>
            <ac:spMk id="4" creationId="{91A6ED24-7DD3-D45F-0205-A2926F08E234}"/>
          </ac:spMkLst>
        </pc:spChg>
        <pc:spChg chg="del mod">
          <ac:chgData name="i s a b e l e" userId="c9009a7b7f848052" providerId="LiveId" clId="{58A4E0F6-0440-4562-B4AB-0F55C4023FC7}" dt="2024-05-28T20:41:07.581" v="14322" actId="478"/>
          <ac:spMkLst>
            <pc:docMk/>
            <pc:sldMk cId="3802784631" sldId="302"/>
            <ac:spMk id="6" creationId="{52CBC770-E3C5-57D2-1A41-DB64DAD0126F}"/>
          </ac:spMkLst>
        </pc:spChg>
        <pc:spChg chg="add mod">
          <ac:chgData name="i s a b e l e" userId="c9009a7b7f848052" providerId="LiveId" clId="{58A4E0F6-0440-4562-B4AB-0F55C4023FC7}" dt="2024-05-28T21:22:26.754" v="14408" actId="1076"/>
          <ac:spMkLst>
            <pc:docMk/>
            <pc:sldMk cId="3802784631" sldId="302"/>
            <ac:spMk id="6" creationId="{FC76E911-0121-0B05-C924-C20BE6C1A32C}"/>
          </ac:spMkLst>
        </pc:spChg>
        <pc:spChg chg="del">
          <ac:chgData name="i s a b e l e" userId="c9009a7b7f848052" providerId="LiveId" clId="{58A4E0F6-0440-4562-B4AB-0F55C4023FC7}" dt="2024-05-28T20:41:05.788" v="14320" actId="478"/>
          <ac:spMkLst>
            <pc:docMk/>
            <pc:sldMk cId="3802784631" sldId="302"/>
            <ac:spMk id="7" creationId="{2B1602E2-246D-2D0E-1440-C67AD0540376}"/>
          </ac:spMkLst>
        </pc:spChg>
        <pc:spChg chg="del mod">
          <ac:chgData name="i s a b e l e" userId="c9009a7b7f848052" providerId="LiveId" clId="{58A4E0F6-0440-4562-B4AB-0F55C4023FC7}" dt="2024-05-28T20:41:03.651" v="14319" actId="478"/>
          <ac:spMkLst>
            <pc:docMk/>
            <pc:sldMk cId="3802784631" sldId="302"/>
            <ac:spMk id="8" creationId="{81240D27-B2CF-051A-298D-23C71037B6E5}"/>
          </ac:spMkLst>
        </pc:spChg>
        <pc:spChg chg="del mod">
          <ac:chgData name="i s a b e l e" userId="c9009a7b7f848052" providerId="LiveId" clId="{58A4E0F6-0440-4562-B4AB-0F55C4023FC7}" dt="2024-05-28T20:41:01.732" v="14317" actId="478"/>
          <ac:spMkLst>
            <pc:docMk/>
            <pc:sldMk cId="3802784631" sldId="302"/>
            <ac:spMk id="9" creationId="{FEB710EE-BCE4-F086-D925-5857AB29BA1F}"/>
          </ac:spMkLst>
        </pc:spChg>
        <pc:spChg chg="add del mod">
          <ac:chgData name="i s a b e l e" userId="c9009a7b7f848052" providerId="LiveId" clId="{58A4E0F6-0440-4562-B4AB-0F55C4023FC7}" dt="2024-05-28T20:44:01.004" v="14357" actId="478"/>
          <ac:spMkLst>
            <pc:docMk/>
            <pc:sldMk cId="3802784631" sldId="302"/>
            <ac:spMk id="10" creationId="{F467628C-8C7B-A5DD-A3BD-0D193449A6A8}"/>
          </ac:spMkLst>
        </pc:spChg>
        <pc:spChg chg="add del mod">
          <ac:chgData name="i s a b e l e" userId="c9009a7b7f848052" providerId="LiveId" clId="{58A4E0F6-0440-4562-B4AB-0F55C4023FC7}" dt="2024-05-28T20:44:54.282" v="14365" actId="478"/>
          <ac:spMkLst>
            <pc:docMk/>
            <pc:sldMk cId="3802784631" sldId="302"/>
            <ac:spMk id="13" creationId="{57F882F6-EFF2-B8AE-7B44-DFB30EB54B0C}"/>
          </ac:spMkLst>
        </pc:spChg>
        <pc:spChg chg="add mod ord">
          <ac:chgData name="i s a b e l e" userId="c9009a7b7f848052" providerId="LiveId" clId="{58A4E0F6-0440-4562-B4AB-0F55C4023FC7}" dt="2024-05-28T20:50:49.745" v="14392" actId="1076"/>
          <ac:spMkLst>
            <pc:docMk/>
            <pc:sldMk cId="3802784631" sldId="302"/>
            <ac:spMk id="14" creationId="{EC3074B6-A3F3-C254-0432-AFB798A0A07B}"/>
          </ac:spMkLst>
        </pc:spChg>
        <pc:spChg chg="mod">
          <ac:chgData name="i s a b e l e" userId="c9009a7b7f848052" providerId="LiveId" clId="{58A4E0F6-0440-4562-B4AB-0F55C4023FC7}" dt="2024-05-28T20:50:37.929" v="14389" actId="1076"/>
          <ac:spMkLst>
            <pc:docMk/>
            <pc:sldMk cId="3802784631" sldId="302"/>
            <ac:spMk id="16" creationId="{4C68F408-0655-239C-E343-951CB00D78A0}"/>
          </ac:spMkLst>
        </pc:spChg>
        <pc:grpChg chg="add mod">
          <ac:chgData name="i s a b e l e" userId="c9009a7b7f848052" providerId="LiveId" clId="{58A4E0F6-0440-4562-B4AB-0F55C4023FC7}" dt="2024-05-28T20:50:49.745" v="14392" actId="1076"/>
          <ac:grpSpMkLst>
            <pc:docMk/>
            <pc:sldMk cId="3802784631" sldId="302"/>
            <ac:grpSpMk id="15" creationId="{3F6F7C10-BC77-AED1-314A-71F3C51D6455}"/>
          </ac:grpSpMkLst>
        </pc:grpChg>
        <pc:picChg chg="del">
          <ac:chgData name="i s a b e l e" userId="c9009a7b7f848052" providerId="LiveId" clId="{58A4E0F6-0440-4562-B4AB-0F55C4023FC7}" dt="2024-05-28T20:40:59.691" v="14314" actId="478"/>
          <ac:picMkLst>
            <pc:docMk/>
            <pc:sldMk cId="3802784631" sldId="302"/>
            <ac:picMk id="3" creationId="{ABB27915-2ECD-E046-663A-D6699FBE4425}"/>
          </ac:picMkLst>
        </pc:picChg>
        <pc:picChg chg="add del mod">
          <ac:chgData name="i s a b e l e" userId="c9009a7b7f848052" providerId="LiveId" clId="{58A4E0F6-0440-4562-B4AB-0F55C4023FC7}" dt="2024-05-28T20:44:15.467" v="14360" actId="478"/>
          <ac:picMkLst>
            <pc:docMk/>
            <pc:sldMk cId="3802784631" sldId="302"/>
            <ac:picMk id="5" creationId="{824CA5D6-D5C1-AA70-2080-51D559DC2A4B}"/>
          </ac:picMkLst>
        </pc:picChg>
        <pc:picChg chg="add del mod">
          <ac:chgData name="i s a b e l e" userId="c9009a7b7f848052" providerId="LiveId" clId="{58A4E0F6-0440-4562-B4AB-0F55C4023FC7}" dt="2024-05-28T20:44:54.282" v="14365" actId="478"/>
          <ac:picMkLst>
            <pc:docMk/>
            <pc:sldMk cId="3802784631" sldId="302"/>
            <ac:picMk id="12" creationId="{289978E0-DE6C-5653-8EEF-E9F0BAB0C260}"/>
          </ac:picMkLst>
        </pc:picChg>
        <pc:picChg chg="add mod">
          <ac:chgData name="i s a b e l e" userId="c9009a7b7f848052" providerId="LiveId" clId="{58A4E0F6-0440-4562-B4AB-0F55C4023FC7}" dt="2024-05-28T21:21:46.571" v="14394" actId="3626"/>
          <ac:picMkLst>
            <pc:docMk/>
            <pc:sldMk cId="3802784631" sldId="302"/>
            <ac:picMk id="1026" creationId="{AD40E6B4-5AC6-243F-5C4F-D5FCCC9847E2}"/>
          </ac:picMkLst>
        </pc:picChg>
      </pc:sldChg>
      <pc:sldMasterChg chg="setBg modSldLayout">
        <pc:chgData name="i s a b e l e" userId="c9009a7b7f848052" providerId="LiveId" clId="{58A4E0F6-0440-4562-B4AB-0F55C4023FC7}" dt="2024-05-21T20:46:41.244" v="1197"/>
        <pc:sldMasterMkLst>
          <pc:docMk/>
          <pc:sldMasterMk cId="4289775168" sldId="2147483672"/>
        </pc:sldMasterMkLst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2698931547" sldId="2147483673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1601489592" sldId="2147483674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3129281757" sldId="2147483675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535193662" sldId="2147483676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875074866" sldId="2147483677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51609148" sldId="2147483678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1288743935" sldId="2147483679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829159771" sldId="2147483680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822309535" sldId="2147483681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3770915801" sldId="2147483682"/>
          </pc:sldLayoutMkLst>
        </pc:sldLayoutChg>
        <pc:sldLayoutChg chg="setBg">
          <pc:chgData name="i s a b e l e" userId="c9009a7b7f848052" providerId="LiveId" clId="{58A4E0F6-0440-4562-B4AB-0F55C4023FC7}" dt="2024-05-21T20:46:41.244" v="1197"/>
          <pc:sldLayoutMkLst>
            <pc:docMk/>
            <pc:sldMasterMk cId="4289775168" sldId="2147483672"/>
            <pc:sldLayoutMk cId="2162250335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B29A596-0D98-3A5B-28FD-E8A6C2048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352F6A-FC26-EF3C-C8F3-9828EF22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A0C8-2C8F-4453-884B-35C13EC7F896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93E58E-FA14-908A-8C05-126998915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6FBA0A-BCE7-B7F9-BFF1-EBB6960BFC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CF60-148C-4DD8-8CB7-68E3AEB3D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64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BF701-9B79-46A8-8C05-9109B3C17D49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8F80-CCE7-44B3-9AA0-12C50E5F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4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900-3C1D-422F-A996-DCADA2D2C30E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93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A5A6-49F5-477F-B95C-8B6115D93EC5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9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CB3-42E7-467C-AA48-6E8DD0740201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78A5-92A0-4D84-A2D4-C09B38CE7067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4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83B-2338-47C6-9431-47A738C5D2FD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28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22-63E7-457C-B8E0-860EEFD4B069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16A-8968-4680-84D1-A6EA8E812CAD}" type="datetime1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CA0E-D8CF-4A1C-A11E-1CB5BE87B73E}" type="datetime1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AA64-3F18-4605-93C4-0B204E5ED2FE}" type="datetime1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A09F-1335-4EB9-8EDC-CC4EBC1A3B2D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5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9604-D2A1-4A15-AE4D-6F9C25AC3B3D}" type="datetime1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30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9529C-F82C-4405-816D-77A9AED4C93E}" type="datetime1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C350E-D7FC-4AFC-8D70-BC399F36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hv.rs/viewpic/bTxobo_page-break-designs-transparent-hd-png-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9000">
              <a:srgbClr val="090B28"/>
            </a:gs>
            <a:gs pos="82000">
              <a:srgbClr val="180A2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3066BE-E03C-230E-1EFD-EF7C9A89EAF1}"/>
              </a:ext>
            </a:extLst>
          </p:cNvPr>
          <p:cNvSpPr txBox="1"/>
          <p:nvPr/>
        </p:nvSpPr>
        <p:spPr>
          <a:xfrm>
            <a:off x="4076875" y="12324970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Isabele Silvestre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036C934-19C8-B4D3-1046-E4F475C212B1}"/>
              </a:ext>
            </a:extLst>
          </p:cNvPr>
          <p:cNvSpPr/>
          <p:nvPr/>
        </p:nvSpPr>
        <p:spPr>
          <a:xfrm flipV="1">
            <a:off x="825498" y="1591953"/>
            <a:ext cx="7950199" cy="45719"/>
          </a:xfrm>
          <a:prstGeom prst="rect">
            <a:avLst/>
          </a:prstGeom>
          <a:gradFill>
            <a:gsLst>
              <a:gs pos="30000">
                <a:srgbClr val="548EBF"/>
              </a:gs>
              <a:gs pos="52000">
                <a:srgbClr val="3D529A"/>
              </a:gs>
              <a:gs pos="83000">
                <a:srgbClr val="261674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257D6A8-0D99-7905-5BA0-4023457A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5" y="1801247"/>
            <a:ext cx="9446404" cy="94604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01DC3E-0729-ED42-05B8-24903E7EB65E}"/>
              </a:ext>
            </a:extLst>
          </p:cNvPr>
          <p:cNvSpPr txBox="1"/>
          <p:nvPr/>
        </p:nvSpPr>
        <p:spPr>
          <a:xfrm>
            <a:off x="2220467" y="11562507"/>
            <a:ext cx="5464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</a:t>
            </a:r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FF39E1-B495-FD4F-4327-5BBA6974D128}"/>
              </a:ext>
            </a:extLst>
          </p:cNvPr>
          <p:cNvSpPr txBox="1"/>
          <p:nvPr/>
        </p:nvSpPr>
        <p:spPr>
          <a:xfrm>
            <a:off x="1671611" y="622045"/>
            <a:ext cx="62579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87991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327E3D0-4EEA-1066-67D9-A33252709747}"/>
              </a:ext>
            </a:extLst>
          </p:cNvPr>
          <p:cNvGrpSpPr/>
          <p:nvPr/>
        </p:nvGrpSpPr>
        <p:grpSpPr>
          <a:xfrm>
            <a:off x="1160703" y="520367"/>
            <a:ext cx="7451281" cy="3932292"/>
            <a:chOff x="1659467" y="786374"/>
            <a:chExt cx="6248400" cy="393229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C60B09-9896-B9C9-397A-1D904E28ACAA}"/>
                </a:ext>
              </a:extLst>
            </p:cNvPr>
            <p:cNvSpPr txBox="1"/>
            <p:nvPr/>
          </p:nvSpPr>
          <p:spPr>
            <a:xfrm>
              <a:off x="1659467" y="786374"/>
              <a:ext cx="6248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 err="1">
                  <a:latin typeface="+mj-lt"/>
                </a:rPr>
                <a:t>xxxxxxxxxxxx</a:t>
              </a:r>
              <a:endParaRPr lang="pt-BR" sz="4400" dirty="0">
                <a:latin typeface="+mj-lt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87B3BB2-2BF4-3880-92CD-3BDF1E6FC306}"/>
                </a:ext>
              </a:extLst>
            </p:cNvPr>
            <p:cNvSpPr txBox="1"/>
            <p:nvPr/>
          </p:nvSpPr>
          <p:spPr>
            <a:xfrm>
              <a:off x="1659467" y="1968165"/>
              <a:ext cx="60684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dirty="0" err="1"/>
                <a:t>xxxxxxxxxxxxxxxxxxxxxxxxxxxxxxxxxxxxxxxxxxxxxxxxxxx</a:t>
              </a:r>
              <a:endParaRPr lang="pt-BR" sz="32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1A46D5-11C3-F7F6-6A58-EA8FAE3E9EAE}"/>
                </a:ext>
              </a:extLst>
            </p:cNvPr>
            <p:cNvSpPr txBox="1"/>
            <p:nvPr/>
          </p:nvSpPr>
          <p:spPr>
            <a:xfrm>
              <a:off x="1659467" y="3703003"/>
              <a:ext cx="606848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/>
                <a:t>xxxxxxxxxxxxxxxxxxxxxxxxxxxxxxxxxxxxxxxxxxxxxxxxxxxxxxxxxxxxxxxxxxxxxxxxxxxxxxxxxxxxxxxxxxxxxxxxxxxxxxxxxxxxxxxxxxxxxxxxxxxxxxxxxxxxxxxxxxxxxxxxxxxxxxxxxxxxxxxxxxxxxxxxxxxxxxxxxxxxxxx</a:t>
              </a:r>
            </a:p>
          </p:txBody>
        </p:sp>
      </p:grp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EA516EF4-8849-63CC-3814-8A67320A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59547" y="11394406"/>
            <a:ext cx="3682106" cy="620820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91036-251C-AEB2-AEA5-50FE9E13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680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036C934-19C8-B4D3-1046-E4F475C212B1}"/>
              </a:ext>
            </a:extLst>
          </p:cNvPr>
          <p:cNvSpPr/>
          <p:nvPr/>
        </p:nvSpPr>
        <p:spPr>
          <a:xfrm>
            <a:off x="1538819" y="8432800"/>
            <a:ext cx="6523561" cy="51020"/>
          </a:xfrm>
          <a:prstGeom prst="rect">
            <a:avLst/>
          </a:prstGeom>
          <a:gradFill>
            <a:gsLst>
              <a:gs pos="30000">
                <a:srgbClr val="548EBF"/>
              </a:gs>
              <a:gs pos="52000">
                <a:srgbClr val="3D529A"/>
              </a:gs>
              <a:gs pos="83000">
                <a:srgbClr val="261674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ABA64D-59EF-77BB-6A01-B8651082D1A1}"/>
              </a:ext>
            </a:extLst>
          </p:cNvPr>
          <p:cNvSpPr txBox="1"/>
          <p:nvPr/>
        </p:nvSpPr>
        <p:spPr>
          <a:xfrm>
            <a:off x="3042609" y="2420733"/>
            <a:ext cx="4808551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93E359-6B79-C307-FA97-9F8E18B52C5B}"/>
              </a:ext>
            </a:extLst>
          </p:cNvPr>
          <p:cNvSpPr txBox="1"/>
          <p:nvPr/>
        </p:nvSpPr>
        <p:spPr>
          <a:xfrm>
            <a:off x="3042609" y="7400056"/>
            <a:ext cx="322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XXXXXXXXX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D9A4A3-81C1-851E-F787-0F474BB03F85}"/>
              </a:ext>
            </a:extLst>
          </p:cNvPr>
          <p:cNvSpPr txBox="1"/>
          <p:nvPr/>
        </p:nvSpPr>
        <p:spPr>
          <a:xfrm>
            <a:off x="1926155" y="8821057"/>
            <a:ext cx="613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bg1"/>
                </a:solidFill>
                <a:cs typeface="Times New Roman" panose="02020603050405020304" pitchFamily="18" charset="0"/>
              </a:rPr>
              <a:t> XXXXXXXXXXXXXXXXXXXXXXXXXXXXXXXXXXXXXXXXX</a:t>
            </a:r>
            <a:endParaRPr lang="pt-BR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38BF20-D0E1-83F0-A3CD-12BA0083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2862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13</Words>
  <Application>Microsoft Office PowerPoint</Application>
  <PresentationFormat>Papel A3 (297 x 420 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 s a b e l e</dc:creator>
  <cp:lastModifiedBy>i s a b e l e</cp:lastModifiedBy>
  <cp:revision>1</cp:revision>
  <dcterms:created xsi:type="dcterms:W3CDTF">2024-05-21T13:48:02Z</dcterms:created>
  <dcterms:modified xsi:type="dcterms:W3CDTF">2024-05-28T21:59:17Z</dcterms:modified>
</cp:coreProperties>
</file>