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4497CA-AF0C-424B-8099-C70AE1D534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502BE8-DE45-43CB-AB89-EA4A7E52AC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02-01-2024 15:59:09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2B8EC09-7A69-4D39-95BC-5E76D808F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2024-01-02T10:29:09Z</dcterms:created>
  <dcterms:modified xsi:type="dcterms:W3CDTF">2024-01-02T10:29:09Z</dcterms:modified>
</cp:coreProperties>
</file>