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notesMasters/notesMaster1.xml" ContentType="application/vnd.openxmlformats-officedocument.presentationml.notesMaster+xml"/>
  <Override PartName="/ppt/theme/theme4.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heme/theme5.xml" ContentType="application/vnd.openxmlformats-officedocument.theme+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648" r:id="rId1"/>
    <p:sldMasterId id="2147483649" r:id="rId2"/>
    <p:sldMasterId id="214748365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7" r:id="rId15"/>
  </p:sldIdLst>
  <p:sldSz type="custom" cy="6858000" cx="12192000"/>
  <p:notesSz cx="9144000" cy="6858000"/>
  <p:defaultTex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View">
  <p:normalViewPr showOutlineIcons="1" snapVertSplitter="0" vertBarState="restored" horzBarState="restored" preferSingleView="0">
    <p:restoredLeft sz="15620" autoAdjust="0"/>
    <p:restoredTop sz="94660" autoAdjust="0"/>
  </p:normalViewPr>
  <p:slideViewPr>
    <p:cSldViewPr showGuides="1" snapToGrid="1" snapToObjects="0">
      <p:cViewPr varScale="1">
        <p:scale>
          <a:sx n="100" d="100"/>
          <a:sy n="100" d="100"/>
        </p:scale>
        <p:origin x="-840" y="-90"/>
      </p:cViewPr>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02" name=""/>
        <p:cNvGrpSpPr/>
        <p:nvPr/>
      </p:nvGrpSpPr>
      <p:grpSpPr>
        <a:xfrm rot="0">
          <a:off x="0" y="0"/>
          <a:ext cx="0" cy="0"/>
          <a:chOff x="0" y="0"/>
          <a:chExt cx="0" cy="0"/>
        </a:xfrm>
      </p:grpSpPr>
      <p:sp>
        <p:nvSpPr>
          <p:cNvPr id="1048755" name=""/>
          <p:cNvSpPr/>
          <p:nvPr>
            <p:ph type="hdr" sz="quarter" idx="0"/>
          </p:nvPr>
        </p:nvSpPr>
        <p:spPr>
          <a:xfrm rot="0">
            <a:off x="0" y="0"/>
            <a:ext cx="5283200" cy="344487"/>
          </a:xfrm>
          <a:prstGeom prst="rect"/>
          <a:noFill/>
          <a:ln>
            <a:noFill/>
          </a:ln>
        </p:spPr>
        <p:txBody>
          <a:bodyPr anchor="t" bIns="45720" lIns="91440" rIns="91440" tIns="45720" vert="horz"/>
          <a:p>
            <a:pPr algn="l" indent="0" lvl="0" marL="0">
              <a:buFontTx/>
              <a:buNone/>
            </a:pPr>
            <a:endParaRPr altLang="en-US" sz="1200" lang="zh-CN">
              <a:latin typeface="Calibri" pitchFamily="0" charset="0"/>
              <a:ea typeface="等线" pitchFamily="0" charset="0"/>
            </a:endParaRPr>
          </a:p>
        </p:txBody>
      </p:sp>
      <p:sp>
        <p:nvSpPr>
          <p:cNvPr id="1048756" name=""/>
          <p:cNvSpPr/>
          <p:nvPr>
            <p:ph type="dt" sz="full" idx="1"/>
          </p:nvPr>
        </p:nvSpPr>
        <p:spPr>
          <a:xfrm rot="0">
            <a:off x="6905625" y="0"/>
            <a:ext cx="5283200" cy="344487"/>
          </a:xfrm>
          <a:prstGeom prst="rect"/>
          <a:noFill/>
          <a:ln>
            <a:noFill/>
          </a:ln>
        </p:spPr>
        <p:txBody>
          <a:bodyPr anchor="t" bIns="45720" lIns="91440" rIns="91440" tIns="45720" vert="horz"/>
          <a:p>
            <a:pPr algn="r" indent="0" lvl="0" marL="0">
              <a:buFontTx/>
              <a:buNone/>
            </a:pPr>
            <a:fld id="{566ABCEB-ACFC-4714-9973-3DA970169C29}" type="datetime1">
              <a:rPr altLang="en-US" sz="1200" lang="en-US">
                <a:latin typeface="Calibri" pitchFamily="0" charset="0"/>
                <a:ea typeface="等线" pitchFamily="0" charset="0"/>
              </a:rPr>
              <a:pPr algn="r" indent="0" lvl="0" marL="0">
                <a:buFontTx/>
                <a:buNone/>
              </a:pPr>
            </a:fld>
            <a:endParaRPr altLang="en-US" sz="1200" lang="en-US">
              <a:latin typeface="Calibri" pitchFamily="0" charset="0"/>
              <a:ea typeface="等线" pitchFamily="0" charset="0"/>
            </a:endParaRPr>
          </a:p>
        </p:txBody>
      </p:sp>
      <p:sp>
        <p:nvSpPr>
          <p:cNvPr id="1048757" name=""/>
          <p:cNvSpPr/>
          <p:nvPr>
            <p:ph type="sldImg" sz="full" idx="2"/>
          </p:nvPr>
        </p:nvSpPr>
        <p:spPr>
          <a:xfrm rot="0">
            <a:off x="4038600" y="857250"/>
            <a:ext cx="4114800" cy="2314575"/>
          </a:xfrm>
          <a:prstGeom prst="rect"/>
          <a:solidFill>
            <a:srgbClr val="FFFFFF"/>
          </a:solidFill>
          <a:ln w="12700" cap="flat" cmpd="sng">
            <a:solidFill>
              <a:srgbClr val="000000">
                <a:alpha val="100000"/>
              </a:srgbClr>
            </a:solidFill>
            <a:prstDash val="solid"/>
            <a:round/>
          </a:ln>
        </p:spPr>
        <p:txBody>
          <a:bodyPr anchor="t" bIns="45720" lIns="91440" rIns="91440" tIns="45720" vert="horz"/>
          <a:p/>
        </p:txBody>
      </p:sp>
      <p:sp>
        <p:nvSpPr>
          <p:cNvPr id="1048758" name=""/>
          <p:cNvSpPr/>
          <p:nvPr>
            <p:ph type="body" sz="quarter" idx="3"/>
          </p:nvPr>
        </p:nvSpPr>
        <p:spPr>
          <a:xfrm rot="0">
            <a:off x="1219200" y="3300412"/>
            <a:ext cx="9753600" cy="2700337"/>
          </a:xfrm>
          <a:prstGeom prst="rect"/>
          <a:noFill/>
          <a:ln>
            <a:noFill/>
          </a:ln>
        </p:spPr>
        <p:txBody>
          <a:bodyPr anchor="t" bIns="45720" lIns="91440" rIns="91440" tIns="45720" vert="horz"/>
          <a:p>
            <a:pPr lvl="0"/>
            <a:r>
              <a:t>Click to edit Master text styles</a:t>
            </a:r>
          </a:p>
          <a:p>
            <a:pPr lvl="1"/>
            <a:r>
              <a:t>Second level</a:t>
            </a:r>
          </a:p>
          <a:p>
            <a:pPr lvl="2"/>
            <a:r>
              <a:t>Third level</a:t>
            </a:r>
          </a:p>
          <a:p>
            <a:pPr lvl="3"/>
            <a:r>
              <a:t>Fourth level</a:t>
            </a:r>
          </a:p>
          <a:p>
            <a:pPr lvl="4"/>
            <a:r>
              <a:t>Fifth level</a:t>
            </a:r>
          </a:p>
        </p:txBody>
      </p:sp>
      <p:sp>
        <p:nvSpPr>
          <p:cNvPr id="1048759" name=""/>
          <p:cNvSpPr/>
          <p:nvPr>
            <p:ph type="ftr" sz="quarter" idx="4"/>
          </p:nvPr>
        </p:nvSpPr>
        <p:spPr>
          <a:xfrm rot="0">
            <a:off x="0" y="6513512"/>
            <a:ext cx="5283200" cy="344487"/>
          </a:xfrm>
          <a:prstGeom prst="rect"/>
          <a:noFill/>
          <a:ln>
            <a:noFill/>
          </a:ln>
        </p:spPr>
        <p:txBody>
          <a:bodyPr anchor="b" bIns="45720" lIns="91440" rIns="91440" tIns="45720" vert="horz"/>
          <a:p>
            <a:pPr algn="l" indent="0" lvl="0" marL="0">
              <a:buFontTx/>
              <a:buNone/>
            </a:pPr>
            <a:endParaRPr altLang="en-US" sz="1200" lang="zh-CN">
              <a:latin typeface="Calibri" pitchFamily="0" charset="0"/>
              <a:ea typeface="等线" pitchFamily="0" charset="0"/>
            </a:endParaRPr>
          </a:p>
        </p:txBody>
      </p:sp>
      <p:sp>
        <p:nvSpPr>
          <p:cNvPr id="1048760" name=""/>
          <p:cNvSpPr/>
          <p:nvPr>
            <p:ph type="sldNum" sz="quarter" idx="5"/>
          </p:nvPr>
        </p:nvSpPr>
        <p:spPr>
          <a:xfrm rot="0">
            <a:off x="6905625" y="6513512"/>
            <a:ext cx="5283200" cy="344487"/>
          </a:xfrm>
          <a:prstGeom prst="rect"/>
          <a:noFill/>
          <a:ln>
            <a:noFill/>
          </a:ln>
        </p:spPr>
        <p:txBody>
          <a:bodyPr anchor="b" bIns="45720" lIns="91440" rIns="91440" tIns="45720" vert="horz"/>
          <a:p>
            <a:pPr algn="r" indent="0" lvl="0" marL="0">
              <a:buFontTx/>
              <a:buNone/>
            </a:pPr>
            <a:fld id="{566ABCEB-ACFC-4714-9973-3DA970169C29}" type="slidenum">
              <a:rPr altLang="en-US" sz="1200" lang="zh-CN">
                <a:latin typeface="Calibri" pitchFamily="0" charset="0"/>
                <a:ea typeface="等线" pitchFamily="0" charset="0"/>
              </a:rPr>
              <a:pPr algn="r" indent="0" lvl="0" marL="0">
                <a:buFontTx/>
                <a:buNone/>
              </a:pPr>
            </a:fld>
            <a:endParaRPr altLang="en-US" sz="1200" lang="zh-CN">
              <a:latin typeface="Calibri" pitchFamily="0" charset="0"/>
              <a:ea typeface="等线" pitchFamily="0" charset="0"/>
            </a:endParaRPr>
          </a:p>
        </p:txBody>
      </p:sp>
    </p:spTree>
  </p:cSld>
  <p:clrMap accent1="dk1" accent2="dk1" accent3="dk1" accent4="dk1" accent5="dk1" accent6="dk1" bg1="dk1" bg2="dk1" tx1="dk1" tx2="dk1" hlink="dk1" folHlink="dk1"/>
  <p:notesStyle>
    <a:lvl1pPr algn="l" eaLnBrk="1" fontAlgn="base" hangingPunct="1" indent="0" latinLnBrk="0" marL="0" rtl="0">
      <a:lnSpc>
        <a:spcPct val="100000"/>
      </a:lnSpc>
      <a:spcBef>
        <a:spcPct val="0"/>
      </a:spcBef>
      <a:spcAft>
        <a:spcPct val="0"/>
      </a:spcAft>
      <a:buFontTx/>
      <a:buNone/>
      <a:defRPr baseline="0" sz="1200" u="none">
        <a:solidFill>
          <a:schemeClr val="dk1"/>
        </a:solidFill>
        <a:latin typeface="Calibri" pitchFamily="0" charset="0"/>
        <a:ea typeface="等线" pitchFamily="0" charset="0"/>
      </a:defRPr>
    </a:lvl1pPr>
    <a:lvl2pPr algn="l" eaLnBrk="1" fontAlgn="base" hangingPunct="1" indent="0" latinLnBrk="0" marL="457200" rtl="0">
      <a:lnSpc>
        <a:spcPct val="100000"/>
      </a:lnSpc>
      <a:spcBef>
        <a:spcPct val="0"/>
      </a:spcBef>
      <a:spcAft>
        <a:spcPct val="0"/>
      </a:spcAft>
      <a:buFontTx/>
      <a:buNone/>
      <a:defRPr baseline="0" sz="1200" u="none">
        <a:solidFill>
          <a:schemeClr val="dk1"/>
        </a:solidFill>
        <a:latin typeface="Calibri" pitchFamily="0" charset="0"/>
        <a:ea typeface="等线" pitchFamily="0" charset="0"/>
      </a:defRPr>
    </a:lvl2pPr>
    <a:lvl3pPr algn="l" eaLnBrk="1" fontAlgn="base" hangingPunct="1" indent="0" latinLnBrk="0" marL="914400" rtl="0">
      <a:lnSpc>
        <a:spcPct val="100000"/>
      </a:lnSpc>
      <a:spcBef>
        <a:spcPct val="0"/>
      </a:spcBef>
      <a:spcAft>
        <a:spcPct val="0"/>
      </a:spcAft>
      <a:buFontTx/>
      <a:buNone/>
      <a:defRPr baseline="0" sz="1200" u="none">
        <a:solidFill>
          <a:schemeClr val="dk1"/>
        </a:solidFill>
        <a:latin typeface="Calibri" pitchFamily="0" charset="0"/>
        <a:ea typeface="等线" pitchFamily="0" charset="0"/>
      </a:defRPr>
    </a:lvl3pPr>
    <a:lvl4pPr algn="l" eaLnBrk="1" fontAlgn="base" hangingPunct="1" indent="0" latinLnBrk="0" marL="1371600" rtl="0">
      <a:lnSpc>
        <a:spcPct val="100000"/>
      </a:lnSpc>
      <a:spcBef>
        <a:spcPct val="0"/>
      </a:spcBef>
      <a:spcAft>
        <a:spcPct val="0"/>
      </a:spcAft>
      <a:buFontTx/>
      <a:buNone/>
      <a:defRPr baseline="0" sz="1200" u="none">
        <a:solidFill>
          <a:schemeClr val="dk1"/>
        </a:solidFill>
        <a:latin typeface="Calibri" pitchFamily="0" charset="0"/>
        <a:ea typeface="等线" pitchFamily="0" charset="0"/>
      </a:defRPr>
    </a:lvl4pPr>
    <a:lvl5pPr algn="l" eaLnBrk="1" fontAlgn="base" hangingPunct="1" indent="0" latinLnBrk="0" marL="1828800" rtl="0">
      <a:lnSpc>
        <a:spcPct val="100000"/>
      </a:lnSpc>
      <a:spcBef>
        <a:spcPct val="0"/>
      </a:spcBef>
      <a:spcAft>
        <a:spcPct val="0"/>
      </a:spcAft>
      <a:buFontTx/>
      <a:buNone/>
      <a:defRPr baseline="0" sz="1200" u="none">
        <a:solidFill>
          <a:schemeClr val="dk1"/>
        </a:solidFill>
        <a:latin typeface="Calibri" pitchFamily="0" charset="0"/>
        <a:ea typeface="等线" pitchFamily="0" charset="0"/>
      </a:defRPr>
    </a:lvl5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5" name=""/>
        <p:cNvGrpSpPr/>
        <p:nvPr/>
      </p:nvGrpSpPr>
      <p:grpSpPr>
        <a:xfrm rot="0">
          <a:off x="0" y="0"/>
          <a:ext cx="0" cy="0"/>
          <a:chOff x="0" y="0"/>
          <a:chExt cx="0" cy="0"/>
        </a:xfrm>
      </p:grpSpPr>
      <p:sp>
        <p:nvSpPr>
          <p:cNvPr id="1048593" name=""/>
          <p:cNvSpPr/>
          <p:nvPr>
            <p:ph type="sldImg" sz="full" idx="0"/>
          </p:nvPr>
        </p:nvSpPr>
        <p:spPr>
          <a:xfrm rot="0">
            <a:off x="4038600" y="857250"/>
            <a:ext cx="4114800" cy="2314575"/>
          </a:xfrm>
          <a:prstGeom prst="rect"/>
          <a:noFill/>
          <a:ln>
            <a:noFill/>
          </a:ln>
        </p:spPr>
        <p:txBody>
          <a:bodyPr anchor="t" bIns="45720" lIns="91440" rIns="91440" tIns="45720" vert="horz"/>
          <a:p/>
        </p:txBody>
      </p:sp>
      <p:sp>
        <p:nvSpPr>
          <p:cNvPr id="1048594" name=""/>
          <p:cNvSpPr/>
          <p:nvPr>
            <p:ph type="body" sz="full" idx="1"/>
          </p:nvPr>
        </p:nvSpPr>
        <p:spPr>
          <a:xfrm rot="0">
            <a:off x="1219200" y="3300412"/>
            <a:ext cx="9753600" cy="2700337"/>
          </a:xfrm>
          <a:prstGeom prst="rect"/>
          <a:noFill/>
          <a:ln>
            <a:noFill/>
          </a:ln>
        </p:spPr>
        <p:txBody>
          <a:bodyPr anchor="t" bIns="45720" lIns="91440" rIns="91440" tIns="45720" vert="horz"/>
          <a:p>
            <a:pPr indent="0" lvl="0" marL="0">
              <a:buFontTx/>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52" name=""/>
        <p:cNvGrpSpPr/>
        <p:nvPr/>
      </p:nvGrpSpPr>
      <p:grpSpPr>
        <a:xfrm>
          <a:off x="0" y="0"/>
          <a:ext cx="0" cy="0"/>
          <a:chOff x="0" y="0"/>
          <a:chExt cx="0" cy="0"/>
        </a:xfrm>
      </p:grpSpPr>
      <p:sp>
        <p:nvSpPr>
          <p:cNvPr id="1048680" name="Title 1"/>
          <p:cNvSpPr>
            <a:spLocks noGrp="1"/>
          </p:cNvSpPr>
          <p:nvPr>
            <p:ph type="ctrTitle"/>
          </p:nvPr>
        </p:nvSpPr>
        <p:spPr>
          <a:xfrm>
            <a:off x="1524000" y="1122363"/>
            <a:ext cx="9144000" cy="2387600"/>
          </a:xfrm>
        </p:spPr>
        <p:txBody>
          <a:bodyPr anchor="b"/>
          <a:lstStyle>
            <a:lvl1pPr>
              <a:defRPr sz="6000"/>
            </a:lvl1pPr>
          </a:lstStyle>
          <a:p>
            <a:r>
              <a:rPr altLang="zh-CN" lang="en-US" smtClean="0"/>
              <a:t>Click to edit Master title style</a:t>
            </a:r>
            <a:endParaRPr altLang="en-US" lang="zh-CN"/>
          </a:p>
        </p:txBody>
      </p:sp>
      <p:sp>
        <p:nvSpPr>
          <p:cNvPr id="1048681"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676" name=""/>
          <p:cNvSpPr/>
          <p:nvPr>
            <p:ph type="dt" sz="half" idx="2"/>
          </p:nvPr>
        </p:nvSpPr>
        <p:spPr>
          <a:xfrm rot="0">
            <a:off x="10653712" y="6391275"/>
            <a:ext cx="990600" cy="304800"/>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r" indent="0" lvl="0" marL="0">
              <a:buFontTx/>
              <a:buNone/>
            </a:pPr>
            <a:fld id="{566ABCEB-ACFC-4714-9973-3DA970169C29}" type="datetime1">
              <a:rPr altLang="en-US" b="1" sz="1000" lang="en-US">
                <a:solidFill>
                  <a:schemeClr val="accent1"/>
                </a:solidFill>
                <a:latin typeface="Century Gothic" pitchFamily="0" charset="0"/>
                <a:ea typeface="宋体" pitchFamily="0" charset="0"/>
              </a:rPr>
              <a:pPr algn="r" indent="0" lvl="0" marL="0">
                <a:buFontTx/>
                <a:buNone/>
              </a:pPr>
            </a:fld>
            <a:endParaRPr altLang="en-US" b="1" sz="1000" lang="en-US">
              <a:solidFill>
                <a:schemeClr val="accent1"/>
              </a:solidFill>
              <a:latin typeface="Century Gothic" pitchFamily="0" charset="0"/>
              <a:ea typeface="宋体" pitchFamily="0" charset="0"/>
            </a:endParaRPr>
          </a:p>
        </p:txBody>
      </p:sp>
      <p:sp>
        <p:nvSpPr>
          <p:cNvPr id="1048679" name=""/>
          <p:cNvSpPr/>
          <p:nvPr>
            <p:ph type="sldNum" sz="quarter" idx="4"/>
          </p:nvPr>
        </p:nvSpPr>
        <p:spPr>
          <a:xfrm rot="0">
            <a:off x="10352088" y="295275"/>
            <a:ext cx="838200" cy="768350"/>
          </a:xfrm>
          <a:prstGeom prst="rect"/>
          <a:noFill/>
          <a:ln>
            <a:noFill/>
          </a:ln>
        </p:spPr>
        <p:txBody>
          <a:bodyPr anchor="b"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fld id="{566ABCEB-ACFC-4714-9973-3DA970169C29}" type="slidenum">
              <a:rPr altLang="en-US" sz="2800" lang="zh-CN">
                <a:solidFill>
                  <a:schemeClr val="lt1"/>
                </a:solidFill>
                <a:latin typeface="Century Gothic" pitchFamily="0" charset="0"/>
                <a:ea typeface="宋体" pitchFamily="0" charset="0"/>
              </a:rPr>
              <a:pPr algn="ctr" indent="0" lvl="0" marL="0">
                <a:buFontTx/>
                <a:buNone/>
              </a:pPr>
            </a:fld>
            <a:endParaRPr altLang="en-US" sz="2800" lang="zh-CN">
              <a:solidFill>
                <a:schemeClr val="lt1"/>
              </a:solidFill>
              <a:latin typeface="Century Gothic" pitchFamily="0" charset="0"/>
              <a:ea typeface="宋体" pitchFamily="0" charset="0"/>
            </a:endParaRPr>
          </a:p>
        </p:txBody>
      </p:sp>
      <p:sp>
        <p:nvSpPr>
          <p:cNvPr id="1048677" name=""/>
          <p:cNvSpPr/>
          <p:nvPr>
            <p:ph type="ftr" sz="quarter" idx="3"/>
          </p:nvPr>
        </p:nvSpPr>
        <p:spPr>
          <a:xfrm rot="0">
            <a:off x="560387" y="6391275"/>
            <a:ext cx="3860800" cy="304800"/>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endParaRPr altLang="en-US" b="1" sz="1000" lang="zh-CN">
              <a:solidFill>
                <a:schemeClr val="accent1"/>
              </a:solidFill>
              <a:latin typeface="Century Gothic" pitchFamily="0" charset="0"/>
              <a:ea typeface="宋体" pitchFamily="0"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0" name=""/>
        <p:cNvGrpSpPr/>
        <p:nvPr/>
      </p:nvGrpSpPr>
      <p:grpSpPr>
        <a:xfrm>
          <a:off x="0" y="0"/>
          <a:ext cx="0" cy="0"/>
          <a:chOff x="0" y="0"/>
          <a:chExt cx="0" cy="0"/>
        </a:xfrm>
      </p:grpSpPr>
      <p:sp>
        <p:nvSpPr>
          <p:cNvPr id="1048701" name="Title 1"/>
          <p:cNvSpPr>
            <a:spLocks noGrp="1"/>
          </p:cNvSpPr>
          <p:nvPr>
            <p:ph type="title"/>
          </p:nvPr>
        </p:nvSpPr>
        <p:spPr/>
        <p:txBody>
          <a:bodyPr/>
          <a:p>
            <a:r>
              <a:rPr altLang="zh-CN" lang="en-US" smtClean="0"/>
              <a:t>Click to edit Master title style</a:t>
            </a:r>
            <a:endParaRPr altLang="en-US" lang="zh-CN"/>
          </a:p>
        </p:txBody>
      </p:sp>
      <p:sp>
        <p:nvSpPr>
          <p:cNvPr id="1048702"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76" name=""/>
          <p:cNvSpPr/>
          <p:nvPr>
            <p:ph type="dt" sz="half" idx="2"/>
          </p:nvPr>
        </p:nvSpPr>
        <p:spPr>
          <a:xfrm rot="0">
            <a:off x="10653712" y="6391275"/>
            <a:ext cx="990600" cy="304800"/>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r" indent="0" lvl="0" marL="0">
              <a:buFontTx/>
              <a:buNone/>
            </a:pPr>
            <a:fld id="{566ABCEB-ACFC-4714-9973-3DA970169C29}" type="datetime1">
              <a:rPr altLang="en-US" b="1" sz="1000" lang="en-US">
                <a:solidFill>
                  <a:schemeClr val="accent1"/>
                </a:solidFill>
                <a:latin typeface="Century Gothic" pitchFamily="0" charset="0"/>
                <a:ea typeface="宋体" pitchFamily="0" charset="0"/>
              </a:rPr>
              <a:pPr algn="r" indent="0" lvl="0" marL="0">
                <a:buFontTx/>
                <a:buNone/>
              </a:pPr>
            </a:fld>
            <a:endParaRPr altLang="en-US" b="1" sz="1000" lang="en-US">
              <a:solidFill>
                <a:schemeClr val="accent1"/>
              </a:solidFill>
              <a:latin typeface="Century Gothic" pitchFamily="0" charset="0"/>
              <a:ea typeface="宋体" pitchFamily="0" charset="0"/>
            </a:endParaRPr>
          </a:p>
        </p:txBody>
      </p:sp>
      <p:sp>
        <p:nvSpPr>
          <p:cNvPr id="1048679" name=""/>
          <p:cNvSpPr/>
          <p:nvPr>
            <p:ph type="sldNum" sz="quarter" idx="4"/>
          </p:nvPr>
        </p:nvSpPr>
        <p:spPr>
          <a:xfrm rot="0">
            <a:off x="10352088" y="295275"/>
            <a:ext cx="838200" cy="768350"/>
          </a:xfrm>
          <a:prstGeom prst="rect"/>
          <a:noFill/>
          <a:ln>
            <a:noFill/>
          </a:ln>
        </p:spPr>
        <p:txBody>
          <a:bodyPr anchor="b"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fld id="{566ABCEB-ACFC-4714-9973-3DA970169C29}" type="slidenum">
              <a:rPr altLang="en-US" sz="2800" lang="zh-CN">
                <a:solidFill>
                  <a:schemeClr val="lt1"/>
                </a:solidFill>
                <a:latin typeface="Century Gothic" pitchFamily="0" charset="0"/>
                <a:ea typeface="宋体" pitchFamily="0" charset="0"/>
              </a:rPr>
              <a:pPr algn="ctr" indent="0" lvl="0" marL="0">
                <a:buFontTx/>
                <a:buNone/>
              </a:pPr>
            </a:fld>
            <a:endParaRPr altLang="en-US" sz="2800" lang="zh-CN">
              <a:solidFill>
                <a:schemeClr val="lt1"/>
              </a:solidFill>
              <a:latin typeface="Century Gothic" pitchFamily="0" charset="0"/>
              <a:ea typeface="宋体" pitchFamily="0" charset="0"/>
            </a:endParaRPr>
          </a:p>
        </p:txBody>
      </p:sp>
      <p:sp>
        <p:nvSpPr>
          <p:cNvPr id="1048677" name=""/>
          <p:cNvSpPr/>
          <p:nvPr>
            <p:ph type="ftr" sz="quarter" idx="3"/>
          </p:nvPr>
        </p:nvSpPr>
        <p:spPr>
          <a:xfrm rot="0">
            <a:off x="560387" y="6391275"/>
            <a:ext cx="3860800" cy="304800"/>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endParaRPr altLang="en-US" b="1" sz="1000" lang="zh-CN">
              <a:solidFill>
                <a:schemeClr val="accent1"/>
              </a:solidFill>
              <a:latin typeface="Century Gothic" pitchFamily="0" charset="0"/>
              <a:ea typeface="宋体" pitchFamily="0"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2" name=""/>
        <p:cNvGrpSpPr/>
        <p:nvPr/>
      </p:nvGrpSpPr>
      <p:grpSpPr>
        <a:xfrm>
          <a:off x="0" y="0"/>
          <a:ext cx="0" cy="0"/>
          <a:chOff x="0" y="0"/>
          <a:chExt cx="0" cy="0"/>
        </a:xfrm>
      </p:grpSpPr>
      <p:sp>
        <p:nvSpPr>
          <p:cNvPr id="1048703" name="Vertical Title 1"/>
          <p:cNvSpPr>
            <a:spLocks noGrp="1"/>
          </p:cNvSpPr>
          <p:nvPr>
            <p:ph type="title" orient="vert"/>
          </p:nvPr>
        </p:nvSpPr>
        <p:spPr>
          <a:xfrm>
            <a:off x="8724900" y="365125"/>
            <a:ext cx="2628900" cy="5811838"/>
          </a:xfrm>
        </p:spPr>
        <p:txBody>
          <a:bodyPr vert="eaVert"/>
          <a:p>
            <a:r>
              <a:rPr altLang="zh-CN" lang="en-US" smtClean="0"/>
              <a:t>Click to edit Master title style</a:t>
            </a:r>
            <a:endParaRPr altLang="en-US" lang="zh-CN"/>
          </a:p>
        </p:txBody>
      </p:sp>
      <p:sp>
        <p:nvSpPr>
          <p:cNvPr id="1048704" name="Vertical Text Placeholder 2"/>
          <p:cNvSpPr>
            <a:spLocks noGrp="1"/>
          </p:cNvSpPr>
          <p:nvPr>
            <p:ph type="body" orient="vert" idx="1"/>
          </p:nvPr>
        </p:nvSpPr>
        <p:spPr>
          <a:xfrm>
            <a:off x="838200" y="365125"/>
            <a:ext cx="7734300"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76" name=""/>
          <p:cNvSpPr/>
          <p:nvPr>
            <p:ph type="dt" sz="half" idx="2"/>
          </p:nvPr>
        </p:nvSpPr>
        <p:spPr>
          <a:xfrm rot="0">
            <a:off x="10653712" y="6391275"/>
            <a:ext cx="990600" cy="304800"/>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r" indent="0" lvl="0" marL="0">
              <a:buFontTx/>
              <a:buNone/>
            </a:pPr>
            <a:fld id="{566ABCEB-ACFC-4714-9973-3DA970169C29}" type="datetime1">
              <a:rPr altLang="en-US" b="1" sz="1000" lang="en-US">
                <a:solidFill>
                  <a:schemeClr val="accent1"/>
                </a:solidFill>
                <a:latin typeface="Century Gothic" pitchFamily="0" charset="0"/>
                <a:ea typeface="宋体" pitchFamily="0" charset="0"/>
              </a:rPr>
              <a:pPr algn="r" indent="0" lvl="0" marL="0">
                <a:buFontTx/>
                <a:buNone/>
              </a:pPr>
            </a:fld>
            <a:endParaRPr altLang="en-US" b="1" sz="1000" lang="en-US">
              <a:solidFill>
                <a:schemeClr val="accent1"/>
              </a:solidFill>
              <a:latin typeface="Century Gothic" pitchFamily="0" charset="0"/>
              <a:ea typeface="宋体" pitchFamily="0" charset="0"/>
            </a:endParaRPr>
          </a:p>
        </p:txBody>
      </p:sp>
      <p:sp>
        <p:nvSpPr>
          <p:cNvPr id="1048679" name=""/>
          <p:cNvSpPr/>
          <p:nvPr>
            <p:ph type="sldNum" sz="quarter" idx="4"/>
          </p:nvPr>
        </p:nvSpPr>
        <p:spPr>
          <a:xfrm rot="0">
            <a:off x="10352088" y="295275"/>
            <a:ext cx="838200" cy="768350"/>
          </a:xfrm>
          <a:prstGeom prst="rect"/>
          <a:noFill/>
          <a:ln>
            <a:noFill/>
          </a:ln>
        </p:spPr>
        <p:txBody>
          <a:bodyPr anchor="b"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fld id="{566ABCEB-ACFC-4714-9973-3DA970169C29}" type="slidenum">
              <a:rPr altLang="en-US" sz="2800" lang="zh-CN">
                <a:solidFill>
                  <a:schemeClr val="lt1"/>
                </a:solidFill>
                <a:latin typeface="Century Gothic" pitchFamily="0" charset="0"/>
                <a:ea typeface="宋体" pitchFamily="0" charset="0"/>
              </a:rPr>
              <a:pPr algn="ctr" indent="0" lvl="0" marL="0">
                <a:buFontTx/>
                <a:buNone/>
              </a:pPr>
            </a:fld>
            <a:endParaRPr altLang="en-US" sz="2800" lang="zh-CN">
              <a:solidFill>
                <a:schemeClr val="lt1"/>
              </a:solidFill>
              <a:latin typeface="Century Gothic" pitchFamily="0" charset="0"/>
              <a:ea typeface="宋体" pitchFamily="0" charset="0"/>
            </a:endParaRPr>
          </a:p>
        </p:txBody>
      </p:sp>
      <p:sp>
        <p:nvSpPr>
          <p:cNvPr id="1048677" name=""/>
          <p:cNvSpPr/>
          <p:nvPr>
            <p:ph type="ftr" sz="quarter" idx="3"/>
          </p:nvPr>
        </p:nvSpPr>
        <p:spPr>
          <a:xfrm rot="0">
            <a:off x="560387" y="6391275"/>
            <a:ext cx="3860800" cy="304800"/>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endParaRPr altLang="en-US" b="1" sz="1000" lang="zh-CN">
              <a:solidFill>
                <a:schemeClr val="accent1"/>
              </a:solidFill>
              <a:latin typeface="Century Gothic" pitchFamily="0" charset="0"/>
              <a:ea typeface="宋体" pitchFamily="0"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73" name=""/>
        <p:cNvGrpSpPr/>
        <p:nvPr/>
      </p:nvGrpSpPr>
      <p:grpSpPr>
        <a:xfrm>
          <a:off x="0" y="0"/>
          <a:ext cx="0" cy="0"/>
          <a:chOff x="0" y="0"/>
          <a:chExt cx="0" cy="0"/>
        </a:xfrm>
      </p:grpSpPr>
      <p:sp>
        <p:nvSpPr>
          <p:cNvPr id="1048705" name="Title 1"/>
          <p:cNvSpPr>
            <a:spLocks noGrp="1"/>
          </p:cNvSpPr>
          <p:nvPr>
            <p:ph type="ctrTitle"/>
          </p:nvPr>
        </p:nvSpPr>
        <p:spPr>
          <a:xfrm>
            <a:off x="1524000" y="1122363"/>
            <a:ext cx="9144000" cy="2387600"/>
          </a:xfrm>
        </p:spPr>
        <p:txBody>
          <a:bodyPr anchor="b"/>
          <a:lstStyle>
            <a:lvl1pPr>
              <a:defRPr sz="6000"/>
            </a:lvl1pPr>
          </a:lstStyle>
          <a:p>
            <a:r>
              <a:rPr altLang="zh-CN" lang="en-US" smtClean="0"/>
              <a:t>Click to edit Master title style</a:t>
            </a:r>
            <a:endParaRPr altLang="en-US" lang="zh-CN"/>
          </a:p>
        </p:txBody>
      </p:sp>
      <p:sp>
        <p:nvSpPr>
          <p:cNvPr id="1048706"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589" name=""/>
          <p:cNvSpPr/>
          <p:nvPr>
            <p:ph type="dt" sz="half" idx="2"/>
          </p:nvPr>
        </p:nvSpPr>
        <p:spPr>
          <a:xfrm rot="0">
            <a:off x="10653712" y="6391275"/>
            <a:ext cx="990600" cy="304800"/>
          </a:xfrm>
          <a:prstGeom prst="rect"/>
          <a:noFill/>
          <a:ln>
            <a:noFill/>
          </a:ln>
        </p:spPr>
        <p:txBody>
          <a:bodyPr anchor="ctr" bIns="0" lIns="0" rIns="0" tIns="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b="1" sz="1000" lang="zh-CN">
                <a:solidFill>
                  <a:srgbClr val="898989"/>
                </a:solidFill>
                <a:latin typeface="Century Gothic" pitchFamily="0" charset="0"/>
                <a:ea typeface="宋体" pitchFamily="0" charset="0"/>
              </a:rPr>
              <a:pPr algn="l" indent="0" lvl="0" marL="0">
                <a:buFontTx/>
                <a:buNone/>
              </a:pPr>
            </a:fld>
            <a:endParaRPr altLang="en-US" b="1" sz="1000" lang="zh-CN">
              <a:solidFill>
                <a:srgbClr val="898989"/>
              </a:solidFill>
              <a:latin typeface="Century Gothic" pitchFamily="0" charset="0"/>
              <a:ea typeface="宋体" pitchFamily="0" charset="0"/>
            </a:endParaRPr>
          </a:p>
        </p:txBody>
      </p:sp>
      <p:sp>
        <p:nvSpPr>
          <p:cNvPr id="1048590" name=""/>
          <p:cNvSpPr/>
          <p:nvPr>
            <p:ph type="sldNum" sz="quarter" idx="4"/>
          </p:nvPr>
        </p:nvSpPr>
        <p:spPr>
          <a:xfrm rot="0">
            <a:off x="10352088" y="295275"/>
            <a:ext cx="838200" cy="768350"/>
          </a:xfrm>
          <a:prstGeom prst="rect"/>
          <a:noFill/>
          <a:ln>
            <a:noFill/>
          </a:ln>
        </p:spPr>
        <p:txBody>
          <a:bodyPr anchor="b" bIns="0" lIns="0" rIns="0" tIns="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28575">
              <a:lnSpc>
                <a:spcPct val="100000"/>
              </a:lnSpc>
              <a:spcBef>
                <a:spcPts val="50"/>
              </a:spcBef>
              <a:buFontTx/>
              <a:buNone/>
            </a:pPr>
            <a:fld id="{566ABCEB-ACFC-4714-9973-3DA970169C29}" type="slidenum">
              <a:rPr altLang="en-US" sz="800" lang="zh-CN">
                <a:solidFill>
                  <a:srgbClr val="2D936B"/>
                </a:solidFill>
                <a:latin typeface="Trebuchet MS" pitchFamily="0" charset="0"/>
                <a:ea typeface="宋体" pitchFamily="0" charset="0"/>
              </a:rPr>
              <a:pPr algn="ctr" indent="0" lvl="0" marL="28575">
                <a:lnSpc>
                  <a:spcPct val="100000"/>
                </a:lnSpc>
                <a:spcBef>
                  <a:spcPts val="50"/>
                </a:spcBef>
                <a:buFontTx/>
                <a:buNone/>
              </a:pPr>
            </a:fld>
            <a:endParaRPr altLang="en-US" sz="800" lang="zh-CN">
              <a:solidFill>
                <a:srgbClr val="2D936B"/>
              </a:solidFill>
              <a:latin typeface="Trebuchet MS" pitchFamily="0" charset="0"/>
              <a:ea typeface="宋体" pitchFamily="0" charset="0"/>
            </a:endParaRPr>
          </a:p>
        </p:txBody>
      </p:sp>
      <p:sp>
        <p:nvSpPr>
          <p:cNvPr id="1048588" name=""/>
          <p:cNvSpPr/>
          <p:nvPr>
            <p:ph type="ftr" sz="quarter" idx="3"/>
          </p:nvPr>
        </p:nvSpPr>
        <p:spPr>
          <a:xfrm rot="0">
            <a:off x="560387" y="6391275"/>
            <a:ext cx="3860800" cy="304800"/>
          </a:xfrm>
          <a:prstGeom prst="rect"/>
          <a:noFill/>
          <a:ln>
            <a:noFill/>
          </a:ln>
        </p:spPr>
        <p:txBody>
          <a:bodyPr anchor="ctr" bIns="0" lIns="0" rIns="0" tIns="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74" name=""/>
        <p:cNvGrpSpPr/>
        <p:nvPr/>
      </p:nvGrpSpPr>
      <p:grpSpPr>
        <a:xfrm>
          <a:off x="0" y="0"/>
          <a:ext cx="0" cy="0"/>
          <a:chOff x="0" y="0"/>
          <a:chExt cx="0" cy="0"/>
        </a:xfrm>
      </p:grpSpPr>
      <p:sp>
        <p:nvSpPr>
          <p:cNvPr id="1048707" name="Title 1"/>
          <p:cNvSpPr>
            <a:spLocks noGrp="1"/>
          </p:cNvSpPr>
          <p:nvPr>
            <p:ph type="title"/>
          </p:nvPr>
        </p:nvSpPr>
        <p:spPr/>
        <p:txBody>
          <a:bodyPr/>
          <a:p>
            <a:r>
              <a:rPr altLang="zh-CN" lang="en-US" smtClean="0"/>
              <a:t>Click to edit Master title style</a:t>
            </a:r>
            <a:endParaRPr altLang="en-US" lang="zh-CN"/>
          </a:p>
        </p:txBody>
      </p:sp>
      <p:sp>
        <p:nvSpPr>
          <p:cNvPr id="1048708"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89" name=""/>
          <p:cNvSpPr/>
          <p:nvPr>
            <p:ph type="dt" sz="half" idx="2"/>
          </p:nvPr>
        </p:nvSpPr>
        <p:spPr>
          <a:xfrm rot="0">
            <a:off x="10653712" y="6391275"/>
            <a:ext cx="990600" cy="304800"/>
          </a:xfrm>
          <a:prstGeom prst="rect"/>
          <a:noFill/>
          <a:ln>
            <a:noFill/>
          </a:ln>
        </p:spPr>
        <p:txBody>
          <a:bodyPr anchor="ctr" bIns="0" lIns="0" rIns="0" tIns="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b="1" sz="1000" lang="zh-CN">
                <a:solidFill>
                  <a:srgbClr val="898989"/>
                </a:solidFill>
                <a:latin typeface="Century Gothic" pitchFamily="0" charset="0"/>
                <a:ea typeface="宋体" pitchFamily="0" charset="0"/>
              </a:rPr>
              <a:pPr algn="l" indent="0" lvl="0" marL="0">
                <a:buFontTx/>
                <a:buNone/>
              </a:pPr>
            </a:fld>
            <a:endParaRPr altLang="en-US" b="1" sz="1000" lang="zh-CN">
              <a:solidFill>
                <a:srgbClr val="898989"/>
              </a:solidFill>
              <a:latin typeface="Century Gothic" pitchFamily="0" charset="0"/>
              <a:ea typeface="宋体" pitchFamily="0" charset="0"/>
            </a:endParaRPr>
          </a:p>
        </p:txBody>
      </p:sp>
      <p:sp>
        <p:nvSpPr>
          <p:cNvPr id="1048590" name=""/>
          <p:cNvSpPr/>
          <p:nvPr>
            <p:ph type="sldNum" sz="quarter" idx="4"/>
          </p:nvPr>
        </p:nvSpPr>
        <p:spPr>
          <a:xfrm rot="0">
            <a:off x="10352088" y="295275"/>
            <a:ext cx="838200" cy="768350"/>
          </a:xfrm>
          <a:prstGeom prst="rect"/>
          <a:noFill/>
          <a:ln>
            <a:noFill/>
          </a:ln>
        </p:spPr>
        <p:txBody>
          <a:bodyPr anchor="b" bIns="0" lIns="0" rIns="0" tIns="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28575">
              <a:lnSpc>
                <a:spcPct val="100000"/>
              </a:lnSpc>
              <a:spcBef>
                <a:spcPts val="50"/>
              </a:spcBef>
              <a:buFontTx/>
              <a:buNone/>
            </a:pPr>
            <a:fld id="{566ABCEB-ACFC-4714-9973-3DA970169C29}" type="slidenum">
              <a:rPr altLang="en-US" sz="800" lang="zh-CN">
                <a:solidFill>
                  <a:srgbClr val="2D936B"/>
                </a:solidFill>
                <a:latin typeface="Trebuchet MS" pitchFamily="0" charset="0"/>
                <a:ea typeface="宋体" pitchFamily="0" charset="0"/>
              </a:rPr>
              <a:pPr algn="ctr" indent="0" lvl="0" marL="28575">
                <a:lnSpc>
                  <a:spcPct val="100000"/>
                </a:lnSpc>
                <a:spcBef>
                  <a:spcPts val="50"/>
                </a:spcBef>
                <a:buFontTx/>
                <a:buNone/>
              </a:pPr>
            </a:fld>
            <a:endParaRPr altLang="en-US" sz="800" lang="zh-CN">
              <a:solidFill>
                <a:srgbClr val="2D936B"/>
              </a:solidFill>
              <a:latin typeface="Trebuchet MS" pitchFamily="0" charset="0"/>
              <a:ea typeface="宋体" pitchFamily="0" charset="0"/>
            </a:endParaRPr>
          </a:p>
        </p:txBody>
      </p:sp>
      <p:sp>
        <p:nvSpPr>
          <p:cNvPr id="1048588" name=""/>
          <p:cNvSpPr/>
          <p:nvPr>
            <p:ph type="ftr" sz="quarter" idx="3"/>
          </p:nvPr>
        </p:nvSpPr>
        <p:spPr>
          <a:xfrm rot="0">
            <a:off x="560387" y="6391275"/>
            <a:ext cx="3860800" cy="304800"/>
          </a:xfrm>
          <a:prstGeom prst="rect"/>
          <a:noFill/>
          <a:ln>
            <a:noFill/>
          </a:ln>
        </p:spPr>
        <p:txBody>
          <a:bodyPr anchor="ctr" bIns="0" lIns="0" rIns="0" tIns="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5" name=""/>
        <p:cNvGrpSpPr/>
        <p:nvPr/>
      </p:nvGrpSpPr>
      <p:grpSpPr>
        <a:xfrm>
          <a:off x="0" y="0"/>
          <a:ext cx="0" cy="0"/>
          <a:chOff x="0" y="0"/>
          <a:chExt cx="0" cy="0"/>
        </a:xfrm>
      </p:grpSpPr>
      <p:sp>
        <p:nvSpPr>
          <p:cNvPr id="1048709" name="Title 1"/>
          <p:cNvSpPr>
            <a:spLocks noGrp="1"/>
          </p:cNvSpPr>
          <p:nvPr>
            <p:ph type="title"/>
          </p:nvPr>
        </p:nvSpPr>
        <p:spPr>
          <a:xfrm>
            <a:off x="831850" y="1709738"/>
            <a:ext cx="10515600" cy="2852737"/>
          </a:xfrm>
        </p:spPr>
        <p:txBody>
          <a:bodyPr anchor="b"/>
          <a:lstStyle>
            <a:lvl1pPr>
              <a:defRPr sz="6000"/>
            </a:lvl1pPr>
          </a:lstStyle>
          <a:p>
            <a:r>
              <a:rPr altLang="zh-CN" lang="en-US" smtClean="0"/>
              <a:t>Click to edit Master title style</a:t>
            </a:r>
            <a:endParaRPr altLang="en-US" lang="zh-CN"/>
          </a:p>
        </p:txBody>
      </p:sp>
      <p:sp>
        <p:nvSpPr>
          <p:cNvPr id="1048710" name="Text Placeholder 2"/>
          <p:cNvSpPr>
            <a:spLocks noGrp="1"/>
          </p:cNvSpPr>
          <p:nvPr>
            <p:ph type="body" idx="1"/>
          </p:nvPr>
        </p:nvSpPr>
        <p:spPr>
          <a:xfrm>
            <a:off x="831850"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589" name=""/>
          <p:cNvSpPr/>
          <p:nvPr>
            <p:ph type="dt" sz="half" idx="2"/>
          </p:nvPr>
        </p:nvSpPr>
        <p:spPr>
          <a:xfrm rot="0">
            <a:off x="10653712" y="6391275"/>
            <a:ext cx="990600" cy="304800"/>
          </a:xfrm>
          <a:prstGeom prst="rect"/>
          <a:noFill/>
          <a:ln>
            <a:noFill/>
          </a:ln>
        </p:spPr>
        <p:txBody>
          <a:bodyPr anchor="ctr" bIns="0" lIns="0" rIns="0" tIns="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b="1" sz="1000" lang="zh-CN">
                <a:solidFill>
                  <a:srgbClr val="898989"/>
                </a:solidFill>
                <a:latin typeface="Century Gothic" pitchFamily="0" charset="0"/>
                <a:ea typeface="宋体" pitchFamily="0" charset="0"/>
              </a:rPr>
              <a:pPr algn="l" indent="0" lvl="0" marL="0">
                <a:buFontTx/>
                <a:buNone/>
              </a:pPr>
            </a:fld>
            <a:endParaRPr altLang="en-US" b="1" sz="1000" lang="zh-CN">
              <a:solidFill>
                <a:srgbClr val="898989"/>
              </a:solidFill>
              <a:latin typeface="Century Gothic" pitchFamily="0" charset="0"/>
              <a:ea typeface="宋体" pitchFamily="0" charset="0"/>
            </a:endParaRPr>
          </a:p>
        </p:txBody>
      </p:sp>
      <p:sp>
        <p:nvSpPr>
          <p:cNvPr id="1048590" name=""/>
          <p:cNvSpPr/>
          <p:nvPr>
            <p:ph type="sldNum" sz="quarter" idx="4"/>
          </p:nvPr>
        </p:nvSpPr>
        <p:spPr>
          <a:xfrm rot="0">
            <a:off x="10352088" y="295275"/>
            <a:ext cx="838200" cy="768350"/>
          </a:xfrm>
          <a:prstGeom prst="rect"/>
          <a:noFill/>
          <a:ln>
            <a:noFill/>
          </a:ln>
        </p:spPr>
        <p:txBody>
          <a:bodyPr anchor="b" bIns="0" lIns="0" rIns="0" tIns="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28575">
              <a:lnSpc>
                <a:spcPct val="100000"/>
              </a:lnSpc>
              <a:spcBef>
                <a:spcPts val="50"/>
              </a:spcBef>
              <a:buFontTx/>
              <a:buNone/>
            </a:pPr>
            <a:fld id="{566ABCEB-ACFC-4714-9973-3DA970169C29}" type="slidenum">
              <a:rPr altLang="en-US" sz="800" lang="zh-CN">
                <a:solidFill>
                  <a:srgbClr val="2D936B"/>
                </a:solidFill>
                <a:latin typeface="Trebuchet MS" pitchFamily="0" charset="0"/>
                <a:ea typeface="宋体" pitchFamily="0" charset="0"/>
              </a:rPr>
              <a:pPr algn="ctr" indent="0" lvl="0" marL="28575">
                <a:lnSpc>
                  <a:spcPct val="100000"/>
                </a:lnSpc>
                <a:spcBef>
                  <a:spcPts val="50"/>
                </a:spcBef>
                <a:buFontTx/>
                <a:buNone/>
              </a:pPr>
            </a:fld>
            <a:endParaRPr altLang="en-US" sz="800" lang="zh-CN">
              <a:solidFill>
                <a:srgbClr val="2D936B"/>
              </a:solidFill>
              <a:latin typeface="Trebuchet MS" pitchFamily="0" charset="0"/>
              <a:ea typeface="宋体" pitchFamily="0" charset="0"/>
            </a:endParaRPr>
          </a:p>
        </p:txBody>
      </p:sp>
      <p:sp>
        <p:nvSpPr>
          <p:cNvPr id="1048588" name=""/>
          <p:cNvSpPr/>
          <p:nvPr>
            <p:ph type="ftr" sz="quarter" idx="3"/>
          </p:nvPr>
        </p:nvSpPr>
        <p:spPr>
          <a:xfrm rot="0">
            <a:off x="560387" y="6391275"/>
            <a:ext cx="3860800" cy="304800"/>
          </a:xfrm>
          <a:prstGeom prst="rect"/>
          <a:noFill/>
          <a:ln>
            <a:noFill/>
          </a:ln>
        </p:spPr>
        <p:txBody>
          <a:bodyPr anchor="ctr" bIns="0" lIns="0" rIns="0" tIns="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6" name=""/>
        <p:cNvGrpSpPr/>
        <p:nvPr/>
      </p:nvGrpSpPr>
      <p:grpSpPr>
        <a:xfrm>
          <a:off x="0" y="0"/>
          <a:ext cx="0" cy="0"/>
          <a:chOff x="0" y="0"/>
          <a:chExt cx="0" cy="0"/>
        </a:xfrm>
      </p:grpSpPr>
      <p:sp>
        <p:nvSpPr>
          <p:cNvPr id="1048711" name="Title 1"/>
          <p:cNvSpPr>
            <a:spLocks noGrp="1"/>
          </p:cNvSpPr>
          <p:nvPr>
            <p:ph type="title"/>
          </p:nvPr>
        </p:nvSpPr>
        <p:spPr/>
        <p:txBody>
          <a:bodyPr/>
          <a:p>
            <a:r>
              <a:rPr altLang="zh-CN" lang="en-US" smtClean="0"/>
              <a:t>Click to edit Master title style</a:t>
            </a:r>
            <a:endParaRPr altLang="en-US" lang="zh-CN"/>
          </a:p>
        </p:txBody>
      </p:sp>
      <p:sp>
        <p:nvSpPr>
          <p:cNvPr id="1048712" name="Content Placeholder 2"/>
          <p:cNvSpPr>
            <a:spLocks noGrp="1"/>
          </p:cNvSpPr>
          <p:nvPr>
            <p:ph sz="half" idx="1"/>
          </p:nvPr>
        </p:nvSpPr>
        <p:spPr>
          <a:xfrm>
            <a:off x="838200"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13" name="Content Placeholder 3"/>
          <p:cNvSpPr>
            <a:spLocks noGrp="1"/>
          </p:cNvSpPr>
          <p:nvPr>
            <p:ph sz="half" idx="2"/>
          </p:nvPr>
        </p:nvSpPr>
        <p:spPr>
          <a:xfrm>
            <a:off x="6172199"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89" name=""/>
          <p:cNvSpPr/>
          <p:nvPr>
            <p:ph type="dt" sz="half" idx="2"/>
          </p:nvPr>
        </p:nvSpPr>
        <p:spPr>
          <a:xfrm rot="0">
            <a:off x="10653712" y="6391275"/>
            <a:ext cx="990600" cy="304800"/>
          </a:xfrm>
          <a:prstGeom prst="rect"/>
          <a:noFill/>
          <a:ln>
            <a:noFill/>
          </a:ln>
        </p:spPr>
        <p:txBody>
          <a:bodyPr anchor="ctr" bIns="0" lIns="0" rIns="0" tIns="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b="1" sz="1000" lang="zh-CN">
                <a:solidFill>
                  <a:srgbClr val="898989"/>
                </a:solidFill>
                <a:latin typeface="Century Gothic" pitchFamily="0" charset="0"/>
                <a:ea typeface="宋体" pitchFamily="0" charset="0"/>
              </a:rPr>
              <a:pPr algn="l" indent="0" lvl="0" marL="0">
                <a:buFontTx/>
                <a:buNone/>
              </a:pPr>
            </a:fld>
            <a:endParaRPr altLang="en-US" b="1" sz="1000" lang="zh-CN">
              <a:solidFill>
                <a:srgbClr val="898989"/>
              </a:solidFill>
              <a:latin typeface="Century Gothic" pitchFamily="0" charset="0"/>
              <a:ea typeface="宋体" pitchFamily="0" charset="0"/>
            </a:endParaRPr>
          </a:p>
        </p:txBody>
      </p:sp>
      <p:sp>
        <p:nvSpPr>
          <p:cNvPr id="1048590" name=""/>
          <p:cNvSpPr/>
          <p:nvPr>
            <p:ph type="sldNum" sz="quarter" idx="4"/>
          </p:nvPr>
        </p:nvSpPr>
        <p:spPr>
          <a:xfrm rot="0">
            <a:off x="10352088" y="295275"/>
            <a:ext cx="838200" cy="768350"/>
          </a:xfrm>
          <a:prstGeom prst="rect"/>
          <a:noFill/>
          <a:ln>
            <a:noFill/>
          </a:ln>
        </p:spPr>
        <p:txBody>
          <a:bodyPr anchor="b" bIns="0" lIns="0" rIns="0" tIns="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28575">
              <a:lnSpc>
                <a:spcPct val="100000"/>
              </a:lnSpc>
              <a:spcBef>
                <a:spcPts val="50"/>
              </a:spcBef>
              <a:buFontTx/>
              <a:buNone/>
            </a:pPr>
            <a:fld id="{566ABCEB-ACFC-4714-9973-3DA970169C29}" type="slidenum">
              <a:rPr altLang="en-US" sz="800" lang="zh-CN">
                <a:solidFill>
                  <a:srgbClr val="2D936B"/>
                </a:solidFill>
                <a:latin typeface="Trebuchet MS" pitchFamily="0" charset="0"/>
                <a:ea typeface="宋体" pitchFamily="0" charset="0"/>
              </a:rPr>
              <a:pPr algn="ctr" indent="0" lvl="0" marL="28575">
                <a:lnSpc>
                  <a:spcPct val="100000"/>
                </a:lnSpc>
                <a:spcBef>
                  <a:spcPts val="50"/>
                </a:spcBef>
                <a:buFontTx/>
                <a:buNone/>
              </a:pPr>
            </a:fld>
            <a:endParaRPr altLang="en-US" sz="800" lang="zh-CN">
              <a:solidFill>
                <a:srgbClr val="2D936B"/>
              </a:solidFill>
              <a:latin typeface="Trebuchet MS" pitchFamily="0" charset="0"/>
              <a:ea typeface="宋体" pitchFamily="0" charset="0"/>
            </a:endParaRPr>
          </a:p>
        </p:txBody>
      </p:sp>
      <p:sp>
        <p:nvSpPr>
          <p:cNvPr id="1048588" name=""/>
          <p:cNvSpPr/>
          <p:nvPr>
            <p:ph type="ftr" sz="quarter" idx="3"/>
          </p:nvPr>
        </p:nvSpPr>
        <p:spPr>
          <a:xfrm rot="0">
            <a:off x="560387" y="6391275"/>
            <a:ext cx="3860800" cy="304800"/>
          </a:xfrm>
          <a:prstGeom prst="rect"/>
          <a:noFill/>
          <a:ln>
            <a:noFill/>
          </a:ln>
        </p:spPr>
        <p:txBody>
          <a:bodyPr anchor="ctr" bIns="0" lIns="0" rIns="0" tIns="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7" name=""/>
        <p:cNvGrpSpPr/>
        <p:nvPr/>
      </p:nvGrpSpPr>
      <p:grpSpPr>
        <a:xfrm>
          <a:off x="0" y="0"/>
          <a:ext cx="0" cy="0"/>
          <a:chOff x="0" y="0"/>
          <a:chExt cx="0" cy="0"/>
        </a:xfrm>
      </p:grpSpPr>
      <p:sp>
        <p:nvSpPr>
          <p:cNvPr id="1048714" name="Title 1"/>
          <p:cNvSpPr>
            <a:spLocks noGrp="1"/>
          </p:cNvSpPr>
          <p:nvPr>
            <p:ph type="title"/>
          </p:nvPr>
        </p:nvSpPr>
        <p:spPr>
          <a:xfrm>
            <a:off x="839788" y="365125"/>
            <a:ext cx="10515600" cy="1325563"/>
          </a:xfrm>
        </p:spPr>
        <p:txBody>
          <a:bodyPr/>
          <a:p>
            <a:r>
              <a:rPr altLang="zh-CN" lang="en-US" smtClean="0"/>
              <a:t>Click to edit Master title style</a:t>
            </a:r>
            <a:endParaRPr altLang="en-US" lang="zh-CN"/>
          </a:p>
        </p:txBody>
      </p:sp>
      <p:sp>
        <p:nvSpPr>
          <p:cNvPr id="1048715"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716" name="Content Placeholder 3"/>
          <p:cNvSpPr>
            <a:spLocks noGrp="1"/>
          </p:cNvSpPr>
          <p:nvPr>
            <p:ph sz="half" idx="2"/>
          </p:nvPr>
        </p:nvSpPr>
        <p:spPr>
          <a:xfrm>
            <a:off x="839788" y="2505075"/>
            <a:ext cx="5157787"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17" name="Text Placeholder 4"/>
          <p:cNvSpPr>
            <a:spLocks noGrp="1"/>
          </p:cNvSpPr>
          <p:nvPr>
            <p:ph type="body" sz="quarter" idx="3"/>
          </p:nvPr>
        </p:nvSpPr>
        <p:spPr>
          <a:xfrm>
            <a:off x="6172199"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718" name="Content Placeholder 5"/>
          <p:cNvSpPr>
            <a:spLocks noGrp="1"/>
          </p:cNvSpPr>
          <p:nvPr>
            <p:ph sz="quarter" idx="4"/>
          </p:nvPr>
        </p:nvSpPr>
        <p:spPr>
          <a:xfrm>
            <a:off x="6172199" y="2505075"/>
            <a:ext cx="5183188"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89" name=""/>
          <p:cNvSpPr/>
          <p:nvPr>
            <p:ph type="dt" sz="half" idx="2"/>
          </p:nvPr>
        </p:nvSpPr>
        <p:spPr>
          <a:xfrm rot="0">
            <a:off x="10653712" y="6391275"/>
            <a:ext cx="990600" cy="304800"/>
          </a:xfrm>
          <a:prstGeom prst="rect"/>
          <a:noFill/>
          <a:ln>
            <a:noFill/>
          </a:ln>
        </p:spPr>
        <p:txBody>
          <a:bodyPr anchor="ctr" bIns="0" lIns="0" rIns="0" tIns="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b="1" sz="1000" lang="zh-CN">
                <a:solidFill>
                  <a:srgbClr val="898989"/>
                </a:solidFill>
                <a:latin typeface="Century Gothic" pitchFamily="0" charset="0"/>
                <a:ea typeface="宋体" pitchFamily="0" charset="0"/>
              </a:rPr>
              <a:pPr algn="l" indent="0" lvl="0" marL="0">
                <a:buFontTx/>
                <a:buNone/>
              </a:pPr>
            </a:fld>
            <a:endParaRPr altLang="en-US" b="1" sz="1000" lang="zh-CN">
              <a:solidFill>
                <a:srgbClr val="898989"/>
              </a:solidFill>
              <a:latin typeface="Century Gothic" pitchFamily="0" charset="0"/>
              <a:ea typeface="宋体" pitchFamily="0" charset="0"/>
            </a:endParaRPr>
          </a:p>
        </p:txBody>
      </p:sp>
      <p:sp>
        <p:nvSpPr>
          <p:cNvPr id="1048590" name=""/>
          <p:cNvSpPr/>
          <p:nvPr>
            <p:ph type="sldNum" sz="quarter" idx="4"/>
          </p:nvPr>
        </p:nvSpPr>
        <p:spPr>
          <a:xfrm rot="0">
            <a:off x="10352088" y="295275"/>
            <a:ext cx="838200" cy="768350"/>
          </a:xfrm>
          <a:prstGeom prst="rect"/>
          <a:noFill/>
          <a:ln>
            <a:noFill/>
          </a:ln>
        </p:spPr>
        <p:txBody>
          <a:bodyPr anchor="b" bIns="0" lIns="0" rIns="0" tIns="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28575">
              <a:lnSpc>
                <a:spcPct val="100000"/>
              </a:lnSpc>
              <a:spcBef>
                <a:spcPts val="50"/>
              </a:spcBef>
              <a:buFontTx/>
              <a:buNone/>
            </a:pPr>
            <a:fld id="{566ABCEB-ACFC-4714-9973-3DA970169C29}" type="slidenum">
              <a:rPr altLang="en-US" sz="800" lang="zh-CN">
                <a:solidFill>
                  <a:srgbClr val="2D936B"/>
                </a:solidFill>
                <a:latin typeface="Trebuchet MS" pitchFamily="0" charset="0"/>
                <a:ea typeface="宋体" pitchFamily="0" charset="0"/>
              </a:rPr>
              <a:pPr algn="ctr" indent="0" lvl="0" marL="28575">
                <a:lnSpc>
                  <a:spcPct val="100000"/>
                </a:lnSpc>
                <a:spcBef>
                  <a:spcPts val="50"/>
                </a:spcBef>
                <a:buFontTx/>
                <a:buNone/>
              </a:pPr>
            </a:fld>
            <a:endParaRPr altLang="en-US" sz="800" lang="zh-CN">
              <a:solidFill>
                <a:srgbClr val="2D936B"/>
              </a:solidFill>
              <a:latin typeface="Trebuchet MS" pitchFamily="0" charset="0"/>
              <a:ea typeface="宋体" pitchFamily="0" charset="0"/>
            </a:endParaRPr>
          </a:p>
        </p:txBody>
      </p:sp>
      <p:sp>
        <p:nvSpPr>
          <p:cNvPr id="1048588" name=""/>
          <p:cNvSpPr/>
          <p:nvPr>
            <p:ph type="ftr" sz="quarter" idx="3"/>
          </p:nvPr>
        </p:nvSpPr>
        <p:spPr>
          <a:xfrm rot="0">
            <a:off x="560387" y="6391275"/>
            <a:ext cx="3860800" cy="304800"/>
          </a:xfrm>
          <a:prstGeom prst="rect"/>
          <a:noFill/>
          <a:ln>
            <a:noFill/>
          </a:ln>
        </p:spPr>
        <p:txBody>
          <a:bodyPr anchor="ctr" bIns="0" lIns="0" rIns="0" tIns="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78" name=""/>
        <p:cNvGrpSpPr/>
        <p:nvPr/>
      </p:nvGrpSpPr>
      <p:grpSpPr>
        <a:xfrm>
          <a:off x="0" y="0"/>
          <a:ext cx="0" cy="0"/>
          <a:chOff x="0" y="0"/>
          <a:chExt cx="0" cy="0"/>
        </a:xfrm>
      </p:grpSpPr>
      <p:sp>
        <p:nvSpPr>
          <p:cNvPr id="1048719" name="Title 1"/>
          <p:cNvSpPr>
            <a:spLocks noGrp="1"/>
          </p:cNvSpPr>
          <p:nvPr>
            <p:ph type="title"/>
          </p:nvPr>
        </p:nvSpPr>
        <p:spPr/>
        <p:txBody>
          <a:bodyPr/>
          <a:p>
            <a:r>
              <a:rPr altLang="zh-CN" lang="en-US" smtClean="0"/>
              <a:t>Click to edit Master title style</a:t>
            </a:r>
            <a:endParaRPr altLang="en-US" lang="zh-CN"/>
          </a:p>
        </p:txBody>
      </p:sp>
      <p:sp>
        <p:nvSpPr>
          <p:cNvPr id="1048589" name=""/>
          <p:cNvSpPr/>
          <p:nvPr>
            <p:ph type="dt" sz="half" idx="2"/>
          </p:nvPr>
        </p:nvSpPr>
        <p:spPr>
          <a:xfrm rot="0">
            <a:off x="10653712" y="6391275"/>
            <a:ext cx="990600" cy="304800"/>
          </a:xfrm>
          <a:prstGeom prst="rect"/>
          <a:noFill/>
          <a:ln>
            <a:noFill/>
          </a:ln>
        </p:spPr>
        <p:txBody>
          <a:bodyPr anchor="ctr" bIns="0" lIns="0" rIns="0" tIns="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b="1" sz="1000" lang="zh-CN">
                <a:solidFill>
                  <a:srgbClr val="898989"/>
                </a:solidFill>
                <a:latin typeface="Century Gothic" pitchFamily="0" charset="0"/>
                <a:ea typeface="宋体" pitchFamily="0" charset="0"/>
              </a:rPr>
              <a:pPr algn="l" indent="0" lvl="0" marL="0">
                <a:buFontTx/>
                <a:buNone/>
              </a:pPr>
            </a:fld>
            <a:endParaRPr altLang="en-US" b="1" sz="1000" lang="zh-CN">
              <a:solidFill>
                <a:srgbClr val="898989"/>
              </a:solidFill>
              <a:latin typeface="Century Gothic" pitchFamily="0" charset="0"/>
              <a:ea typeface="宋体" pitchFamily="0" charset="0"/>
            </a:endParaRPr>
          </a:p>
        </p:txBody>
      </p:sp>
      <p:sp>
        <p:nvSpPr>
          <p:cNvPr id="1048590" name=""/>
          <p:cNvSpPr/>
          <p:nvPr>
            <p:ph type="sldNum" sz="quarter" idx="4"/>
          </p:nvPr>
        </p:nvSpPr>
        <p:spPr>
          <a:xfrm rot="0">
            <a:off x="10352088" y="295275"/>
            <a:ext cx="838200" cy="768350"/>
          </a:xfrm>
          <a:prstGeom prst="rect"/>
          <a:noFill/>
          <a:ln>
            <a:noFill/>
          </a:ln>
        </p:spPr>
        <p:txBody>
          <a:bodyPr anchor="b" bIns="0" lIns="0" rIns="0" tIns="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28575">
              <a:lnSpc>
                <a:spcPct val="100000"/>
              </a:lnSpc>
              <a:spcBef>
                <a:spcPts val="50"/>
              </a:spcBef>
              <a:buFontTx/>
              <a:buNone/>
            </a:pPr>
            <a:fld id="{566ABCEB-ACFC-4714-9973-3DA970169C29}" type="slidenum">
              <a:rPr altLang="en-US" sz="800" lang="zh-CN">
                <a:solidFill>
                  <a:srgbClr val="2D936B"/>
                </a:solidFill>
                <a:latin typeface="Trebuchet MS" pitchFamily="0" charset="0"/>
                <a:ea typeface="宋体" pitchFamily="0" charset="0"/>
              </a:rPr>
              <a:pPr algn="ctr" indent="0" lvl="0" marL="28575">
                <a:lnSpc>
                  <a:spcPct val="100000"/>
                </a:lnSpc>
                <a:spcBef>
                  <a:spcPts val="50"/>
                </a:spcBef>
                <a:buFontTx/>
                <a:buNone/>
              </a:pPr>
            </a:fld>
            <a:endParaRPr altLang="en-US" sz="800" lang="zh-CN">
              <a:solidFill>
                <a:srgbClr val="2D936B"/>
              </a:solidFill>
              <a:latin typeface="Trebuchet MS" pitchFamily="0" charset="0"/>
              <a:ea typeface="宋体" pitchFamily="0" charset="0"/>
            </a:endParaRPr>
          </a:p>
        </p:txBody>
      </p:sp>
      <p:sp>
        <p:nvSpPr>
          <p:cNvPr id="1048588" name=""/>
          <p:cNvSpPr/>
          <p:nvPr>
            <p:ph type="ftr" sz="quarter" idx="3"/>
          </p:nvPr>
        </p:nvSpPr>
        <p:spPr>
          <a:xfrm rot="0">
            <a:off x="560387" y="6391275"/>
            <a:ext cx="3860800" cy="304800"/>
          </a:xfrm>
          <a:prstGeom prst="rect"/>
          <a:noFill/>
          <a:ln>
            <a:noFill/>
          </a:ln>
        </p:spPr>
        <p:txBody>
          <a:bodyPr anchor="ctr" bIns="0" lIns="0" rIns="0" tIns="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3" name=""/>
        <p:cNvGrpSpPr/>
        <p:nvPr/>
      </p:nvGrpSpPr>
      <p:grpSpPr>
        <a:xfrm>
          <a:off x="0" y="0"/>
          <a:ext cx="0" cy="0"/>
          <a:chOff x="0" y="0"/>
          <a:chExt cx="0" cy="0"/>
        </a:xfrm>
      </p:grpSpPr>
      <p:sp>
        <p:nvSpPr>
          <p:cNvPr id="1048589" name=""/>
          <p:cNvSpPr/>
          <p:nvPr>
            <p:ph type="dt" sz="half" idx="2"/>
          </p:nvPr>
        </p:nvSpPr>
        <p:spPr>
          <a:xfrm rot="0">
            <a:off x="10653712" y="6391275"/>
            <a:ext cx="990600" cy="304800"/>
          </a:xfrm>
          <a:prstGeom prst="rect"/>
          <a:noFill/>
          <a:ln>
            <a:noFill/>
          </a:ln>
        </p:spPr>
        <p:txBody>
          <a:bodyPr anchor="ctr" bIns="0" lIns="0" rIns="0" tIns="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b="1" sz="1000" lang="zh-CN">
                <a:solidFill>
                  <a:srgbClr val="898989"/>
                </a:solidFill>
                <a:latin typeface="Century Gothic" pitchFamily="0" charset="0"/>
                <a:ea typeface="宋体" pitchFamily="0" charset="0"/>
              </a:rPr>
              <a:pPr algn="l" indent="0" lvl="0" marL="0">
                <a:buFontTx/>
                <a:buNone/>
              </a:pPr>
            </a:fld>
            <a:endParaRPr altLang="en-US" b="1" sz="1000" lang="zh-CN">
              <a:solidFill>
                <a:srgbClr val="898989"/>
              </a:solidFill>
              <a:latin typeface="Century Gothic" pitchFamily="0" charset="0"/>
              <a:ea typeface="宋体" pitchFamily="0" charset="0"/>
            </a:endParaRPr>
          </a:p>
        </p:txBody>
      </p:sp>
      <p:sp>
        <p:nvSpPr>
          <p:cNvPr id="1048590" name=""/>
          <p:cNvSpPr/>
          <p:nvPr>
            <p:ph type="sldNum" sz="quarter" idx="4"/>
          </p:nvPr>
        </p:nvSpPr>
        <p:spPr>
          <a:xfrm rot="0">
            <a:off x="10352088" y="295275"/>
            <a:ext cx="838200" cy="768350"/>
          </a:xfrm>
          <a:prstGeom prst="rect"/>
          <a:noFill/>
          <a:ln>
            <a:noFill/>
          </a:ln>
        </p:spPr>
        <p:txBody>
          <a:bodyPr anchor="b" bIns="0" lIns="0" rIns="0" tIns="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28575">
              <a:lnSpc>
                <a:spcPct val="100000"/>
              </a:lnSpc>
              <a:spcBef>
                <a:spcPts val="50"/>
              </a:spcBef>
              <a:buFontTx/>
              <a:buNone/>
            </a:pPr>
            <a:fld id="{566ABCEB-ACFC-4714-9973-3DA970169C29}" type="slidenum">
              <a:rPr altLang="en-US" sz="800" lang="zh-CN">
                <a:solidFill>
                  <a:srgbClr val="2D936B"/>
                </a:solidFill>
                <a:latin typeface="Trebuchet MS" pitchFamily="0" charset="0"/>
                <a:ea typeface="宋体" pitchFamily="0" charset="0"/>
              </a:rPr>
              <a:pPr algn="ctr" indent="0" lvl="0" marL="28575">
                <a:lnSpc>
                  <a:spcPct val="100000"/>
                </a:lnSpc>
                <a:spcBef>
                  <a:spcPts val="50"/>
                </a:spcBef>
                <a:buFontTx/>
                <a:buNone/>
              </a:pPr>
            </a:fld>
            <a:endParaRPr altLang="en-US" sz="800" lang="zh-CN">
              <a:solidFill>
                <a:srgbClr val="2D936B"/>
              </a:solidFill>
              <a:latin typeface="Trebuchet MS" pitchFamily="0" charset="0"/>
              <a:ea typeface="宋体" pitchFamily="0" charset="0"/>
            </a:endParaRPr>
          </a:p>
        </p:txBody>
      </p:sp>
      <p:sp>
        <p:nvSpPr>
          <p:cNvPr id="1048588" name=""/>
          <p:cNvSpPr/>
          <p:nvPr>
            <p:ph type="ftr" sz="quarter" idx="3"/>
          </p:nvPr>
        </p:nvSpPr>
        <p:spPr>
          <a:xfrm rot="0">
            <a:off x="560387" y="6391275"/>
            <a:ext cx="3860800" cy="304800"/>
          </a:xfrm>
          <a:prstGeom prst="rect"/>
          <a:noFill/>
          <a:ln>
            <a:noFill/>
          </a:ln>
        </p:spPr>
        <p:txBody>
          <a:bodyPr anchor="ctr" bIns="0" lIns="0" rIns="0" tIns="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80" name=""/>
        <p:cNvGrpSpPr/>
        <p:nvPr/>
      </p:nvGrpSpPr>
      <p:grpSpPr>
        <a:xfrm>
          <a:off x="0" y="0"/>
          <a:ext cx="0" cy="0"/>
          <a:chOff x="0" y="0"/>
          <a:chExt cx="0" cy="0"/>
        </a:xfrm>
      </p:grpSpPr>
      <p:sp>
        <p:nvSpPr>
          <p:cNvPr id="1048720"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721"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722"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89" name=""/>
          <p:cNvSpPr/>
          <p:nvPr>
            <p:ph type="dt" sz="half" idx="2"/>
          </p:nvPr>
        </p:nvSpPr>
        <p:spPr>
          <a:xfrm rot="0">
            <a:off x="10653712" y="6391275"/>
            <a:ext cx="990600" cy="304800"/>
          </a:xfrm>
          <a:prstGeom prst="rect"/>
          <a:noFill/>
          <a:ln>
            <a:noFill/>
          </a:ln>
        </p:spPr>
        <p:txBody>
          <a:bodyPr anchor="ctr" bIns="0" lIns="0" rIns="0" tIns="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b="1" sz="1000" lang="zh-CN">
                <a:solidFill>
                  <a:srgbClr val="898989"/>
                </a:solidFill>
                <a:latin typeface="Century Gothic" pitchFamily="0" charset="0"/>
                <a:ea typeface="宋体" pitchFamily="0" charset="0"/>
              </a:rPr>
              <a:pPr algn="l" indent="0" lvl="0" marL="0">
                <a:buFontTx/>
                <a:buNone/>
              </a:pPr>
            </a:fld>
            <a:endParaRPr altLang="en-US" b="1" sz="1000" lang="zh-CN">
              <a:solidFill>
                <a:srgbClr val="898989"/>
              </a:solidFill>
              <a:latin typeface="Century Gothic" pitchFamily="0" charset="0"/>
              <a:ea typeface="宋体" pitchFamily="0" charset="0"/>
            </a:endParaRPr>
          </a:p>
        </p:txBody>
      </p:sp>
      <p:sp>
        <p:nvSpPr>
          <p:cNvPr id="1048590" name=""/>
          <p:cNvSpPr/>
          <p:nvPr>
            <p:ph type="sldNum" sz="quarter" idx="4"/>
          </p:nvPr>
        </p:nvSpPr>
        <p:spPr>
          <a:xfrm rot="0">
            <a:off x="10352088" y="295275"/>
            <a:ext cx="838200" cy="768350"/>
          </a:xfrm>
          <a:prstGeom prst="rect"/>
          <a:noFill/>
          <a:ln>
            <a:noFill/>
          </a:ln>
        </p:spPr>
        <p:txBody>
          <a:bodyPr anchor="b" bIns="0" lIns="0" rIns="0" tIns="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28575">
              <a:lnSpc>
                <a:spcPct val="100000"/>
              </a:lnSpc>
              <a:spcBef>
                <a:spcPts val="50"/>
              </a:spcBef>
              <a:buFontTx/>
              <a:buNone/>
            </a:pPr>
            <a:fld id="{566ABCEB-ACFC-4714-9973-3DA970169C29}" type="slidenum">
              <a:rPr altLang="en-US" sz="800" lang="zh-CN">
                <a:solidFill>
                  <a:srgbClr val="2D936B"/>
                </a:solidFill>
                <a:latin typeface="Trebuchet MS" pitchFamily="0" charset="0"/>
                <a:ea typeface="宋体" pitchFamily="0" charset="0"/>
              </a:rPr>
              <a:pPr algn="ctr" indent="0" lvl="0" marL="28575">
                <a:lnSpc>
                  <a:spcPct val="100000"/>
                </a:lnSpc>
                <a:spcBef>
                  <a:spcPts val="50"/>
                </a:spcBef>
                <a:buFontTx/>
                <a:buNone/>
              </a:pPr>
            </a:fld>
            <a:endParaRPr altLang="en-US" sz="800" lang="zh-CN">
              <a:solidFill>
                <a:srgbClr val="2D936B"/>
              </a:solidFill>
              <a:latin typeface="Trebuchet MS" pitchFamily="0" charset="0"/>
              <a:ea typeface="宋体" pitchFamily="0" charset="0"/>
            </a:endParaRPr>
          </a:p>
        </p:txBody>
      </p:sp>
      <p:sp>
        <p:nvSpPr>
          <p:cNvPr id="1048588" name=""/>
          <p:cNvSpPr/>
          <p:nvPr>
            <p:ph type="ftr" sz="quarter" idx="3"/>
          </p:nvPr>
        </p:nvSpPr>
        <p:spPr>
          <a:xfrm rot="0">
            <a:off x="560387" y="6391275"/>
            <a:ext cx="3860800" cy="304800"/>
          </a:xfrm>
          <a:prstGeom prst="rect"/>
          <a:noFill/>
          <a:ln>
            <a:noFill/>
          </a:ln>
        </p:spPr>
        <p:txBody>
          <a:bodyPr anchor="ctr" bIns="0" lIns="0" rIns="0" tIns="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4" name=""/>
        <p:cNvGrpSpPr/>
        <p:nvPr/>
      </p:nvGrpSpPr>
      <p:grpSpPr>
        <a:xfrm>
          <a:off x="0" y="0"/>
          <a:ext cx="0" cy="0"/>
          <a:chOff x="0" y="0"/>
          <a:chExt cx="0" cy="0"/>
        </a:xfrm>
      </p:grpSpPr>
      <p:sp>
        <p:nvSpPr>
          <p:cNvPr id="1048682" name="Title 1"/>
          <p:cNvSpPr>
            <a:spLocks noGrp="1"/>
          </p:cNvSpPr>
          <p:nvPr>
            <p:ph type="title"/>
          </p:nvPr>
        </p:nvSpPr>
        <p:spPr/>
        <p:txBody>
          <a:bodyPr/>
          <a:p>
            <a:r>
              <a:rPr altLang="zh-CN" lang="en-US" smtClean="0"/>
              <a:t>Click to edit Master title style</a:t>
            </a:r>
            <a:endParaRPr altLang="en-US" lang="zh-CN"/>
          </a:p>
        </p:txBody>
      </p:sp>
      <p:sp>
        <p:nvSpPr>
          <p:cNvPr id="1048683"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76" name=""/>
          <p:cNvSpPr/>
          <p:nvPr>
            <p:ph type="dt" sz="half" idx="2"/>
          </p:nvPr>
        </p:nvSpPr>
        <p:spPr>
          <a:xfrm rot="0">
            <a:off x="10653712" y="6391275"/>
            <a:ext cx="990600" cy="304800"/>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r" indent="0" lvl="0" marL="0">
              <a:buFontTx/>
              <a:buNone/>
            </a:pPr>
            <a:fld id="{566ABCEB-ACFC-4714-9973-3DA970169C29}" type="datetime1">
              <a:rPr altLang="en-US" b="1" sz="1000" lang="en-US">
                <a:solidFill>
                  <a:schemeClr val="accent1"/>
                </a:solidFill>
                <a:latin typeface="Century Gothic" pitchFamily="0" charset="0"/>
                <a:ea typeface="宋体" pitchFamily="0" charset="0"/>
              </a:rPr>
              <a:pPr algn="r" indent="0" lvl="0" marL="0">
                <a:buFontTx/>
                <a:buNone/>
              </a:pPr>
            </a:fld>
            <a:endParaRPr altLang="en-US" b="1" sz="1000" lang="en-US">
              <a:solidFill>
                <a:schemeClr val="accent1"/>
              </a:solidFill>
              <a:latin typeface="Century Gothic" pitchFamily="0" charset="0"/>
              <a:ea typeface="宋体" pitchFamily="0" charset="0"/>
            </a:endParaRPr>
          </a:p>
        </p:txBody>
      </p:sp>
      <p:sp>
        <p:nvSpPr>
          <p:cNvPr id="1048679" name=""/>
          <p:cNvSpPr/>
          <p:nvPr>
            <p:ph type="sldNum" sz="quarter" idx="4"/>
          </p:nvPr>
        </p:nvSpPr>
        <p:spPr>
          <a:xfrm rot="0">
            <a:off x="10352088" y="295275"/>
            <a:ext cx="838200" cy="768350"/>
          </a:xfrm>
          <a:prstGeom prst="rect"/>
          <a:noFill/>
          <a:ln>
            <a:noFill/>
          </a:ln>
        </p:spPr>
        <p:txBody>
          <a:bodyPr anchor="b"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fld id="{566ABCEB-ACFC-4714-9973-3DA970169C29}" type="slidenum">
              <a:rPr altLang="en-US" sz="2800" lang="zh-CN">
                <a:solidFill>
                  <a:schemeClr val="lt1"/>
                </a:solidFill>
                <a:latin typeface="Century Gothic" pitchFamily="0" charset="0"/>
                <a:ea typeface="宋体" pitchFamily="0" charset="0"/>
              </a:rPr>
              <a:pPr algn="ctr" indent="0" lvl="0" marL="0">
                <a:buFontTx/>
                <a:buNone/>
              </a:pPr>
            </a:fld>
            <a:endParaRPr altLang="en-US" sz="2800" lang="zh-CN">
              <a:solidFill>
                <a:schemeClr val="lt1"/>
              </a:solidFill>
              <a:latin typeface="Century Gothic" pitchFamily="0" charset="0"/>
              <a:ea typeface="宋体" pitchFamily="0" charset="0"/>
            </a:endParaRPr>
          </a:p>
        </p:txBody>
      </p:sp>
      <p:sp>
        <p:nvSpPr>
          <p:cNvPr id="1048677" name=""/>
          <p:cNvSpPr/>
          <p:nvPr>
            <p:ph type="ftr" sz="quarter" idx="3"/>
          </p:nvPr>
        </p:nvSpPr>
        <p:spPr>
          <a:xfrm rot="0">
            <a:off x="560387" y="6391275"/>
            <a:ext cx="3860800" cy="304800"/>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endParaRPr altLang="en-US" b="1" sz="1000" lang="zh-CN">
              <a:solidFill>
                <a:schemeClr val="accent1"/>
              </a:solidFill>
              <a:latin typeface="Century Gothic" pitchFamily="0" charset="0"/>
              <a:ea typeface="宋体" pitchFamily="0"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82" name=""/>
        <p:cNvGrpSpPr/>
        <p:nvPr/>
      </p:nvGrpSpPr>
      <p:grpSpPr>
        <a:xfrm>
          <a:off x="0" y="0"/>
          <a:ext cx="0" cy="0"/>
          <a:chOff x="0" y="0"/>
          <a:chExt cx="0" cy="0"/>
        </a:xfrm>
      </p:grpSpPr>
      <p:sp>
        <p:nvSpPr>
          <p:cNvPr id="1048723"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724"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725" name="Picture Placeholder 2"/>
          <p:cNvSpPr>
            <a:spLocks noGrp="1"/>
          </p:cNvSpPr>
          <p:nvPr>
            <p:ph type="pic" idx="1"/>
          </p:nvPr>
        </p:nvSpPr>
        <p:spPr>
          <a:xfrm>
            <a:off x="5183188" y="987424"/>
            <a:ext cx="6172199"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589" name=""/>
          <p:cNvSpPr/>
          <p:nvPr>
            <p:ph type="dt" sz="half" idx="2"/>
          </p:nvPr>
        </p:nvSpPr>
        <p:spPr>
          <a:xfrm rot="0">
            <a:off x="10653712" y="6391275"/>
            <a:ext cx="990600" cy="304800"/>
          </a:xfrm>
          <a:prstGeom prst="rect"/>
          <a:noFill/>
          <a:ln>
            <a:noFill/>
          </a:ln>
        </p:spPr>
        <p:txBody>
          <a:bodyPr anchor="ctr" bIns="0" lIns="0" rIns="0" tIns="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b="1" sz="1000" lang="zh-CN">
                <a:solidFill>
                  <a:srgbClr val="898989"/>
                </a:solidFill>
                <a:latin typeface="Century Gothic" pitchFamily="0" charset="0"/>
                <a:ea typeface="宋体" pitchFamily="0" charset="0"/>
              </a:rPr>
              <a:pPr algn="l" indent="0" lvl="0" marL="0">
                <a:buFontTx/>
                <a:buNone/>
              </a:pPr>
            </a:fld>
            <a:endParaRPr altLang="en-US" b="1" sz="1000" lang="zh-CN">
              <a:solidFill>
                <a:srgbClr val="898989"/>
              </a:solidFill>
              <a:latin typeface="Century Gothic" pitchFamily="0" charset="0"/>
              <a:ea typeface="宋体" pitchFamily="0" charset="0"/>
            </a:endParaRPr>
          </a:p>
        </p:txBody>
      </p:sp>
      <p:sp>
        <p:nvSpPr>
          <p:cNvPr id="1048590" name=""/>
          <p:cNvSpPr/>
          <p:nvPr>
            <p:ph type="sldNum" sz="quarter" idx="4"/>
          </p:nvPr>
        </p:nvSpPr>
        <p:spPr>
          <a:xfrm rot="0">
            <a:off x="10352088" y="295275"/>
            <a:ext cx="838200" cy="768350"/>
          </a:xfrm>
          <a:prstGeom prst="rect"/>
          <a:noFill/>
          <a:ln>
            <a:noFill/>
          </a:ln>
        </p:spPr>
        <p:txBody>
          <a:bodyPr anchor="b" bIns="0" lIns="0" rIns="0" tIns="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28575">
              <a:lnSpc>
                <a:spcPct val="100000"/>
              </a:lnSpc>
              <a:spcBef>
                <a:spcPts val="50"/>
              </a:spcBef>
              <a:buFontTx/>
              <a:buNone/>
            </a:pPr>
            <a:fld id="{566ABCEB-ACFC-4714-9973-3DA970169C29}" type="slidenum">
              <a:rPr altLang="en-US" sz="800" lang="zh-CN">
                <a:solidFill>
                  <a:srgbClr val="2D936B"/>
                </a:solidFill>
                <a:latin typeface="Trebuchet MS" pitchFamily="0" charset="0"/>
                <a:ea typeface="宋体" pitchFamily="0" charset="0"/>
              </a:rPr>
              <a:pPr algn="ctr" indent="0" lvl="0" marL="28575">
                <a:lnSpc>
                  <a:spcPct val="100000"/>
                </a:lnSpc>
                <a:spcBef>
                  <a:spcPts val="50"/>
                </a:spcBef>
                <a:buFontTx/>
                <a:buNone/>
              </a:pPr>
            </a:fld>
            <a:endParaRPr altLang="en-US" sz="800" lang="zh-CN">
              <a:solidFill>
                <a:srgbClr val="2D936B"/>
              </a:solidFill>
              <a:latin typeface="Trebuchet MS" pitchFamily="0" charset="0"/>
              <a:ea typeface="宋体" pitchFamily="0" charset="0"/>
            </a:endParaRPr>
          </a:p>
        </p:txBody>
      </p:sp>
      <p:sp>
        <p:nvSpPr>
          <p:cNvPr id="1048588" name=""/>
          <p:cNvSpPr/>
          <p:nvPr>
            <p:ph type="ftr" sz="quarter" idx="3"/>
          </p:nvPr>
        </p:nvSpPr>
        <p:spPr>
          <a:xfrm rot="0">
            <a:off x="560387" y="6391275"/>
            <a:ext cx="3860800" cy="304800"/>
          </a:xfrm>
          <a:prstGeom prst="rect"/>
          <a:noFill/>
          <a:ln>
            <a:noFill/>
          </a:ln>
        </p:spPr>
        <p:txBody>
          <a:bodyPr anchor="ctr" bIns="0" lIns="0" rIns="0" tIns="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84" name=""/>
        <p:cNvGrpSpPr/>
        <p:nvPr/>
      </p:nvGrpSpPr>
      <p:grpSpPr>
        <a:xfrm>
          <a:off x="0" y="0"/>
          <a:ext cx="0" cy="0"/>
          <a:chOff x="0" y="0"/>
          <a:chExt cx="0" cy="0"/>
        </a:xfrm>
      </p:grpSpPr>
      <p:sp>
        <p:nvSpPr>
          <p:cNvPr id="1048726" name="Title 1"/>
          <p:cNvSpPr>
            <a:spLocks noGrp="1"/>
          </p:cNvSpPr>
          <p:nvPr>
            <p:ph type="title"/>
          </p:nvPr>
        </p:nvSpPr>
        <p:spPr/>
        <p:txBody>
          <a:bodyPr/>
          <a:p>
            <a:r>
              <a:rPr altLang="zh-CN" lang="en-US" smtClean="0"/>
              <a:t>Click to edit Master title style</a:t>
            </a:r>
            <a:endParaRPr altLang="en-US" lang="zh-CN"/>
          </a:p>
        </p:txBody>
      </p:sp>
      <p:sp>
        <p:nvSpPr>
          <p:cNvPr id="1048727"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89" name=""/>
          <p:cNvSpPr/>
          <p:nvPr>
            <p:ph type="dt" sz="half" idx="2"/>
          </p:nvPr>
        </p:nvSpPr>
        <p:spPr>
          <a:xfrm rot="0">
            <a:off x="10653712" y="6391275"/>
            <a:ext cx="990600" cy="304800"/>
          </a:xfrm>
          <a:prstGeom prst="rect"/>
          <a:noFill/>
          <a:ln>
            <a:noFill/>
          </a:ln>
        </p:spPr>
        <p:txBody>
          <a:bodyPr anchor="ctr" bIns="0" lIns="0" rIns="0" tIns="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b="1" sz="1000" lang="zh-CN">
                <a:solidFill>
                  <a:srgbClr val="898989"/>
                </a:solidFill>
                <a:latin typeface="Century Gothic" pitchFamily="0" charset="0"/>
                <a:ea typeface="宋体" pitchFamily="0" charset="0"/>
              </a:rPr>
              <a:pPr algn="l" indent="0" lvl="0" marL="0">
                <a:buFontTx/>
                <a:buNone/>
              </a:pPr>
            </a:fld>
            <a:endParaRPr altLang="en-US" b="1" sz="1000" lang="zh-CN">
              <a:solidFill>
                <a:srgbClr val="898989"/>
              </a:solidFill>
              <a:latin typeface="Century Gothic" pitchFamily="0" charset="0"/>
              <a:ea typeface="宋体" pitchFamily="0" charset="0"/>
            </a:endParaRPr>
          </a:p>
        </p:txBody>
      </p:sp>
      <p:sp>
        <p:nvSpPr>
          <p:cNvPr id="1048590" name=""/>
          <p:cNvSpPr/>
          <p:nvPr>
            <p:ph type="sldNum" sz="quarter" idx="4"/>
          </p:nvPr>
        </p:nvSpPr>
        <p:spPr>
          <a:xfrm rot="0">
            <a:off x="10352088" y="295275"/>
            <a:ext cx="838200" cy="768350"/>
          </a:xfrm>
          <a:prstGeom prst="rect"/>
          <a:noFill/>
          <a:ln>
            <a:noFill/>
          </a:ln>
        </p:spPr>
        <p:txBody>
          <a:bodyPr anchor="b" bIns="0" lIns="0" rIns="0" tIns="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28575">
              <a:lnSpc>
                <a:spcPct val="100000"/>
              </a:lnSpc>
              <a:spcBef>
                <a:spcPts val="50"/>
              </a:spcBef>
              <a:buFontTx/>
              <a:buNone/>
            </a:pPr>
            <a:fld id="{566ABCEB-ACFC-4714-9973-3DA970169C29}" type="slidenum">
              <a:rPr altLang="en-US" sz="800" lang="zh-CN">
                <a:solidFill>
                  <a:srgbClr val="2D936B"/>
                </a:solidFill>
                <a:latin typeface="Trebuchet MS" pitchFamily="0" charset="0"/>
                <a:ea typeface="宋体" pitchFamily="0" charset="0"/>
              </a:rPr>
              <a:pPr algn="ctr" indent="0" lvl="0" marL="28575">
                <a:lnSpc>
                  <a:spcPct val="100000"/>
                </a:lnSpc>
                <a:spcBef>
                  <a:spcPts val="50"/>
                </a:spcBef>
                <a:buFontTx/>
                <a:buNone/>
              </a:pPr>
            </a:fld>
            <a:endParaRPr altLang="en-US" sz="800" lang="zh-CN">
              <a:solidFill>
                <a:srgbClr val="2D936B"/>
              </a:solidFill>
              <a:latin typeface="Trebuchet MS" pitchFamily="0" charset="0"/>
              <a:ea typeface="宋体" pitchFamily="0" charset="0"/>
            </a:endParaRPr>
          </a:p>
        </p:txBody>
      </p:sp>
      <p:sp>
        <p:nvSpPr>
          <p:cNvPr id="1048588" name=""/>
          <p:cNvSpPr/>
          <p:nvPr>
            <p:ph type="ftr" sz="quarter" idx="3"/>
          </p:nvPr>
        </p:nvSpPr>
        <p:spPr>
          <a:xfrm rot="0">
            <a:off x="560387" y="6391275"/>
            <a:ext cx="3860800" cy="304800"/>
          </a:xfrm>
          <a:prstGeom prst="rect"/>
          <a:noFill/>
          <a:ln>
            <a:noFill/>
          </a:ln>
        </p:spPr>
        <p:txBody>
          <a:bodyPr anchor="ctr" bIns="0" lIns="0" rIns="0" tIns="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86" name=""/>
        <p:cNvGrpSpPr/>
        <p:nvPr/>
      </p:nvGrpSpPr>
      <p:grpSpPr>
        <a:xfrm>
          <a:off x="0" y="0"/>
          <a:ext cx="0" cy="0"/>
          <a:chOff x="0" y="0"/>
          <a:chExt cx="0" cy="0"/>
        </a:xfrm>
      </p:grpSpPr>
      <p:sp>
        <p:nvSpPr>
          <p:cNvPr id="1048728" name="Vertical Title 1"/>
          <p:cNvSpPr>
            <a:spLocks noGrp="1"/>
          </p:cNvSpPr>
          <p:nvPr>
            <p:ph type="title" orient="vert"/>
          </p:nvPr>
        </p:nvSpPr>
        <p:spPr>
          <a:xfrm>
            <a:off x="8724900" y="365125"/>
            <a:ext cx="2628900" cy="5811838"/>
          </a:xfrm>
        </p:spPr>
        <p:txBody>
          <a:bodyPr vert="eaVert"/>
          <a:p>
            <a:r>
              <a:rPr altLang="zh-CN" lang="en-US" smtClean="0"/>
              <a:t>Click to edit Master title style</a:t>
            </a:r>
            <a:endParaRPr altLang="en-US" lang="zh-CN"/>
          </a:p>
        </p:txBody>
      </p:sp>
      <p:sp>
        <p:nvSpPr>
          <p:cNvPr id="1048729" name="Vertical Text Placeholder 2"/>
          <p:cNvSpPr>
            <a:spLocks noGrp="1"/>
          </p:cNvSpPr>
          <p:nvPr>
            <p:ph type="body" orient="vert" idx="1"/>
          </p:nvPr>
        </p:nvSpPr>
        <p:spPr>
          <a:xfrm>
            <a:off x="838200" y="365125"/>
            <a:ext cx="7734300"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89" name=""/>
          <p:cNvSpPr/>
          <p:nvPr>
            <p:ph type="dt" sz="half" idx="2"/>
          </p:nvPr>
        </p:nvSpPr>
        <p:spPr>
          <a:xfrm rot="0">
            <a:off x="10653712" y="6391275"/>
            <a:ext cx="990600" cy="304800"/>
          </a:xfrm>
          <a:prstGeom prst="rect"/>
          <a:noFill/>
          <a:ln>
            <a:noFill/>
          </a:ln>
        </p:spPr>
        <p:txBody>
          <a:bodyPr anchor="ctr" bIns="0" lIns="0" rIns="0" tIns="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b="1" sz="1000" lang="zh-CN">
                <a:solidFill>
                  <a:srgbClr val="898989"/>
                </a:solidFill>
                <a:latin typeface="Century Gothic" pitchFamily="0" charset="0"/>
                <a:ea typeface="宋体" pitchFamily="0" charset="0"/>
              </a:rPr>
              <a:pPr algn="l" indent="0" lvl="0" marL="0">
                <a:buFontTx/>
                <a:buNone/>
              </a:pPr>
            </a:fld>
            <a:endParaRPr altLang="en-US" b="1" sz="1000" lang="zh-CN">
              <a:solidFill>
                <a:srgbClr val="898989"/>
              </a:solidFill>
              <a:latin typeface="Century Gothic" pitchFamily="0" charset="0"/>
              <a:ea typeface="宋体" pitchFamily="0" charset="0"/>
            </a:endParaRPr>
          </a:p>
        </p:txBody>
      </p:sp>
      <p:sp>
        <p:nvSpPr>
          <p:cNvPr id="1048590" name=""/>
          <p:cNvSpPr/>
          <p:nvPr>
            <p:ph type="sldNum" sz="quarter" idx="4"/>
          </p:nvPr>
        </p:nvSpPr>
        <p:spPr>
          <a:xfrm rot="0">
            <a:off x="10352088" y="295275"/>
            <a:ext cx="838200" cy="768350"/>
          </a:xfrm>
          <a:prstGeom prst="rect"/>
          <a:noFill/>
          <a:ln>
            <a:noFill/>
          </a:ln>
        </p:spPr>
        <p:txBody>
          <a:bodyPr anchor="b" bIns="0" lIns="0" rIns="0" tIns="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28575">
              <a:lnSpc>
                <a:spcPct val="100000"/>
              </a:lnSpc>
              <a:spcBef>
                <a:spcPts val="50"/>
              </a:spcBef>
              <a:buFontTx/>
              <a:buNone/>
            </a:pPr>
            <a:fld id="{566ABCEB-ACFC-4714-9973-3DA970169C29}" type="slidenum">
              <a:rPr altLang="en-US" sz="800" lang="zh-CN">
                <a:solidFill>
                  <a:srgbClr val="2D936B"/>
                </a:solidFill>
                <a:latin typeface="Trebuchet MS" pitchFamily="0" charset="0"/>
                <a:ea typeface="宋体" pitchFamily="0" charset="0"/>
              </a:rPr>
              <a:pPr algn="ctr" indent="0" lvl="0" marL="28575">
                <a:lnSpc>
                  <a:spcPct val="100000"/>
                </a:lnSpc>
                <a:spcBef>
                  <a:spcPts val="50"/>
                </a:spcBef>
                <a:buFontTx/>
                <a:buNone/>
              </a:pPr>
            </a:fld>
            <a:endParaRPr altLang="en-US" sz="800" lang="zh-CN">
              <a:solidFill>
                <a:srgbClr val="2D936B"/>
              </a:solidFill>
              <a:latin typeface="Trebuchet MS" pitchFamily="0" charset="0"/>
              <a:ea typeface="宋体" pitchFamily="0" charset="0"/>
            </a:endParaRPr>
          </a:p>
        </p:txBody>
      </p:sp>
      <p:sp>
        <p:nvSpPr>
          <p:cNvPr id="1048588" name=""/>
          <p:cNvSpPr/>
          <p:nvPr>
            <p:ph type="ftr" sz="quarter" idx="3"/>
          </p:nvPr>
        </p:nvSpPr>
        <p:spPr>
          <a:xfrm rot="0">
            <a:off x="560387" y="6391275"/>
            <a:ext cx="3860800" cy="304800"/>
          </a:xfrm>
          <a:prstGeom prst="rect"/>
          <a:noFill/>
          <a:ln>
            <a:noFill/>
          </a:ln>
        </p:spPr>
        <p:txBody>
          <a:bodyPr anchor="ctr" bIns="0" lIns="0" rIns="0" tIns="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87" name=""/>
        <p:cNvGrpSpPr/>
        <p:nvPr/>
      </p:nvGrpSpPr>
      <p:grpSpPr>
        <a:xfrm>
          <a:off x="0" y="0"/>
          <a:ext cx="0" cy="0"/>
          <a:chOff x="0" y="0"/>
          <a:chExt cx="0" cy="0"/>
        </a:xfrm>
      </p:grpSpPr>
      <p:sp>
        <p:nvSpPr>
          <p:cNvPr id="1048730" name="Title 1"/>
          <p:cNvSpPr>
            <a:spLocks noGrp="1"/>
          </p:cNvSpPr>
          <p:nvPr>
            <p:ph type="ctrTitle"/>
          </p:nvPr>
        </p:nvSpPr>
        <p:spPr>
          <a:xfrm>
            <a:off x="1524000" y="1122363"/>
            <a:ext cx="9144000" cy="2387600"/>
          </a:xfrm>
        </p:spPr>
        <p:txBody>
          <a:bodyPr anchor="b"/>
          <a:lstStyle>
            <a:lvl1pPr>
              <a:defRPr sz="6000"/>
            </a:lvl1pPr>
          </a:lstStyle>
          <a:p>
            <a:r>
              <a:rPr altLang="zh-CN" lang="en-US" smtClean="0"/>
              <a:t>Click to edit Master title style</a:t>
            </a:r>
            <a:endParaRPr altLang="en-US" lang="zh-CN"/>
          </a:p>
        </p:txBody>
      </p:sp>
      <p:sp>
        <p:nvSpPr>
          <p:cNvPr id="1048731"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606" name=""/>
          <p:cNvSpPr/>
          <p:nvPr>
            <p:ph type="dt" sz="half" idx="2"/>
          </p:nvPr>
        </p:nvSpPr>
        <p:spPr>
          <a:xfrm rot="0">
            <a:off x="10653712" y="6391275"/>
            <a:ext cx="990600" cy="304800"/>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r" indent="0" lvl="0" marL="0">
              <a:buFontTx/>
              <a:buNone/>
            </a:pPr>
            <a:fld id="{566ABCEB-ACFC-4714-9973-3DA970169C29}" type="datetime1">
              <a:rPr altLang="en-US" b="1" sz="1000" lang="zh-CN">
                <a:solidFill>
                  <a:schemeClr val="accent1"/>
                </a:solidFill>
                <a:latin typeface="Century Gothic" pitchFamily="0" charset="0"/>
                <a:ea typeface="宋体" pitchFamily="0" charset="0"/>
              </a:rPr>
              <a:pPr algn="r" indent="0" lvl="0" marL="0">
                <a:buFontTx/>
                <a:buNone/>
              </a:pPr>
            </a:fld>
            <a:endParaRPr altLang="en-US" b="1" sz="1000" lang="zh-CN">
              <a:solidFill>
                <a:schemeClr val="accent1"/>
              </a:solidFill>
              <a:latin typeface="Century Gothic" pitchFamily="0" charset="0"/>
              <a:ea typeface="宋体" pitchFamily="0" charset="0"/>
            </a:endParaRPr>
          </a:p>
        </p:txBody>
      </p:sp>
      <p:sp>
        <p:nvSpPr>
          <p:cNvPr id="1048608" name=""/>
          <p:cNvSpPr/>
          <p:nvPr>
            <p:ph type="sldNum" sz="quarter" idx="4"/>
          </p:nvPr>
        </p:nvSpPr>
        <p:spPr>
          <a:xfrm rot="0">
            <a:off x="10352088" y="295275"/>
            <a:ext cx="838200" cy="768350"/>
          </a:xfrm>
          <a:prstGeom prst="rect"/>
          <a:noFill/>
          <a:ln>
            <a:noFill/>
          </a:ln>
        </p:spPr>
        <p:txBody>
          <a:bodyPr anchor="b"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fld id="{566ABCEB-ACFC-4714-9973-3DA970169C29}" type="slidenum">
              <a:rPr altLang="en-US" sz="2800" lang="zh-CN">
                <a:solidFill>
                  <a:schemeClr val="lt1"/>
                </a:solidFill>
                <a:latin typeface="Century Gothic" pitchFamily="0" charset="0"/>
                <a:ea typeface="宋体" pitchFamily="0" charset="0"/>
              </a:rPr>
              <a:pPr algn="ctr" indent="0" lvl="0" marL="0">
                <a:buFontTx/>
                <a:buNone/>
              </a:pPr>
            </a:fld>
            <a:endParaRPr altLang="en-US" sz="2800" lang="zh-CN">
              <a:solidFill>
                <a:schemeClr val="lt1"/>
              </a:solidFill>
              <a:latin typeface="Century Gothic" pitchFamily="0" charset="0"/>
              <a:ea typeface="宋体" pitchFamily="0" charset="0"/>
            </a:endParaRPr>
          </a:p>
        </p:txBody>
      </p:sp>
      <p:sp>
        <p:nvSpPr>
          <p:cNvPr id="1048607" name=""/>
          <p:cNvSpPr/>
          <p:nvPr>
            <p:ph type="ftr" sz="quarter" idx="3"/>
          </p:nvPr>
        </p:nvSpPr>
        <p:spPr>
          <a:xfrm rot="0">
            <a:off x="560387" y="6391275"/>
            <a:ext cx="3860800" cy="304800"/>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endParaRPr altLang="en-US" b="1" sz="1000" lang="zh-CN">
              <a:solidFill>
                <a:schemeClr val="accent1"/>
              </a:solidFill>
              <a:latin typeface="Century Gothic" pitchFamily="0" charset="0"/>
              <a:ea typeface="宋体" pitchFamily="0"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88" name=""/>
        <p:cNvGrpSpPr/>
        <p:nvPr/>
      </p:nvGrpSpPr>
      <p:grpSpPr>
        <a:xfrm>
          <a:off x="0" y="0"/>
          <a:ext cx="0" cy="0"/>
          <a:chOff x="0" y="0"/>
          <a:chExt cx="0" cy="0"/>
        </a:xfrm>
      </p:grpSpPr>
      <p:sp>
        <p:nvSpPr>
          <p:cNvPr id="1048732" name="Title 1"/>
          <p:cNvSpPr>
            <a:spLocks noGrp="1"/>
          </p:cNvSpPr>
          <p:nvPr>
            <p:ph type="title"/>
          </p:nvPr>
        </p:nvSpPr>
        <p:spPr/>
        <p:txBody>
          <a:bodyPr/>
          <a:p>
            <a:r>
              <a:rPr altLang="zh-CN" lang="en-US" smtClean="0"/>
              <a:t>Click to edit Master title style</a:t>
            </a:r>
            <a:endParaRPr altLang="en-US" lang="zh-CN"/>
          </a:p>
        </p:txBody>
      </p:sp>
      <p:sp>
        <p:nvSpPr>
          <p:cNvPr id="1048733"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06" name=""/>
          <p:cNvSpPr/>
          <p:nvPr>
            <p:ph type="dt" sz="half" idx="2"/>
          </p:nvPr>
        </p:nvSpPr>
        <p:spPr>
          <a:xfrm rot="0">
            <a:off x="10653712" y="6391275"/>
            <a:ext cx="990600" cy="304800"/>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r" indent="0" lvl="0" marL="0">
              <a:buFontTx/>
              <a:buNone/>
            </a:pPr>
            <a:fld id="{566ABCEB-ACFC-4714-9973-3DA970169C29}" type="datetime1">
              <a:rPr altLang="en-US" b="1" sz="1000" lang="zh-CN">
                <a:solidFill>
                  <a:schemeClr val="accent1"/>
                </a:solidFill>
                <a:latin typeface="Century Gothic" pitchFamily="0" charset="0"/>
                <a:ea typeface="宋体" pitchFamily="0" charset="0"/>
              </a:rPr>
              <a:pPr algn="r" indent="0" lvl="0" marL="0">
                <a:buFontTx/>
                <a:buNone/>
              </a:pPr>
            </a:fld>
            <a:endParaRPr altLang="en-US" b="1" sz="1000" lang="zh-CN">
              <a:solidFill>
                <a:schemeClr val="accent1"/>
              </a:solidFill>
              <a:latin typeface="Century Gothic" pitchFamily="0" charset="0"/>
              <a:ea typeface="宋体" pitchFamily="0" charset="0"/>
            </a:endParaRPr>
          </a:p>
        </p:txBody>
      </p:sp>
      <p:sp>
        <p:nvSpPr>
          <p:cNvPr id="1048608" name=""/>
          <p:cNvSpPr/>
          <p:nvPr>
            <p:ph type="sldNum" sz="quarter" idx="4"/>
          </p:nvPr>
        </p:nvSpPr>
        <p:spPr>
          <a:xfrm rot="0">
            <a:off x="10352088" y="295275"/>
            <a:ext cx="838200" cy="768350"/>
          </a:xfrm>
          <a:prstGeom prst="rect"/>
          <a:noFill/>
          <a:ln>
            <a:noFill/>
          </a:ln>
        </p:spPr>
        <p:txBody>
          <a:bodyPr anchor="b"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fld id="{566ABCEB-ACFC-4714-9973-3DA970169C29}" type="slidenum">
              <a:rPr altLang="en-US" sz="2800" lang="zh-CN">
                <a:solidFill>
                  <a:schemeClr val="lt1"/>
                </a:solidFill>
                <a:latin typeface="Century Gothic" pitchFamily="0" charset="0"/>
                <a:ea typeface="宋体" pitchFamily="0" charset="0"/>
              </a:rPr>
              <a:pPr algn="ctr" indent="0" lvl="0" marL="0">
                <a:buFontTx/>
                <a:buNone/>
              </a:pPr>
            </a:fld>
            <a:endParaRPr altLang="en-US" sz="2800" lang="zh-CN">
              <a:solidFill>
                <a:schemeClr val="lt1"/>
              </a:solidFill>
              <a:latin typeface="Century Gothic" pitchFamily="0" charset="0"/>
              <a:ea typeface="宋体" pitchFamily="0" charset="0"/>
            </a:endParaRPr>
          </a:p>
        </p:txBody>
      </p:sp>
      <p:sp>
        <p:nvSpPr>
          <p:cNvPr id="1048607" name=""/>
          <p:cNvSpPr/>
          <p:nvPr>
            <p:ph type="ftr" sz="quarter" idx="3"/>
          </p:nvPr>
        </p:nvSpPr>
        <p:spPr>
          <a:xfrm rot="0">
            <a:off x="560387" y="6391275"/>
            <a:ext cx="3860800" cy="304800"/>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endParaRPr altLang="en-US" b="1" sz="1000" lang="zh-CN">
              <a:solidFill>
                <a:schemeClr val="accent1"/>
              </a:solidFill>
              <a:latin typeface="Century Gothic" pitchFamily="0" charset="0"/>
              <a:ea typeface="宋体" pitchFamily="0"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89" name=""/>
        <p:cNvGrpSpPr/>
        <p:nvPr/>
      </p:nvGrpSpPr>
      <p:grpSpPr>
        <a:xfrm>
          <a:off x="0" y="0"/>
          <a:ext cx="0" cy="0"/>
          <a:chOff x="0" y="0"/>
          <a:chExt cx="0" cy="0"/>
        </a:xfrm>
      </p:grpSpPr>
      <p:sp>
        <p:nvSpPr>
          <p:cNvPr id="1048734" name="Title 1"/>
          <p:cNvSpPr>
            <a:spLocks noGrp="1"/>
          </p:cNvSpPr>
          <p:nvPr>
            <p:ph type="title"/>
          </p:nvPr>
        </p:nvSpPr>
        <p:spPr>
          <a:xfrm>
            <a:off x="831850" y="1709738"/>
            <a:ext cx="10515600" cy="2852737"/>
          </a:xfrm>
        </p:spPr>
        <p:txBody>
          <a:bodyPr anchor="b"/>
          <a:lstStyle>
            <a:lvl1pPr>
              <a:defRPr sz="6000"/>
            </a:lvl1pPr>
          </a:lstStyle>
          <a:p>
            <a:r>
              <a:rPr altLang="zh-CN" lang="en-US" smtClean="0"/>
              <a:t>Click to edit Master title style</a:t>
            </a:r>
            <a:endParaRPr altLang="en-US" lang="zh-CN"/>
          </a:p>
        </p:txBody>
      </p:sp>
      <p:sp>
        <p:nvSpPr>
          <p:cNvPr id="1048735" name="Text Placeholder 2"/>
          <p:cNvSpPr>
            <a:spLocks noGrp="1"/>
          </p:cNvSpPr>
          <p:nvPr>
            <p:ph type="body" idx="1"/>
          </p:nvPr>
        </p:nvSpPr>
        <p:spPr>
          <a:xfrm>
            <a:off x="831850"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606" name=""/>
          <p:cNvSpPr/>
          <p:nvPr>
            <p:ph type="dt" sz="half" idx="2"/>
          </p:nvPr>
        </p:nvSpPr>
        <p:spPr>
          <a:xfrm rot="0">
            <a:off x="10653712" y="6391275"/>
            <a:ext cx="990600" cy="304800"/>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r" indent="0" lvl="0" marL="0">
              <a:buFontTx/>
              <a:buNone/>
            </a:pPr>
            <a:fld id="{566ABCEB-ACFC-4714-9973-3DA970169C29}" type="datetime1">
              <a:rPr altLang="en-US" b="1" sz="1000" lang="zh-CN">
                <a:solidFill>
                  <a:schemeClr val="accent1"/>
                </a:solidFill>
                <a:latin typeface="Century Gothic" pitchFamily="0" charset="0"/>
                <a:ea typeface="宋体" pitchFamily="0" charset="0"/>
              </a:rPr>
              <a:pPr algn="r" indent="0" lvl="0" marL="0">
                <a:buFontTx/>
                <a:buNone/>
              </a:pPr>
            </a:fld>
            <a:endParaRPr altLang="en-US" b="1" sz="1000" lang="zh-CN">
              <a:solidFill>
                <a:schemeClr val="accent1"/>
              </a:solidFill>
              <a:latin typeface="Century Gothic" pitchFamily="0" charset="0"/>
              <a:ea typeface="宋体" pitchFamily="0" charset="0"/>
            </a:endParaRPr>
          </a:p>
        </p:txBody>
      </p:sp>
      <p:sp>
        <p:nvSpPr>
          <p:cNvPr id="1048608" name=""/>
          <p:cNvSpPr/>
          <p:nvPr>
            <p:ph type="sldNum" sz="quarter" idx="4"/>
          </p:nvPr>
        </p:nvSpPr>
        <p:spPr>
          <a:xfrm rot="0">
            <a:off x="10352088" y="295275"/>
            <a:ext cx="838200" cy="768350"/>
          </a:xfrm>
          <a:prstGeom prst="rect"/>
          <a:noFill/>
          <a:ln>
            <a:noFill/>
          </a:ln>
        </p:spPr>
        <p:txBody>
          <a:bodyPr anchor="b"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fld id="{566ABCEB-ACFC-4714-9973-3DA970169C29}" type="slidenum">
              <a:rPr altLang="en-US" sz="2800" lang="zh-CN">
                <a:solidFill>
                  <a:schemeClr val="lt1"/>
                </a:solidFill>
                <a:latin typeface="Century Gothic" pitchFamily="0" charset="0"/>
                <a:ea typeface="宋体" pitchFamily="0" charset="0"/>
              </a:rPr>
              <a:pPr algn="ctr" indent="0" lvl="0" marL="0">
                <a:buFontTx/>
                <a:buNone/>
              </a:pPr>
            </a:fld>
            <a:endParaRPr altLang="en-US" sz="2800" lang="zh-CN">
              <a:solidFill>
                <a:schemeClr val="lt1"/>
              </a:solidFill>
              <a:latin typeface="Century Gothic" pitchFamily="0" charset="0"/>
              <a:ea typeface="宋体" pitchFamily="0" charset="0"/>
            </a:endParaRPr>
          </a:p>
        </p:txBody>
      </p:sp>
      <p:sp>
        <p:nvSpPr>
          <p:cNvPr id="1048607" name=""/>
          <p:cNvSpPr/>
          <p:nvPr>
            <p:ph type="ftr" sz="quarter" idx="3"/>
          </p:nvPr>
        </p:nvSpPr>
        <p:spPr>
          <a:xfrm rot="0">
            <a:off x="560387" y="6391275"/>
            <a:ext cx="3860800" cy="304800"/>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endParaRPr altLang="en-US" b="1" sz="1000" lang="zh-CN">
              <a:solidFill>
                <a:schemeClr val="accent1"/>
              </a:solidFill>
              <a:latin typeface="Century Gothic" pitchFamily="0" charset="0"/>
              <a:ea typeface="宋体" pitchFamily="0"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90" name=""/>
        <p:cNvGrpSpPr/>
        <p:nvPr/>
      </p:nvGrpSpPr>
      <p:grpSpPr>
        <a:xfrm>
          <a:off x="0" y="0"/>
          <a:ext cx="0" cy="0"/>
          <a:chOff x="0" y="0"/>
          <a:chExt cx="0" cy="0"/>
        </a:xfrm>
      </p:grpSpPr>
      <p:sp>
        <p:nvSpPr>
          <p:cNvPr id="1048736" name="Title 1"/>
          <p:cNvSpPr>
            <a:spLocks noGrp="1"/>
          </p:cNvSpPr>
          <p:nvPr>
            <p:ph type="title"/>
          </p:nvPr>
        </p:nvSpPr>
        <p:spPr/>
        <p:txBody>
          <a:bodyPr/>
          <a:p>
            <a:r>
              <a:rPr altLang="zh-CN" lang="en-US" smtClean="0"/>
              <a:t>Click to edit Master title style</a:t>
            </a:r>
            <a:endParaRPr altLang="en-US" lang="zh-CN"/>
          </a:p>
        </p:txBody>
      </p:sp>
      <p:sp>
        <p:nvSpPr>
          <p:cNvPr id="1048737" name="Content Placeholder 2"/>
          <p:cNvSpPr>
            <a:spLocks noGrp="1"/>
          </p:cNvSpPr>
          <p:nvPr>
            <p:ph sz="half" idx="1"/>
          </p:nvPr>
        </p:nvSpPr>
        <p:spPr>
          <a:xfrm>
            <a:off x="838200"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38" name="Content Placeholder 3"/>
          <p:cNvSpPr>
            <a:spLocks noGrp="1"/>
          </p:cNvSpPr>
          <p:nvPr>
            <p:ph sz="half" idx="2"/>
          </p:nvPr>
        </p:nvSpPr>
        <p:spPr>
          <a:xfrm>
            <a:off x="6172199"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06" name=""/>
          <p:cNvSpPr/>
          <p:nvPr>
            <p:ph type="dt" sz="half" idx="2"/>
          </p:nvPr>
        </p:nvSpPr>
        <p:spPr>
          <a:xfrm rot="0">
            <a:off x="10653712" y="6391275"/>
            <a:ext cx="990600" cy="304800"/>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r" indent="0" lvl="0" marL="0">
              <a:buFontTx/>
              <a:buNone/>
            </a:pPr>
            <a:fld id="{566ABCEB-ACFC-4714-9973-3DA970169C29}" type="datetime1">
              <a:rPr altLang="en-US" b="1" sz="1000" lang="zh-CN">
                <a:solidFill>
                  <a:schemeClr val="accent1"/>
                </a:solidFill>
                <a:latin typeface="Century Gothic" pitchFamily="0" charset="0"/>
                <a:ea typeface="宋体" pitchFamily="0" charset="0"/>
              </a:rPr>
              <a:pPr algn="r" indent="0" lvl="0" marL="0">
                <a:buFontTx/>
                <a:buNone/>
              </a:pPr>
            </a:fld>
            <a:endParaRPr altLang="en-US" b="1" sz="1000" lang="zh-CN">
              <a:solidFill>
                <a:schemeClr val="accent1"/>
              </a:solidFill>
              <a:latin typeface="Century Gothic" pitchFamily="0" charset="0"/>
              <a:ea typeface="宋体" pitchFamily="0" charset="0"/>
            </a:endParaRPr>
          </a:p>
        </p:txBody>
      </p:sp>
      <p:sp>
        <p:nvSpPr>
          <p:cNvPr id="1048608" name=""/>
          <p:cNvSpPr/>
          <p:nvPr>
            <p:ph type="sldNum" sz="quarter" idx="4"/>
          </p:nvPr>
        </p:nvSpPr>
        <p:spPr>
          <a:xfrm rot="0">
            <a:off x="10352088" y="295275"/>
            <a:ext cx="838200" cy="768350"/>
          </a:xfrm>
          <a:prstGeom prst="rect"/>
          <a:noFill/>
          <a:ln>
            <a:noFill/>
          </a:ln>
        </p:spPr>
        <p:txBody>
          <a:bodyPr anchor="b"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fld id="{566ABCEB-ACFC-4714-9973-3DA970169C29}" type="slidenum">
              <a:rPr altLang="en-US" sz="2800" lang="zh-CN">
                <a:solidFill>
                  <a:schemeClr val="lt1"/>
                </a:solidFill>
                <a:latin typeface="Century Gothic" pitchFamily="0" charset="0"/>
                <a:ea typeface="宋体" pitchFamily="0" charset="0"/>
              </a:rPr>
              <a:pPr algn="ctr" indent="0" lvl="0" marL="0">
                <a:buFontTx/>
                <a:buNone/>
              </a:pPr>
            </a:fld>
            <a:endParaRPr altLang="en-US" sz="2800" lang="zh-CN">
              <a:solidFill>
                <a:schemeClr val="lt1"/>
              </a:solidFill>
              <a:latin typeface="Century Gothic" pitchFamily="0" charset="0"/>
              <a:ea typeface="宋体" pitchFamily="0" charset="0"/>
            </a:endParaRPr>
          </a:p>
        </p:txBody>
      </p:sp>
      <p:sp>
        <p:nvSpPr>
          <p:cNvPr id="1048607" name=""/>
          <p:cNvSpPr/>
          <p:nvPr>
            <p:ph type="ftr" sz="quarter" idx="3"/>
          </p:nvPr>
        </p:nvSpPr>
        <p:spPr>
          <a:xfrm rot="0">
            <a:off x="560387" y="6391275"/>
            <a:ext cx="3860800" cy="304800"/>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endParaRPr altLang="en-US" b="1" sz="1000" lang="zh-CN">
              <a:solidFill>
                <a:schemeClr val="accent1"/>
              </a:solidFill>
              <a:latin typeface="Century Gothic" pitchFamily="0" charset="0"/>
              <a:ea typeface="宋体" pitchFamily="0"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91" name=""/>
        <p:cNvGrpSpPr/>
        <p:nvPr/>
      </p:nvGrpSpPr>
      <p:grpSpPr>
        <a:xfrm>
          <a:off x="0" y="0"/>
          <a:ext cx="0" cy="0"/>
          <a:chOff x="0" y="0"/>
          <a:chExt cx="0" cy="0"/>
        </a:xfrm>
      </p:grpSpPr>
      <p:sp>
        <p:nvSpPr>
          <p:cNvPr id="1048739" name="Title 1"/>
          <p:cNvSpPr>
            <a:spLocks noGrp="1"/>
          </p:cNvSpPr>
          <p:nvPr>
            <p:ph type="title"/>
          </p:nvPr>
        </p:nvSpPr>
        <p:spPr>
          <a:xfrm>
            <a:off x="839788" y="365125"/>
            <a:ext cx="10515600" cy="1325563"/>
          </a:xfrm>
        </p:spPr>
        <p:txBody>
          <a:bodyPr/>
          <a:p>
            <a:r>
              <a:rPr altLang="zh-CN" lang="en-US" smtClean="0"/>
              <a:t>Click to edit Master title style</a:t>
            </a:r>
            <a:endParaRPr altLang="en-US" lang="zh-CN"/>
          </a:p>
        </p:txBody>
      </p:sp>
      <p:sp>
        <p:nvSpPr>
          <p:cNvPr id="1048740"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741" name="Content Placeholder 3"/>
          <p:cNvSpPr>
            <a:spLocks noGrp="1"/>
          </p:cNvSpPr>
          <p:nvPr>
            <p:ph sz="half" idx="2"/>
          </p:nvPr>
        </p:nvSpPr>
        <p:spPr>
          <a:xfrm>
            <a:off x="839788" y="2505075"/>
            <a:ext cx="5157787"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42" name="Text Placeholder 4"/>
          <p:cNvSpPr>
            <a:spLocks noGrp="1"/>
          </p:cNvSpPr>
          <p:nvPr>
            <p:ph type="body" sz="quarter" idx="3"/>
          </p:nvPr>
        </p:nvSpPr>
        <p:spPr>
          <a:xfrm>
            <a:off x="6172199"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743" name="Content Placeholder 5"/>
          <p:cNvSpPr>
            <a:spLocks noGrp="1"/>
          </p:cNvSpPr>
          <p:nvPr>
            <p:ph sz="quarter" idx="4"/>
          </p:nvPr>
        </p:nvSpPr>
        <p:spPr>
          <a:xfrm>
            <a:off x="6172199" y="2505075"/>
            <a:ext cx="5183188"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06" name=""/>
          <p:cNvSpPr/>
          <p:nvPr>
            <p:ph type="dt" sz="half" idx="2"/>
          </p:nvPr>
        </p:nvSpPr>
        <p:spPr>
          <a:xfrm rot="0">
            <a:off x="10653712" y="6391275"/>
            <a:ext cx="990600" cy="304800"/>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r" indent="0" lvl="0" marL="0">
              <a:buFontTx/>
              <a:buNone/>
            </a:pPr>
            <a:fld id="{566ABCEB-ACFC-4714-9973-3DA970169C29}" type="datetime1">
              <a:rPr altLang="en-US" b="1" sz="1000" lang="zh-CN">
                <a:solidFill>
                  <a:schemeClr val="accent1"/>
                </a:solidFill>
                <a:latin typeface="Century Gothic" pitchFamily="0" charset="0"/>
                <a:ea typeface="宋体" pitchFamily="0" charset="0"/>
              </a:rPr>
              <a:pPr algn="r" indent="0" lvl="0" marL="0">
                <a:buFontTx/>
                <a:buNone/>
              </a:pPr>
            </a:fld>
            <a:endParaRPr altLang="en-US" b="1" sz="1000" lang="zh-CN">
              <a:solidFill>
                <a:schemeClr val="accent1"/>
              </a:solidFill>
              <a:latin typeface="Century Gothic" pitchFamily="0" charset="0"/>
              <a:ea typeface="宋体" pitchFamily="0" charset="0"/>
            </a:endParaRPr>
          </a:p>
        </p:txBody>
      </p:sp>
      <p:sp>
        <p:nvSpPr>
          <p:cNvPr id="1048608" name=""/>
          <p:cNvSpPr/>
          <p:nvPr>
            <p:ph type="sldNum" sz="quarter" idx="4"/>
          </p:nvPr>
        </p:nvSpPr>
        <p:spPr>
          <a:xfrm rot="0">
            <a:off x="10352088" y="295275"/>
            <a:ext cx="838200" cy="768350"/>
          </a:xfrm>
          <a:prstGeom prst="rect"/>
          <a:noFill/>
          <a:ln>
            <a:noFill/>
          </a:ln>
        </p:spPr>
        <p:txBody>
          <a:bodyPr anchor="b"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fld id="{566ABCEB-ACFC-4714-9973-3DA970169C29}" type="slidenum">
              <a:rPr altLang="en-US" sz="2800" lang="zh-CN">
                <a:solidFill>
                  <a:schemeClr val="lt1"/>
                </a:solidFill>
                <a:latin typeface="Century Gothic" pitchFamily="0" charset="0"/>
                <a:ea typeface="宋体" pitchFamily="0" charset="0"/>
              </a:rPr>
              <a:pPr algn="ctr" indent="0" lvl="0" marL="0">
                <a:buFontTx/>
                <a:buNone/>
              </a:pPr>
            </a:fld>
            <a:endParaRPr altLang="en-US" sz="2800" lang="zh-CN">
              <a:solidFill>
                <a:schemeClr val="lt1"/>
              </a:solidFill>
              <a:latin typeface="Century Gothic" pitchFamily="0" charset="0"/>
              <a:ea typeface="宋体" pitchFamily="0" charset="0"/>
            </a:endParaRPr>
          </a:p>
        </p:txBody>
      </p:sp>
      <p:sp>
        <p:nvSpPr>
          <p:cNvPr id="1048607" name=""/>
          <p:cNvSpPr/>
          <p:nvPr>
            <p:ph type="ftr" sz="quarter" idx="3"/>
          </p:nvPr>
        </p:nvSpPr>
        <p:spPr>
          <a:xfrm rot="0">
            <a:off x="560387" y="6391275"/>
            <a:ext cx="3860800" cy="304800"/>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endParaRPr altLang="en-US" b="1" sz="1000" lang="zh-CN">
              <a:solidFill>
                <a:schemeClr val="accent1"/>
              </a:solidFill>
              <a:latin typeface="Century Gothic" pitchFamily="0" charset="0"/>
              <a:ea typeface="宋体" pitchFamily="0"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92" name=""/>
        <p:cNvGrpSpPr/>
        <p:nvPr/>
      </p:nvGrpSpPr>
      <p:grpSpPr>
        <a:xfrm>
          <a:off x="0" y="0"/>
          <a:ext cx="0" cy="0"/>
          <a:chOff x="0" y="0"/>
          <a:chExt cx="0" cy="0"/>
        </a:xfrm>
      </p:grpSpPr>
      <p:sp>
        <p:nvSpPr>
          <p:cNvPr id="1048744" name="Title 1"/>
          <p:cNvSpPr>
            <a:spLocks noGrp="1"/>
          </p:cNvSpPr>
          <p:nvPr>
            <p:ph type="title"/>
          </p:nvPr>
        </p:nvSpPr>
        <p:spPr/>
        <p:txBody>
          <a:bodyPr/>
          <a:p>
            <a:r>
              <a:rPr altLang="zh-CN" lang="en-US" smtClean="0"/>
              <a:t>Click to edit Master title style</a:t>
            </a:r>
            <a:endParaRPr altLang="en-US" lang="zh-CN"/>
          </a:p>
        </p:txBody>
      </p:sp>
      <p:sp>
        <p:nvSpPr>
          <p:cNvPr id="1048606" name=""/>
          <p:cNvSpPr/>
          <p:nvPr>
            <p:ph type="dt" sz="half" idx="2"/>
          </p:nvPr>
        </p:nvSpPr>
        <p:spPr>
          <a:xfrm rot="0">
            <a:off x="10653712" y="6391275"/>
            <a:ext cx="990600" cy="304800"/>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r" indent="0" lvl="0" marL="0">
              <a:buFontTx/>
              <a:buNone/>
            </a:pPr>
            <a:fld id="{566ABCEB-ACFC-4714-9973-3DA970169C29}" type="datetime1">
              <a:rPr altLang="en-US" b="1" sz="1000" lang="zh-CN">
                <a:solidFill>
                  <a:schemeClr val="accent1"/>
                </a:solidFill>
                <a:latin typeface="Century Gothic" pitchFamily="0" charset="0"/>
                <a:ea typeface="宋体" pitchFamily="0" charset="0"/>
              </a:rPr>
              <a:pPr algn="r" indent="0" lvl="0" marL="0">
                <a:buFontTx/>
                <a:buNone/>
              </a:pPr>
            </a:fld>
            <a:endParaRPr altLang="en-US" b="1" sz="1000" lang="zh-CN">
              <a:solidFill>
                <a:schemeClr val="accent1"/>
              </a:solidFill>
              <a:latin typeface="Century Gothic" pitchFamily="0" charset="0"/>
              <a:ea typeface="宋体" pitchFamily="0" charset="0"/>
            </a:endParaRPr>
          </a:p>
        </p:txBody>
      </p:sp>
      <p:sp>
        <p:nvSpPr>
          <p:cNvPr id="1048608" name=""/>
          <p:cNvSpPr/>
          <p:nvPr>
            <p:ph type="sldNum" sz="quarter" idx="4"/>
          </p:nvPr>
        </p:nvSpPr>
        <p:spPr>
          <a:xfrm rot="0">
            <a:off x="10352088" y="295275"/>
            <a:ext cx="838200" cy="768350"/>
          </a:xfrm>
          <a:prstGeom prst="rect"/>
          <a:noFill/>
          <a:ln>
            <a:noFill/>
          </a:ln>
        </p:spPr>
        <p:txBody>
          <a:bodyPr anchor="b"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fld id="{566ABCEB-ACFC-4714-9973-3DA970169C29}" type="slidenum">
              <a:rPr altLang="en-US" sz="2800" lang="zh-CN">
                <a:solidFill>
                  <a:schemeClr val="lt1"/>
                </a:solidFill>
                <a:latin typeface="Century Gothic" pitchFamily="0" charset="0"/>
                <a:ea typeface="宋体" pitchFamily="0" charset="0"/>
              </a:rPr>
              <a:pPr algn="ctr" indent="0" lvl="0" marL="0">
                <a:buFontTx/>
                <a:buNone/>
              </a:pPr>
            </a:fld>
            <a:endParaRPr altLang="en-US" sz="2800" lang="zh-CN">
              <a:solidFill>
                <a:schemeClr val="lt1"/>
              </a:solidFill>
              <a:latin typeface="Century Gothic" pitchFamily="0" charset="0"/>
              <a:ea typeface="宋体" pitchFamily="0" charset="0"/>
            </a:endParaRPr>
          </a:p>
        </p:txBody>
      </p:sp>
      <p:sp>
        <p:nvSpPr>
          <p:cNvPr id="1048607" name=""/>
          <p:cNvSpPr/>
          <p:nvPr>
            <p:ph type="ftr" sz="quarter" idx="3"/>
          </p:nvPr>
        </p:nvSpPr>
        <p:spPr>
          <a:xfrm rot="0">
            <a:off x="560387" y="6391275"/>
            <a:ext cx="3860800" cy="304800"/>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endParaRPr altLang="en-US" b="1" sz="1000" lang="zh-CN">
              <a:solidFill>
                <a:schemeClr val="accent1"/>
              </a:solidFill>
              <a:latin typeface="Century Gothic" pitchFamily="0" charset="0"/>
              <a:ea typeface="宋体" pitchFamily="0"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8" name=""/>
        <p:cNvGrpSpPr/>
        <p:nvPr/>
      </p:nvGrpSpPr>
      <p:grpSpPr>
        <a:xfrm>
          <a:off x="0" y="0"/>
          <a:ext cx="0" cy="0"/>
          <a:chOff x="0" y="0"/>
          <a:chExt cx="0" cy="0"/>
        </a:xfrm>
      </p:grpSpPr>
      <p:sp>
        <p:nvSpPr>
          <p:cNvPr id="1048606" name=""/>
          <p:cNvSpPr/>
          <p:nvPr>
            <p:ph type="dt" sz="half" idx="2"/>
          </p:nvPr>
        </p:nvSpPr>
        <p:spPr>
          <a:xfrm rot="0">
            <a:off x="10653712" y="6391275"/>
            <a:ext cx="990600" cy="304800"/>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r" indent="0" lvl="0" marL="0">
              <a:buFontTx/>
              <a:buNone/>
            </a:pPr>
            <a:fld id="{566ABCEB-ACFC-4714-9973-3DA970169C29}" type="datetime1">
              <a:rPr altLang="en-US" b="1" sz="1000" lang="zh-CN">
                <a:solidFill>
                  <a:schemeClr val="accent1"/>
                </a:solidFill>
                <a:latin typeface="Century Gothic" pitchFamily="0" charset="0"/>
                <a:ea typeface="宋体" pitchFamily="0" charset="0"/>
              </a:rPr>
              <a:pPr algn="r" indent="0" lvl="0" marL="0">
                <a:buFontTx/>
                <a:buNone/>
              </a:pPr>
            </a:fld>
            <a:endParaRPr altLang="en-US" b="1" sz="1000" lang="zh-CN">
              <a:solidFill>
                <a:schemeClr val="accent1"/>
              </a:solidFill>
              <a:latin typeface="Century Gothic" pitchFamily="0" charset="0"/>
              <a:ea typeface="宋体" pitchFamily="0" charset="0"/>
            </a:endParaRPr>
          </a:p>
        </p:txBody>
      </p:sp>
      <p:sp>
        <p:nvSpPr>
          <p:cNvPr id="1048608" name=""/>
          <p:cNvSpPr/>
          <p:nvPr>
            <p:ph type="sldNum" sz="quarter" idx="4"/>
          </p:nvPr>
        </p:nvSpPr>
        <p:spPr>
          <a:xfrm rot="0">
            <a:off x="10352088" y="295275"/>
            <a:ext cx="838200" cy="768350"/>
          </a:xfrm>
          <a:prstGeom prst="rect"/>
          <a:noFill/>
          <a:ln>
            <a:noFill/>
          </a:ln>
        </p:spPr>
        <p:txBody>
          <a:bodyPr anchor="b"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fld id="{566ABCEB-ACFC-4714-9973-3DA970169C29}" type="slidenum">
              <a:rPr altLang="en-US" sz="2800" lang="zh-CN">
                <a:solidFill>
                  <a:schemeClr val="lt1"/>
                </a:solidFill>
                <a:latin typeface="Century Gothic" pitchFamily="0" charset="0"/>
                <a:ea typeface="宋体" pitchFamily="0" charset="0"/>
              </a:rPr>
              <a:pPr algn="ctr" indent="0" lvl="0" marL="0">
                <a:buFontTx/>
                <a:buNone/>
              </a:pPr>
            </a:fld>
            <a:endParaRPr altLang="en-US" sz="2800" lang="zh-CN">
              <a:solidFill>
                <a:schemeClr val="lt1"/>
              </a:solidFill>
              <a:latin typeface="Century Gothic" pitchFamily="0" charset="0"/>
              <a:ea typeface="宋体" pitchFamily="0" charset="0"/>
            </a:endParaRPr>
          </a:p>
        </p:txBody>
      </p:sp>
      <p:sp>
        <p:nvSpPr>
          <p:cNvPr id="1048607" name=""/>
          <p:cNvSpPr/>
          <p:nvPr>
            <p:ph type="ftr" sz="quarter" idx="3"/>
          </p:nvPr>
        </p:nvSpPr>
        <p:spPr>
          <a:xfrm rot="0">
            <a:off x="560387" y="6391275"/>
            <a:ext cx="3860800" cy="304800"/>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endParaRPr altLang="en-US" b="1" sz="1000" lang="zh-CN">
              <a:solidFill>
                <a:schemeClr val="accent1"/>
              </a:solidFill>
              <a:latin typeface="Century Gothic" pitchFamily="0" charset="0"/>
              <a:ea typeface="宋体" pitchFamily="0"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6" name=""/>
        <p:cNvGrpSpPr/>
        <p:nvPr/>
      </p:nvGrpSpPr>
      <p:grpSpPr>
        <a:xfrm>
          <a:off x="0" y="0"/>
          <a:ext cx="0" cy="0"/>
          <a:chOff x="0" y="0"/>
          <a:chExt cx="0" cy="0"/>
        </a:xfrm>
      </p:grpSpPr>
      <p:sp>
        <p:nvSpPr>
          <p:cNvPr id="1048684" name="Title 1"/>
          <p:cNvSpPr>
            <a:spLocks noGrp="1"/>
          </p:cNvSpPr>
          <p:nvPr>
            <p:ph type="title"/>
          </p:nvPr>
        </p:nvSpPr>
        <p:spPr>
          <a:xfrm>
            <a:off x="831850" y="1709738"/>
            <a:ext cx="10515600" cy="2852737"/>
          </a:xfrm>
        </p:spPr>
        <p:txBody>
          <a:bodyPr anchor="b"/>
          <a:lstStyle>
            <a:lvl1pPr>
              <a:defRPr sz="6000"/>
            </a:lvl1pPr>
          </a:lstStyle>
          <a:p>
            <a:r>
              <a:rPr altLang="zh-CN" lang="en-US" smtClean="0"/>
              <a:t>Click to edit Master title style</a:t>
            </a:r>
            <a:endParaRPr altLang="en-US" lang="zh-CN"/>
          </a:p>
        </p:txBody>
      </p:sp>
      <p:sp>
        <p:nvSpPr>
          <p:cNvPr id="1048685" name="Text Placeholder 2"/>
          <p:cNvSpPr>
            <a:spLocks noGrp="1"/>
          </p:cNvSpPr>
          <p:nvPr>
            <p:ph type="body" idx="1"/>
          </p:nvPr>
        </p:nvSpPr>
        <p:spPr>
          <a:xfrm>
            <a:off x="831850"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676" name=""/>
          <p:cNvSpPr/>
          <p:nvPr>
            <p:ph type="dt" sz="half" idx="2"/>
          </p:nvPr>
        </p:nvSpPr>
        <p:spPr>
          <a:xfrm rot="0">
            <a:off x="10653712" y="6391275"/>
            <a:ext cx="990600" cy="304800"/>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r" indent="0" lvl="0" marL="0">
              <a:buFontTx/>
              <a:buNone/>
            </a:pPr>
            <a:fld id="{566ABCEB-ACFC-4714-9973-3DA970169C29}" type="datetime1">
              <a:rPr altLang="en-US" b="1" sz="1000" lang="en-US">
                <a:solidFill>
                  <a:schemeClr val="accent1"/>
                </a:solidFill>
                <a:latin typeface="Century Gothic" pitchFamily="0" charset="0"/>
                <a:ea typeface="宋体" pitchFamily="0" charset="0"/>
              </a:rPr>
              <a:pPr algn="r" indent="0" lvl="0" marL="0">
                <a:buFontTx/>
                <a:buNone/>
              </a:pPr>
            </a:fld>
            <a:endParaRPr altLang="en-US" b="1" sz="1000" lang="en-US">
              <a:solidFill>
                <a:schemeClr val="accent1"/>
              </a:solidFill>
              <a:latin typeface="Century Gothic" pitchFamily="0" charset="0"/>
              <a:ea typeface="宋体" pitchFamily="0" charset="0"/>
            </a:endParaRPr>
          </a:p>
        </p:txBody>
      </p:sp>
      <p:sp>
        <p:nvSpPr>
          <p:cNvPr id="1048679" name=""/>
          <p:cNvSpPr/>
          <p:nvPr>
            <p:ph type="sldNum" sz="quarter" idx="4"/>
          </p:nvPr>
        </p:nvSpPr>
        <p:spPr>
          <a:xfrm rot="0">
            <a:off x="10352088" y="295275"/>
            <a:ext cx="838200" cy="768350"/>
          </a:xfrm>
          <a:prstGeom prst="rect"/>
          <a:noFill/>
          <a:ln>
            <a:noFill/>
          </a:ln>
        </p:spPr>
        <p:txBody>
          <a:bodyPr anchor="b"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fld id="{566ABCEB-ACFC-4714-9973-3DA970169C29}" type="slidenum">
              <a:rPr altLang="en-US" sz="2800" lang="zh-CN">
                <a:solidFill>
                  <a:schemeClr val="lt1"/>
                </a:solidFill>
                <a:latin typeface="Century Gothic" pitchFamily="0" charset="0"/>
                <a:ea typeface="宋体" pitchFamily="0" charset="0"/>
              </a:rPr>
              <a:pPr algn="ctr" indent="0" lvl="0" marL="0">
                <a:buFontTx/>
                <a:buNone/>
              </a:pPr>
            </a:fld>
            <a:endParaRPr altLang="en-US" sz="2800" lang="zh-CN">
              <a:solidFill>
                <a:schemeClr val="lt1"/>
              </a:solidFill>
              <a:latin typeface="Century Gothic" pitchFamily="0" charset="0"/>
              <a:ea typeface="宋体" pitchFamily="0" charset="0"/>
            </a:endParaRPr>
          </a:p>
        </p:txBody>
      </p:sp>
      <p:sp>
        <p:nvSpPr>
          <p:cNvPr id="1048677" name=""/>
          <p:cNvSpPr/>
          <p:nvPr>
            <p:ph type="ftr" sz="quarter" idx="3"/>
          </p:nvPr>
        </p:nvSpPr>
        <p:spPr>
          <a:xfrm rot="0">
            <a:off x="560387" y="6391275"/>
            <a:ext cx="3860800" cy="304800"/>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endParaRPr altLang="en-US" b="1" sz="1000" lang="zh-CN">
              <a:solidFill>
                <a:schemeClr val="accent1"/>
              </a:solidFill>
              <a:latin typeface="Century Gothic" pitchFamily="0" charset="0"/>
              <a:ea typeface="宋体" pitchFamily="0"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94" name=""/>
        <p:cNvGrpSpPr/>
        <p:nvPr/>
      </p:nvGrpSpPr>
      <p:grpSpPr>
        <a:xfrm>
          <a:off x="0" y="0"/>
          <a:ext cx="0" cy="0"/>
          <a:chOff x="0" y="0"/>
          <a:chExt cx="0" cy="0"/>
        </a:xfrm>
      </p:grpSpPr>
      <p:sp>
        <p:nvSpPr>
          <p:cNvPr id="1048745"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746"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747"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06" name=""/>
          <p:cNvSpPr/>
          <p:nvPr>
            <p:ph type="dt" sz="half" idx="2"/>
          </p:nvPr>
        </p:nvSpPr>
        <p:spPr>
          <a:xfrm rot="0">
            <a:off x="10653712" y="6391275"/>
            <a:ext cx="990600" cy="304800"/>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r" indent="0" lvl="0" marL="0">
              <a:buFontTx/>
              <a:buNone/>
            </a:pPr>
            <a:fld id="{566ABCEB-ACFC-4714-9973-3DA970169C29}" type="datetime1">
              <a:rPr altLang="en-US" b="1" sz="1000" lang="zh-CN">
                <a:solidFill>
                  <a:schemeClr val="accent1"/>
                </a:solidFill>
                <a:latin typeface="Century Gothic" pitchFamily="0" charset="0"/>
                <a:ea typeface="宋体" pitchFamily="0" charset="0"/>
              </a:rPr>
              <a:pPr algn="r" indent="0" lvl="0" marL="0">
                <a:buFontTx/>
                <a:buNone/>
              </a:pPr>
            </a:fld>
            <a:endParaRPr altLang="en-US" b="1" sz="1000" lang="zh-CN">
              <a:solidFill>
                <a:schemeClr val="accent1"/>
              </a:solidFill>
              <a:latin typeface="Century Gothic" pitchFamily="0" charset="0"/>
              <a:ea typeface="宋体" pitchFamily="0" charset="0"/>
            </a:endParaRPr>
          </a:p>
        </p:txBody>
      </p:sp>
      <p:sp>
        <p:nvSpPr>
          <p:cNvPr id="1048608" name=""/>
          <p:cNvSpPr/>
          <p:nvPr>
            <p:ph type="sldNum" sz="quarter" idx="4"/>
          </p:nvPr>
        </p:nvSpPr>
        <p:spPr>
          <a:xfrm rot="0">
            <a:off x="10352088" y="295275"/>
            <a:ext cx="838200" cy="768350"/>
          </a:xfrm>
          <a:prstGeom prst="rect"/>
          <a:noFill/>
          <a:ln>
            <a:noFill/>
          </a:ln>
        </p:spPr>
        <p:txBody>
          <a:bodyPr anchor="b"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fld id="{566ABCEB-ACFC-4714-9973-3DA970169C29}" type="slidenum">
              <a:rPr altLang="en-US" sz="2800" lang="zh-CN">
                <a:solidFill>
                  <a:schemeClr val="lt1"/>
                </a:solidFill>
                <a:latin typeface="Century Gothic" pitchFamily="0" charset="0"/>
                <a:ea typeface="宋体" pitchFamily="0" charset="0"/>
              </a:rPr>
              <a:pPr algn="ctr" indent="0" lvl="0" marL="0">
                <a:buFontTx/>
                <a:buNone/>
              </a:pPr>
            </a:fld>
            <a:endParaRPr altLang="en-US" sz="2800" lang="zh-CN">
              <a:solidFill>
                <a:schemeClr val="lt1"/>
              </a:solidFill>
              <a:latin typeface="Century Gothic" pitchFamily="0" charset="0"/>
              <a:ea typeface="宋体" pitchFamily="0" charset="0"/>
            </a:endParaRPr>
          </a:p>
        </p:txBody>
      </p:sp>
      <p:sp>
        <p:nvSpPr>
          <p:cNvPr id="1048607" name=""/>
          <p:cNvSpPr/>
          <p:nvPr>
            <p:ph type="ftr" sz="quarter" idx="3"/>
          </p:nvPr>
        </p:nvSpPr>
        <p:spPr>
          <a:xfrm rot="0">
            <a:off x="560387" y="6391275"/>
            <a:ext cx="3860800" cy="304800"/>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endParaRPr altLang="en-US" b="1" sz="1000" lang="zh-CN">
              <a:solidFill>
                <a:schemeClr val="accent1"/>
              </a:solidFill>
              <a:latin typeface="Century Gothic" pitchFamily="0" charset="0"/>
              <a:ea typeface="宋体" pitchFamily="0"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96" name=""/>
        <p:cNvGrpSpPr/>
        <p:nvPr/>
      </p:nvGrpSpPr>
      <p:grpSpPr>
        <a:xfrm>
          <a:off x="0" y="0"/>
          <a:ext cx="0" cy="0"/>
          <a:chOff x="0" y="0"/>
          <a:chExt cx="0" cy="0"/>
        </a:xfrm>
      </p:grpSpPr>
      <p:sp>
        <p:nvSpPr>
          <p:cNvPr id="1048748"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749"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750" name="Picture Placeholder 2"/>
          <p:cNvSpPr>
            <a:spLocks noGrp="1"/>
          </p:cNvSpPr>
          <p:nvPr>
            <p:ph type="pic" idx="1"/>
          </p:nvPr>
        </p:nvSpPr>
        <p:spPr>
          <a:xfrm>
            <a:off x="5183188" y="987424"/>
            <a:ext cx="6172199"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06" name=""/>
          <p:cNvSpPr/>
          <p:nvPr>
            <p:ph type="dt" sz="half" idx="2"/>
          </p:nvPr>
        </p:nvSpPr>
        <p:spPr>
          <a:xfrm rot="0">
            <a:off x="10653712" y="6391275"/>
            <a:ext cx="990600" cy="304800"/>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r" indent="0" lvl="0" marL="0">
              <a:buFontTx/>
              <a:buNone/>
            </a:pPr>
            <a:fld id="{566ABCEB-ACFC-4714-9973-3DA970169C29}" type="datetime1">
              <a:rPr altLang="en-US" b="1" sz="1000" lang="zh-CN">
                <a:solidFill>
                  <a:schemeClr val="accent1"/>
                </a:solidFill>
                <a:latin typeface="Century Gothic" pitchFamily="0" charset="0"/>
                <a:ea typeface="宋体" pitchFamily="0" charset="0"/>
              </a:rPr>
              <a:pPr algn="r" indent="0" lvl="0" marL="0">
                <a:buFontTx/>
                <a:buNone/>
              </a:pPr>
            </a:fld>
            <a:endParaRPr altLang="en-US" b="1" sz="1000" lang="zh-CN">
              <a:solidFill>
                <a:schemeClr val="accent1"/>
              </a:solidFill>
              <a:latin typeface="Century Gothic" pitchFamily="0" charset="0"/>
              <a:ea typeface="宋体" pitchFamily="0" charset="0"/>
            </a:endParaRPr>
          </a:p>
        </p:txBody>
      </p:sp>
      <p:sp>
        <p:nvSpPr>
          <p:cNvPr id="1048608" name=""/>
          <p:cNvSpPr/>
          <p:nvPr>
            <p:ph type="sldNum" sz="quarter" idx="4"/>
          </p:nvPr>
        </p:nvSpPr>
        <p:spPr>
          <a:xfrm rot="0">
            <a:off x="10352088" y="295275"/>
            <a:ext cx="838200" cy="768350"/>
          </a:xfrm>
          <a:prstGeom prst="rect"/>
          <a:noFill/>
          <a:ln>
            <a:noFill/>
          </a:ln>
        </p:spPr>
        <p:txBody>
          <a:bodyPr anchor="b"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fld id="{566ABCEB-ACFC-4714-9973-3DA970169C29}" type="slidenum">
              <a:rPr altLang="en-US" sz="2800" lang="zh-CN">
                <a:solidFill>
                  <a:schemeClr val="lt1"/>
                </a:solidFill>
                <a:latin typeface="Century Gothic" pitchFamily="0" charset="0"/>
                <a:ea typeface="宋体" pitchFamily="0" charset="0"/>
              </a:rPr>
              <a:pPr algn="ctr" indent="0" lvl="0" marL="0">
                <a:buFontTx/>
                <a:buNone/>
              </a:pPr>
            </a:fld>
            <a:endParaRPr altLang="en-US" sz="2800" lang="zh-CN">
              <a:solidFill>
                <a:schemeClr val="lt1"/>
              </a:solidFill>
              <a:latin typeface="Century Gothic" pitchFamily="0" charset="0"/>
              <a:ea typeface="宋体" pitchFamily="0" charset="0"/>
            </a:endParaRPr>
          </a:p>
        </p:txBody>
      </p:sp>
      <p:sp>
        <p:nvSpPr>
          <p:cNvPr id="1048607" name=""/>
          <p:cNvSpPr/>
          <p:nvPr>
            <p:ph type="ftr" sz="quarter" idx="3"/>
          </p:nvPr>
        </p:nvSpPr>
        <p:spPr>
          <a:xfrm rot="0">
            <a:off x="560387" y="6391275"/>
            <a:ext cx="3860800" cy="304800"/>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endParaRPr altLang="en-US" b="1" sz="1000" lang="zh-CN">
              <a:solidFill>
                <a:schemeClr val="accent1"/>
              </a:solidFill>
              <a:latin typeface="Century Gothic" pitchFamily="0" charset="0"/>
              <a:ea typeface="宋体" pitchFamily="0"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98" name=""/>
        <p:cNvGrpSpPr/>
        <p:nvPr/>
      </p:nvGrpSpPr>
      <p:grpSpPr>
        <a:xfrm>
          <a:off x="0" y="0"/>
          <a:ext cx="0" cy="0"/>
          <a:chOff x="0" y="0"/>
          <a:chExt cx="0" cy="0"/>
        </a:xfrm>
      </p:grpSpPr>
      <p:sp>
        <p:nvSpPr>
          <p:cNvPr id="1048751" name="Title 1"/>
          <p:cNvSpPr>
            <a:spLocks noGrp="1"/>
          </p:cNvSpPr>
          <p:nvPr>
            <p:ph type="title"/>
          </p:nvPr>
        </p:nvSpPr>
        <p:spPr/>
        <p:txBody>
          <a:bodyPr/>
          <a:p>
            <a:r>
              <a:rPr altLang="zh-CN" lang="en-US" smtClean="0"/>
              <a:t>Click to edit Master title style</a:t>
            </a:r>
            <a:endParaRPr altLang="en-US" lang="zh-CN"/>
          </a:p>
        </p:txBody>
      </p:sp>
      <p:sp>
        <p:nvSpPr>
          <p:cNvPr id="1048752"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06" name=""/>
          <p:cNvSpPr/>
          <p:nvPr>
            <p:ph type="dt" sz="half" idx="2"/>
          </p:nvPr>
        </p:nvSpPr>
        <p:spPr>
          <a:xfrm rot="0">
            <a:off x="10653712" y="6391275"/>
            <a:ext cx="990600" cy="304800"/>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r" indent="0" lvl="0" marL="0">
              <a:buFontTx/>
              <a:buNone/>
            </a:pPr>
            <a:fld id="{566ABCEB-ACFC-4714-9973-3DA970169C29}" type="datetime1">
              <a:rPr altLang="en-US" b="1" sz="1000" lang="zh-CN">
                <a:solidFill>
                  <a:schemeClr val="accent1"/>
                </a:solidFill>
                <a:latin typeface="Century Gothic" pitchFamily="0" charset="0"/>
                <a:ea typeface="宋体" pitchFamily="0" charset="0"/>
              </a:rPr>
              <a:pPr algn="r" indent="0" lvl="0" marL="0">
                <a:buFontTx/>
                <a:buNone/>
              </a:pPr>
            </a:fld>
            <a:endParaRPr altLang="en-US" b="1" sz="1000" lang="zh-CN">
              <a:solidFill>
                <a:schemeClr val="accent1"/>
              </a:solidFill>
              <a:latin typeface="Century Gothic" pitchFamily="0" charset="0"/>
              <a:ea typeface="宋体" pitchFamily="0" charset="0"/>
            </a:endParaRPr>
          </a:p>
        </p:txBody>
      </p:sp>
      <p:sp>
        <p:nvSpPr>
          <p:cNvPr id="1048608" name=""/>
          <p:cNvSpPr/>
          <p:nvPr>
            <p:ph type="sldNum" sz="quarter" idx="4"/>
          </p:nvPr>
        </p:nvSpPr>
        <p:spPr>
          <a:xfrm rot="0">
            <a:off x="10352088" y="295275"/>
            <a:ext cx="838200" cy="768350"/>
          </a:xfrm>
          <a:prstGeom prst="rect"/>
          <a:noFill/>
          <a:ln>
            <a:noFill/>
          </a:ln>
        </p:spPr>
        <p:txBody>
          <a:bodyPr anchor="b"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fld id="{566ABCEB-ACFC-4714-9973-3DA970169C29}" type="slidenum">
              <a:rPr altLang="en-US" sz="2800" lang="zh-CN">
                <a:solidFill>
                  <a:schemeClr val="lt1"/>
                </a:solidFill>
                <a:latin typeface="Century Gothic" pitchFamily="0" charset="0"/>
                <a:ea typeface="宋体" pitchFamily="0" charset="0"/>
              </a:rPr>
              <a:pPr algn="ctr" indent="0" lvl="0" marL="0">
                <a:buFontTx/>
                <a:buNone/>
              </a:pPr>
            </a:fld>
            <a:endParaRPr altLang="en-US" sz="2800" lang="zh-CN">
              <a:solidFill>
                <a:schemeClr val="lt1"/>
              </a:solidFill>
              <a:latin typeface="Century Gothic" pitchFamily="0" charset="0"/>
              <a:ea typeface="宋体" pitchFamily="0" charset="0"/>
            </a:endParaRPr>
          </a:p>
        </p:txBody>
      </p:sp>
      <p:sp>
        <p:nvSpPr>
          <p:cNvPr id="1048607" name=""/>
          <p:cNvSpPr/>
          <p:nvPr>
            <p:ph type="ftr" sz="quarter" idx="3"/>
          </p:nvPr>
        </p:nvSpPr>
        <p:spPr>
          <a:xfrm rot="0">
            <a:off x="560387" y="6391275"/>
            <a:ext cx="3860800" cy="304800"/>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endParaRPr altLang="en-US" b="1" sz="1000" lang="zh-CN">
              <a:solidFill>
                <a:schemeClr val="accent1"/>
              </a:solidFill>
              <a:latin typeface="Century Gothic" pitchFamily="0" charset="0"/>
              <a:ea typeface="宋体" pitchFamily="0"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00" name=""/>
        <p:cNvGrpSpPr/>
        <p:nvPr/>
      </p:nvGrpSpPr>
      <p:grpSpPr>
        <a:xfrm>
          <a:off x="0" y="0"/>
          <a:ext cx="0" cy="0"/>
          <a:chOff x="0" y="0"/>
          <a:chExt cx="0" cy="0"/>
        </a:xfrm>
      </p:grpSpPr>
      <p:sp>
        <p:nvSpPr>
          <p:cNvPr id="1048753" name="Vertical Title 1"/>
          <p:cNvSpPr>
            <a:spLocks noGrp="1"/>
          </p:cNvSpPr>
          <p:nvPr>
            <p:ph type="title" orient="vert"/>
          </p:nvPr>
        </p:nvSpPr>
        <p:spPr>
          <a:xfrm>
            <a:off x="8724900" y="365125"/>
            <a:ext cx="2628900" cy="5811838"/>
          </a:xfrm>
        </p:spPr>
        <p:txBody>
          <a:bodyPr vert="eaVert"/>
          <a:p>
            <a:r>
              <a:rPr altLang="zh-CN" lang="en-US" smtClean="0"/>
              <a:t>Click to edit Master title style</a:t>
            </a:r>
            <a:endParaRPr altLang="en-US" lang="zh-CN"/>
          </a:p>
        </p:txBody>
      </p:sp>
      <p:sp>
        <p:nvSpPr>
          <p:cNvPr id="1048754" name="Vertical Text Placeholder 2"/>
          <p:cNvSpPr>
            <a:spLocks noGrp="1"/>
          </p:cNvSpPr>
          <p:nvPr>
            <p:ph type="body" orient="vert" idx="1"/>
          </p:nvPr>
        </p:nvSpPr>
        <p:spPr>
          <a:xfrm>
            <a:off x="838200" y="365125"/>
            <a:ext cx="7734300"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06" name=""/>
          <p:cNvSpPr/>
          <p:nvPr>
            <p:ph type="dt" sz="half" idx="2"/>
          </p:nvPr>
        </p:nvSpPr>
        <p:spPr>
          <a:xfrm rot="0">
            <a:off x="10653712" y="6391275"/>
            <a:ext cx="990600" cy="304800"/>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r" indent="0" lvl="0" marL="0">
              <a:buFontTx/>
              <a:buNone/>
            </a:pPr>
            <a:fld id="{566ABCEB-ACFC-4714-9973-3DA970169C29}" type="datetime1">
              <a:rPr altLang="en-US" b="1" sz="1000" lang="zh-CN">
                <a:solidFill>
                  <a:schemeClr val="accent1"/>
                </a:solidFill>
                <a:latin typeface="Century Gothic" pitchFamily="0" charset="0"/>
                <a:ea typeface="宋体" pitchFamily="0" charset="0"/>
              </a:rPr>
              <a:pPr algn="r" indent="0" lvl="0" marL="0">
                <a:buFontTx/>
                <a:buNone/>
              </a:pPr>
            </a:fld>
            <a:endParaRPr altLang="en-US" b="1" sz="1000" lang="zh-CN">
              <a:solidFill>
                <a:schemeClr val="accent1"/>
              </a:solidFill>
              <a:latin typeface="Century Gothic" pitchFamily="0" charset="0"/>
              <a:ea typeface="宋体" pitchFamily="0" charset="0"/>
            </a:endParaRPr>
          </a:p>
        </p:txBody>
      </p:sp>
      <p:sp>
        <p:nvSpPr>
          <p:cNvPr id="1048608" name=""/>
          <p:cNvSpPr/>
          <p:nvPr>
            <p:ph type="sldNum" sz="quarter" idx="4"/>
          </p:nvPr>
        </p:nvSpPr>
        <p:spPr>
          <a:xfrm rot="0">
            <a:off x="10352088" y="295275"/>
            <a:ext cx="838200" cy="768350"/>
          </a:xfrm>
          <a:prstGeom prst="rect"/>
          <a:noFill/>
          <a:ln>
            <a:noFill/>
          </a:ln>
        </p:spPr>
        <p:txBody>
          <a:bodyPr anchor="b"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fld id="{566ABCEB-ACFC-4714-9973-3DA970169C29}" type="slidenum">
              <a:rPr altLang="en-US" sz="2800" lang="zh-CN">
                <a:solidFill>
                  <a:schemeClr val="lt1"/>
                </a:solidFill>
                <a:latin typeface="Century Gothic" pitchFamily="0" charset="0"/>
                <a:ea typeface="宋体" pitchFamily="0" charset="0"/>
              </a:rPr>
              <a:pPr algn="ctr" indent="0" lvl="0" marL="0">
                <a:buFontTx/>
                <a:buNone/>
              </a:pPr>
            </a:fld>
            <a:endParaRPr altLang="en-US" sz="2800" lang="zh-CN">
              <a:solidFill>
                <a:schemeClr val="lt1"/>
              </a:solidFill>
              <a:latin typeface="Century Gothic" pitchFamily="0" charset="0"/>
              <a:ea typeface="宋体" pitchFamily="0" charset="0"/>
            </a:endParaRPr>
          </a:p>
        </p:txBody>
      </p:sp>
      <p:sp>
        <p:nvSpPr>
          <p:cNvPr id="1048607" name=""/>
          <p:cNvSpPr/>
          <p:nvPr>
            <p:ph type="ftr" sz="quarter" idx="3"/>
          </p:nvPr>
        </p:nvSpPr>
        <p:spPr>
          <a:xfrm rot="0">
            <a:off x="560387" y="6391275"/>
            <a:ext cx="3860800" cy="304800"/>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endParaRPr altLang="en-US" b="1" sz="1000" lang="zh-CN">
              <a:solidFill>
                <a:schemeClr val="accent1"/>
              </a:solidFill>
              <a:latin typeface="Century Gothic" pitchFamily="0" charset="0"/>
              <a:ea typeface="宋体" pitchFamily="0"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8" name=""/>
        <p:cNvGrpSpPr/>
        <p:nvPr/>
      </p:nvGrpSpPr>
      <p:grpSpPr>
        <a:xfrm>
          <a:off x="0" y="0"/>
          <a:ext cx="0" cy="0"/>
          <a:chOff x="0" y="0"/>
          <a:chExt cx="0" cy="0"/>
        </a:xfrm>
      </p:grpSpPr>
      <p:sp>
        <p:nvSpPr>
          <p:cNvPr id="1048686" name="Title 1"/>
          <p:cNvSpPr>
            <a:spLocks noGrp="1"/>
          </p:cNvSpPr>
          <p:nvPr>
            <p:ph type="title"/>
          </p:nvPr>
        </p:nvSpPr>
        <p:spPr/>
        <p:txBody>
          <a:bodyPr/>
          <a:p>
            <a:r>
              <a:rPr altLang="zh-CN" lang="en-US" smtClean="0"/>
              <a:t>Click to edit Master title style</a:t>
            </a:r>
            <a:endParaRPr altLang="en-US" lang="zh-CN"/>
          </a:p>
        </p:txBody>
      </p:sp>
      <p:sp>
        <p:nvSpPr>
          <p:cNvPr id="1048687" name="Content Placeholder 2"/>
          <p:cNvSpPr>
            <a:spLocks noGrp="1"/>
          </p:cNvSpPr>
          <p:nvPr>
            <p:ph sz="half" idx="1"/>
          </p:nvPr>
        </p:nvSpPr>
        <p:spPr>
          <a:xfrm>
            <a:off x="838200"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88" name="Content Placeholder 3"/>
          <p:cNvSpPr>
            <a:spLocks noGrp="1"/>
          </p:cNvSpPr>
          <p:nvPr>
            <p:ph sz="half" idx="2"/>
          </p:nvPr>
        </p:nvSpPr>
        <p:spPr>
          <a:xfrm>
            <a:off x="6172199"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76" name=""/>
          <p:cNvSpPr/>
          <p:nvPr>
            <p:ph type="dt" sz="half" idx="2"/>
          </p:nvPr>
        </p:nvSpPr>
        <p:spPr>
          <a:xfrm rot="0">
            <a:off x="10653712" y="6391275"/>
            <a:ext cx="990600" cy="304800"/>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r" indent="0" lvl="0" marL="0">
              <a:buFontTx/>
              <a:buNone/>
            </a:pPr>
            <a:fld id="{566ABCEB-ACFC-4714-9973-3DA970169C29}" type="datetime1">
              <a:rPr altLang="en-US" b="1" sz="1000" lang="en-US">
                <a:solidFill>
                  <a:schemeClr val="accent1"/>
                </a:solidFill>
                <a:latin typeface="Century Gothic" pitchFamily="0" charset="0"/>
                <a:ea typeface="宋体" pitchFamily="0" charset="0"/>
              </a:rPr>
              <a:pPr algn="r" indent="0" lvl="0" marL="0">
                <a:buFontTx/>
                <a:buNone/>
              </a:pPr>
            </a:fld>
            <a:endParaRPr altLang="en-US" b="1" sz="1000" lang="en-US">
              <a:solidFill>
                <a:schemeClr val="accent1"/>
              </a:solidFill>
              <a:latin typeface="Century Gothic" pitchFamily="0" charset="0"/>
              <a:ea typeface="宋体" pitchFamily="0" charset="0"/>
            </a:endParaRPr>
          </a:p>
        </p:txBody>
      </p:sp>
      <p:sp>
        <p:nvSpPr>
          <p:cNvPr id="1048679" name=""/>
          <p:cNvSpPr/>
          <p:nvPr>
            <p:ph type="sldNum" sz="quarter" idx="4"/>
          </p:nvPr>
        </p:nvSpPr>
        <p:spPr>
          <a:xfrm rot="0">
            <a:off x="10352088" y="295275"/>
            <a:ext cx="838200" cy="768350"/>
          </a:xfrm>
          <a:prstGeom prst="rect"/>
          <a:noFill/>
          <a:ln>
            <a:noFill/>
          </a:ln>
        </p:spPr>
        <p:txBody>
          <a:bodyPr anchor="b"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fld id="{566ABCEB-ACFC-4714-9973-3DA970169C29}" type="slidenum">
              <a:rPr altLang="en-US" sz="2800" lang="zh-CN">
                <a:solidFill>
                  <a:schemeClr val="lt1"/>
                </a:solidFill>
                <a:latin typeface="Century Gothic" pitchFamily="0" charset="0"/>
                <a:ea typeface="宋体" pitchFamily="0" charset="0"/>
              </a:rPr>
              <a:pPr algn="ctr" indent="0" lvl="0" marL="0">
                <a:buFontTx/>
                <a:buNone/>
              </a:pPr>
            </a:fld>
            <a:endParaRPr altLang="en-US" sz="2800" lang="zh-CN">
              <a:solidFill>
                <a:schemeClr val="lt1"/>
              </a:solidFill>
              <a:latin typeface="Century Gothic" pitchFamily="0" charset="0"/>
              <a:ea typeface="宋体" pitchFamily="0" charset="0"/>
            </a:endParaRPr>
          </a:p>
        </p:txBody>
      </p:sp>
      <p:sp>
        <p:nvSpPr>
          <p:cNvPr id="1048677" name=""/>
          <p:cNvSpPr/>
          <p:nvPr>
            <p:ph type="ftr" sz="quarter" idx="3"/>
          </p:nvPr>
        </p:nvSpPr>
        <p:spPr>
          <a:xfrm rot="0">
            <a:off x="560387" y="6391275"/>
            <a:ext cx="3860800" cy="304800"/>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endParaRPr altLang="en-US" b="1" sz="1000" lang="zh-CN">
              <a:solidFill>
                <a:schemeClr val="accent1"/>
              </a:solidFill>
              <a:latin typeface="Century Gothic" pitchFamily="0" charset="0"/>
              <a:ea typeface="宋体" pitchFamily="0"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0" name=""/>
        <p:cNvGrpSpPr/>
        <p:nvPr/>
      </p:nvGrpSpPr>
      <p:grpSpPr>
        <a:xfrm>
          <a:off x="0" y="0"/>
          <a:ext cx="0" cy="0"/>
          <a:chOff x="0" y="0"/>
          <a:chExt cx="0" cy="0"/>
        </a:xfrm>
      </p:grpSpPr>
      <p:sp>
        <p:nvSpPr>
          <p:cNvPr id="1048689" name="Title 1"/>
          <p:cNvSpPr>
            <a:spLocks noGrp="1"/>
          </p:cNvSpPr>
          <p:nvPr>
            <p:ph type="title"/>
          </p:nvPr>
        </p:nvSpPr>
        <p:spPr>
          <a:xfrm>
            <a:off x="839788" y="365125"/>
            <a:ext cx="10515600" cy="1325563"/>
          </a:xfrm>
        </p:spPr>
        <p:txBody>
          <a:bodyPr/>
          <a:p>
            <a:r>
              <a:rPr altLang="zh-CN" lang="en-US" smtClean="0"/>
              <a:t>Click to edit Master title style</a:t>
            </a:r>
            <a:endParaRPr altLang="en-US" lang="zh-CN"/>
          </a:p>
        </p:txBody>
      </p:sp>
      <p:sp>
        <p:nvSpPr>
          <p:cNvPr id="1048690"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91" name="Content Placeholder 3"/>
          <p:cNvSpPr>
            <a:spLocks noGrp="1"/>
          </p:cNvSpPr>
          <p:nvPr>
            <p:ph sz="half" idx="2"/>
          </p:nvPr>
        </p:nvSpPr>
        <p:spPr>
          <a:xfrm>
            <a:off x="839788" y="2505075"/>
            <a:ext cx="5157787"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92" name="Text Placeholder 4"/>
          <p:cNvSpPr>
            <a:spLocks noGrp="1"/>
          </p:cNvSpPr>
          <p:nvPr>
            <p:ph type="body" sz="quarter" idx="3"/>
          </p:nvPr>
        </p:nvSpPr>
        <p:spPr>
          <a:xfrm>
            <a:off x="6172199"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93" name="Content Placeholder 5"/>
          <p:cNvSpPr>
            <a:spLocks noGrp="1"/>
          </p:cNvSpPr>
          <p:nvPr>
            <p:ph sz="quarter" idx="4"/>
          </p:nvPr>
        </p:nvSpPr>
        <p:spPr>
          <a:xfrm>
            <a:off x="6172199" y="2505075"/>
            <a:ext cx="5183188"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76" name=""/>
          <p:cNvSpPr/>
          <p:nvPr>
            <p:ph type="dt" sz="half" idx="2"/>
          </p:nvPr>
        </p:nvSpPr>
        <p:spPr>
          <a:xfrm rot="0">
            <a:off x="10653712" y="6391275"/>
            <a:ext cx="990600" cy="304800"/>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r" indent="0" lvl="0" marL="0">
              <a:buFontTx/>
              <a:buNone/>
            </a:pPr>
            <a:fld id="{566ABCEB-ACFC-4714-9973-3DA970169C29}" type="datetime1">
              <a:rPr altLang="en-US" b="1" sz="1000" lang="en-US">
                <a:solidFill>
                  <a:schemeClr val="accent1"/>
                </a:solidFill>
                <a:latin typeface="Century Gothic" pitchFamily="0" charset="0"/>
                <a:ea typeface="宋体" pitchFamily="0" charset="0"/>
              </a:rPr>
              <a:pPr algn="r" indent="0" lvl="0" marL="0">
                <a:buFontTx/>
                <a:buNone/>
              </a:pPr>
            </a:fld>
            <a:endParaRPr altLang="en-US" b="1" sz="1000" lang="en-US">
              <a:solidFill>
                <a:schemeClr val="accent1"/>
              </a:solidFill>
              <a:latin typeface="Century Gothic" pitchFamily="0" charset="0"/>
              <a:ea typeface="宋体" pitchFamily="0" charset="0"/>
            </a:endParaRPr>
          </a:p>
        </p:txBody>
      </p:sp>
      <p:sp>
        <p:nvSpPr>
          <p:cNvPr id="1048679" name=""/>
          <p:cNvSpPr/>
          <p:nvPr>
            <p:ph type="sldNum" sz="quarter" idx="4"/>
          </p:nvPr>
        </p:nvSpPr>
        <p:spPr>
          <a:xfrm rot="0">
            <a:off x="10352088" y="295275"/>
            <a:ext cx="838200" cy="768350"/>
          </a:xfrm>
          <a:prstGeom prst="rect"/>
          <a:noFill/>
          <a:ln>
            <a:noFill/>
          </a:ln>
        </p:spPr>
        <p:txBody>
          <a:bodyPr anchor="b"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fld id="{566ABCEB-ACFC-4714-9973-3DA970169C29}" type="slidenum">
              <a:rPr altLang="en-US" sz="2800" lang="zh-CN">
                <a:solidFill>
                  <a:schemeClr val="lt1"/>
                </a:solidFill>
                <a:latin typeface="Century Gothic" pitchFamily="0" charset="0"/>
                <a:ea typeface="宋体" pitchFamily="0" charset="0"/>
              </a:rPr>
              <a:pPr algn="ctr" indent="0" lvl="0" marL="0">
                <a:buFontTx/>
                <a:buNone/>
              </a:pPr>
            </a:fld>
            <a:endParaRPr altLang="en-US" sz="2800" lang="zh-CN">
              <a:solidFill>
                <a:schemeClr val="lt1"/>
              </a:solidFill>
              <a:latin typeface="Century Gothic" pitchFamily="0" charset="0"/>
              <a:ea typeface="宋体" pitchFamily="0" charset="0"/>
            </a:endParaRPr>
          </a:p>
        </p:txBody>
      </p:sp>
      <p:sp>
        <p:nvSpPr>
          <p:cNvPr id="1048677" name=""/>
          <p:cNvSpPr/>
          <p:nvPr>
            <p:ph type="ftr" sz="quarter" idx="3"/>
          </p:nvPr>
        </p:nvSpPr>
        <p:spPr>
          <a:xfrm rot="0">
            <a:off x="560387" y="6391275"/>
            <a:ext cx="3860800" cy="304800"/>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endParaRPr altLang="en-US" b="1" sz="1000" lang="zh-CN">
              <a:solidFill>
                <a:schemeClr val="accent1"/>
              </a:solidFill>
              <a:latin typeface="Century Gothic" pitchFamily="0" charset="0"/>
              <a:ea typeface="宋体" pitchFamily="0"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2" name=""/>
        <p:cNvGrpSpPr/>
        <p:nvPr/>
      </p:nvGrpSpPr>
      <p:grpSpPr>
        <a:xfrm>
          <a:off x="0" y="0"/>
          <a:ext cx="0" cy="0"/>
          <a:chOff x="0" y="0"/>
          <a:chExt cx="0" cy="0"/>
        </a:xfrm>
      </p:grpSpPr>
      <p:sp>
        <p:nvSpPr>
          <p:cNvPr id="1048694" name="Title 1"/>
          <p:cNvSpPr>
            <a:spLocks noGrp="1"/>
          </p:cNvSpPr>
          <p:nvPr>
            <p:ph type="title"/>
          </p:nvPr>
        </p:nvSpPr>
        <p:spPr/>
        <p:txBody>
          <a:bodyPr/>
          <a:p>
            <a:r>
              <a:rPr altLang="zh-CN" lang="en-US" smtClean="0"/>
              <a:t>Click to edit Master title style</a:t>
            </a:r>
            <a:endParaRPr altLang="en-US" lang="zh-CN"/>
          </a:p>
        </p:txBody>
      </p:sp>
      <p:sp>
        <p:nvSpPr>
          <p:cNvPr id="1048676" name=""/>
          <p:cNvSpPr/>
          <p:nvPr>
            <p:ph type="dt" sz="half" idx="2"/>
          </p:nvPr>
        </p:nvSpPr>
        <p:spPr>
          <a:xfrm rot="0">
            <a:off x="10653712" y="6391275"/>
            <a:ext cx="990600" cy="304800"/>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r" indent="0" lvl="0" marL="0">
              <a:buFontTx/>
              <a:buNone/>
            </a:pPr>
            <a:fld id="{566ABCEB-ACFC-4714-9973-3DA970169C29}" type="datetime1">
              <a:rPr altLang="en-US" b="1" sz="1000" lang="en-US">
                <a:solidFill>
                  <a:schemeClr val="accent1"/>
                </a:solidFill>
                <a:latin typeface="Century Gothic" pitchFamily="0" charset="0"/>
                <a:ea typeface="宋体" pitchFamily="0" charset="0"/>
              </a:rPr>
              <a:pPr algn="r" indent="0" lvl="0" marL="0">
                <a:buFontTx/>
                <a:buNone/>
              </a:pPr>
            </a:fld>
            <a:endParaRPr altLang="en-US" b="1" sz="1000" lang="en-US">
              <a:solidFill>
                <a:schemeClr val="accent1"/>
              </a:solidFill>
              <a:latin typeface="Century Gothic" pitchFamily="0" charset="0"/>
              <a:ea typeface="宋体" pitchFamily="0" charset="0"/>
            </a:endParaRPr>
          </a:p>
        </p:txBody>
      </p:sp>
      <p:sp>
        <p:nvSpPr>
          <p:cNvPr id="1048679" name=""/>
          <p:cNvSpPr/>
          <p:nvPr>
            <p:ph type="sldNum" sz="quarter" idx="4"/>
          </p:nvPr>
        </p:nvSpPr>
        <p:spPr>
          <a:xfrm rot="0">
            <a:off x="10352088" y="295275"/>
            <a:ext cx="838200" cy="768350"/>
          </a:xfrm>
          <a:prstGeom prst="rect"/>
          <a:noFill/>
          <a:ln>
            <a:noFill/>
          </a:ln>
        </p:spPr>
        <p:txBody>
          <a:bodyPr anchor="b"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fld id="{566ABCEB-ACFC-4714-9973-3DA970169C29}" type="slidenum">
              <a:rPr altLang="en-US" sz="2800" lang="zh-CN">
                <a:solidFill>
                  <a:schemeClr val="lt1"/>
                </a:solidFill>
                <a:latin typeface="Century Gothic" pitchFamily="0" charset="0"/>
                <a:ea typeface="宋体" pitchFamily="0" charset="0"/>
              </a:rPr>
              <a:pPr algn="ctr" indent="0" lvl="0" marL="0">
                <a:buFontTx/>
                <a:buNone/>
              </a:pPr>
            </a:fld>
            <a:endParaRPr altLang="en-US" sz="2800" lang="zh-CN">
              <a:solidFill>
                <a:schemeClr val="lt1"/>
              </a:solidFill>
              <a:latin typeface="Century Gothic" pitchFamily="0" charset="0"/>
              <a:ea typeface="宋体" pitchFamily="0" charset="0"/>
            </a:endParaRPr>
          </a:p>
        </p:txBody>
      </p:sp>
      <p:sp>
        <p:nvSpPr>
          <p:cNvPr id="1048677" name=""/>
          <p:cNvSpPr/>
          <p:nvPr>
            <p:ph type="ftr" sz="quarter" idx="3"/>
          </p:nvPr>
        </p:nvSpPr>
        <p:spPr>
          <a:xfrm rot="0">
            <a:off x="560387" y="6391275"/>
            <a:ext cx="3860800" cy="304800"/>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endParaRPr altLang="en-US" b="1" sz="1000" lang="zh-CN">
              <a:solidFill>
                <a:schemeClr val="accent1"/>
              </a:solidFill>
              <a:latin typeface="Century Gothic" pitchFamily="0" charset="0"/>
              <a:ea typeface="宋体" pitchFamily="0"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4" name=""/>
        <p:cNvGrpSpPr/>
        <p:nvPr/>
      </p:nvGrpSpPr>
      <p:grpSpPr>
        <a:xfrm>
          <a:off x="0" y="0"/>
          <a:ext cx="0" cy="0"/>
          <a:chOff x="0" y="0"/>
          <a:chExt cx="0" cy="0"/>
        </a:xfrm>
      </p:grpSpPr>
      <p:sp>
        <p:nvSpPr>
          <p:cNvPr id="1048676" name=""/>
          <p:cNvSpPr/>
          <p:nvPr>
            <p:ph type="dt" sz="half" idx="2"/>
          </p:nvPr>
        </p:nvSpPr>
        <p:spPr>
          <a:xfrm rot="0">
            <a:off x="10653712" y="6391275"/>
            <a:ext cx="990600" cy="304800"/>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r" indent="0" lvl="0" marL="0">
              <a:buFontTx/>
              <a:buNone/>
            </a:pPr>
            <a:fld id="{566ABCEB-ACFC-4714-9973-3DA970169C29}" type="datetime1">
              <a:rPr altLang="en-US" b="1" sz="1000" lang="en-US">
                <a:solidFill>
                  <a:schemeClr val="accent1"/>
                </a:solidFill>
                <a:latin typeface="Century Gothic" pitchFamily="0" charset="0"/>
                <a:ea typeface="宋体" pitchFamily="0" charset="0"/>
              </a:rPr>
              <a:pPr algn="r" indent="0" lvl="0" marL="0">
                <a:buFontTx/>
                <a:buNone/>
              </a:pPr>
            </a:fld>
            <a:endParaRPr altLang="en-US" b="1" sz="1000" lang="en-US">
              <a:solidFill>
                <a:schemeClr val="accent1"/>
              </a:solidFill>
              <a:latin typeface="Century Gothic" pitchFamily="0" charset="0"/>
              <a:ea typeface="宋体" pitchFamily="0" charset="0"/>
            </a:endParaRPr>
          </a:p>
        </p:txBody>
      </p:sp>
      <p:sp>
        <p:nvSpPr>
          <p:cNvPr id="1048679" name=""/>
          <p:cNvSpPr/>
          <p:nvPr>
            <p:ph type="sldNum" sz="quarter" idx="4"/>
          </p:nvPr>
        </p:nvSpPr>
        <p:spPr>
          <a:xfrm rot="0">
            <a:off x="10352088" y="295275"/>
            <a:ext cx="838200" cy="768350"/>
          </a:xfrm>
          <a:prstGeom prst="rect"/>
          <a:noFill/>
          <a:ln>
            <a:noFill/>
          </a:ln>
        </p:spPr>
        <p:txBody>
          <a:bodyPr anchor="b"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fld id="{566ABCEB-ACFC-4714-9973-3DA970169C29}" type="slidenum">
              <a:rPr altLang="en-US" sz="2800" lang="zh-CN">
                <a:solidFill>
                  <a:schemeClr val="lt1"/>
                </a:solidFill>
                <a:latin typeface="Century Gothic" pitchFamily="0" charset="0"/>
                <a:ea typeface="宋体" pitchFamily="0" charset="0"/>
              </a:rPr>
              <a:pPr algn="ctr" indent="0" lvl="0" marL="0">
                <a:buFontTx/>
                <a:buNone/>
              </a:pPr>
            </a:fld>
            <a:endParaRPr altLang="en-US" sz="2800" lang="zh-CN">
              <a:solidFill>
                <a:schemeClr val="lt1"/>
              </a:solidFill>
              <a:latin typeface="Century Gothic" pitchFamily="0" charset="0"/>
              <a:ea typeface="宋体" pitchFamily="0" charset="0"/>
            </a:endParaRPr>
          </a:p>
        </p:txBody>
      </p:sp>
      <p:sp>
        <p:nvSpPr>
          <p:cNvPr id="1048677" name=""/>
          <p:cNvSpPr/>
          <p:nvPr>
            <p:ph type="ftr" sz="quarter" idx="3"/>
          </p:nvPr>
        </p:nvSpPr>
        <p:spPr>
          <a:xfrm rot="0">
            <a:off x="560387" y="6391275"/>
            <a:ext cx="3860800" cy="304800"/>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endParaRPr altLang="en-US" b="1" sz="1000" lang="zh-CN">
              <a:solidFill>
                <a:schemeClr val="accent1"/>
              </a:solidFill>
              <a:latin typeface="Century Gothic" pitchFamily="0" charset="0"/>
              <a:ea typeface="宋体" pitchFamily="0"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6" name=""/>
        <p:cNvGrpSpPr/>
        <p:nvPr/>
      </p:nvGrpSpPr>
      <p:grpSpPr>
        <a:xfrm>
          <a:off x="0" y="0"/>
          <a:ext cx="0" cy="0"/>
          <a:chOff x="0" y="0"/>
          <a:chExt cx="0" cy="0"/>
        </a:xfrm>
      </p:grpSpPr>
      <p:sp>
        <p:nvSpPr>
          <p:cNvPr id="1048695"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696"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97"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76" name=""/>
          <p:cNvSpPr/>
          <p:nvPr>
            <p:ph type="dt" sz="half" idx="2"/>
          </p:nvPr>
        </p:nvSpPr>
        <p:spPr>
          <a:xfrm rot="0">
            <a:off x="10653712" y="6391275"/>
            <a:ext cx="990600" cy="304800"/>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r" indent="0" lvl="0" marL="0">
              <a:buFontTx/>
              <a:buNone/>
            </a:pPr>
            <a:fld id="{566ABCEB-ACFC-4714-9973-3DA970169C29}" type="datetime1">
              <a:rPr altLang="en-US" b="1" sz="1000" lang="en-US">
                <a:solidFill>
                  <a:schemeClr val="accent1"/>
                </a:solidFill>
                <a:latin typeface="Century Gothic" pitchFamily="0" charset="0"/>
                <a:ea typeface="宋体" pitchFamily="0" charset="0"/>
              </a:rPr>
              <a:pPr algn="r" indent="0" lvl="0" marL="0">
                <a:buFontTx/>
                <a:buNone/>
              </a:pPr>
            </a:fld>
            <a:endParaRPr altLang="en-US" b="1" sz="1000" lang="en-US">
              <a:solidFill>
                <a:schemeClr val="accent1"/>
              </a:solidFill>
              <a:latin typeface="Century Gothic" pitchFamily="0" charset="0"/>
              <a:ea typeface="宋体" pitchFamily="0" charset="0"/>
            </a:endParaRPr>
          </a:p>
        </p:txBody>
      </p:sp>
      <p:sp>
        <p:nvSpPr>
          <p:cNvPr id="1048679" name=""/>
          <p:cNvSpPr/>
          <p:nvPr>
            <p:ph type="sldNum" sz="quarter" idx="4"/>
          </p:nvPr>
        </p:nvSpPr>
        <p:spPr>
          <a:xfrm rot="0">
            <a:off x="10352088" y="295275"/>
            <a:ext cx="838200" cy="768350"/>
          </a:xfrm>
          <a:prstGeom prst="rect"/>
          <a:noFill/>
          <a:ln>
            <a:noFill/>
          </a:ln>
        </p:spPr>
        <p:txBody>
          <a:bodyPr anchor="b"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fld id="{566ABCEB-ACFC-4714-9973-3DA970169C29}" type="slidenum">
              <a:rPr altLang="en-US" sz="2800" lang="zh-CN">
                <a:solidFill>
                  <a:schemeClr val="lt1"/>
                </a:solidFill>
                <a:latin typeface="Century Gothic" pitchFamily="0" charset="0"/>
                <a:ea typeface="宋体" pitchFamily="0" charset="0"/>
              </a:rPr>
              <a:pPr algn="ctr" indent="0" lvl="0" marL="0">
                <a:buFontTx/>
                <a:buNone/>
              </a:pPr>
            </a:fld>
            <a:endParaRPr altLang="en-US" sz="2800" lang="zh-CN">
              <a:solidFill>
                <a:schemeClr val="lt1"/>
              </a:solidFill>
              <a:latin typeface="Century Gothic" pitchFamily="0" charset="0"/>
              <a:ea typeface="宋体" pitchFamily="0" charset="0"/>
            </a:endParaRPr>
          </a:p>
        </p:txBody>
      </p:sp>
      <p:sp>
        <p:nvSpPr>
          <p:cNvPr id="1048677" name=""/>
          <p:cNvSpPr/>
          <p:nvPr>
            <p:ph type="ftr" sz="quarter" idx="3"/>
          </p:nvPr>
        </p:nvSpPr>
        <p:spPr>
          <a:xfrm rot="0">
            <a:off x="560387" y="6391275"/>
            <a:ext cx="3860800" cy="304800"/>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endParaRPr altLang="en-US" b="1" sz="1000" lang="zh-CN">
              <a:solidFill>
                <a:schemeClr val="accent1"/>
              </a:solidFill>
              <a:latin typeface="Century Gothic" pitchFamily="0" charset="0"/>
              <a:ea typeface="宋体" pitchFamily="0"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8" name=""/>
        <p:cNvGrpSpPr/>
        <p:nvPr/>
      </p:nvGrpSpPr>
      <p:grpSpPr>
        <a:xfrm>
          <a:off x="0" y="0"/>
          <a:ext cx="0" cy="0"/>
          <a:chOff x="0" y="0"/>
          <a:chExt cx="0" cy="0"/>
        </a:xfrm>
      </p:grpSpPr>
      <p:sp>
        <p:nvSpPr>
          <p:cNvPr id="1048698"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699"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700" name="Picture Placeholder 2"/>
          <p:cNvSpPr>
            <a:spLocks noGrp="1"/>
          </p:cNvSpPr>
          <p:nvPr>
            <p:ph type="pic" idx="1"/>
          </p:nvPr>
        </p:nvSpPr>
        <p:spPr>
          <a:xfrm>
            <a:off x="5183188" y="987424"/>
            <a:ext cx="6172199"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76" name=""/>
          <p:cNvSpPr/>
          <p:nvPr>
            <p:ph type="dt" sz="half" idx="2"/>
          </p:nvPr>
        </p:nvSpPr>
        <p:spPr>
          <a:xfrm rot="0">
            <a:off x="10653712" y="6391275"/>
            <a:ext cx="990600" cy="304800"/>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r" indent="0" lvl="0" marL="0">
              <a:buFontTx/>
              <a:buNone/>
            </a:pPr>
            <a:fld id="{566ABCEB-ACFC-4714-9973-3DA970169C29}" type="datetime1">
              <a:rPr altLang="en-US" b="1" sz="1000" lang="en-US">
                <a:solidFill>
                  <a:schemeClr val="accent1"/>
                </a:solidFill>
                <a:latin typeface="Century Gothic" pitchFamily="0" charset="0"/>
                <a:ea typeface="宋体" pitchFamily="0" charset="0"/>
              </a:rPr>
              <a:pPr algn="r" indent="0" lvl="0" marL="0">
                <a:buFontTx/>
                <a:buNone/>
              </a:pPr>
            </a:fld>
            <a:endParaRPr altLang="en-US" b="1" sz="1000" lang="en-US">
              <a:solidFill>
                <a:schemeClr val="accent1"/>
              </a:solidFill>
              <a:latin typeface="Century Gothic" pitchFamily="0" charset="0"/>
              <a:ea typeface="宋体" pitchFamily="0" charset="0"/>
            </a:endParaRPr>
          </a:p>
        </p:txBody>
      </p:sp>
      <p:sp>
        <p:nvSpPr>
          <p:cNvPr id="1048679" name=""/>
          <p:cNvSpPr/>
          <p:nvPr>
            <p:ph type="sldNum" sz="quarter" idx="4"/>
          </p:nvPr>
        </p:nvSpPr>
        <p:spPr>
          <a:xfrm rot="0">
            <a:off x="10352088" y="295275"/>
            <a:ext cx="838200" cy="768350"/>
          </a:xfrm>
          <a:prstGeom prst="rect"/>
          <a:noFill/>
          <a:ln>
            <a:noFill/>
          </a:ln>
        </p:spPr>
        <p:txBody>
          <a:bodyPr anchor="b"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fld id="{566ABCEB-ACFC-4714-9973-3DA970169C29}" type="slidenum">
              <a:rPr altLang="en-US" sz="2800" lang="zh-CN">
                <a:solidFill>
                  <a:schemeClr val="lt1"/>
                </a:solidFill>
                <a:latin typeface="Century Gothic" pitchFamily="0" charset="0"/>
                <a:ea typeface="宋体" pitchFamily="0" charset="0"/>
              </a:rPr>
              <a:pPr algn="ctr" indent="0" lvl="0" marL="0">
                <a:buFontTx/>
                <a:buNone/>
              </a:pPr>
            </a:fld>
            <a:endParaRPr altLang="en-US" sz="2800" lang="zh-CN">
              <a:solidFill>
                <a:schemeClr val="lt1"/>
              </a:solidFill>
              <a:latin typeface="Century Gothic" pitchFamily="0" charset="0"/>
              <a:ea typeface="宋体" pitchFamily="0" charset="0"/>
            </a:endParaRPr>
          </a:p>
        </p:txBody>
      </p:sp>
      <p:sp>
        <p:nvSpPr>
          <p:cNvPr id="1048677" name=""/>
          <p:cNvSpPr/>
          <p:nvPr>
            <p:ph type="ftr" sz="quarter" idx="3"/>
          </p:nvPr>
        </p:nvSpPr>
        <p:spPr>
          <a:xfrm rot="0">
            <a:off x="560387" y="6391275"/>
            <a:ext cx="3860800" cy="304800"/>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endParaRPr altLang="en-US" b="1" sz="1000" lang="zh-CN">
              <a:solidFill>
                <a:schemeClr val="accent1"/>
              </a:solidFill>
              <a:latin typeface="Century Gothic" pitchFamily="0" charset="0"/>
              <a:ea typeface="宋体" pitchFamily="0"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image" Target="../media/image1.jpeg"/><Relationship Id="rId13"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image" Target="../media/image1.jpeg"/><Relationship Id="rId1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49" name=""/>
        <p:cNvGrpSpPr/>
        <p:nvPr/>
      </p:nvGrpSpPr>
      <p:grpSpPr>
        <a:xfrm rot="0">
          <a:off x="0" y="0"/>
          <a:ext cx="0" cy="0"/>
          <a:chOff x="0" y="0"/>
          <a:chExt cx="0" cy="0"/>
        </a:xfrm>
      </p:grpSpPr>
      <p:grpSp>
        <p:nvGrpSpPr>
          <p:cNvPr id="50" name=""/>
          <p:cNvGrpSpPr/>
          <p:nvPr/>
        </p:nvGrpSpPr>
        <p:grpSpPr>
          <a:xfrm rot="0">
            <a:off x="0" y="0"/>
            <a:ext cx="12192000" cy="6858000"/>
            <a:chOff x="0" y="0"/>
            <a:chExt cx="7680" cy="4320"/>
          </a:xfrm>
        </p:grpSpPr>
        <p:sp>
          <p:nvSpPr>
            <p:cNvPr id="1048665" name=""/>
            <p:cNvSpPr/>
            <p:nvPr/>
          </p:nvSpPr>
          <p:spPr>
            <a:xfrm rot="0">
              <a:off x="0" y="0"/>
              <a:ext cx="7680" cy="4320"/>
            </a:xfrm>
            <a:prstGeom prst="rect"/>
            <a:blipFill rotWithShape="1">
              <a:blip xmlns:r="http://schemas.openxmlformats.org/officeDocument/2006/relationships" r:embed="rId12">
                <a:alphaModFix amt="100000"/>
              </a:blip>
              <a:srcRect/>
              <a:stretch>
                <a:fillRect/>
              </a:stretch>
            </a:blipFill>
            <a:ln>
              <a:noFill/>
            </a:ln>
          </p:spPr>
        </p:sp>
        <p:sp>
          <p:nvSpPr>
            <p:cNvPr id="1048666" name=""/>
            <p:cNvSpPr/>
            <p:nvPr/>
          </p:nvSpPr>
          <p:spPr>
            <a:xfrm rot="0">
              <a:off x="0" y="1680"/>
              <a:ext cx="2640" cy="2640"/>
            </a:xfrm>
            <a:prstGeom prst="ellipse"/>
            <a:gradFill rotWithShape="1">
              <a:gsLst>
                <a:gs pos="0">
                  <a:srgbClr val="9B6BF2">
                    <a:alpha val="100000"/>
                  </a:srgbClr>
                </a:gs>
                <a:gs pos="0">
                  <a:srgbClr val="9B6BF2">
                    <a:alpha val="100000"/>
                  </a:srgbClr>
                </a:gs>
                <a:gs pos="35999">
                  <a:srgbClr val="9B6BF2">
                    <a:alpha val="100000"/>
                  </a:srgbClr>
                </a:gs>
                <a:gs pos="75000">
                  <a:srgbClr val="9B6BF2">
                    <a:alpha val="100000"/>
                  </a:srgbClr>
                </a:gs>
                <a:gs pos="100000">
                  <a:srgbClr val="9B6BF2">
                    <a:alpha val="100000"/>
                  </a:srgbClr>
                </a:gs>
              </a:gsLst>
              <a:lin ang="5400000" scaled="1"/>
            </a:gradFill>
            <a:ln>
              <a:noFill/>
            </a:ln>
          </p:spPr>
        </p:sp>
        <p:sp>
          <p:nvSpPr>
            <p:cNvPr id="1048667" name=""/>
            <p:cNvSpPr/>
            <p:nvPr/>
          </p:nvSpPr>
          <p:spPr>
            <a:xfrm rot="0">
              <a:off x="0" y="1824"/>
              <a:ext cx="1488" cy="1488"/>
            </a:xfrm>
            <a:prstGeom prst="ellipse"/>
            <a:gradFill rotWithShape="1">
              <a:gsLst>
                <a:gs pos="0">
                  <a:srgbClr val="9B6BF2">
                    <a:alpha val="100000"/>
                  </a:srgbClr>
                </a:gs>
                <a:gs pos="0">
                  <a:srgbClr val="9B6BF2">
                    <a:alpha val="100000"/>
                  </a:srgbClr>
                </a:gs>
                <a:gs pos="35999">
                  <a:srgbClr val="9B6BF2">
                    <a:alpha val="100000"/>
                  </a:srgbClr>
                </a:gs>
                <a:gs pos="71999">
                  <a:srgbClr val="9B6BF2">
                    <a:alpha val="100000"/>
                  </a:srgbClr>
                </a:gs>
                <a:gs pos="100000">
                  <a:srgbClr val="9B6BF2">
                    <a:alpha val="100000"/>
                  </a:srgbClr>
                </a:gs>
              </a:gsLst>
              <a:lin ang="5400000" scaled="1"/>
            </a:gradFill>
            <a:ln>
              <a:noFill/>
            </a:ln>
          </p:spPr>
        </p:sp>
        <p:sp>
          <p:nvSpPr>
            <p:cNvPr id="1048668" name=""/>
            <p:cNvSpPr/>
            <p:nvPr/>
          </p:nvSpPr>
          <p:spPr>
            <a:xfrm rot="0">
              <a:off x="5423" y="3696"/>
              <a:ext cx="624" cy="624"/>
            </a:xfrm>
            <a:prstGeom prst="ellipse"/>
            <a:gradFill rotWithShape="1">
              <a:gsLst>
                <a:gs pos="0">
                  <a:srgbClr val="9B6BF2">
                    <a:alpha val="100000"/>
                  </a:srgbClr>
                </a:gs>
                <a:gs pos="0">
                  <a:srgbClr val="9B6BF2">
                    <a:alpha val="100000"/>
                  </a:srgbClr>
                </a:gs>
                <a:gs pos="35999">
                  <a:srgbClr val="9B6BF2">
                    <a:alpha val="100000"/>
                  </a:srgbClr>
                </a:gs>
                <a:gs pos="65999">
                  <a:srgbClr val="9B6BF2">
                    <a:alpha val="100000"/>
                  </a:srgbClr>
                </a:gs>
                <a:gs pos="100000">
                  <a:srgbClr val="9B6BF2">
                    <a:alpha val="100000"/>
                  </a:srgbClr>
                </a:gs>
              </a:gsLst>
              <a:lin ang="5400000" scaled="1"/>
            </a:gradFill>
            <a:ln>
              <a:noFill/>
            </a:ln>
          </p:spPr>
        </p:sp>
        <p:sp>
          <p:nvSpPr>
            <p:cNvPr id="1048669" name=""/>
            <p:cNvSpPr/>
            <p:nvPr/>
          </p:nvSpPr>
          <p:spPr>
            <a:xfrm rot="0">
              <a:off x="5423" y="1056"/>
              <a:ext cx="1776" cy="1776"/>
            </a:xfrm>
            <a:prstGeom prst="ellipse"/>
            <a:gradFill rotWithShape="1">
              <a:gsLst>
                <a:gs pos="0">
                  <a:srgbClr val="9B6BF2">
                    <a:alpha val="100000"/>
                  </a:srgbClr>
                </a:gs>
                <a:gs pos="0">
                  <a:srgbClr val="9B6BF2">
                    <a:alpha val="100000"/>
                  </a:srgbClr>
                </a:gs>
                <a:gs pos="35999">
                  <a:srgbClr val="9B6BF2">
                    <a:alpha val="100000"/>
                  </a:srgbClr>
                </a:gs>
                <a:gs pos="68999">
                  <a:srgbClr val="9B6BF2">
                    <a:alpha val="100000"/>
                  </a:srgbClr>
                </a:gs>
                <a:gs pos="100000">
                  <a:srgbClr val="9B6BF2">
                    <a:alpha val="100000"/>
                  </a:srgbClr>
                </a:gs>
              </a:gsLst>
              <a:lin ang="5400000" scaled="1"/>
            </a:gradFill>
            <a:ln>
              <a:noFill/>
            </a:ln>
          </p:spPr>
        </p:sp>
        <p:sp>
          <p:nvSpPr>
            <p:cNvPr id="1048670" name=""/>
            <p:cNvSpPr/>
            <p:nvPr/>
          </p:nvSpPr>
          <p:spPr>
            <a:xfrm rot="0">
              <a:off x="5039" y="5"/>
              <a:ext cx="1008" cy="1008"/>
            </a:xfrm>
            <a:prstGeom prst="ellipse"/>
            <a:gradFill rotWithShape="1">
              <a:gsLst>
                <a:gs pos="0">
                  <a:srgbClr val="9B6BF2">
                    <a:alpha val="100000"/>
                  </a:srgbClr>
                </a:gs>
                <a:gs pos="0">
                  <a:srgbClr val="9B6BF2">
                    <a:alpha val="100000"/>
                  </a:srgbClr>
                </a:gs>
                <a:gs pos="35999">
                  <a:srgbClr val="9B6BF2">
                    <a:alpha val="100000"/>
                  </a:srgbClr>
                </a:gs>
                <a:gs pos="73000">
                  <a:srgbClr val="9B6BF2">
                    <a:alpha val="100000"/>
                  </a:srgbClr>
                </a:gs>
                <a:gs pos="100000">
                  <a:srgbClr val="9B6BF2">
                    <a:alpha val="100000"/>
                  </a:srgbClr>
                </a:gs>
              </a:gsLst>
              <a:lin ang="5400000" scaled="1"/>
            </a:gradFill>
            <a:ln>
              <a:noFill/>
            </a:ln>
          </p:spPr>
        </p:sp>
        <p:sp>
          <p:nvSpPr>
            <p:cNvPr id="1048671" name=""/>
            <p:cNvSpPr/>
            <p:nvPr/>
          </p:nvSpPr>
          <p:spPr>
            <a:xfrm rot="21010068">
              <a:off x="5349" y="1132"/>
              <a:ext cx="2078" cy="278"/>
            </a:xfrm>
            <a:custGeom>
              <a:avLst/>
              <a:ahLst/>
              <a:rect l="0" t="0" r="r" b="b"/>
              <a:pathLst>
                <a:path w="5195" h="695">
                  <a:moveTo>
                    <a:pt x="44" y="332"/>
                  </a:moveTo>
                  <a:cubicBezTo>
                    <a:pt x="902" y="513"/>
                    <a:pt x="3909" y="695"/>
                    <a:pt x="5174" y="694"/>
                  </a:cubicBezTo>
                  <a:cubicBezTo>
                    <a:pt x="5190" y="256"/>
                    <a:pt x="5179" y="437"/>
                    <a:pt x="5195" y="0"/>
                  </a:cubicBezTo>
                  <a:lnTo>
                    <a:pt x="5195" y="0"/>
                  </a:lnTo>
                  <a:lnTo>
                    <a:pt x="5022" y="26"/>
                  </a:lnTo>
                  <a:lnTo>
                    <a:pt x="4849" y="52"/>
                  </a:lnTo>
                  <a:lnTo>
                    <a:pt x="4676" y="77"/>
                  </a:lnTo>
                  <a:lnTo>
                    <a:pt x="4503" y="98"/>
                  </a:lnTo>
                  <a:lnTo>
                    <a:pt x="4329" y="120"/>
                  </a:lnTo>
                  <a:lnTo>
                    <a:pt x="4156" y="140"/>
                  </a:lnTo>
                  <a:lnTo>
                    <a:pt x="3984" y="157"/>
                  </a:lnTo>
                  <a:lnTo>
                    <a:pt x="3810" y="173"/>
                  </a:lnTo>
                  <a:lnTo>
                    <a:pt x="3637" y="188"/>
                  </a:lnTo>
                  <a:lnTo>
                    <a:pt x="3467" y="201"/>
                  </a:lnTo>
                  <a:lnTo>
                    <a:pt x="3294" y="214"/>
                  </a:lnTo>
                  <a:lnTo>
                    <a:pt x="3124" y="225"/>
                  </a:lnTo>
                  <a:lnTo>
                    <a:pt x="2954" y="234"/>
                  </a:lnTo>
                  <a:lnTo>
                    <a:pt x="2784" y="242"/>
                  </a:lnTo>
                  <a:lnTo>
                    <a:pt x="2616" y="250"/>
                  </a:lnTo>
                  <a:lnTo>
                    <a:pt x="2450" y="255"/>
                  </a:lnTo>
                  <a:lnTo>
                    <a:pt x="2284" y="259"/>
                  </a:lnTo>
                  <a:lnTo>
                    <a:pt x="2119" y="264"/>
                  </a:lnTo>
                  <a:lnTo>
                    <a:pt x="1956" y="266"/>
                  </a:lnTo>
                  <a:lnTo>
                    <a:pt x="1794" y="268"/>
                  </a:lnTo>
                  <a:lnTo>
                    <a:pt x="1634" y="269"/>
                  </a:lnTo>
                  <a:lnTo>
                    <a:pt x="1475" y="268"/>
                  </a:lnTo>
                  <a:lnTo>
                    <a:pt x="1318" y="268"/>
                  </a:lnTo>
                  <a:lnTo>
                    <a:pt x="1162" y="266"/>
                  </a:lnTo>
                  <a:lnTo>
                    <a:pt x="1009" y="262"/>
                  </a:lnTo>
                  <a:lnTo>
                    <a:pt x="858" y="259"/>
                  </a:lnTo>
                  <a:lnTo>
                    <a:pt x="710" y="256"/>
                  </a:lnTo>
                  <a:lnTo>
                    <a:pt x="563" y="251"/>
                  </a:lnTo>
                  <a:lnTo>
                    <a:pt x="418" y="245"/>
                  </a:lnTo>
                  <a:lnTo>
                    <a:pt x="276" y="240"/>
                  </a:lnTo>
                  <a:lnTo>
                    <a:pt x="0" y="226"/>
                  </a:lnTo>
                  <a:cubicBezTo>
                    <a:pt x="14" y="261"/>
                    <a:pt x="29" y="296"/>
                    <a:pt x="44" y="332"/>
                  </a:cubicBezTo>
                  <a:lnTo>
                    <a:pt x="44" y="332"/>
                  </a:lnTo>
                </a:path>
              </a:pathLst>
            </a:custGeom>
            <a:solidFill>
              <a:srgbClr val="FFFFFF">
                <a:alpha val="20000"/>
              </a:srgbClr>
            </a:solidFill>
            <a:ln>
              <a:noFill/>
            </a:ln>
          </p:spPr>
        </p:sp>
        <p:sp>
          <p:nvSpPr>
            <p:cNvPr id="1048672" name=""/>
            <p:cNvSpPr/>
            <p:nvPr/>
          </p:nvSpPr>
          <p:spPr>
            <a:xfrm rot="0">
              <a:off x="289" y="1176"/>
              <a:ext cx="7104" cy="2856"/>
            </a:xfrm>
            <a:custGeom>
              <a:avLst/>
              <a:ahLst/>
              <a:rect l="0" t="0" r="r" b="b"/>
              <a:pathLst>
                <a:path w="17760" h="7139">
                  <a:moveTo>
                    <a:pt x="0" y="0"/>
                  </a:moveTo>
                  <a:lnTo>
                    <a:pt x="0" y="7139"/>
                  </a:lnTo>
                  <a:lnTo>
                    <a:pt x="17760" y="7139"/>
                  </a:lnTo>
                  <a:lnTo>
                    <a:pt x="17760" y="2"/>
                  </a:lnTo>
                  <a:lnTo>
                    <a:pt x="17760" y="2"/>
                  </a:lnTo>
                  <a:lnTo>
                    <a:pt x="17357" y="65"/>
                  </a:lnTo>
                  <a:lnTo>
                    <a:pt x="16955" y="125"/>
                  </a:lnTo>
                  <a:lnTo>
                    <a:pt x="16552" y="182"/>
                  </a:lnTo>
                  <a:lnTo>
                    <a:pt x="16147" y="232"/>
                  </a:lnTo>
                  <a:lnTo>
                    <a:pt x="15745" y="282"/>
                  </a:lnTo>
                  <a:lnTo>
                    <a:pt x="15340" y="330"/>
                  </a:lnTo>
                  <a:lnTo>
                    <a:pt x="14940" y="369"/>
                  </a:lnTo>
                  <a:lnTo>
                    <a:pt x="14535" y="407"/>
                  </a:lnTo>
                  <a:lnTo>
                    <a:pt x="14132" y="442"/>
                  </a:lnTo>
                  <a:lnTo>
                    <a:pt x="13735" y="472"/>
                  </a:lnTo>
                  <a:lnTo>
                    <a:pt x="13335" y="502"/>
                  </a:lnTo>
                  <a:lnTo>
                    <a:pt x="12937" y="527"/>
                  </a:lnTo>
                  <a:lnTo>
                    <a:pt x="12542" y="547"/>
                  </a:lnTo>
                  <a:lnTo>
                    <a:pt x="12147" y="567"/>
                  </a:lnTo>
                  <a:lnTo>
                    <a:pt x="11757" y="585"/>
                  </a:lnTo>
                  <a:lnTo>
                    <a:pt x="11370" y="597"/>
                  </a:lnTo>
                  <a:lnTo>
                    <a:pt x="10982" y="607"/>
                  </a:lnTo>
                  <a:lnTo>
                    <a:pt x="10600" y="617"/>
                  </a:lnTo>
                  <a:lnTo>
                    <a:pt x="10220" y="622"/>
                  </a:lnTo>
                  <a:lnTo>
                    <a:pt x="9842" y="627"/>
                  </a:lnTo>
                  <a:lnTo>
                    <a:pt x="9470" y="630"/>
                  </a:lnTo>
                  <a:lnTo>
                    <a:pt x="9100" y="627"/>
                  </a:lnTo>
                  <a:lnTo>
                    <a:pt x="8735" y="627"/>
                  </a:lnTo>
                  <a:lnTo>
                    <a:pt x="8372" y="622"/>
                  </a:lnTo>
                  <a:lnTo>
                    <a:pt x="8017" y="615"/>
                  </a:lnTo>
                  <a:lnTo>
                    <a:pt x="7665" y="607"/>
                  </a:lnTo>
                  <a:lnTo>
                    <a:pt x="7320" y="600"/>
                  </a:lnTo>
                  <a:lnTo>
                    <a:pt x="6977" y="587"/>
                  </a:lnTo>
                  <a:lnTo>
                    <a:pt x="6640" y="575"/>
                  </a:lnTo>
                  <a:lnTo>
                    <a:pt x="6310" y="562"/>
                  </a:lnTo>
                  <a:lnTo>
                    <a:pt x="5665" y="530"/>
                  </a:lnTo>
                  <a:lnTo>
                    <a:pt x="5047" y="495"/>
                  </a:lnTo>
                  <a:lnTo>
                    <a:pt x="4455" y="457"/>
                  </a:lnTo>
                  <a:lnTo>
                    <a:pt x="3892" y="417"/>
                  </a:lnTo>
                  <a:lnTo>
                    <a:pt x="3357" y="375"/>
                  </a:lnTo>
                  <a:lnTo>
                    <a:pt x="2860" y="330"/>
                  </a:lnTo>
                  <a:lnTo>
                    <a:pt x="2392" y="285"/>
                  </a:lnTo>
                  <a:lnTo>
                    <a:pt x="1962" y="240"/>
                  </a:lnTo>
                  <a:lnTo>
                    <a:pt x="1567" y="197"/>
                  </a:lnTo>
                  <a:lnTo>
                    <a:pt x="1217" y="157"/>
                  </a:lnTo>
                  <a:lnTo>
                    <a:pt x="902" y="120"/>
                  </a:lnTo>
                  <a:lnTo>
                    <a:pt x="634" y="87"/>
                  </a:lnTo>
                  <a:lnTo>
                    <a:pt x="412" y="57"/>
                  </a:lnTo>
                  <a:lnTo>
                    <a:pt x="105" y="15"/>
                  </a:lnTo>
                  <a:lnTo>
                    <a:pt x="0" y="0"/>
                  </a:lnTo>
                  <a:lnTo>
                    <a:pt x="0" y="0"/>
                  </a:lnTo>
                  <a:lnTo>
                    <a:pt x="0" y="0"/>
                  </a:lnTo>
                </a:path>
              </a:pathLst>
            </a:custGeom>
            <a:solidFill>
              <a:schemeClr val="lt1"/>
            </a:solidFill>
            <a:ln>
              <a:noFill/>
            </a:ln>
          </p:spPr>
        </p:sp>
        <p:sp>
          <p:nvSpPr>
            <p:cNvPr id="1048673" name=""/>
            <p:cNvSpPr/>
            <p:nvPr/>
          </p:nvSpPr>
          <p:spPr>
            <a:xfrm rot="0">
              <a:off x="0" y="1"/>
              <a:ext cx="7680" cy="4319"/>
            </a:xfrm>
            <a:custGeom>
              <a:avLst/>
              <a:ahLst/>
              <a:rect l="0" t="0" r="r" b="b"/>
              <a:pathLst>
                <a:path w="19199" h="10797">
                  <a:moveTo>
                    <a:pt x="0" y="0"/>
                  </a:moveTo>
                  <a:lnTo>
                    <a:pt x="0" y="10797"/>
                  </a:lnTo>
                  <a:lnTo>
                    <a:pt x="19200" y="10797"/>
                  </a:lnTo>
                  <a:lnTo>
                    <a:pt x="19200" y="0"/>
                  </a:lnTo>
                  <a:lnTo>
                    <a:pt x="0" y="0"/>
                  </a:lnTo>
                  <a:moveTo>
                    <a:pt x="18439" y="10047"/>
                  </a:moveTo>
                  <a:lnTo>
                    <a:pt x="750" y="10047"/>
                  </a:lnTo>
                  <a:lnTo>
                    <a:pt x="750" y="740"/>
                  </a:lnTo>
                  <a:lnTo>
                    <a:pt x="18439" y="740"/>
                  </a:lnTo>
                  <a:lnTo>
                    <a:pt x="18439" y="10047"/>
                  </a:lnTo>
                </a:path>
              </a:pathLst>
            </a:custGeom>
            <a:solidFill>
              <a:schemeClr val="lt1"/>
            </a:solidFill>
            <a:ln>
              <a:noFill/>
            </a:ln>
          </p:spPr>
        </p:sp>
      </p:grpSp>
      <p:sp>
        <p:nvSpPr>
          <p:cNvPr id="1048674" name=""/>
          <p:cNvSpPr/>
          <p:nvPr>
            <p:ph type="title" sz="full" idx="0"/>
          </p:nvPr>
        </p:nvSpPr>
        <p:spPr>
          <a:xfrm rot="0">
            <a:off x="1155700" y="973137"/>
            <a:ext cx="8761412" cy="708025"/>
          </a:xfrm>
          <a:prstGeom prst="rect"/>
          <a:noFill/>
          <a:ln>
            <a:noFill/>
          </a:ln>
        </p:spPr>
        <p:txBody>
          <a:bodyPr anchor="ctr" bIns="45720" lIns="91440" rIns="91440" tIns="45720" vert="horz"/>
          <a:p>
            <a:pPr lvl="0"/>
            <a:r>
              <a:t>Click to edit Master title style</a:t>
            </a:r>
          </a:p>
        </p:txBody>
      </p:sp>
      <p:sp>
        <p:nvSpPr>
          <p:cNvPr id="1048675" name=""/>
          <p:cNvSpPr/>
          <p:nvPr>
            <p:ph type="body" sz="full" idx="1"/>
          </p:nvPr>
        </p:nvSpPr>
        <p:spPr>
          <a:xfrm rot="0">
            <a:off x="1155700" y="2603500"/>
            <a:ext cx="8761412" cy="3416300"/>
          </a:xfrm>
          <a:prstGeom prst="rect"/>
          <a:noFill/>
          <a:ln>
            <a:noFill/>
          </a:ln>
        </p:spPr>
        <p:txBody>
          <a:bodyPr anchor="t" bIns="45720" lIns="91440" rIns="91440" tIns="45720" vert="horz"/>
          <a:p>
            <a:pPr lvl="0"/>
            <a:r>
              <a:t>Click to edit Master text styles</a:t>
            </a:r>
          </a:p>
          <a:p>
            <a:pPr lvl="1"/>
            <a:r>
              <a:t>Second level</a:t>
            </a:r>
          </a:p>
          <a:p>
            <a:pPr lvl="2"/>
            <a:r>
              <a:t>Third level</a:t>
            </a:r>
          </a:p>
          <a:p>
            <a:pPr lvl="3"/>
            <a:r>
              <a:t>Fourth level</a:t>
            </a:r>
          </a:p>
          <a:p>
            <a:pPr lvl="4"/>
            <a:r>
              <a:t>Fifth level</a:t>
            </a:r>
          </a:p>
        </p:txBody>
      </p:sp>
      <p:sp>
        <p:nvSpPr>
          <p:cNvPr id="1048676" name=""/>
          <p:cNvSpPr/>
          <p:nvPr>
            <p:ph type="dt" sz="half" idx="2"/>
          </p:nvPr>
        </p:nvSpPr>
        <p:spPr>
          <a:xfrm rot="0">
            <a:off x="10653712" y="6391275"/>
            <a:ext cx="990600" cy="304800"/>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r" indent="0" lvl="0" marL="0">
              <a:buFontTx/>
              <a:buNone/>
            </a:pPr>
            <a:fld id="{566ABCEB-ACFC-4714-9973-3DA970169C29}" type="datetime1">
              <a:rPr altLang="en-US" b="1" sz="1000" lang="en-US">
                <a:solidFill>
                  <a:schemeClr val="accent1"/>
                </a:solidFill>
                <a:latin typeface="Century Gothic" pitchFamily="0" charset="0"/>
                <a:ea typeface="宋体" pitchFamily="0" charset="0"/>
              </a:rPr>
              <a:pPr algn="r" indent="0" lvl="0" marL="0">
                <a:buFontTx/>
                <a:buNone/>
              </a:pPr>
            </a:fld>
            <a:endParaRPr altLang="en-US" b="1" sz="1000" lang="en-US">
              <a:solidFill>
                <a:schemeClr val="accent1"/>
              </a:solidFill>
              <a:latin typeface="Century Gothic" pitchFamily="0" charset="0"/>
              <a:ea typeface="宋体" pitchFamily="0" charset="0"/>
            </a:endParaRPr>
          </a:p>
        </p:txBody>
      </p:sp>
      <p:sp>
        <p:nvSpPr>
          <p:cNvPr id="1048677" name=""/>
          <p:cNvSpPr/>
          <p:nvPr>
            <p:ph type="ftr" sz="quarter" idx="3"/>
          </p:nvPr>
        </p:nvSpPr>
        <p:spPr>
          <a:xfrm rot="0">
            <a:off x="560387" y="6391275"/>
            <a:ext cx="3860800" cy="304800"/>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endParaRPr altLang="en-US" b="1" sz="1000" lang="zh-CN">
              <a:solidFill>
                <a:schemeClr val="accent1"/>
              </a:solidFill>
              <a:latin typeface="Century Gothic" pitchFamily="0" charset="0"/>
              <a:ea typeface="宋体" pitchFamily="0" charset="0"/>
            </a:endParaRPr>
          </a:p>
        </p:txBody>
      </p:sp>
      <p:sp>
        <p:nvSpPr>
          <p:cNvPr id="1048678" name=""/>
          <p:cNvSpPr/>
          <p:nvPr/>
        </p:nvSpPr>
        <p:spPr>
          <a:xfrm rot="0">
            <a:off x="10437812" y="0"/>
            <a:ext cx="685800" cy="1143000"/>
          </a:xfrm>
          <a:prstGeom prst="rect"/>
          <a:solidFill>
            <a:schemeClr val="accent1"/>
          </a:solidFill>
          <a:ln>
            <a:noFill/>
          </a:ln>
        </p:spPr>
      </p:sp>
      <p:sp>
        <p:nvSpPr>
          <p:cNvPr id="1048679" name=""/>
          <p:cNvSpPr/>
          <p:nvPr>
            <p:ph type="sldNum" sz="quarter" idx="4"/>
          </p:nvPr>
        </p:nvSpPr>
        <p:spPr>
          <a:xfrm rot="0">
            <a:off x="10352088" y="295275"/>
            <a:ext cx="838200" cy="768350"/>
          </a:xfrm>
          <a:prstGeom prst="rect"/>
          <a:noFill/>
          <a:ln>
            <a:noFill/>
          </a:ln>
        </p:spPr>
        <p:txBody>
          <a:bodyPr anchor="b"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fld id="{566ABCEB-ACFC-4714-9973-3DA970169C29}" type="slidenum">
              <a:rPr altLang="en-US" sz="2800" lang="zh-CN">
                <a:solidFill>
                  <a:schemeClr val="lt1"/>
                </a:solidFill>
                <a:latin typeface="Century Gothic" pitchFamily="0" charset="0"/>
                <a:ea typeface="宋体" pitchFamily="0" charset="0"/>
              </a:rPr>
              <a:pPr algn="ctr" indent="0" lvl="0" marL="0">
                <a:buFontTx/>
                <a:buNone/>
              </a:pPr>
            </a:fld>
            <a:endParaRPr altLang="en-US" sz="2800" lang="zh-CN">
              <a:solidFill>
                <a:schemeClr val="lt1"/>
              </a:solidFill>
              <a:latin typeface="Century Gothic" pitchFamily="0" charset="0"/>
              <a:ea typeface="宋体" pitchFamily="0" charset="0"/>
            </a:endParaRPr>
          </a:p>
        </p:txBody>
      </p:sp>
    </p:spTree>
  </p:cSld>
  <p:clrMap accent1="accent1" accent2="accent2" accent3="accent3" accent4="accent4" accent5="accent5" accent6="accent6" bg1="lt1" bg2="dk2" tx1="dk1" tx2="lt2"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dt="0" ftr="0" sldNum="0"/>
  <p:txStyles>
    <p:titleStyle>
      <a:lvl1pPr algn="l" eaLnBrk="1" fontAlgn="base" hangingPunct="1" indent="0" latinLnBrk="0" marL="0" rtl="0">
        <a:lnSpc>
          <a:spcPct val="100000"/>
        </a:lnSpc>
        <a:spcBef>
          <a:spcPct val="0"/>
        </a:spcBef>
        <a:spcAft>
          <a:spcPct val="0"/>
        </a:spcAft>
        <a:buFontTx/>
        <a:buNone/>
        <a:defRPr baseline="0" sz="3600" u="none">
          <a:solidFill>
            <a:schemeClr val="dk2"/>
          </a:solidFill>
          <a:latin typeface="Century Gothic" pitchFamily="0" charset="0"/>
          <a:ea typeface="宋体" pitchFamily="0" charset="0"/>
        </a:defRPr>
      </a:lvl1pPr>
    </p:titleStyle>
    <p:bodyStyle>
      <a:lvl1pPr algn="l" eaLnBrk="1" fontAlgn="base" hangingPunct="1" indent="-342900" latinLnBrk="0" marL="342900" rtl="0">
        <a:lnSpc>
          <a:spcPct val="100000"/>
        </a:lnSpc>
        <a:spcBef>
          <a:spcPts val="1000"/>
        </a:spcBef>
        <a:spcAft>
          <a:spcPct val="0"/>
        </a:spcAft>
        <a:buClr>
          <a:schemeClr val="accent1"/>
        </a:buClr>
        <a:buSzPct val="80000"/>
        <a:buFont typeface="Wingdings 3" pitchFamily="0" charset="2"/>
        <a:buChar char=""/>
        <a:defRPr baseline="0" sz="1800" u="none">
          <a:solidFill>
            <a:srgbClr val="404040"/>
          </a:solidFill>
          <a:latin typeface="Century Gothic" pitchFamily="0" charset="0"/>
          <a:ea typeface="宋体" pitchFamily="0" charset="0"/>
        </a:defRPr>
      </a:lvl1pPr>
      <a:lvl2pPr algn="l" eaLnBrk="1" fontAlgn="base" hangingPunct="1" indent="-285750" latinLnBrk="0" marL="742950" rtl="0">
        <a:lnSpc>
          <a:spcPct val="100000"/>
        </a:lnSpc>
        <a:spcBef>
          <a:spcPts val="1000"/>
        </a:spcBef>
        <a:spcAft>
          <a:spcPct val="0"/>
        </a:spcAft>
        <a:buClr>
          <a:schemeClr val="accent1"/>
        </a:buClr>
        <a:buSzPct val="80000"/>
        <a:buFont typeface="Wingdings 3" pitchFamily="0" charset="2"/>
        <a:buChar char=""/>
        <a:defRPr baseline="0" sz="1600" u="none">
          <a:solidFill>
            <a:srgbClr val="404040"/>
          </a:solidFill>
          <a:latin typeface="Century Gothic" pitchFamily="0" charset="0"/>
          <a:ea typeface="宋体" pitchFamily="0" charset="0"/>
        </a:defRPr>
      </a:lvl2pPr>
      <a:lvl3pPr algn="l" eaLnBrk="1" fontAlgn="base" hangingPunct="1" indent="-228600" latinLnBrk="0" marL="1143000" rtl="0">
        <a:lnSpc>
          <a:spcPct val="100000"/>
        </a:lnSpc>
        <a:spcBef>
          <a:spcPts val="1000"/>
        </a:spcBef>
        <a:spcAft>
          <a:spcPct val="0"/>
        </a:spcAft>
        <a:buClr>
          <a:schemeClr val="accent1"/>
        </a:buClr>
        <a:buSzPct val="80000"/>
        <a:buFont typeface="Wingdings 3" pitchFamily="0" charset="2"/>
        <a:buChar char=""/>
        <a:defRPr baseline="0" sz="1400" u="none">
          <a:solidFill>
            <a:srgbClr val="404040"/>
          </a:solidFill>
          <a:latin typeface="Century Gothic" pitchFamily="0" charset="0"/>
          <a:ea typeface="宋体" pitchFamily="0" charset="0"/>
        </a:defRPr>
      </a:lvl3pPr>
      <a:lvl4pPr algn="l" eaLnBrk="1" fontAlgn="base" hangingPunct="1" indent="-228600" latinLnBrk="0" marL="1600200" rtl="0">
        <a:lnSpc>
          <a:spcPct val="100000"/>
        </a:lnSpc>
        <a:spcBef>
          <a:spcPts val="1000"/>
        </a:spcBef>
        <a:spcAft>
          <a:spcPct val="0"/>
        </a:spcAft>
        <a:buClr>
          <a:schemeClr val="accent1"/>
        </a:buClr>
        <a:buSzPct val="80000"/>
        <a:buFont typeface="Wingdings 3" pitchFamily="0" charset="2"/>
        <a:buChar char=""/>
        <a:defRPr baseline="0" sz="1200" u="none">
          <a:solidFill>
            <a:srgbClr val="404040"/>
          </a:solidFill>
          <a:latin typeface="Century Gothic" pitchFamily="0" charset="0"/>
          <a:ea typeface="宋体" pitchFamily="0" charset="0"/>
        </a:defRPr>
      </a:lvl4pPr>
      <a:lvl5pPr algn="l" eaLnBrk="1" fontAlgn="base" hangingPunct="1" indent="-228600" latinLnBrk="0" marL="2057400" rtl="0">
        <a:lnSpc>
          <a:spcPct val="100000"/>
        </a:lnSpc>
        <a:spcBef>
          <a:spcPts val="1000"/>
        </a:spcBef>
        <a:spcAft>
          <a:spcPct val="0"/>
        </a:spcAft>
        <a:buClr>
          <a:schemeClr val="accent1"/>
        </a:buClr>
        <a:buSzPct val="80000"/>
        <a:buFont typeface="Wingdings 3" pitchFamily="0" charset="2"/>
        <a:buChar char=""/>
        <a:defRPr baseline="0" sz="1200" u="none">
          <a:solidFill>
            <a:srgbClr val="404040"/>
          </a:solidFill>
          <a:latin typeface="Century Gothic" pitchFamily="0" charset="0"/>
          <a:ea typeface="宋体" pitchFamily="0" charset="0"/>
        </a:defRPr>
      </a:lvl5pPr>
    </p:bodyStyle>
    <p:other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13" name=""/>
        <p:cNvGrpSpPr/>
        <p:nvPr/>
      </p:nvGrpSpPr>
      <p:grpSpPr>
        <a:xfrm rot="0">
          <a:off x="0" y="0"/>
          <a:ext cx="0" cy="0"/>
          <a:chOff x="0" y="0"/>
          <a:chExt cx="0" cy="0"/>
        </a:xfrm>
      </p:grpSpPr>
      <p:grpSp>
        <p:nvGrpSpPr>
          <p:cNvPr id="14" name=""/>
          <p:cNvGrpSpPr/>
          <p:nvPr/>
        </p:nvGrpSpPr>
        <p:grpSpPr>
          <a:xfrm rot="0">
            <a:off x="0" y="0"/>
            <a:ext cx="12192000" cy="6858000"/>
            <a:chOff x="0" y="0"/>
            <a:chExt cx="7680" cy="4320"/>
          </a:xfrm>
        </p:grpSpPr>
        <p:sp>
          <p:nvSpPr>
            <p:cNvPr id="1048576" name=""/>
            <p:cNvSpPr/>
            <p:nvPr/>
          </p:nvSpPr>
          <p:spPr>
            <a:xfrm rot="0">
              <a:off x="0" y="0"/>
              <a:ext cx="7680" cy="4320"/>
            </a:xfrm>
            <a:prstGeom prst="rect"/>
            <a:blipFill rotWithShape="1">
              <a:blip xmlns:r="http://schemas.openxmlformats.org/officeDocument/2006/relationships" r:embed="rId12">
                <a:alphaModFix amt="100000"/>
              </a:blip>
              <a:srcRect/>
              <a:stretch>
                <a:fillRect/>
              </a:stretch>
            </a:blipFill>
            <a:ln>
              <a:noFill/>
            </a:ln>
          </p:spPr>
        </p:sp>
        <p:sp>
          <p:nvSpPr>
            <p:cNvPr id="1048577" name=""/>
            <p:cNvSpPr/>
            <p:nvPr/>
          </p:nvSpPr>
          <p:spPr>
            <a:xfrm rot="0">
              <a:off x="0" y="1680"/>
              <a:ext cx="2640" cy="2640"/>
            </a:xfrm>
            <a:prstGeom prst="ellipse"/>
            <a:gradFill rotWithShape="1">
              <a:gsLst>
                <a:gs pos="0">
                  <a:srgbClr val="9B6BF2">
                    <a:alpha val="100000"/>
                  </a:srgbClr>
                </a:gs>
                <a:gs pos="0">
                  <a:srgbClr val="9B6BF2">
                    <a:alpha val="100000"/>
                  </a:srgbClr>
                </a:gs>
                <a:gs pos="35999">
                  <a:srgbClr val="9B6BF2">
                    <a:alpha val="100000"/>
                  </a:srgbClr>
                </a:gs>
                <a:gs pos="75000">
                  <a:srgbClr val="9B6BF2">
                    <a:alpha val="100000"/>
                  </a:srgbClr>
                </a:gs>
                <a:gs pos="100000">
                  <a:srgbClr val="9B6BF2">
                    <a:alpha val="100000"/>
                  </a:srgbClr>
                </a:gs>
              </a:gsLst>
              <a:lin ang="5400000" scaled="1"/>
            </a:gradFill>
            <a:ln>
              <a:noFill/>
            </a:ln>
          </p:spPr>
        </p:sp>
        <p:sp>
          <p:nvSpPr>
            <p:cNvPr id="1048578" name=""/>
            <p:cNvSpPr/>
            <p:nvPr/>
          </p:nvSpPr>
          <p:spPr>
            <a:xfrm rot="0">
              <a:off x="0" y="1824"/>
              <a:ext cx="1488" cy="1488"/>
            </a:xfrm>
            <a:prstGeom prst="ellipse"/>
            <a:gradFill rotWithShape="1">
              <a:gsLst>
                <a:gs pos="0">
                  <a:srgbClr val="9B6BF2">
                    <a:alpha val="100000"/>
                  </a:srgbClr>
                </a:gs>
                <a:gs pos="0">
                  <a:srgbClr val="9B6BF2">
                    <a:alpha val="100000"/>
                  </a:srgbClr>
                </a:gs>
                <a:gs pos="35999">
                  <a:srgbClr val="9B6BF2">
                    <a:alpha val="100000"/>
                  </a:srgbClr>
                </a:gs>
                <a:gs pos="71999">
                  <a:srgbClr val="9B6BF2">
                    <a:alpha val="100000"/>
                  </a:srgbClr>
                </a:gs>
                <a:gs pos="100000">
                  <a:srgbClr val="9B6BF2">
                    <a:alpha val="100000"/>
                  </a:srgbClr>
                </a:gs>
              </a:gsLst>
              <a:lin ang="5400000" scaled="1"/>
            </a:gradFill>
            <a:ln>
              <a:noFill/>
            </a:ln>
          </p:spPr>
        </p:sp>
        <p:sp>
          <p:nvSpPr>
            <p:cNvPr id="1048579" name=""/>
            <p:cNvSpPr/>
            <p:nvPr/>
          </p:nvSpPr>
          <p:spPr>
            <a:xfrm rot="0">
              <a:off x="5423" y="3696"/>
              <a:ext cx="624" cy="624"/>
            </a:xfrm>
            <a:prstGeom prst="ellipse"/>
            <a:gradFill rotWithShape="1">
              <a:gsLst>
                <a:gs pos="0">
                  <a:srgbClr val="9B6BF2">
                    <a:alpha val="100000"/>
                  </a:srgbClr>
                </a:gs>
                <a:gs pos="0">
                  <a:srgbClr val="9B6BF2">
                    <a:alpha val="100000"/>
                  </a:srgbClr>
                </a:gs>
                <a:gs pos="35999">
                  <a:srgbClr val="9B6BF2">
                    <a:alpha val="100000"/>
                  </a:srgbClr>
                </a:gs>
                <a:gs pos="65999">
                  <a:srgbClr val="9B6BF2">
                    <a:alpha val="100000"/>
                  </a:srgbClr>
                </a:gs>
                <a:gs pos="100000">
                  <a:srgbClr val="9B6BF2">
                    <a:alpha val="100000"/>
                  </a:srgbClr>
                </a:gs>
              </a:gsLst>
              <a:lin ang="5400000" scaled="1"/>
            </a:gradFill>
            <a:ln>
              <a:noFill/>
            </a:ln>
          </p:spPr>
        </p:sp>
        <p:sp>
          <p:nvSpPr>
            <p:cNvPr id="1048580" name=""/>
            <p:cNvSpPr/>
            <p:nvPr/>
          </p:nvSpPr>
          <p:spPr>
            <a:xfrm rot="0">
              <a:off x="5423" y="1056"/>
              <a:ext cx="1776" cy="1776"/>
            </a:xfrm>
            <a:prstGeom prst="ellipse"/>
            <a:gradFill rotWithShape="1">
              <a:gsLst>
                <a:gs pos="0">
                  <a:srgbClr val="9B6BF2">
                    <a:alpha val="100000"/>
                  </a:srgbClr>
                </a:gs>
                <a:gs pos="0">
                  <a:srgbClr val="9B6BF2">
                    <a:alpha val="100000"/>
                  </a:srgbClr>
                </a:gs>
                <a:gs pos="35999">
                  <a:srgbClr val="9B6BF2">
                    <a:alpha val="100000"/>
                  </a:srgbClr>
                </a:gs>
                <a:gs pos="68999">
                  <a:srgbClr val="9B6BF2">
                    <a:alpha val="100000"/>
                  </a:srgbClr>
                </a:gs>
                <a:gs pos="100000">
                  <a:srgbClr val="9B6BF2">
                    <a:alpha val="100000"/>
                  </a:srgbClr>
                </a:gs>
              </a:gsLst>
              <a:lin ang="5400000" scaled="1"/>
            </a:gradFill>
            <a:ln>
              <a:noFill/>
            </a:ln>
          </p:spPr>
        </p:sp>
        <p:sp>
          <p:nvSpPr>
            <p:cNvPr id="1048581" name=""/>
            <p:cNvSpPr/>
            <p:nvPr/>
          </p:nvSpPr>
          <p:spPr>
            <a:xfrm rot="0">
              <a:off x="5039" y="5"/>
              <a:ext cx="1008" cy="1008"/>
            </a:xfrm>
            <a:prstGeom prst="ellipse"/>
            <a:gradFill rotWithShape="1">
              <a:gsLst>
                <a:gs pos="0">
                  <a:srgbClr val="9B6BF2">
                    <a:alpha val="100000"/>
                  </a:srgbClr>
                </a:gs>
                <a:gs pos="0">
                  <a:srgbClr val="9B6BF2">
                    <a:alpha val="100000"/>
                  </a:srgbClr>
                </a:gs>
                <a:gs pos="35999">
                  <a:srgbClr val="9B6BF2">
                    <a:alpha val="100000"/>
                  </a:srgbClr>
                </a:gs>
                <a:gs pos="73000">
                  <a:srgbClr val="9B6BF2">
                    <a:alpha val="100000"/>
                  </a:srgbClr>
                </a:gs>
                <a:gs pos="100000">
                  <a:srgbClr val="9B6BF2">
                    <a:alpha val="100000"/>
                  </a:srgbClr>
                </a:gs>
              </a:gsLst>
              <a:lin ang="5400000" scaled="1"/>
            </a:gradFill>
            <a:ln>
              <a:noFill/>
            </a:ln>
          </p:spPr>
        </p:sp>
        <p:sp>
          <p:nvSpPr>
            <p:cNvPr id="1048582" name=""/>
            <p:cNvSpPr/>
            <p:nvPr/>
          </p:nvSpPr>
          <p:spPr>
            <a:xfrm rot="21010068">
              <a:off x="5349" y="1132"/>
              <a:ext cx="2078" cy="278"/>
            </a:xfrm>
            <a:custGeom>
              <a:avLst/>
              <a:ahLst/>
              <a:rect l="0" t="0" r="r" b="b"/>
              <a:pathLst>
                <a:path w="5195" h="695">
                  <a:moveTo>
                    <a:pt x="44" y="332"/>
                  </a:moveTo>
                  <a:cubicBezTo>
                    <a:pt x="902" y="513"/>
                    <a:pt x="3909" y="695"/>
                    <a:pt x="5174" y="694"/>
                  </a:cubicBezTo>
                  <a:cubicBezTo>
                    <a:pt x="5190" y="256"/>
                    <a:pt x="5179" y="437"/>
                    <a:pt x="5195" y="0"/>
                  </a:cubicBezTo>
                  <a:lnTo>
                    <a:pt x="5195" y="0"/>
                  </a:lnTo>
                  <a:lnTo>
                    <a:pt x="5022" y="26"/>
                  </a:lnTo>
                  <a:lnTo>
                    <a:pt x="4849" y="52"/>
                  </a:lnTo>
                  <a:lnTo>
                    <a:pt x="4676" y="77"/>
                  </a:lnTo>
                  <a:lnTo>
                    <a:pt x="4503" y="98"/>
                  </a:lnTo>
                  <a:lnTo>
                    <a:pt x="4329" y="120"/>
                  </a:lnTo>
                  <a:lnTo>
                    <a:pt x="4156" y="140"/>
                  </a:lnTo>
                  <a:lnTo>
                    <a:pt x="3984" y="157"/>
                  </a:lnTo>
                  <a:lnTo>
                    <a:pt x="3810" y="173"/>
                  </a:lnTo>
                  <a:lnTo>
                    <a:pt x="3637" y="188"/>
                  </a:lnTo>
                  <a:lnTo>
                    <a:pt x="3467" y="201"/>
                  </a:lnTo>
                  <a:lnTo>
                    <a:pt x="3294" y="214"/>
                  </a:lnTo>
                  <a:lnTo>
                    <a:pt x="3124" y="225"/>
                  </a:lnTo>
                  <a:lnTo>
                    <a:pt x="2954" y="234"/>
                  </a:lnTo>
                  <a:lnTo>
                    <a:pt x="2784" y="242"/>
                  </a:lnTo>
                  <a:lnTo>
                    <a:pt x="2616" y="250"/>
                  </a:lnTo>
                  <a:lnTo>
                    <a:pt x="2450" y="255"/>
                  </a:lnTo>
                  <a:lnTo>
                    <a:pt x="2284" y="259"/>
                  </a:lnTo>
                  <a:lnTo>
                    <a:pt x="2119" y="264"/>
                  </a:lnTo>
                  <a:lnTo>
                    <a:pt x="1956" y="266"/>
                  </a:lnTo>
                  <a:lnTo>
                    <a:pt x="1794" y="268"/>
                  </a:lnTo>
                  <a:lnTo>
                    <a:pt x="1634" y="269"/>
                  </a:lnTo>
                  <a:lnTo>
                    <a:pt x="1475" y="268"/>
                  </a:lnTo>
                  <a:lnTo>
                    <a:pt x="1318" y="268"/>
                  </a:lnTo>
                  <a:lnTo>
                    <a:pt x="1162" y="266"/>
                  </a:lnTo>
                  <a:lnTo>
                    <a:pt x="1009" y="262"/>
                  </a:lnTo>
                  <a:lnTo>
                    <a:pt x="858" y="259"/>
                  </a:lnTo>
                  <a:lnTo>
                    <a:pt x="710" y="256"/>
                  </a:lnTo>
                  <a:lnTo>
                    <a:pt x="563" y="251"/>
                  </a:lnTo>
                  <a:lnTo>
                    <a:pt x="418" y="245"/>
                  </a:lnTo>
                  <a:lnTo>
                    <a:pt x="276" y="240"/>
                  </a:lnTo>
                  <a:lnTo>
                    <a:pt x="0" y="226"/>
                  </a:lnTo>
                  <a:cubicBezTo>
                    <a:pt x="14" y="261"/>
                    <a:pt x="29" y="296"/>
                    <a:pt x="44" y="332"/>
                  </a:cubicBezTo>
                  <a:lnTo>
                    <a:pt x="44" y="332"/>
                  </a:lnTo>
                </a:path>
              </a:pathLst>
            </a:custGeom>
            <a:solidFill>
              <a:srgbClr val="FFFFFF">
                <a:alpha val="20000"/>
              </a:srgbClr>
            </a:solidFill>
            <a:ln>
              <a:noFill/>
            </a:ln>
          </p:spPr>
        </p:sp>
        <p:sp>
          <p:nvSpPr>
            <p:cNvPr id="1048583" name=""/>
            <p:cNvSpPr/>
            <p:nvPr/>
          </p:nvSpPr>
          <p:spPr>
            <a:xfrm rot="0">
              <a:off x="289" y="1176"/>
              <a:ext cx="7104" cy="2856"/>
            </a:xfrm>
            <a:custGeom>
              <a:avLst/>
              <a:ahLst/>
              <a:rect l="0" t="0" r="r" b="b"/>
              <a:pathLst>
                <a:path w="17760" h="7139">
                  <a:moveTo>
                    <a:pt x="0" y="0"/>
                  </a:moveTo>
                  <a:lnTo>
                    <a:pt x="0" y="7139"/>
                  </a:lnTo>
                  <a:lnTo>
                    <a:pt x="17760" y="7139"/>
                  </a:lnTo>
                  <a:lnTo>
                    <a:pt x="17760" y="2"/>
                  </a:lnTo>
                  <a:lnTo>
                    <a:pt x="17760" y="2"/>
                  </a:lnTo>
                  <a:lnTo>
                    <a:pt x="17357" y="65"/>
                  </a:lnTo>
                  <a:lnTo>
                    <a:pt x="16955" y="125"/>
                  </a:lnTo>
                  <a:lnTo>
                    <a:pt x="16552" y="182"/>
                  </a:lnTo>
                  <a:lnTo>
                    <a:pt x="16147" y="232"/>
                  </a:lnTo>
                  <a:lnTo>
                    <a:pt x="15745" y="282"/>
                  </a:lnTo>
                  <a:lnTo>
                    <a:pt x="15340" y="330"/>
                  </a:lnTo>
                  <a:lnTo>
                    <a:pt x="14940" y="369"/>
                  </a:lnTo>
                  <a:lnTo>
                    <a:pt x="14535" y="407"/>
                  </a:lnTo>
                  <a:lnTo>
                    <a:pt x="14132" y="442"/>
                  </a:lnTo>
                  <a:lnTo>
                    <a:pt x="13735" y="472"/>
                  </a:lnTo>
                  <a:lnTo>
                    <a:pt x="13335" y="502"/>
                  </a:lnTo>
                  <a:lnTo>
                    <a:pt x="12937" y="527"/>
                  </a:lnTo>
                  <a:lnTo>
                    <a:pt x="12542" y="547"/>
                  </a:lnTo>
                  <a:lnTo>
                    <a:pt x="12147" y="567"/>
                  </a:lnTo>
                  <a:lnTo>
                    <a:pt x="11757" y="585"/>
                  </a:lnTo>
                  <a:lnTo>
                    <a:pt x="11370" y="597"/>
                  </a:lnTo>
                  <a:lnTo>
                    <a:pt x="10982" y="607"/>
                  </a:lnTo>
                  <a:lnTo>
                    <a:pt x="10600" y="617"/>
                  </a:lnTo>
                  <a:lnTo>
                    <a:pt x="10220" y="622"/>
                  </a:lnTo>
                  <a:lnTo>
                    <a:pt x="9842" y="627"/>
                  </a:lnTo>
                  <a:lnTo>
                    <a:pt x="9470" y="630"/>
                  </a:lnTo>
                  <a:lnTo>
                    <a:pt x="9100" y="627"/>
                  </a:lnTo>
                  <a:lnTo>
                    <a:pt x="8735" y="627"/>
                  </a:lnTo>
                  <a:lnTo>
                    <a:pt x="8372" y="622"/>
                  </a:lnTo>
                  <a:lnTo>
                    <a:pt x="8017" y="615"/>
                  </a:lnTo>
                  <a:lnTo>
                    <a:pt x="7665" y="607"/>
                  </a:lnTo>
                  <a:lnTo>
                    <a:pt x="7320" y="600"/>
                  </a:lnTo>
                  <a:lnTo>
                    <a:pt x="6977" y="587"/>
                  </a:lnTo>
                  <a:lnTo>
                    <a:pt x="6640" y="575"/>
                  </a:lnTo>
                  <a:lnTo>
                    <a:pt x="6310" y="562"/>
                  </a:lnTo>
                  <a:lnTo>
                    <a:pt x="5665" y="530"/>
                  </a:lnTo>
                  <a:lnTo>
                    <a:pt x="5047" y="495"/>
                  </a:lnTo>
                  <a:lnTo>
                    <a:pt x="4455" y="457"/>
                  </a:lnTo>
                  <a:lnTo>
                    <a:pt x="3892" y="417"/>
                  </a:lnTo>
                  <a:lnTo>
                    <a:pt x="3357" y="375"/>
                  </a:lnTo>
                  <a:lnTo>
                    <a:pt x="2860" y="330"/>
                  </a:lnTo>
                  <a:lnTo>
                    <a:pt x="2392" y="285"/>
                  </a:lnTo>
                  <a:lnTo>
                    <a:pt x="1962" y="240"/>
                  </a:lnTo>
                  <a:lnTo>
                    <a:pt x="1567" y="197"/>
                  </a:lnTo>
                  <a:lnTo>
                    <a:pt x="1217" y="157"/>
                  </a:lnTo>
                  <a:lnTo>
                    <a:pt x="902" y="120"/>
                  </a:lnTo>
                  <a:lnTo>
                    <a:pt x="634" y="87"/>
                  </a:lnTo>
                  <a:lnTo>
                    <a:pt x="412" y="57"/>
                  </a:lnTo>
                  <a:lnTo>
                    <a:pt x="105" y="15"/>
                  </a:lnTo>
                  <a:lnTo>
                    <a:pt x="0" y="0"/>
                  </a:lnTo>
                  <a:lnTo>
                    <a:pt x="0" y="0"/>
                  </a:lnTo>
                  <a:lnTo>
                    <a:pt x="0" y="0"/>
                  </a:lnTo>
                </a:path>
              </a:pathLst>
            </a:custGeom>
            <a:solidFill>
              <a:schemeClr val="lt1"/>
            </a:solidFill>
            <a:ln>
              <a:noFill/>
            </a:ln>
          </p:spPr>
        </p:sp>
        <p:sp>
          <p:nvSpPr>
            <p:cNvPr id="1048584" name=""/>
            <p:cNvSpPr/>
            <p:nvPr/>
          </p:nvSpPr>
          <p:spPr>
            <a:xfrm rot="0">
              <a:off x="0" y="1"/>
              <a:ext cx="7680" cy="4319"/>
            </a:xfrm>
            <a:custGeom>
              <a:avLst/>
              <a:ahLst/>
              <a:rect l="0" t="0" r="r" b="b"/>
              <a:pathLst>
                <a:path w="19199" h="10797">
                  <a:moveTo>
                    <a:pt x="0" y="0"/>
                  </a:moveTo>
                  <a:lnTo>
                    <a:pt x="0" y="10797"/>
                  </a:lnTo>
                  <a:lnTo>
                    <a:pt x="19200" y="10797"/>
                  </a:lnTo>
                  <a:lnTo>
                    <a:pt x="19200" y="0"/>
                  </a:lnTo>
                  <a:lnTo>
                    <a:pt x="0" y="0"/>
                  </a:lnTo>
                  <a:moveTo>
                    <a:pt x="18439" y="10047"/>
                  </a:moveTo>
                  <a:lnTo>
                    <a:pt x="750" y="10047"/>
                  </a:lnTo>
                  <a:lnTo>
                    <a:pt x="750" y="740"/>
                  </a:lnTo>
                  <a:lnTo>
                    <a:pt x="18439" y="740"/>
                  </a:lnTo>
                  <a:lnTo>
                    <a:pt x="18439" y="10047"/>
                  </a:lnTo>
                </a:path>
              </a:pathLst>
            </a:custGeom>
            <a:solidFill>
              <a:schemeClr val="lt1"/>
            </a:solidFill>
            <a:ln>
              <a:noFill/>
            </a:ln>
          </p:spPr>
        </p:sp>
      </p:grpSp>
      <p:sp>
        <p:nvSpPr>
          <p:cNvPr id="1048585" name=""/>
          <p:cNvSpPr/>
          <p:nvPr/>
        </p:nvSpPr>
        <p:spPr>
          <a:xfrm rot="0">
            <a:off x="10437812" y="0"/>
            <a:ext cx="685800" cy="1143000"/>
          </a:xfrm>
          <a:prstGeom prst="rect"/>
          <a:solidFill>
            <a:schemeClr val="accent1"/>
          </a:solidFill>
          <a:ln>
            <a:noFill/>
          </a:ln>
        </p:spPr>
      </p:sp>
      <p:sp>
        <p:nvSpPr>
          <p:cNvPr id="1048586" name=""/>
          <p:cNvSpPr/>
          <p:nvPr>
            <p:ph type="ctrTitle" sz="full" idx="0"/>
          </p:nvPr>
        </p:nvSpPr>
        <p:spPr>
          <a:xfrm rot="0">
            <a:off x="3195637" y="2066925"/>
            <a:ext cx="5800725" cy="519112"/>
          </a:xfrm>
          <a:prstGeom prst="rect"/>
          <a:noFill/>
          <a:ln>
            <a:noFill/>
          </a:ln>
        </p:spPr>
        <p:txBody>
          <a:bodyPr anchor="ctr" bIns="45720" lIns="91440" rIns="91440" tIns="45720" vert="horz">
            <a:spAutoFit/>
          </a:bodyPr>
          <a:p/>
        </p:txBody>
      </p:sp>
      <p:sp>
        <p:nvSpPr>
          <p:cNvPr id="1048587" name=""/>
          <p:cNvSpPr/>
          <p:nvPr>
            <p:ph type="subTitle" sz="full" idx="1"/>
          </p:nvPr>
        </p:nvSpPr>
        <p:spPr>
          <a:xfrm rot="0">
            <a:off x="1828800" y="3840162"/>
            <a:ext cx="8534400" cy="1714500"/>
          </a:xfrm>
          <a:prstGeom prst="rect"/>
          <a:noFill/>
          <a:ln>
            <a:noFill/>
          </a:ln>
        </p:spPr>
        <p:txBody>
          <a:bodyPr anchor="t" bIns="45720" lIns="91440" rIns="91440" tIns="45720" vert="horz">
            <a:spAutoFit/>
          </a:bodyPr>
          <a:p/>
        </p:txBody>
      </p:sp>
      <p:sp>
        <p:nvSpPr>
          <p:cNvPr id="1048588" name=""/>
          <p:cNvSpPr/>
          <p:nvPr>
            <p:ph type="ftr" sz="quarter" idx="3"/>
          </p:nvPr>
        </p:nvSpPr>
        <p:spPr>
          <a:xfrm rot="0">
            <a:off x="560387" y="6391275"/>
            <a:ext cx="3860800" cy="304800"/>
          </a:xfrm>
          <a:prstGeom prst="rect"/>
          <a:noFill/>
          <a:ln>
            <a:noFill/>
          </a:ln>
        </p:spPr>
        <p:txBody>
          <a:bodyPr anchor="ctr" bIns="0" lIns="0" rIns="0" tIns="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endParaRPr altLang="en-US" lang="zh-CN"/>
          </a:p>
        </p:txBody>
      </p:sp>
      <p:sp>
        <p:nvSpPr>
          <p:cNvPr id="1048589" name=""/>
          <p:cNvSpPr/>
          <p:nvPr>
            <p:ph type="dt" sz="half" idx="2"/>
          </p:nvPr>
        </p:nvSpPr>
        <p:spPr>
          <a:xfrm rot="0">
            <a:off x="10653712" y="6391275"/>
            <a:ext cx="990600" cy="304800"/>
          </a:xfrm>
          <a:prstGeom prst="rect"/>
          <a:noFill/>
          <a:ln>
            <a:noFill/>
          </a:ln>
        </p:spPr>
        <p:txBody>
          <a:bodyPr anchor="ctr" bIns="0" lIns="0" rIns="0" tIns="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fld id="{566ABCEB-ACFC-4714-9973-3DA970169C29}" type="datetime1">
              <a:rPr altLang="en-US" b="1" sz="1000" lang="zh-CN">
                <a:solidFill>
                  <a:srgbClr val="898989"/>
                </a:solidFill>
                <a:latin typeface="Century Gothic" pitchFamily="0" charset="0"/>
                <a:ea typeface="宋体" pitchFamily="0" charset="0"/>
              </a:rPr>
              <a:pPr algn="l" indent="0" lvl="0" marL="0">
                <a:buFontTx/>
                <a:buNone/>
              </a:pPr>
            </a:fld>
            <a:endParaRPr altLang="en-US" b="1" sz="1000" lang="zh-CN">
              <a:solidFill>
                <a:srgbClr val="898989"/>
              </a:solidFill>
              <a:latin typeface="Century Gothic" pitchFamily="0" charset="0"/>
              <a:ea typeface="宋体" pitchFamily="0" charset="0"/>
            </a:endParaRPr>
          </a:p>
        </p:txBody>
      </p:sp>
      <p:sp>
        <p:nvSpPr>
          <p:cNvPr id="1048590" name=""/>
          <p:cNvSpPr/>
          <p:nvPr>
            <p:ph type="sldNum" sz="quarter" idx="4"/>
          </p:nvPr>
        </p:nvSpPr>
        <p:spPr>
          <a:xfrm rot="0">
            <a:off x="10352088" y="295275"/>
            <a:ext cx="838200" cy="768350"/>
          </a:xfrm>
          <a:prstGeom prst="rect"/>
          <a:noFill/>
          <a:ln>
            <a:noFill/>
          </a:ln>
        </p:spPr>
        <p:txBody>
          <a:bodyPr anchor="b" bIns="0" lIns="0" rIns="0" tIns="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28575">
              <a:lnSpc>
                <a:spcPct val="100000"/>
              </a:lnSpc>
              <a:spcBef>
                <a:spcPts val="50"/>
              </a:spcBef>
              <a:buFontTx/>
              <a:buNone/>
            </a:pPr>
            <a:fld id="{566ABCEB-ACFC-4714-9973-3DA970169C29}" type="slidenum">
              <a:rPr altLang="en-US" sz="800" lang="zh-CN">
                <a:solidFill>
                  <a:srgbClr val="2D936B"/>
                </a:solidFill>
                <a:latin typeface="Trebuchet MS" pitchFamily="0" charset="0"/>
                <a:ea typeface="宋体" pitchFamily="0" charset="0"/>
              </a:rPr>
              <a:pPr algn="ctr" indent="0" lvl="0" marL="28575">
                <a:lnSpc>
                  <a:spcPct val="100000"/>
                </a:lnSpc>
                <a:spcBef>
                  <a:spcPts val="50"/>
                </a:spcBef>
                <a:buFontTx/>
                <a:buNone/>
              </a:pPr>
            </a:fld>
            <a:endParaRPr altLang="en-US" sz="800" lang="zh-CN">
              <a:solidFill>
                <a:srgbClr val="2D936B"/>
              </a:solidFill>
              <a:latin typeface="Trebuchet MS" pitchFamily="0" charset="0"/>
              <a:ea typeface="宋体" pitchFamily="0" charset="0"/>
            </a:endParaRPr>
          </a:p>
        </p:txBody>
      </p:sp>
    </p:spTree>
  </p:cSld>
  <p:clrMap accent1="accent1" accent2="accent2" accent3="accent3" accent4="accent4" accent5="accent5" accent6="accent6" bg1="lt1" bg2="dk2" tx1="dk1" tx2="lt2"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76" r:id="rId8"/>
    <p:sldLayoutId id="2147483677" r:id="rId9"/>
    <p:sldLayoutId id="2147483678" r:id="rId10"/>
    <p:sldLayoutId id="2147483679" r:id="rId11"/>
  </p:sldLayoutIdLst>
  <p:hf dt="0" ftr="0" sldNum="0"/>
  <p:txStyles>
    <p:titleStyle>
      <a:lvl1pPr algn="l" eaLnBrk="1" fontAlgn="base" hangingPunct="1" indent="0" latinLnBrk="0" marL="0" rtl="0">
        <a:lnSpc>
          <a:spcPct val="100000"/>
        </a:lnSpc>
        <a:spcBef>
          <a:spcPct val="0"/>
        </a:spcBef>
        <a:spcAft>
          <a:spcPct val="0"/>
        </a:spcAft>
        <a:buFontTx/>
        <a:buNone/>
        <a:defRPr baseline="0" sz="3600" u="none">
          <a:solidFill>
            <a:schemeClr val="dk2"/>
          </a:solidFill>
          <a:latin typeface="Century Gothic" pitchFamily="0" charset="0"/>
          <a:ea typeface="宋体" pitchFamily="0" charset="0"/>
        </a:defRPr>
      </a:lvl1pPr>
    </p:titleStyle>
    <p:bodyStyle>
      <a:lvl1pPr algn="l" eaLnBrk="1" fontAlgn="base" hangingPunct="1" indent="-342900" latinLnBrk="0" marL="342900" rtl="0">
        <a:lnSpc>
          <a:spcPct val="100000"/>
        </a:lnSpc>
        <a:spcBef>
          <a:spcPts val="1000"/>
        </a:spcBef>
        <a:spcAft>
          <a:spcPct val="0"/>
        </a:spcAft>
        <a:buClr>
          <a:schemeClr val="accent1"/>
        </a:buClr>
        <a:buSzPct val="80000"/>
        <a:buFont typeface="Wingdings 3" pitchFamily="0" charset="2"/>
        <a:buChar char=""/>
        <a:defRPr baseline="0" sz="1800" u="none">
          <a:solidFill>
            <a:srgbClr val="404040"/>
          </a:solidFill>
          <a:latin typeface="Century Gothic" pitchFamily="0" charset="0"/>
          <a:ea typeface="宋体" pitchFamily="0" charset="0"/>
        </a:defRPr>
      </a:lvl1pPr>
      <a:lvl2pPr algn="l" eaLnBrk="1" fontAlgn="base" hangingPunct="1" indent="-285750" latinLnBrk="0" marL="742950" rtl="0">
        <a:lnSpc>
          <a:spcPct val="100000"/>
        </a:lnSpc>
        <a:spcBef>
          <a:spcPts val="1000"/>
        </a:spcBef>
        <a:spcAft>
          <a:spcPct val="0"/>
        </a:spcAft>
        <a:buClr>
          <a:schemeClr val="accent1"/>
        </a:buClr>
        <a:buSzPct val="80000"/>
        <a:buFont typeface="Wingdings 3" pitchFamily="0" charset="2"/>
        <a:buChar char=""/>
        <a:defRPr baseline="0" sz="1600" u="none">
          <a:solidFill>
            <a:srgbClr val="404040"/>
          </a:solidFill>
          <a:latin typeface="Century Gothic" pitchFamily="0" charset="0"/>
          <a:ea typeface="宋体" pitchFamily="0" charset="0"/>
        </a:defRPr>
      </a:lvl2pPr>
      <a:lvl3pPr algn="l" eaLnBrk="1" fontAlgn="base" hangingPunct="1" indent="-228600" latinLnBrk="0" marL="1143000" rtl="0">
        <a:lnSpc>
          <a:spcPct val="100000"/>
        </a:lnSpc>
        <a:spcBef>
          <a:spcPts val="1000"/>
        </a:spcBef>
        <a:spcAft>
          <a:spcPct val="0"/>
        </a:spcAft>
        <a:buClr>
          <a:schemeClr val="accent1"/>
        </a:buClr>
        <a:buSzPct val="80000"/>
        <a:buFont typeface="Wingdings 3" pitchFamily="0" charset="2"/>
        <a:buChar char=""/>
        <a:defRPr baseline="0" sz="1400" u="none">
          <a:solidFill>
            <a:srgbClr val="404040"/>
          </a:solidFill>
          <a:latin typeface="Century Gothic" pitchFamily="0" charset="0"/>
          <a:ea typeface="宋体" pitchFamily="0" charset="0"/>
        </a:defRPr>
      </a:lvl3pPr>
      <a:lvl4pPr algn="l" eaLnBrk="1" fontAlgn="base" hangingPunct="1" indent="-228600" latinLnBrk="0" marL="1600200" rtl="0">
        <a:lnSpc>
          <a:spcPct val="100000"/>
        </a:lnSpc>
        <a:spcBef>
          <a:spcPts val="1000"/>
        </a:spcBef>
        <a:spcAft>
          <a:spcPct val="0"/>
        </a:spcAft>
        <a:buClr>
          <a:schemeClr val="accent1"/>
        </a:buClr>
        <a:buSzPct val="80000"/>
        <a:buFont typeface="Wingdings 3" pitchFamily="0" charset="2"/>
        <a:buChar char=""/>
        <a:defRPr baseline="0" sz="1200" u="none">
          <a:solidFill>
            <a:srgbClr val="404040"/>
          </a:solidFill>
          <a:latin typeface="Century Gothic" pitchFamily="0" charset="0"/>
          <a:ea typeface="宋体" pitchFamily="0" charset="0"/>
        </a:defRPr>
      </a:lvl4pPr>
      <a:lvl5pPr algn="l" eaLnBrk="1" fontAlgn="base" hangingPunct="1" indent="-228600" latinLnBrk="0" marL="2057400" rtl="0">
        <a:lnSpc>
          <a:spcPct val="100000"/>
        </a:lnSpc>
        <a:spcBef>
          <a:spcPts val="1000"/>
        </a:spcBef>
        <a:spcAft>
          <a:spcPct val="0"/>
        </a:spcAft>
        <a:buClr>
          <a:schemeClr val="accent1"/>
        </a:buClr>
        <a:buSzPct val="80000"/>
        <a:buFont typeface="Wingdings 3" pitchFamily="0" charset="2"/>
        <a:buChar char=""/>
        <a:defRPr baseline="0" sz="1200" u="none">
          <a:solidFill>
            <a:srgbClr val="404040"/>
          </a:solidFill>
          <a:latin typeface="Century Gothic" pitchFamily="0" charset="0"/>
          <a:ea typeface="宋体" pitchFamily="0" charset="0"/>
        </a:defRPr>
      </a:lvl5pPr>
    </p:bodyStyle>
    <p:other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27" name=""/>
        <p:cNvGrpSpPr/>
        <p:nvPr/>
      </p:nvGrpSpPr>
      <p:grpSpPr>
        <a:xfrm rot="0">
          <a:off x="0" y="0"/>
          <a:ext cx="0" cy="0"/>
          <a:chOff x="0" y="0"/>
          <a:chExt cx="0" cy="0"/>
        </a:xfrm>
      </p:grpSpPr>
      <p:grpSp>
        <p:nvGrpSpPr>
          <p:cNvPr id="28" name=""/>
          <p:cNvGrpSpPr/>
          <p:nvPr/>
        </p:nvGrpSpPr>
        <p:grpSpPr>
          <a:xfrm rot="0">
            <a:off x="0" y="0"/>
            <a:ext cx="12192000" cy="6858000"/>
            <a:chOff x="0" y="0"/>
            <a:chExt cx="7680" cy="4320"/>
          </a:xfrm>
        </p:grpSpPr>
        <p:sp>
          <p:nvSpPr>
            <p:cNvPr id="1048595" name=""/>
            <p:cNvSpPr/>
            <p:nvPr/>
          </p:nvSpPr>
          <p:spPr>
            <a:xfrm rot="0">
              <a:off x="0" y="0"/>
              <a:ext cx="7680" cy="4320"/>
            </a:xfrm>
            <a:prstGeom prst="rect"/>
            <a:blipFill rotWithShape="1">
              <a:blip xmlns:r="http://schemas.openxmlformats.org/officeDocument/2006/relationships" r:embed="rId12">
                <a:alphaModFix amt="100000"/>
              </a:blip>
              <a:srcRect/>
              <a:stretch>
                <a:fillRect/>
              </a:stretch>
            </a:blipFill>
            <a:ln>
              <a:noFill/>
            </a:ln>
          </p:spPr>
        </p:sp>
        <p:sp>
          <p:nvSpPr>
            <p:cNvPr id="1048596" name=""/>
            <p:cNvSpPr/>
            <p:nvPr/>
          </p:nvSpPr>
          <p:spPr>
            <a:xfrm rot="0">
              <a:off x="0" y="1680"/>
              <a:ext cx="2640" cy="2640"/>
            </a:xfrm>
            <a:prstGeom prst="ellipse"/>
            <a:gradFill rotWithShape="1">
              <a:gsLst>
                <a:gs pos="0">
                  <a:srgbClr val="9B6BF2">
                    <a:alpha val="100000"/>
                  </a:srgbClr>
                </a:gs>
                <a:gs pos="0">
                  <a:srgbClr val="9B6BF2">
                    <a:alpha val="100000"/>
                  </a:srgbClr>
                </a:gs>
                <a:gs pos="35999">
                  <a:srgbClr val="9B6BF2">
                    <a:alpha val="100000"/>
                  </a:srgbClr>
                </a:gs>
                <a:gs pos="75000">
                  <a:srgbClr val="9B6BF2">
                    <a:alpha val="100000"/>
                  </a:srgbClr>
                </a:gs>
                <a:gs pos="100000">
                  <a:srgbClr val="9B6BF2">
                    <a:alpha val="100000"/>
                  </a:srgbClr>
                </a:gs>
              </a:gsLst>
              <a:lin ang="5400000" scaled="1"/>
            </a:gradFill>
            <a:ln>
              <a:noFill/>
            </a:ln>
          </p:spPr>
        </p:sp>
        <p:sp>
          <p:nvSpPr>
            <p:cNvPr id="1048597" name=""/>
            <p:cNvSpPr/>
            <p:nvPr/>
          </p:nvSpPr>
          <p:spPr>
            <a:xfrm rot="0">
              <a:off x="0" y="1824"/>
              <a:ext cx="1488" cy="1488"/>
            </a:xfrm>
            <a:prstGeom prst="ellipse"/>
            <a:gradFill rotWithShape="1">
              <a:gsLst>
                <a:gs pos="0">
                  <a:srgbClr val="9B6BF2">
                    <a:alpha val="100000"/>
                  </a:srgbClr>
                </a:gs>
                <a:gs pos="0">
                  <a:srgbClr val="9B6BF2">
                    <a:alpha val="100000"/>
                  </a:srgbClr>
                </a:gs>
                <a:gs pos="35999">
                  <a:srgbClr val="9B6BF2">
                    <a:alpha val="100000"/>
                  </a:srgbClr>
                </a:gs>
                <a:gs pos="71999">
                  <a:srgbClr val="9B6BF2">
                    <a:alpha val="100000"/>
                  </a:srgbClr>
                </a:gs>
                <a:gs pos="100000">
                  <a:srgbClr val="9B6BF2">
                    <a:alpha val="100000"/>
                  </a:srgbClr>
                </a:gs>
              </a:gsLst>
              <a:lin ang="5400000" scaled="1"/>
            </a:gradFill>
            <a:ln>
              <a:noFill/>
            </a:ln>
          </p:spPr>
        </p:sp>
        <p:sp>
          <p:nvSpPr>
            <p:cNvPr id="1048598" name=""/>
            <p:cNvSpPr/>
            <p:nvPr/>
          </p:nvSpPr>
          <p:spPr>
            <a:xfrm rot="0">
              <a:off x="5423" y="3696"/>
              <a:ext cx="624" cy="624"/>
            </a:xfrm>
            <a:prstGeom prst="ellipse"/>
            <a:gradFill rotWithShape="1">
              <a:gsLst>
                <a:gs pos="0">
                  <a:srgbClr val="9B6BF2">
                    <a:alpha val="100000"/>
                  </a:srgbClr>
                </a:gs>
                <a:gs pos="0">
                  <a:srgbClr val="9B6BF2">
                    <a:alpha val="100000"/>
                  </a:srgbClr>
                </a:gs>
                <a:gs pos="35999">
                  <a:srgbClr val="9B6BF2">
                    <a:alpha val="100000"/>
                  </a:srgbClr>
                </a:gs>
                <a:gs pos="65999">
                  <a:srgbClr val="9B6BF2">
                    <a:alpha val="100000"/>
                  </a:srgbClr>
                </a:gs>
                <a:gs pos="100000">
                  <a:srgbClr val="9B6BF2">
                    <a:alpha val="100000"/>
                  </a:srgbClr>
                </a:gs>
              </a:gsLst>
              <a:lin ang="5400000" scaled="1"/>
            </a:gradFill>
            <a:ln>
              <a:noFill/>
            </a:ln>
          </p:spPr>
        </p:sp>
        <p:sp>
          <p:nvSpPr>
            <p:cNvPr id="1048599" name=""/>
            <p:cNvSpPr/>
            <p:nvPr/>
          </p:nvSpPr>
          <p:spPr>
            <a:xfrm rot="0">
              <a:off x="5423" y="1056"/>
              <a:ext cx="1776" cy="1776"/>
            </a:xfrm>
            <a:prstGeom prst="ellipse"/>
            <a:gradFill rotWithShape="1">
              <a:gsLst>
                <a:gs pos="0">
                  <a:srgbClr val="9B6BF2">
                    <a:alpha val="100000"/>
                  </a:srgbClr>
                </a:gs>
                <a:gs pos="0">
                  <a:srgbClr val="9B6BF2">
                    <a:alpha val="100000"/>
                  </a:srgbClr>
                </a:gs>
                <a:gs pos="35999">
                  <a:srgbClr val="9B6BF2">
                    <a:alpha val="100000"/>
                  </a:srgbClr>
                </a:gs>
                <a:gs pos="68999">
                  <a:srgbClr val="9B6BF2">
                    <a:alpha val="100000"/>
                  </a:srgbClr>
                </a:gs>
                <a:gs pos="100000">
                  <a:srgbClr val="9B6BF2">
                    <a:alpha val="100000"/>
                  </a:srgbClr>
                </a:gs>
              </a:gsLst>
              <a:lin ang="5400000" scaled="1"/>
            </a:gradFill>
            <a:ln>
              <a:noFill/>
            </a:ln>
          </p:spPr>
        </p:sp>
        <p:sp>
          <p:nvSpPr>
            <p:cNvPr id="1048600" name=""/>
            <p:cNvSpPr/>
            <p:nvPr/>
          </p:nvSpPr>
          <p:spPr>
            <a:xfrm rot="0">
              <a:off x="5039" y="5"/>
              <a:ext cx="1008" cy="1008"/>
            </a:xfrm>
            <a:prstGeom prst="ellipse"/>
            <a:gradFill rotWithShape="1">
              <a:gsLst>
                <a:gs pos="0">
                  <a:srgbClr val="9B6BF2">
                    <a:alpha val="100000"/>
                  </a:srgbClr>
                </a:gs>
                <a:gs pos="0">
                  <a:srgbClr val="9B6BF2">
                    <a:alpha val="100000"/>
                  </a:srgbClr>
                </a:gs>
                <a:gs pos="35999">
                  <a:srgbClr val="9B6BF2">
                    <a:alpha val="100000"/>
                  </a:srgbClr>
                </a:gs>
                <a:gs pos="73000">
                  <a:srgbClr val="9B6BF2">
                    <a:alpha val="100000"/>
                  </a:srgbClr>
                </a:gs>
                <a:gs pos="100000">
                  <a:srgbClr val="9B6BF2">
                    <a:alpha val="100000"/>
                  </a:srgbClr>
                </a:gs>
              </a:gsLst>
              <a:lin ang="5400000" scaled="1"/>
            </a:gradFill>
            <a:ln>
              <a:noFill/>
            </a:ln>
          </p:spPr>
        </p:sp>
        <p:sp>
          <p:nvSpPr>
            <p:cNvPr id="1048601" name=""/>
            <p:cNvSpPr/>
            <p:nvPr/>
          </p:nvSpPr>
          <p:spPr>
            <a:xfrm rot="21010068">
              <a:off x="5349" y="1132"/>
              <a:ext cx="2078" cy="278"/>
            </a:xfrm>
            <a:custGeom>
              <a:avLst/>
              <a:ahLst/>
              <a:rect l="0" t="0" r="r" b="b"/>
              <a:pathLst>
                <a:path w="5195" h="695">
                  <a:moveTo>
                    <a:pt x="44" y="332"/>
                  </a:moveTo>
                  <a:cubicBezTo>
                    <a:pt x="902" y="513"/>
                    <a:pt x="3909" y="695"/>
                    <a:pt x="5174" y="694"/>
                  </a:cubicBezTo>
                  <a:cubicBezTo>
                    <a:pt x="5190" y="256"/>
                    <a:pt x="5179" y="437"/>
                    <a:pt x="5195" y="0"/>
                  </a:cubicBezTo>
                  <a:lnTo>
                    <a:pt x="5195" y="0"/>
                  </a:lnTo>
                  <a:lnTo>
                    <a:pt x="5022" y="26"/>
                  </a:lnTo>
                  <a:lnTo>
                    <a:pt x="4849" y="52"/>
                  </a:lnTo>
                  <a:lnTo>
                    <a:pt x="4676" y="77"/>
                  </a:lnTo>
                  <a:lnTo>
                    <a:pt x="4503" y="98"/>
                  </a:lnTo>
                  <a:lnTo>
                    <a:pt x="4329" y="120"/>
                  </a:lnTo>
                  <a:lnTo>
                    <a:pt x="4156" y="140"/>
                  </a:lnTo>
                  <a:lnTo>
                    <a:pt x="3984" y="157"/>
                  </a:lnTo>
                  <a:lnTo>
                    <a:pt x="3810" y="173"/>
                  </a:lnTo>
                  <a:lnTo>
                    <a:pt x="3637" y="188"/>
                  </a:lnTo>
                  <a:lnTo>
                    <a:pt x="3467" y="201"/>
                  </a:lnTo>
                  <a:lnTo>
                    <a:pt x="3294" y="214"/>
                  </a:lnTo>
                  <a:lnTo>
                    <a:pt x="3124" y="225"/>
                  </a:lnTo>
                  <a:lnTo>
                    <a:pt x="2954" y="234"/>
                  </a:lnTo>
                  <a:lnTo>
                    <a:pt x="2784" y="242"/>
                  </a:lnTo>
                  <a:lnTo>
                    <a:pt x="2616" y="250"/>
                  </a:lnTo>
                  <a:lnTo>
                    <a:pt x="2450" y="255"/>
                  </a:lnTo>
                  <a:lnTo>
                    <a:pt x="2284" y="259"/>
                  </a:lnTo>
                  <a:lnTo>
                    <a:pt x="2119" y="264"/>
                  </a:lnTo>
                  <a:lnTo>
                    <a:pt x="1956" y="266"/>
                  </a:lnTo>
                  <a:lnTo>
                    <a:pt x="1794" y="268"/>
                  </a:lnTo>
                  <a:lnTo>
                    <a:pt x="1634" y="269"/>
                  </a:lnTo>
                  <a:lnTo>
                    <a:pt x="1475" y="268"/>
                  </a:lnTo>
                  <a:lnTo>
                    <a:pt x="1318" y="268"/>
                  </a:lnTo>
                  <a:lnTo>
                    <a:pt x="1162" y="266"/>
                  </a:lnTo>
                  <a:lnTo>
                    <a:pt x="1009" y="262"/>
                  </a:lnTo>
                  <a:lnTo>
                    <a:pt x="858" y="259"/>
                  </a:lnTo>
                  <a:lnTo>
                    <a:pt x="710" y="256"/>
                  </a:lnTo>
                  <a:lnTo>
                    <a:pt x="563" y="251"/>
                  </a:lnTo>
                  <a:lnTo>
                    <a:pt x="418" y="245"/>
                  </a:lnTo>
                  <a:lnTo>
                    <a:pt x="276" y="240"/>
                  </a:lnTo>
                  <a:lnTo>
                    <a:pt x="0" y="226"/>
                  </a:lnTo>
                  <a:cubicBezTo>
                    <a:pt x="14" y="261"/>
                    <a:pt x="29" y="296"/>
                    <a:pt x="44" y="332"/>
                  </a:cubicBezTo>
                  <a:lnTo>
                    <a:pt x="44" y="332"/>
                  </a:lnTo>
                </a:path>
              </a:pathLst>
            </a:custGeom>
            <a:solidFill>
              <a:srgbClr val="FFFFFF">
                <a:alpha val="20000"/>
              </a:srgbClr>
            </a:solidFill>
            <a:ln>
              <a:noFill/>
            </a:ln>
          </p:spPr>
        </p:sp>
        <p:sp>
          <p:nvSpPr>
            <p:cNvPr id="1048602" name=""/>
            <p:cNvSpPr/>
            <p:nvPr/>
          </p:nvSpPr>
          <p:spPr>
            <a:xfrm rot="0">
              <a:off x="289" y="1176"/>
              <a:ext cx="7104" cy="2856"/>
            </a:xfrm>
            <a:custGeom>
              <a:avLst/>
              <a:ahLst/>
              <a:rect l="0" t="0" r="r" b="b"/>
              <a:pathLst>
                <a:path w="17760" h="7139">
                  <a:moveTo>
                    <a:pt x="0" y="0"/>
                  </a:moveTo>
                  <a:lnTo>
                    <a:pt x="0" y="7139"/>
                  </a:lnTo>
                  <a:lnTo>
                    <a:pt x="17760" y="7139"/>
                  </a:lnTo>
                  <a:lnTo>
                    <a:pt x="17760" y="2"/>
                  </a:lnTo>
                  <a:lnTo>
                    <a:pt x="17760" y="2"/>
                  </a:lnTo>
                  <a:lnTo>
                    <a:pt x="17357" y="65"/>
                  </a:lnTo>
                  <a:lnTo>
                    <a:pt x="16955" y="125"/>
                  </a:lnTo>
                  <a:lnTo>
                    <a:pt x="16552" y="182"/>
                  </a:lnTo>
                  <a:lnTo>
                    <a:pt x="16147" y="232"/>
                  </a:lnTo>
                  <a:lnTo>
                    <a:pt x="15745" y="282"/>
                  </a:lnTo>
                  <a:lnTo>
                    <a:pt x="15340" y="330"/>
                  </a:lnTo>
                  <a:lnTo>
                    <a:pt x="14940" y="369"/>
                  </a:lnTo>
                  <a:lnTo>
                    <a:pt x="14535" y="407"/>
                  </a:lnTo>
                  <a:lnTo>
                    <a:pt x="14132" y="442"/>
                  </a:lnTo>
                  <a:lnTo>
                    <a:pt x="13735" y="472"/>
                  </a:lnTo>
                  <a:lnTo>
                    <a:pt x="13335" y="502"/>
                  </a:lnTo>
                  <a:lnTo>
                    <a:pt x="12937" y="527"/>
                  </a:lnTo>
                  <a:lnTo>
                    <a:pt x="12542" y="547"/>
                  </a:lnTo>
                  <a:lnTo>
                    <a:pt x="12147" y="567"/>
                  </a:lnTo>
                  <a:lnTo>
                    <a:pt x="11757" y="585"/>
                  </a:lnTo>
                  <a:lnTo>
                    <a:pt x="11370" y="597"/>
                  </a:lnTo>
                  <a:lnTo>
                    <a:pt x="10982" y="607"/>
                  </a:lnTo>
                  <a:lnTo>
                    <a:pt x="10600" y="617"/>
                  </a:lnTo>
                  <a:lnTo>
                    <a:pt x="10220" y="622"/>
                  </a:lnTo>
                  <a:lnTo>
                    <a:pt x="9842" y="627"/>
                  </a:lnTo>
                  <a:lnTo>
                    <a:pt x="9470" y="630"/>
                  </a:lnTo>
                  <a:lnTo>
                    <a:pt x="9100" y="627"/>
                  </a:lnTo>
                  <a:lnTo>
                    <a:pt x="8735" y="627"/>
                  </a:lnTo>
                  <a:lnTo>
                    <a:pt x="8372" y="622"/>
                  </a:lnTo>
                  <a:lnTo>
                    <a:pt x="8017" y="615"/>
                  </a:lnTo>
                  <a:lnTo>
                    <a:pt x="7665" y="607"/>
                  </a:lnTo>
                  <a:lnTo>
                    <a:pt x="7320" y="600"/>
                  </a:lnTo>
                  <a:lnTo>
                    <a:pt x="6977" y="587"/>
                  </a:lnTo>
                  <a:lnTo>
                    <a:pt x="6640" y="575"/>
                  </a:lnTo>
                  <a:lnTo>
                    <a:pt x="6310" y="562"/>
                  </a:lnTo>
                  <a:lnTo>
                    <a:pt x="5665" y="530"/>
                  </a:lnTo>
                  <a:lnTo>
                    <a:pt x="5047" y="495"/>
                  </a:lnTo>
                  <a:lnTo>
                    <a:pt x="4455" y="457"/>
                  </a:lnTo>
                  <a:lnTo>
                    <a:pt x="3892" y="417"/>
                  </a:lnTo>
                  <a:lnTo>
                    <a:pt x="3357" y="375"/>
                  </a:lnTo>
                  <a:lnTo>
                    <a:pt x="2860" y="330"/>
                  </a:lnTo>
                  <a:lnTo>
                    <a:pt x="2392" y="285"/>
                  </a:lnTo>
                  <a:lnTo>
                    <a:pt x="1962" y="240"/>
                  </a:lnTo>
                  <a:lnTo>
                    <a:pt x="1567" y="197"/>
                  </a:lnTo>
                  <a:lnTo>
                    <a:pt x="1217" y="157"/>
                  </a:lnTo>
                  <a:lnTo>
                    <a:pt x="902" y="120"/>
                  </a:lnTo>
                  <a:lnTo>
                    <a:pt x="634" y="87"/>
                  </a:lnTo>
                  <a:lnTo>
                    <a:pt x="412" y="57"/>
                  </a:lnTo>
                  <a:lnTo>
                    <a:pt x="105" y="15"/>
                  </a:lnTo>
                  <a:lnTo>
                    <a:pt x="0" y="0"/>
                  </a:lnTo>
                  <a:lnTo>
                    <a:pt x="0" y="0"/>
                  </a:lnTo>
                  <a:lnTo>
                    <a:pt x="0" y="0"/>
                  </a:lnTo>
                </a:path>
              </a:pathLst>
            </a:custGeom>
            <a:solidFill>
              <a:schemeClr val="lt1"/>
            </a:solidFill>
            <a:ln>
              <a:noFill/>
            </a:ln>
          </p:spPr>
        </p:sp>
        <p:sp>
          <p:nvSpPr>
            <p:cNvPr id="1048603" name=""/>
            <p:cNvSpPr/>
            <p:nvPr/>
          </p:nvSpPr>
          <p:spPr>
            <a:xfrm rot="0">
              <a:off x="0" y="1"/>
              <a:ext cx="7680" cy="4319"/>
            </a:xfrm>
            <a:custGeom>
              <a:avLst/>
              <a:ahLst/>
              <a:rect l="0" t="0" r="r" b="b"/>
              <a:pathLst>
                <a:path w="19199" h="10797">
                  <a:moveTo>
                    <a:pt x="0" y="0"/>
                  </a:moveTo>
                  <a:lnTo>
                    <a:pt x="0" y="10797"/>
                  </a:lnTo>
                  <a:lnTo>
                    <a:pt x="19200" y="10797"/>
                  </a:lnTo>
                  <a:lnTo>
                    <a:pt x="19200" y="0"/>
                  </a:lnTo>
                  <a:lnTo>
                    <a:pt x="0" y="0"/>
                  </a:lnTo>
                  <a:moveTo>
                    <a:pt x="18439" y="10047"/>
                  </a:moveTo>
                  <a:lnTo>
                    <a:pt x="750" y="10047"/>
                  </a:lnTo>
                  <a:lnTo>
                    <a:pt x="750" y="740"/>
                  </a:lnTo>
                  <a:lnTo>
                    <a:pt x="18439" y="740"/>
                  </a:lnTo>
                  <a:lnTo>
                    <a:pt x="18439" y="10047"/>
                  </a:lnTo>
                </a:path>
              </a:pathLst>
            </a:custGeom>
            <a:solidFill>
              <a:schemeClr val="lt1"/>
            </a:solidFill>
            <a:ln>
              <a:noFill/>
            </a:ln>
          </p:spPr>
        </p:sp>
      </p:grpSp>
      <p:sp>
        <p:nvSpPr>
          <p:cNvPr id="1048604" name=""/>
          <p:cNvSpPr/>
          <p:nvPr/>
        </p:nvSpPr>
        <p:spPr>
          <a:xfrm rot="0">
            <a:off x="10437812" y="0"/>
            <a:ext cx="685800" cy="1143000"/>
          </a:xfrm>
          <a:prstGeom prst="rect"/>
          <a:solidFill>
            <a:schemeClr val="accent1"/>
          </a:solidFill>
          <a:ln>
            <a:noFill/>
          </a:ln>
        </p:spPr>
      </p:sp>
      <p:sp>
        <p:nvSpPr>
          <p:cNvPr id="1048605" name=""/>
          <p:cNvSpPr/>
          <p:nvPr>
            <p:ph type="title" sz="full" idx="0"/>
          </p:nvPr>
        </p:nvSpPr>
        <p:spPr>
          <a:xfrm rot="0">
            <a:off x="1155700" y="973137"/>
            <a:ext cx="8761412" cy="708025"/>
          </a:xfrm>
          <a:prstGeom prst="rect"/>
          <a:noFill/>
          <a:ln>
            <a:noFill/>
          </a:ln>
        </p:spPr>
        <p:txBody>
          <a:bodyPr anchor="ctr" bIns="45720" lIns="91440" rIns="91440" tIns="45720" vert="horz"/>
          <a:p>
            <a:pPr lvl="0"/>
            <a:r>
              <a:t>Click to edit Master title style</a:t>
            </a:r>
          </a:p>
        </p:txBody>
      </p:sp>
      <p:sp>
        <p:nvSpPr>
          <p:cNvPr id="1048606" name=""/>
          <p:cNvSpPr/>
          <p:nvPr>
            <p:ph type="dt" sz="half" idx="2"/>
          </p:nvPr>
        </p:nvSpPr>
        <p:spPr>
          <a:xfrm rot="0">
            <a:off x="10653712" y="6391275"/>
            <a:ext cx="990600" cy="304800"/>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r" indent="0" lvl="0" marL="0">
              <a:buFontTx/>
              <a:buNone/>
            </a:pPr>
            <a:fld id="{566ABCEB-ACFC-4714-9973-3DA970169C29}" type="datetime1">
              <a:rPr altLang="en-US" b="1" sz="1000" lang="zh-CN">
                <a:solidFill>
                  <a:schemeClr val="accent1"/>
                </a:solidFill>
                <a:latin typeface="Century Gothic" pitchFamily="0" charset="0"/>
                <a:ea typeface="宋体" pitchFamily="0" charset="0"/>
              </a:rPr>
              <a:pPr algn="r" indent="0" lvl="0" marL="0">
                <a:buFontTx/>
                <a:buNone/>
              </a:pPr>
            </a:fld>
            <a:endParaRPr altLang="en-US" b="1" sz="1000" lang="zh-CN">
              <a:solidFill>
                <a:schemeClr val="accent1"/>
              </a:solidFill>
              <a:latin typeface="Century Gothic" pitchFamily="0" charset="0"/>
              <a:ea typeface="宋体" pitchFamily="0" charset="0"/>
            </a:endParaRPr>
          </a:p>
        </p:txBody>
      </p:sp>
      <p:sp>
        <p:nvSpPr>
          <p:cNvPr id="1048607" name=""/>
          <p:cNvSpPr/>
          <p:nvPr>
            <p:ph type="ftr" sz="quarter" idx="3"/>
          </p:nvPr>
        </p:nvSpPr>
        <p:spPr>
          <a:xfrm rot="0">
            <a:off x="560387" y="6391275"/>
            <a:ext cx="3860800" cy="304800"/>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endParaRPr altLang="en-US" b="1" sz="1000" lang="zh-CN">
              <a:solidFill>
                <a:schemeClr val="accent1"/>
              </a:solidFill>
              <a:latin typeface="Century Gothic" pitchFamily="0" charset="0"/>
              <a:ea typeface="宋体" pitchFamily="0" charset="0"/>
            </a:endParaRPr>
          </a:p>
        </p:txBody>
      </p:sp>
      <p:sp>
        <p:nvSpPr>
          <p:cNvPr id="1048608" name=""/>
          <p:cNvSpPr/>
          <p:nvPr>
            <p:ph type="sldNum" sz="quarter" idx="4"/>
          </p:nvPr>
        </p:nvSpPr>
        <p:spPr>
          <a:xfrm rot="0">
            <a:off x="10352088" y="295275"/>
            <a:ext cx="838200" cy="768350"/>
          </a:xfrm>
          <a:prstGeom prst="rect"/>
          <a:noFill/>
          <a:ln>
            <a:noFill/>
          </a:ln>
        </p:spPr>
        <p:txBody>
          <a:bodyPr anchor="b" bIns="45720" lIns="91440" rIns="91440" tIns="45720" vert="horz"/>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0">
              <a:buFontTx/>
              <a:buNone/>
            </a:pPr>
            <a:fld id="{566ABCEB-ACFC-4714-9973-3DA970169C29}" type="slidenum">
              <a:rPr altLang="en-US" sz="2800" lang="zh-CN">
                <a:solidFill>
                  <a:schemeClr val="lt1"/>
                </a:solidFill>
                <a:latin typeface="Century Gothic" pitchFamily="0" charset="0"/>
                <a:ea typeface="宋体" pitchFamily="0" charset="0"/>
              </a:rPr>
              <a:pPr algn="ctr" indent="0" lvl="0" marL="0">
                <a:buFontTx/>
                <a:buNone/>
              </a:pPr>
            </a:fld>
            <a:endParaRPr altLang="en-US" sz="2800" lang="zh-CN">
              <a:solidFill>
                <a:schemeClr val="lt1"/>
              </a:solidFill>
              <a:latin typeface="Century Gothic" pitchFamily="0" charset="0"/>
              <a:ea typeface="宋体" pitchFamily="0" charset="0"/>
            </a:endParaRPr>
          </a:p>
        </p:txBody>
      </p:sp>
    </p:spTree>
  </p:cSld>
  <p:clrMap accent1="accent1" accent2="accent2" accent3="accent3" accent4="accent4" accent5="accent5" accent6="accent6" bg1="lt1" bg2="dk2" tx1="dk1" tx2="lt2"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80" r:id="rId8"/>
    <p:sldLayoutId id="2147483681" r:id="rId9"/>
    <p:sldLayoutId id="2147483682" r:id="rId10"/>
    <p:sldLayoutId id="2147483683" r:id="rId11"/>
  </p:sldLayoutIdLst>
  <p:hf dt="0" ftr="0" sldNum="0"/>
  <p:txStyles>
    <p:titleStyle>
      <a:lvl1pPr algn="l" eaLnBrk="1" fontAlgn="base" hangingPunct="1" indent="0" latinLnBrk="0" marL="0" rtl="0">
        <a:lnSpc>
          <a:spcPct val="100000"/>
        </a:lnSpc>
        <a:spcBef>
          <a:spcPct val="0"/>
        </a:spcBef>
        <a:spcAft>
          <a:spcPct val="0"/>
        </a:spcAft>
        <a:buFontTx/>
        <a:buNone/>
        <a:defRPr baseline="0" sz="3600" u="none">
          <a:solidFill>
            <a:schemeClr val="dk2"/>
          </a:solidFill>
          <a:latin typeface="Century Gothic" pitchFamily="0" charset="0"/>
          <a:ea typeface="宋体" pitchFamily="0" charset="0"/>
        </a:defRPr>
      </a:lvl1pPr>
    </p:titleStyle>
    <p:bodyStyle>
      <a:lvl1pPr algn="l" eaLnBrk="1" fontAlgn="base" hangingPunct="1" indent="-342900" latinLnBrk="0" marL="342900" rtl="0">
        <a:lnSpc>
          <a:spcPct val="100000"/>
        </a:lnSpc>
        <a:spcBef>
          <a:spcPts val="1000"/>
        </a:spcBef>
        <a:spcAft>
          <a:spcPct val="0"/>
        </a:spcAft>
        <a:buClr>
          <a:schemeClr val="accent1"/>
        </a:buClr>
        <a:buSzPct val="80000"/>
        <a:buFont typeface="Wingdings 3" pitchFamily="0" charset="2"/>
        <a:buChar char=""/>
        <a:defRPr baseline="0" sz="1800" u="none">
          <a:solidFill>
            <a:srgbClr val="404040"/>
          </a:solidFill>
          <a:latin typeface="Century Gothic" pitchFamily="0" charset="0"/>
          <a:ea typeface="宋体" pitchFamily="0" charset="0"/>
        </a:defRPr>
      </a:lvl1pPr>
      <a:lvl2pPr algn="l" eaLnBrk="1" fontAlgn="base" hangingPunct="1" indent="-285750" latinLnBrk="0" marL="742950" rtl="0">
        <a:lnSpc>
          <a:spcPct val="100000"/>
        </a:lnSpc>
        <a:spcBef>
          <a:spcPts val="1000"/>
        </a:spcBef>
        <a:spcAft>
          <a:spcPct val="0"/>
        </a:spcAft>
        <a:buClr>
          <a:schemeClr val="accent1"/>
        </a:buClr>
        <a:buSzPct val="80000"/>
        <a:buFont typeface="Wingdings 3" pitchFamily="0" charset="2"/>
        <a:buChar char=""/>
        <a:defRPr baseline="0" sz="1600" u="none">
          <a:solidFill>
            <a:srgbClr val="404040"/>
          </a:solidFill>
          <a:latin typeface="Century Gothic" pitchFamily="0" charset="0"/>
          <a:ea typeface="宋体" pitchFamily="0" charset="0"/>
        </a:defRPr>
      </a:lvl2pPr>
      <a:lvl3pPr algn="l" eaLnBrk="1" fontAlgn="base" hangingPunct="1" indent="-228600" latinLnBrk="0" marL="1143000" rtl="0">
        <a:lnSpc>
          <a:spcPct val="100000"/>
        </a:lnSpc>
        <a:spcBef>
          <a:spcPts val="1000"/>
        </a:spcBef>
        <a:spcAft>
          <a:spcPct val="0"/>
        </a:spcAft>
        <a:buClr>
          <a:schemeClr val="accent1"/>
        </a:buClr>
        <a:buSzPct val="80000"/>
        <a:buFont typeface="Wingdings 3" pitchFamily="0" charset="2"/>
        <a:buChar char=""/>
        <a:defRPr baseline="0" sz="1400" u="none">
          <a:solidFill>
            <a:srgbClr val="404040"/>
          </a:solidFill>
          <a:latin typeface="Century Gothic" pitchFamily="0" charset="0"/>
          <a:ea typeface="宋体" pitchFamily="0" charset="0"/>
        </a:defRPr>
      </a:lvl3pPr>
      <a:lvl4pPr algn="l" eaLnBrk="1" fontAlgn="base" hangingPunct="1" indent="-228600" latinLnBrk="0" marL="1600200" rtl="0">
        <a:lnSpc>
          <a:spcPct val="100000"/>
        </a:lnSpc>
        <a:spcBef>
          <a:spcPts val="1000"/>
        </a:spcBef>
        <a:spcAft>
          <a:spcPct val="0"/>
        </a:spcAft>
        <a:buClr>
          <a:schemeClr val="accent1"/>
        </a:buClr>
        <a:buSzPct val="80000"/>
        <a:buFont typeface="Wingdings 3" pitchFamily="0" charset="2"/>
        <a:buChar char=""/>
        <a:defRPr baseline="0" sz="1200" u="none">
          <a:solidFill>
            <a:srgbClr val="404040"/>
          </a:solidFill>
          <a:latin typeface="Century Gothic" pitchFamily="0" charset="0"/>
          <a:ea typeface="宋体" pitchFamily="0" charset="0"/>
        </a:defRPr>
      </a:lvl4pPr>
      <a:lvl5pPr algn="l" eaLnBrk="1" fontAlgn="base" hangingPunct="1" indent="-228600" latinLnBrk="0" marL="2057400" rtl="0">
        <a:lnSpc>
          <a:spcPct val="100000"/>
        </a:lnSpc>
        <a:spcBef>
          <a:spcPts val="1000"/>
        </a:spcBef>
        <a:spcAft>
          <a:spcPct val="0"/>
        </a:spcAft>
        <a:buClr>
          <a:schemeClr val="accent1"/>
        </a:buClr>
        <a:buSzPct val="80000"/>
        <a:buFont typeface="Wingdings 3" pitchFamily="0" charset="2"/>
        <a:buChar char=""/>
        <a:defRPr baseline="0" sz="1200" u="none">
          <a:solidFill>
            <a:srgbClr val="404040"/>
          </a:solidFill>
          <a:latin typeface="Century Gothic" pitchFamily="0" charset="0"/>
          <a:ea typeface="宋体" pitchFamily="0" charset="0"/>
        </a:defRPr>
      </a:lvl5pPr>
    </p:bodyStyle>
    <p:other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8.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show="1" showMasterSp="1">
  <p:cSld>
    <p:spTree>
      <p:nvGrpSpPr>
        <p:cNvPr id="15" name=""/>
        <p:cNvGrpSpPr/>
        <p:nvPr/>
      </p:nvGrpSpPr>
      <p:grpSpPr>
        <a:xfrm rot="0">
          <a:off x="0" y="0"/>
          <a:ext cx="0" cy="0"/>
          <a:chOff x="0" y="0"/>
          <a:chExt cx="0" cy="0"/>
        </a:xfrm>
      </p:grpSpPr>
      <p:pic>
        <p:nvPicPr>
          <p:cNvPr id="2097152" name=""/>
          <p:cNvPicPr>
            <a:picLocks/>
          </p:cNvPicPr>
          <p:nvPr/>
        </p:nvPicPr>
        <p:blipFill>
          <a:blip xmlns:r="http://schemas.openxmlformats.org/officeDocument/2006/relationships" r:embed="rId1"/>
          <a:srcRect l="0" t="0" r="0" b="0"/>
          <a:stretch>
            <a:fillRect/>
          </a:stretch>
        </p:blipFill>
        <p:spPr>
          <a:xfrm rot="0">
            <a:off x="2032000" y="5708650"/>
            <a:ext cx="1606550" cy="149225"/>
          </a:xfrm>
          <a:prstGeom prst="rect"/>
          <a:noFill/>
          <a:ln>
            <a:noFill/>
          </a:ln>
        </p:spPr>
      </p:pic>
      <p:sp>
        <p:nvSpPr>
          <p:cNvPr id="1048591" name=""/>
          <p:cNvSpPr/>
          <p:nvPr>
            <p:ph type="sldNum" sz="quarter" idx="4"/>
          </p:nvPr>
        </p:nvSpPr>
        <p:spPr>
          <a:xfrm rot="0">
            <a:off x="10352088" y="944562"/>
            <a:ext cx="838200" cy="119062"/>
          </a:xfrm>
          <a:prstGeom prst="rect"/>
          <a:noFill/>
          <a:ln>
            <a:noFill/>
          </a:ln>
        </p:spPr>
        <p:txBody>
          <a:bodyPr anchor="b" bIns="0" lIns="0" rIns="0" tIns="5239"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28575">
              <a:lnSpc>
                <a:spcPct val="100000"/>
              </a:lnSpc>
              <a:spcBef>
                <a:spcPts val="50"/>
              </a:spcBef>
              <a:buFontTx/>
              <a:buNone/>
            </a:pPr>
            <a:fld id="{566ABCEB-ACFC-4714-9973-3DA970169C29}" type="slidenum">
              <a:rPr altLang="en-US" sz="800" lang="zh-CN">
                <a:solidFill>
                  <a:srgbClr val="2D936B"/>
                </a:solidFill>
                <a:latin typeface="Trebuchet MS" pitchFamily="0" charset="0"/>
                <a:ea typeface="宋体" pitchFamily="0" charset="0"/>
              </a:rPr>
              <a:pPr algn="ctr" indent="0" lvl="0" marL="28575">
                <a:lnSpc>
                  <a:spcPct val="100000"/>
                </a:lnSpc>
                <a:spcBef>
                  <a:spcPts val="50"/>
                </a:spcBef>
                <a:buFontTx/>
                <a:buNone/>
              </a:pPr>
              <a:t>1</a:t>
            </a:fld>
            <a:endParaRPr altLang="en-US" sz="800" lang="zh-CN">
              <a:solidFill>
                <a:srgbClr val="2D936B"/>
              </a:solidFill>
              <a:latin typeface="Trebuchet MS" pitchFamily="0" charset="0"/>
              <a:ea typeface="宋体" pitchFamily="0" charset="0"/>
            </a:endParaRPr>
          </a:p>
        </p:txBody>
      </p:sp>
      <p:sp>
        <p:nvSpPr>
          <p:cNvPr id="1048592" name=""/>
          <p:cNvSpPr/>
          <p:nvPr/>
        </p:nvSpPr>
        <p:spPr>
          <a:xfrm rot="0">
            <a:off x="2355850" y="3775075"/>
            <a:ext cx="6457950" cy="2202180"/>
          </a:xfrm>
          <a:prstGeom prst="rect"/>
          <a:noFill/>
          <a:ln>
            <a:noFill/>
          </a:ln>
        </p:spPr>
        <p:txBody>
          <a:bodyPr anchor="t" bIns="34290" lIns="68580" rIns="68580" tIns="3429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0">
              <a:buFontTx/>
              <a:buNone/>
            </a:pPr>
            <a:r>
              <a:rPr altLang="en-US" sz="1800" lang="zh-CN">
                <a:latin typeface="Century Gothic" pitchFamily="0" charset="0"/>
                <a:ea typeface="宋体" pitchFamily="0" charset="0"/>
              </a:rPr>
              <a:t>STUDENT NAME:</a:t>
            </a:r>
            <a:r>
              <a:rPr altLang="en-US" sz="1800" lang="en-US">
                <a:latin typeface="Century Gothic" pitchFamily="0" charset="0"/>
                <a:ea typeface="宋体" pitchFamily="0" charset="0"/>
              </a:rPr>
              <a:t>RA</a:t>
            </a:r>
            <a:r>
              <a:rPr altLang="en-US" sz="1800" lang="en-US">
                <a:latin typeface="Century Gothic" pitchFamily="0" charset="0"/>
                <a:ea typeface="宋体" pitchFamily="0" charset="0"/>
              </a:rPr>
              <a:t>J</a:t>
            </a:r>
            <a:r>
              <a:rPr altLang="en-US" sz="1800" lang="en-US">
                <a:latin typeface="Century Gothic" pitchFamily="0" charset="0"/>
                <a:ea typeface="宋体" pitchFamily="0" charset="0"/>
              </a:rPr>
              <a:t> </a:t>
            </a:r>
            <a:r>
              <a:rPr altLang="en-US" sz="1800" lang="en-US">
                <a:latin typeface="Century Gothic" pitchFamily="0" charset="0"/>
                <a:ea typeface="宋体" pitchFamily="0" charset="0"/>
              </a:rPr>
              <a:t>K</a:t>
            </a:r>
            <a:r>
              <a:rPr altLang="en-US" sz="1800" lang="en-US">
                <a:latin typeface="Century Gothic" pitchFamily="0" charset="0"/>
                <a:ea typeface="宋体" pitchFamily="0" charset="0"/>
              </a:rPr>
              <a:t>U</a:t>
            </a:r>
            <a:r>
              <a:rPr altLang="en-US" sz="1800" lang="en-US">
                <a:latin typeface="Century Gothic" pitchFamily="0" charset="0"/>
                <a:ea typeface="宋体" pitchFamily="0" charset="0"/>
              </a:rPr>
              <a:t>M</a:t>
            </a:r>
            <a:r>
              <a:rPr altLang="en-US" sz="1800" lang="en-US">
                <a:latin typeface="Century Gothic" pitchFamily="0" charset="0"/>
                <a:ea typeface="宋体" pitchFamily="0" charset="0"/>
              </a:rPr>
              <a:t>A</a:t>
            </a:r>
            <a:r>
              <a:rPr altLang="en-US" sz="1800" lang="en-US">
                <a:latin typeface="Century Gothic" pitchFamily="0" charset="0"/>
                <a:ea typeface="宋体" pitchFamily="0" charset="0"/>
              </a:rPr>
              <a:t>R</a:t>
            </a:r>
            <a:endParaRPr altLang="en-US" lang="zh-CN"/>
          </a:p>
          <a:p>
            <a:pPr indent="0" lvl="0" marL="0">
              <a:buFontTx/>
              <a:buNone/>
            </a:pPr>
            <a:r>
              <a:rPr altLang="en-US" sz="1800" lang="zh-CN">
                <a:latin typeface="Century Gothic" pitchFamily="0" charset="0"/>
                <a:ea typeface="宋体" pitchFamily="0" charset="0"/>
              </a:rPr>
              <a:t>REGISTER NO AND NMID: </a:t>
            </a:r>
            <a:r>
              <a:rPr altLang="en-US" sz="1800" lang="zh-CN">
                <a:latin typeface="Century Gothic" pitchFamily="0" charset="0"/>
                <a:ea typeface="宋体" pitchFamily="0" charset="0"/>
              </a:rPr>
              <a:t>2422J09</a:t>
            </a:r>
            <a:r>
              <a:rPr altLang="en-US" sz="1800" lang="en-US">
                <a:latin typeface="Century Gothic" pitchFamily="0" charset="0"/>
                <a:ea typeface="宋体" pitchFamily="0" charset="0"/>
              </a:rPr>
              <a:t>1</a:t>
            </a:r>
            <a:r>
              <a:rPr altLang="en-US" sz="1800" lang="en-US">
                <a:latin typeface="Century Gothic" pitchFamily="0" charset="0"/>
                <a:ea typeface="宋体" pitchFamily="0" charset="0"/>
              </a:rPr>
              <a:t>8</a:t>
            </a:r>
            <a:r>
              <a:rPr altLang="en-US" sz="1800" lang="zh-CN">
                <a:latin typeface="Century Gothic" pitchFamily="0" charset="0"/>
                <a:ea typeface="宋体" pitchFamily="0" charset="0"/>
              </a:rPr>
              <a:t> </a:t>
            </a:r>
            <a:r>
              <a:rPr altLang="en-US" sz="1800" lang="zh-CN">
                <a:latin typeface="Century Gothic" pitchFamily="0" charset="0"/>
                <a:ea typeface="宋体" pitchFamily="0" charset="0"/>
              </a:rPr>
              <a:t>A</a:t>
            </a:r>
            <a:r>
              <a:rPr altLang="en-US" sz="1800" lang="zh-CN">
                <a:latin typeface="Century Gothic" pitchFamily="0" charset="0"/>
                <a:ea typeface="宋体" pitchFamily="0" charset="0"/>
              </a:rPr>
              <a:t>N</a:t>
            </a:r>
            <a:r>
              <a:rPr altLang="en-US" sz="1800" lang="zh-CN">
                <a:latin typeface="Century Gothic" pitchFamily="0" charset="0"/>
                <a:ea typeface="宋体" pitchFamily="0" charset="0"/>
              </a:rPr>
              <a:t>D</a:t>
            </a:r>
            <a:r>
              <a:rPr altLang="en-US" sz="1800" lang="zh-CN">
                <a:latin typeface="Century Gothic" pitchFamily="0" charset="0"/>
                <a:ea typeface="宋体" pitchFamily="0" charset="0"/>
              </a:rPr>
              <a:t> 48E594D783D4F798A224B70166D39470</a:t>
            </a:r>
            <a:endParaRPr altLang="en-US" lang="zh-CN"/>
          </a:p>
          <a:p>
            <a:pPr indent="0" lvl="0" marL="0">
              <a:buFontTx/>
              <a:buNone/>
            </a:pPr>
            <a:r>
              <a:rPr altLang="en-US" sz="1800" lang="zh-CN">
                <a:latin typeface="Century Gothic" pitchFamily="0" charset="0"/>
                <a:ea typeface="宋体" pitchFamily="0" charset="0"/>
              </a:rPr>
              <a:t>DEPARTMENT: </a:t>
            </a:r>
            <a:r>
              <a:rPr altLang="en-US" sz="1800" lang="zh-CN">
                <a:latin typeface="Century Gothic" pitchFamily="0" charset="0"/>
                <a:ea typeface="宋体" pitchFamily="0" charset="0"/>
              </a:rPr>
              <a:t>B</a:t>
            </a:r>
            <a:r>
              <a:rPr altLang="en-US" sz="1800" lang="zh-CN">
                <a:latin typeface="Century Gothic" pitchFamily="0" charset="0"/>
                <a:ea typeface="宋体" pitchFamily="0" charset="0"/>
              </a:rPr>
              <a:t>C</a:t>
            </a:r>
            <a:r>
              <a:rPr altLang="en-US" sz="1800" lang="zh-CN">
                <a:latin typeface="Century Gothic" pitchFamily="0" charset="0"/>
                <a:ea typeface="宋体" pitchFamily="0" charset="0"/>
              </a:rPr>
              <a:t>A</a:t>
            </a:r>
            <a:r>
              <a:rPr altLang="en-US" sz="1800" lang="zh-CN">
                <a:latin typeface="Century Gothic" pitchFamily="0" charset="0"/>
                <a:ea typeface="宋体" pitchFamily="0" charset="0"/>
              </a:rPr>
              <a:t> </a:t>
            </a:r>
          </a:p>
          <a:p>
            <a:pPr indent="0" lvl="0" marL="0">
              <a:buFontTx/>
              <a:buNone/>
            </a:pPr>
            <a:r>
              <a:rPr altLang="en-US" sz="1800" lang="zh-CN">
                <a:latin typeface="Century Gothic" pitchFamily="0" charset="0"/>
                <a:ea typeface="宋体" pitchFamily="0" charset="0"/>
              </a:rPr>
              <a:t>COLLEGE: </a:t>
            </a:r>
            <a:r>
              <a:rPr altLang="en-US" sz="1800" lang="zh-CN">
                <a:latin typeface="Century Gothic" pitchFamily="0" charset="0"/>
                <a:ea typeface="宋体" pitchFamily="0" charset="0"/>
              </a:rPr>
              <a:t>KSG COLL</a:t>
            </a:r>
            <a:r>
              <a:rPr altLang="en-US" sz="1800" lang="zh-CN">
                <a:latin typeface="Century Gothic" pitchFamily="0" charset="0"/>
                <a:ea typeface="宋体" pitchFamily="0" charset="0"/>
              </a:rPr>
              <a:t>E</a:t>
            </a:r>
            <a:r>
              <a:rPr altLang="en-US" sz="1800" lang="zh-CN">
                <a:latin typeface="Century Gothic" pitchFamily="0" charset="0"/>
                <a:ea typeface="宋体" pitchFamily="0" charset="0"/>
              </a:rPr>
              <a:t>GE OF ARTS AND SCIENCE/BHARATIAR UNIVERSITY </a:t>
            </a:r>
          </a:p>
          <a:p>
            <a:pPr indent="0" lvl="0" marL="0">
              <a:buFontTx/>
              <a:buNone/>
            </a:pPr>
            <a:endParaRPr altLang="en-US" sz="1800" lang="zh-CN">
              <a:latin typeface="Century Gothic" pitchFamily="0" charset="0"/>
              <a:ea typeface="宋体" pitchFamily="0" charset="0"/>
            </a:endParaRPr>
          </a:p>
          <a:p>
            <a:pPr indent="0" lvl="0" marL="0">
              <a:buFontTx/>
              <a:buNone/>
            </a:pPr>
            <a:r>
              <a:rPr altLang="en-US" sz="1800" lang="zh-CN">
                <a:latin typeface="Century Gothic" pitchFamily="0" charset="0"/>
                <a:ea typeface="宋体" pitchFamily="0" charset="0"/>
              </a:rPr>
              <a:t>           </a:t>
            </a:r>
          </a:p>
        </p:txBody>
      </p:sp>
    </p:spTree>
  </p:cSld>
  <p:clrMapOvr>
    <a:masterClrMapping/>
  </p:clrMapOvr>
  <p:transition spd="fast" advClick="1"/>
</p:sld>
</file>

<file path=ppt/slides/slide10.xml><?xml version="1.0" encoding="utf-8"?>
<p:sld xmlns:a="http://schemas.openxmlformats.org/drawingml/2006/main" xmlns:r="http://schemas.openxmlformats.org/officeDocument/2006/relationships" xmlns:p="http://schemas.openxmlformats.org/presentationml/2006/main" show="1" showMasterSp="1">
  <p:cSld>
    <p:spTree>
      <p:nvGrpSpPr>
        <p:cNvPr id="47" name=""/>
        <p:cNvGrpSpPr/>
        <p:nvPr/>
      </p:nvGrpSpPr>
      <p:grpSpPr>
        <a:xfrm rot="0">
          <a:off x="0" y="0"/>
          <a:ext cx="0" cy="0"/>
          <a:chOff x="0" y="0"/>
          <a:chExt cx="0" cy="0"/>
        </a:xfrm>
      </p:grpSpPr>
      <p:sp>
        <p:nvSpPr>
          <p:cNvPr id="1048658" name=""/>
          <p:cNvSpPr/>
          <p:nvPr>
            <p:ph type="title" sz="full" idx="0"/>
          </p:nvPr>
        </p:nvSpPr>
        <p:spPr>
          <a:xfrm rot="0">
            <a:off x="1703387" y="971550"/>
            <a:ext cx="6361112" cy="501650"/>
          </a:xfrm>
          <a:prstGeom prst="rect"/>
          <a:gradFill rotWithShape="1">
            <a:gsLst>
              <a:gs pos="0">
                <a:srgbClr val="E44874">
                  <a:alpha val="100000"/>
                </a:srgbClr>
              </a:gs>
              <a:gs pos="0">
                <a:srgbClr val="E44874">
                  <a:alpha val="100000"/>
                </a:srgbClr>
              </a:gs>
              <a:gs pos="100000">
                <a:srgbClr val="D93A6A">
                  <a:alpha val="100000"/>
                </a:srgbClr>
              </a:gs>
            </a:gsLst>
            <a:lin ang="5400000" scaled="1"/>
          </a:gradFill>
          <a:ln>
            <a:noFill/>
          </a:ln>
          <a:scene3d>
            <a:camera prst="legacyObliqueFront">
              <a:rot lat="0" lon="0" rev="0"/>
            </a:camera>
            <a:lightRig dir="t" rig="legacyFlat4"/>
          </a:scene3d>
          <a:sp3d extrusionH="0" prstMaterial="legacyPlastic">
            <a:bevelT w="13500" h="13500" prst="angle"/>
            <a:bevelB w="13500" h="13500" prst="angle"/>
          </a:sp3d>
        </p:spPr>
        <p:txBody>
          <a:bodyPr anchor="ctr" bIns="0" lIns="0" rIns="0" tIns="12383" vert="horz">
            <a:spAutoFit/>
          </a:bodyPr>
          <a:lstStyle>
            <a:lvl1pPr algn="l" eaLnBrk="1" fontAlgn="base" hangingPunct="1" indent="0" latinLnBrk="0" marL="0" rtl="0">
              <a:lnSpc>
                <a:spcPct val="100000"/>
              </a:lnSpc>
              <a:spcBef>
                <a:spcPct val="0"/>
              </a:spcBef>
              <a:spcAft>
                <a:spcPct val="0"/>
              </a:spcAft>
              <a:buFontTx/>
              <a:buNone/>
              <a:defRPr baseline="0" sz="3600" u="none">
                <a:solidFill>
                  <a:schemeClr val="dk2"/>
                </a:solidFill>
                <a:latin typeface="Century Gothic" pitchFamily="0" charset="0"/>
                <a:ea typeface="宋体" pitchFamily="0" charset="0"/>
              </a:defRPr>
            </a:lvl1pPr>
          </a:lstStyle>
          <a:p>
            <a:pPr indent="0" lvl="0" marL="9525">
              <a:lnSpc>
                <a:spcPct val="100000"/>
              </a:lnSpc>
              <a:spcBef>
                <a:spcPts val="100"/>
              </a:spcBef>
              <a:buFontTx/>
              <a:buNone/>
            </a:pPr>
            <a:r>
              <a:rPr altLang="en-US" sz="3100" lang="zh-CN">
                <a:solidFill>
                  <a:srgbClr val="FFFFFF"/>
                </a:solidFill>
                <a:latin typeface="Century Gothic" pitchFamily="0" charset="0"/>
                <a:ea typeface="宋体" pitchFamily="0" charset="0"/>
              </a:rPr>
              <a:t>RESULTS AND SCREENSHOTS</a:t>
            </a:r>
          </a:p>
        </p:txBody>
      </p:sp>
      <p:sp>
        <p:nvSpPr>
          <p:cNvPr id="1048659" name=""/>
          <p:cNvSpPr/>
          <p:nvPr/>
        </p:nvSpPr>
        <p:spPr>
          <a:xfrm rot="0">
            <a:off x="9982200" y="5711825"/>
            <a:ext cx="171450" cy="133350"/>
          </a:xfrm>
          <a:prstGeom prst="rect"/>
          <a:noFill/>
          <a:ln>
            <a:noFill/>
          </a:ln>
        </p:spPr>
        <p:txBody>
          <a:bodyPr anchor="t" bIns="0" lIns="0" rIns="0" tIns="5239"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28575">
              <a:lnSpc>
                <a:spcPct val="100000"/>
              </a:lnSpc>
              <a:spcBef>
                <a:spcPts val="50"/>
              </a:spcBef>
              <a:buFontTx/>
              <a:buNone/>
            </a:pPr>
            <a:r>
              <a:rPr altLang="en-US" sz="800" lang="zh-CN">
                <a:solidFill>
                  <a:srgbClr val="2D936B"/>
                </a:solidFill>
                <a:latin typeface="Trebuchet MS" pitchFamily="0" charset="0"/>
                <a:ea typeface="宋体" pitchFamily="0" charset="0"/>
              </a:rPr>
              <a:t>10</a:t>
            </a:r>
          </a:p>
        </p:txBody>
      </p:sp>
      <p:sp>
        <p:nvSpPr>
          <p:cNvPr id="1048660" name=""/>
          <p:cNvSpPr/>
          <p:nvPr/>
        </p:nvSpPr>
        <p:spPr>
          <a:xfrm rot="0">
            <a:off x="1922462" y="2301875"/>
            <a:ext cx="8347075" cy="1336675"/>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r>
              <a:rPr altLang="en-US" sz="1200" lang="zh-CN">
                <a:solidFill>
                  <a:srgbClr val="FF0000"/>
                </a:solidFill>
                <a:latin typeface="Algerian" pitchFamily="82" charset="0"/>
                <a:ea typeface="宋体" pitchFamily="0" charset="0"/>
              </a:rPr>
              <a:t>Portfolio Results Highlights</a:t>
            </a:r>
          </a:p>
          <a:p>
            <a:pPr algn="l" indent="0" lvl="0" marL="0">
              <a:buSzPct val="100000"/>
              <a:buFont typeface="Arial" pitchFamily="34" charset="0"/>
              <a:buChar char="•"/>
            </a:pPr>
            <a:r>
              <a:rPr altLang="en-US" sz="1200" lang="zh-CN">
                <a:latin typeface="Algerian" pitchFamily="82" charset="0"/>
                <a:ea typeface="宋体" pitchFamily="0" charset="0"/>
              </a:rPr>
              <a:t>Portfolios like Bruno Simon's use interactive and playful 3D experiences where users navigate through projects by driving a virtual jeep, demonstrating advanced </a:t>
            </a:r>
            <a:r>
              <a:rPr altLang="en-US" sz="1200" lang="zh-CN">
                <a:latin typeface="Algerian" pitchFamily="82" charset="0"/>
                <a:ea typeface="宋体" pitchFamily="0" charset="0"/>
              </a:rPr>
              <a:t>WebGL</a:t>
            </a:r>
            <a:r>
              <a:rPr altLang="en-US" sz="1200" lang="zh-CN">
                <a:latin typeface="Algerian" pitchFamily="82" charset="0"/>
                <a:ea typeface="宋体" pitchFamily="0" charset="0"/>
              </a:rPr>
              <a:t> and front-end skills.</a:t>
            </a:r>
          </a:p>
          <a:p>
            <a:pPr algn="l" indent="0" lvl="0" marL="0">
              <a:buSzPct val="100000"/>
              <a:buFont typeface="Arial" pitchFamily="34" charset="0"/>
              <a:buChar char="•"/>
            </a:pPr>
            <a:r>
              <a:rPr altLang="en-US" sz="1200" lang="zh-CN">
                <a:latin typeface="Algerian" pitchFamily="82" charset="0"/>
                <a:ea typeface="宋体" pitchFamily="0" charset="0"/>
              </a:rPr>
              <a:t>Many portfolios feature detailed case studies including phases like discovery, strategy, design, and impact, often accompanied by screenshots or interactive prototypes to illustrate project workflows and outcomes.</a:t>
            </a:r>
          </a:p>
          <a:p>
            <a:pPr algn="l" indent="0" lvl="0" marL="0">
              <a:buSzPct val="100000"/>
              <a:buFont typeface="Arial" pitchFamily="34" charset="0"/>
              <a:buChar char="•"/>
            </a:pPr>
            <a:r>
              <a:rPr altLang="en-US" sz="1200" lang="zh-CN">
                <a:latin typeface="Algerian" pitchFamily="82" charset="0"/>
                <a:ea typeface="宋体" pitchFamily="0" charset="0"/>
              </a:rPr>
              <a:t>Designers like Natalie </a:t>
            </a:r>
            <a:r>
              <a:rPr altLang="en-US" sz="1200" lang="zh-CN">
                <a:latin typeface="Algerian" pitchFamily="82" charset="0"/>
                <a:ea typeface="宋体" pitchFamily="0" charset="0"/>
              </a:rPr>
              <a:t>Almosa</a:t>
            </a:r>
            <a:r>
              <a:rPr altLang="en-US" sz="1200" lang="zh-CN">
                <a:latin typeface="Algerian" pitchFamily="82" charset="0"/>
                <a:ea typeface="宋体" pitchFamily="0" charset="0"/>
              </a:rPr>
              <a:t> incorporate </a:t>
            </a:r>
            <a:r>
              <a:rPr altLang="en-US" sz="1200" lang="zh-CN">
                <a:latin typeface="Algerian" pitchFamily="82" charset="0"/>
                <a:ea typeface="宋体" pitchFamily="0" charset="0"/>
              </a:rPr>
              <a:t>draggable</a:t>
            </a:r>
            <a:r>
              <a:rPr altLang="en-US" sz="1200" lang="zh-CN">
                <a:latin typeface="Algerian" pitchFamily="82" charset="0"/>
                <a:ea typeface="宋体" pitchFamily="0" charset="0"/>
              </a:rPr>
              <a:t> components and moving elements with clear project photos and easy access to contact details, enhancing user interaction and portfolio appeal.</a:t>
            </a:r>
          </a:p>
        </p:txBody>
      </p:sp>
      <p:sp>
        <p:nvSpPr>
          <p:cNvPr id="1048661" name=""/>
          <p:cNvSpPr/>
          <p:nvPr/>
        </p:nvSpPr>
        <p:spPr>
          <a:xfrm rot="0">
            <a:off x="1976437" y="4154487"/>
            <a:ext cx="8177212" cy="1514475"/>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r>
              <a:rPr altLang="en-US" sz="1200" lang="zh-CN">
                <a:latin typeface="Algerian" pitchFamily="82" charset="0"/>
                <a:ea typeface="宋体" pitchFamily="0" charset="0"/>
              </a:rPr>
              <a:t>S</a:t>
            </a:r>
            <a:r>
              <a:rPr altLang="en-US" sz="1200" lang="zh-CN">
                <a:solidFill>
                  <a:srgbClr val="FF0000"/>
                </a:solidFill>
                <a:latin typeface="Algerian" pitchFamily="82" charset="0"/>
                <a:ea typeface="宋体" pitchFamily="0" charset="0"/>
              </a:rPr>
              <a:t>creenshot Usage in Portfolios</a:t>
            </a:r>
          </a:p>
          <a:p>
            <a:pPr algn="l" indent="0" lvl="0" marL="0">
              <a:buSzPct val="100000"/>
              <a:buFont typeface="Arial" pitchFamily="34" charset="0"/>
              <a:buChar char="•"/>
            </a:pPr>
            <a:r>
              <a:rPr altLang="en-US" sz="1200" lang="zh-CN">
                <a:latin typeface="Algerian" pitchFamily="82" charset="0"/>
                <a:ea typeface="宋体" pitchFamily="0" charset="0"/>
              </a:rPr>
              <a:t>Screenshots capture live site views, application interfaces, or specific features to visually communicate project quality and UI/UX design.</a:t>
            </a:r>
          </a:p>
          <a:p>
            <a:pPr algn="l" indent="0" lvl="0" marL="0">
              <a:buSzPct val="100000"/>
              <a:buFont typeface="Arial" pitchFamily="34" charset="0"/>
              <a:buChar char="•"/>
            </a:pPr>
            <a:r>
              <a:rPr altLang="en-US" sz="1200" lang="zh-CN">
                <a:latin typeface="Algerian" pitchFamily="82" charset="0"/>
                <a:ea typeface="宋体" pitchFamily="0" charset="0"/>
              </a:rPr>
              <a:t>They serve as evidence of completion and professionalism, often included alongside descriptive content and code repository links.</a:t>
            </a:r>
          </a:p>
          <a:p>
            <a:pPr algn="l" indent="0" lvl="0" marL="0">
              <a:buSzPct val="100000"/>
              <a:buFont typeface="Arial" pitchFamily="34" charset="0"/>
              <a:buChar char="•"/>
            </a:pPr>
            <a:r>
              <a:rPr altLang="en-US" sz="1200" lang="zh-CN">
                <a:latin typeface="Algerian" pitchFamily="82" charset="0"/>
                <a:ea typeface="宋体" pitchFamily="0" charset="0"/>
              </a:rPr>
              <a:t>Tools like </a:t>
            </a:r>
            <a:r>
              <a:rPr altLang="en-US" sz="1200" lang="zh-CN">
                <a:latin typeface="Algerian" pitchFamily="82" charset="0"/>
                <a:ea typeface="宋体" pitchFamily="0" charset="0"/>
              </a:rPr>
              <a:t>Figma</a:t>
            </a:r>
            <a:r>
              <a:rPr altLang="en-US" sz="1200" lang="zh-CN">
                <a:latin typeface="Algerian" pitchFamily="82" charset="0"/>
                <a:ea typeface="宋体" pitchFamily="0" charset="0"/>
              </a:rPr>
              <a:t> and </a:t>
            </a:r>
            <a:r>
              <a:rPr altLang="en-US" sz="1200" lang="zh-CN">
                <a:latin typeface="Algerian" pitchFamily="82" charset="0"/>
                <a:ea typeface="宋体" pitchFamily="0" charset="0"/>
              </a:rPr>
              <a:t>Behance</a:t>
            </a:r>
            <a:r>
              <a:rPr altLang="en-US" sz="1200" lang="zh-CN">
                <a:latin typeface="Algerian" pitchFamily="82" charset="0"/>
                <a:ea typeface="宋体" pitchFamily="0" charset="0"/>
              </a:rPr>
              <a:t> help creators design and display high-quality portfolio screenshots.</a:t>
            </a:r>
          </a:p>
          <a:p>
            <a:pPr algn="l" indent="0" lvl="0" marL="0">
              <a:buFontTx/>
              <a:buNone/>
            </a:pPr>
            <a:r>
              <a:rPr altLang="en-US" sz="1200" lang="zh-CN">
                <a:latin typeface="Algerian" pitchFamily="82" charset="0"/>
                <a:ea typeface="宋体" pitchFamily="0" charset="0"/>
              </a:rPr>
              <a:t>By leveraging screenshots and interactive demonstrations, web developer portfolios successfully showcase both technical and creative competencies, making a memorable impression on visitors</a:t>
            </a:r>
          </a:p>
        </p:txBody>
      </p:sp>
    </p:spTree>
  </p:cSld>
  <p:clrMapOvr>
    <a:masterClrMapping/>
  </p:clrMapOvr>
  <p:transition spd="fast" advClick="1"/>
</p:sld>
</file>

<file path=ppt/slides/slide11.xml><?xml version="1.0" encoding="utf-8"?>
<p:sld xmlns:a="http://schemas.openxmlformats.org/drawingml/2006/main" xmlns:r="http://schemas.openxmlformats.org/officeDocument/2006/relationships" xmlns:p="http://schemas.openxmlformats.org/presentationml/2006/main" show="1" showMasterSp="1">
  <p:cSld>
    <p:spTree>
      <p:nvGrpSpPr>
        <p:cNvPr id="48" name=""/>
        <p:cNvGrpSpPr/>
        <p:nvPr/>
      </p:nvGrpSpPr>
      <p:grpSpPr>
        <a:xfrm rot="0">
          <a:off x="0" y="0"/>
          <a:ext cx="0" cy="0"/>
          <a:chOff x="0" y="0"/>
          <a:chExt cx="0" cy="0"/>
        </a:xfrm>
      </p:grpSpPr>
      <p:pic>
        <p:nvPicPr>
          <p:cNvPr id="2097159" name=""/>
          <p:cNvPicPr>
            <a:picLocks/>
          </p:cNvPicPr>
          <p:nvPr/>
        </p:nvPicPr>
        <p:blipFill>
          <a:blip xmlns:r="http://schemas.openxmlformats.org/officeDocument/2006/relationships" r:embed="rId1"/>
          <a:srcRect l="0" t="0" r="0" b="0"/>
          <a:stretch>
            <a:fillRect/>
          </a:stretch>
        </p:blipFill>
        <p:spPr>
          <a:xfrm rot="0">
            <a:off x="2773362" y="5707062"/>
            <a:ext cx="57150" cy="133350"/>
          </a:xfrm>
          <a:prstGeom prst="rect"/>
          <a:noFill/>
          <a:ln>
            <a:noFill/>
          </a:ln>
        </p:spPr>
      </p:pic>
      <p:sp>
        <p:nvSpPr>
          <p:cNvPr id="1048662" name=""/>
          <p:cNvSpPr/>
          <p:nvPr>
            <p:ph type="title" sz="full" idx="0"/>
          </p:nvPr>
        </p:nvSpPr>
        <p:spPr>
          <a:xfrm rot="0">
            <a:off x="1998662" y="1304925"/>
            <a:ext cx="3433762" cy="563562"/>
          </a:xfrm>
          <a:prstGeom prst="rect"/>
          <a:gradFill rotWithShape="1">
            <a:gsLst>
              <a:gs pos="0">
                <a:srgbClr val="E44874">
                  <a:alpha val="100000"/>
                </a:srgbClr>
              </a:gs>
              <a:gs pos="0">
                <a:srgbClr val="E44874">
                  <a:alpha val="100000"/>
                </a:srgbClr>
              </a:gs>
              <a:gs pos="100000">
                <a:srgbClr val="D93A6A">
                  <a:alpha val="100000"/>
                </a:srgbClr>
              </a:gs>
            </a:gsLst>
            <a:lin ang="5400000" scaled="1"/>
          </a:gradFill>
          <a:ln>
            <a:noFill/>
          </a:ln>
          <a:scene3d>
            <a:camera prst="legacyObliqueFront">
              <a:rot lat="0" lon="0" rev="0"/>
            </a:camera>
            <a:lightRig dir="t" rig="legacyFlat4"/>
          </a:scene3d>
          <a:sp3d extrusionH="0" prstMaterial="legacyPlastic">
            <a:bevelT w="13500" h="13500" prst="angle"/>
            <a:bevelB w="13500" h="13500" prst="angle"/>
          </a:sp3d>
        </p:spPr>
        <p:txBody>
          <a:bodyPr anchor="ctr" bIns="0" lIns="0" rIns="0" tIns="10001" vert="horz">
            <a:spAutoFit/>
          </a:bodyPr>
          <a:lstStyle>
            <a:lvl1pPr algn="l" eaLnBrk="1" fontAlgn="base" hangingPunct="1" indent="0" latinLnBrk="0" marL="0" rtl="0">
              <a:lnSpc>
                <a:spcPct val="100000"/>
              </a:lnSpc>
              <a:spcBef>
                <a:spcPct val="0"/>
              </a:spcBef>
              <a:spcAft>
                <a:spcPct val="0"/>
              </a:spcAft>
              <a:buFontTx/>
              <a:buNone/>
              <a:defRPr baseline="0" sz="3600" u="none">
                <a:solidFill>
                  <a:schemeClr val="dk2"/>
                </a:solidFill>
                <a:latin typeface="Century Gothic" pitchFamily="0" charset="0"/>
                <a:ea typeface="宋体" pitchFamily="0" charset="0"/>
              </a:defRPr>
            </a:lvl1pPr>
          </a:lstStyle>
          <a:p>
            <a:pPr indent="0" lvl="0" marL="9525">
              <a:lnSpc>
                <a:spcPct val="100000"/>
              </a:lnSpc>
              <a:spcBef>
                <a:spcPts val="87"/>
              </a:spcBef>
              <a:buFontTx/>
              <a:buNone/>
            </a:pPr>
            <a:r>
              <a:rPr altLang="en-US" lang="zh-CN">
                <a:solidFill>
                  <a:srgbClr val="FFFFFF"/>
                </a:solidFill>
                <a:latin typeface="Century Gothic" pitchFamily="0" charset="0"/>
                <a:ea typeface="宋体" pitchFamily="0" charset="0"/>
              </a:rPr>
              <a:t>CONCLUSION</a:t>
            </a:r>
          </a:p>
        </p:txBody>
      </p:sp>
      <p:sp>
        <p:nvSpPr>
          <p:cNvPr id="1048663" name=""/>
          <p:cNvSpPr/>
          <p:nvPr/>
        </p:nvSpPr>
        <p:spPr>
          <a:xfrm rot="0">
            <a:off x="9982200" y="5711825"/>
            <a:ext cx="171450" cy="133350"/>
          </a:xfrm>
          <a:prstGeom prst="rect"/>
          <a:noFill/>
          <a:ln>
            <a:noFill/>
          </a:ln>
        </p:spPr>
        <p:txBody>
          <a:bodyPr anchor="t" bIns="0" lIns="0" rIns="0" tIns="5239"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28575">
              <a:lnSpc>
                <a:spcPct val="100000"/>
              </a:lnSpc>
              <a:spcBef>
                <a:spcPts val="50"/>
              </a:spcBef>
              <a:buFontTx/>
              <a:buNone/>
            </a:pPr>
            <a:r>
              <a:rPr altLang="en-US" sz="800" lang="zh-CN">
                <a:solidFill>
                  <a:srgbClr val="2D936B"/>
                </a:solidFill>
                <a:latin typeface="Trebuchet MS" pitchFamily="0" charset="0"/>
                <a:ea typeface="宋体" pitchFamily="0" charset="0"/>
              </a:rPr>
              <a:t>11</a:t>
            </a:r>
          </a:p>
        </p:txBody>
      </p:sp>
      <p:sp>
        <p:nvSpPr>
          <p:cNvPr id="1048664" name=""/>
          <p:cNvSpPr/>
          <p:nvPr/>
        </p:nvSpPr>
        <p:spPr>
          <a:xfrm rot="0">
            <a:off x="2230437" y="2790825"/>
            <a:ext cx="7186612" cy="2187575"/>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0">
              <a:buSzPct val="100000"/>
              <a:buFont typeface="Arial" pitchFamily="34" charset="0"/>
              <a:buChar char="•"/>
            </a:pPr>
            <a:r>
              <a:rPr altLang="en-US" sz="1300" lang="zh-CN">
                <a:latin typeface="Algerian" pitchFamily="82" charset="0"/>
                <a:ea typeface="宋体" pitchFamily="0" charset="0"/>
              </a:rPr>
              <a:t>Clarity of Purpose: Start with a clear understanding of how you want to represent yourself (front-end, back-end, full-stack) and what type of roles or projects you aim to attract.</a:t>
            </a:r>
          </a:p>
          <a:p>
            <a:pPr indent="0" lvl="0" marL="0">
              <a:buSzPct val="100000"/>
              <a:buFont typeface="Arial" pitchFamily="34" charset="0"/>
              <a:buChar char="•"/>
            </a:pPr>
            <a:r>
              <a:rPr altLang="en-US" sz="1300" lang="zh-CN">
                <a:latin typeface="Algerian" pitchFamily="82" charset="0"/>
                <a:ea typeface="宋体" pitchFamily="0" charset="0"/>
              </a:rPr>
              <a:t>Curated Projects with Context: Showcase 6-12 high-quality projects with detailed case studies, including problem statements, your role, technologies used, challenges, and outcomes, supported by screenshots or demos.</a:t>
            </a:r>
          </a:p>
          <a:p>
            <a:pPr indent="0" lvl="0" marL="0">
              <a:buSzPct val="100000"/>
              <a:buFont typeface="Arial" pitchFamily="34" charset="0"/>
              <a:buChar char="•"/>
            </a:pPr>
            <a:r>
              <a:rPr altLang="en-US" sz="1300" lang="zh-CN">
                <a:latin typeface="Algerian" pitchFamily="82" charset="0"/>
                <a:ea typeface="宋体" pitchFamily="0" charset="0"/>
              </a:rPr>
              <a:t>User-centric Design: Ensure intuitive navigation, responsive design, and fast loading to deliver a pleasant experience for visitors across devices.</a:t>
            </a:r>
          </a:p>
          <a:p>
            <a:pPr indent="0" lvl="0" marL="0">
              <a:buSzPct val="100000"/>
              <a:buFont typeface="Arial" pitchFamily="34" charset="0"/>
              <a:buChar char="•"/>
            </a:pPr>
            <a:r>
              <a:rPr altLang="en-US" sz="1300" lang="zh-CN">
                <a:latin typeface="Algerian" pitchFamily="82" charset="0"/>
                <a:ea typeface="宋体" pitchFamily="0" charset="0"/>
              </a:rPr>
              <a:t>Continuous Improvement: Treat your portfolio as an evolving platform, regularly updating projects, skills, and design elements to reflect your growth.</a:t>
            </a:r>
          </a:p>
          <a:p>
            <a:pPr indent="0" lvl="0" marL="0">
              <a:buSzPct val="100000"/>
              <a:buFont typeface="Arial" pitchFamily="34" charset="0"/>
              <a:buChar char="•"/>
            </a:pPr>
            <a:r>
              <a:rPr altLang="en-US" sz="1300" lang="zh-CN">
                <a:latin typeface="Algerian" pitchFamily="82" charset="0"/>
                <a:ea typeface="宋体" pitchFamily="0" charset="0"/>
              </a:rPr>
              <a:t>Avoid Common Mistakes: Do not overload with low-quality projects, neglect detailed </a:t>
            </a:r>
            <a:r>
              <a:rPr altLang="en-US" sz="1300" lang="zh-CN">
                <a:latin typeface="Algerian" pitchFamily="82" charset="0"/>
                <a:ea typeface="宋体" pitchFamily="0" charset="0"/>
              </a:rPr>
              <a:t>writeups</a:t>
            </a:r>
            <a:r>
              <a:rPr altLang="en-US" sz="1300" lang="zh-CN">
                <a:latin typeface="Algerian" pitchFamily="82" charset="0"/>
                <a:ea typeface="宋体" pitchFamily="0" charset="0"/>
              </a:rPr>
              <a:t>, or allow broken functionality or distracting designs to undermine your professionalism.</a:t>
            </a:r>
          </a:p>
        </p:txBody>
      </p:sp>
    </p:spTree>
  </p:cSld>
  <p:clrMapOvr>
    <a:masterClrMapping/>
  </p:clrMapOvr>
  <p:transition spd="fast" advClick="1"/>
</p:sld>
</file>

<file path=ppt/slides/slide2.xml><?xml version="1.0" encoding="utf-8"?>
<p:sld xmlns:a="http://schemas.openxmlformats.org/drawingml/2006/main" xmlns:r="http://schemas.openxmlformats.org/officeDocument/2006/relationships" xmlns:p="http://schemas.openxmlformats.org/presentationml/2006/main" show="1" showMasterSp="0">
  <p:cSld>
    <p:spTree>
      <p:nvGrpSpPr>
        <p:cNvPr id="29" name=""/>
        <p:cNvGrpSpPr/>
        <p:nvPr/>
      </p:nvGrpSpPr>
      <p:grpSpPr>
        <a:xfrm rot="0">
          <a:off x="0" y="0"/>
          <a:ext cx="0" cy="0"/>
          <a:chOff x="0" y="0"/>
          <a:chExt cx="0" cy="0"/>
        </a:xfrm>
      </p:grpSpPr>
      <p:grpSp>
        <p:nvGrpSpPr>
          <p:cNvPr id="30" name=""/>
          <p:cNvGrpSpPr/>
          <p:nvPr/>
        </p:nvGrpSpPr>
        <p:grpSpPr>
          <a:xfrm rot="0">
            <a:off x="7110412" y="857250"/>
            <a:ext cx="3557587" cy="5143500"/>
            <a:chOff x="4479" y="540"/>
            <a:chExt cx="2241" cy="3240"/>
          </a:xfrm>
        </p:grpSpPr>
        <p:sp>
          <p:nvSpPr>
            <p:cNvPr id="1048609" name=""/>
            <p:cNvSpPr/>
            <p:nvPr/>
          </p:nvSpPr>
          <p:spPr>
            <a:xfrm rot="0">
              <a:off x="5390" y="542"/>
              <a:ext cx="576" cy="3238"/>
            </a:xfrm>
            <a:custGeom>
              <a:avLst/>
              <a:ahLst/>
              <a:rect l="0" t="0" r="r" b="b"/>
              <a:pathLst>
                <a:path w="1438" h="8094">
                  <a:moveTo>
                    <a:pt x="0" y="0"/>
                  </a:moveTo>
                  <a:lnTo>
                    <a:pt x="1438" y="8094"/>
                  </a:lnTo>
                </a:path>
              </a:pathLst>
            </a:custGeom>
            <a:noFill/>
            <a:ln w="9525" cap="flat">
              <a:solidFill>
                <a:srgbClr val="5FCAEE">
                  <a:alpha val="100000"/>
                </a:srgbClr>
              </a:solidFill>
              <a:prstDash val="solid"/>
              <a:round/>
            </a:ln>
          </p:spPr>
        </p:sp>
        <p:sp>
          <p:nvSpPr>
            <p:cNvPr id="1048610" name=""/>
            <p:cNvSpPr/>
            <p:nvPr/>
          </p:nvSpPr>
          <p:spPr>
            <a:xfrm rot="0">
              <a:off x="4479" y="2286"/>
              <a:ext cx="2241" cy="1494"/>
            </a:xfrm>
            <a:custGeom>
              <a:avLst/>
              <a:ahLst/>
              <a:rect l="0" t="0" r="r" b="b"/>
              <a:pathLst>
                <a:path w="5602" h="3735">
                  <a:moveTo>
                    <a:pt x="5602" y="0"/>
                  </a:moveTo>
                  <a:lnTo>
                    <a:pt x="0" y="3735"/>
                  </a:lnTo>
                </a:path>
              </a:pathLst>
            </a:custGeom>
            <a:noFill/>
            <a:ln w="9525" cap="flat">
              <a:solidFill>
                <a:srgbClr val="5FCAEE">
                  <a:alpha val="100000"/>
                </a:srgbClr>
              </a:solidFill>
              <a:prstDash val="solid"/>
              <a:round/>
            </a:ln>
          </p:spPr>
        </p:sp>
        <p:sp>
          <p:nvSpPr>
            <p:cNvPr id="1048611" name=""/>
            <p:cNvSpPr/>
            <p:nvPr/>
          </p:nvSpPr>
          <p:spPr>
            <a:xfrm rot="0">
              <a:off x="5298" y="540"/>
              <a:ext cx="1422" cy="3240"/>
            </a:xfrm>
            <a:custGeom>
              <a:avLst/>
              <a:ahLst/>
              <a:rect l="0" t="0" r="r" b="b"/>
              <a:pathLst>
                <a:path w="3554" h="8099">
                  <a:moveTo>
                    <a:pt x="3554" y="0"/>
                  </a:moveTo>
                  <a:lnTo>
                    <a:pt x="2414" y="0"/>
                  </a:lnTo>
                  <a:lnTo>
                    <a:pt x="0" y="8099"/>
                  </a:lnTo>
                  <a:lnTo>
                    <a:pt x="3554" y="8099"/>
                  </a:lnTo>
                  <a:lnTo>
                    <a:pt x="3554" y="0"/>
                  </a:lnTo>
                  <a:lnTo>
                    <a:pt x="3554" y="0"/>
                  </a:lnTo>
                </a:path>
              </a:pathLst>
            </a:custGeom>
            <a:solidFill>
              <a:srgbClr val="5FCAEE">
                <a:alpha val="35999"/>
              </a:srgbClr>
            </a:solidFill>
            <a:ln>
              <a:noFill/>
            </a:ln>
          </p:spPr>
        </p:sp>
        <p:sp>
          <p:nvSpPr>
            <p:cNvPr id="1048612" name=""/>
            <p:cNvSpPr/>
            <p:nvPr/>
          </p:nvSpPr>
          <p:spPr>
            <a:xfrm rot="0">
              <a:off x="5497" y="540"/>
              <a:ext cx="1223" cy="3240"/>
            </a:xfrm>
            <a:custGeom>
              <a:avLst/>
              <a:ahLst/>
              <a:rect l="0" t="0" r="r" b="b"/>
              <a:pathLst>
                <a:path w="3058" h="8099">
                  <a:moveTo>
                    <a:pt x="3058" y="0"/>
                  </a:moveTo>
                  <a:lnTo>
                    <a:pt x="0" y="0"/>
                  </a:lnTo>
                  <a:lnTo>
                    <a:pt x="1427" y="8099"/>
                  </a:lnTo>
                  <a:lnTo>
                    <a:pt x="3058" y="8099"/>
                  </a:lnTo>
                  <a:lnTo>
                    <a:pt x="3058" y="0"/>
                  </a:lnTo>
                  <a:lnTo>
                    <a:pt x="3058" y="0"/>
                  </a:lnTo>
                </a:path>
              </a:pathLst>
            </a:custGeom>
            <a:solidFill>
              <a:srgbClr val="5FCAEE">
                <a:alpha val="20000"/>
              </a:srgbClr>
            </a:solidFill>
            <a:ln>
              <a:noFill/>
            </a:ln>
          </p:spPr>
        </p:sp>
        <p:sp>
          <p:nvSpPr>
            <p:cNvPr id="1048613" name=""/>
            <p:cNvSpPr/>
            <p:nvPr/>
          </p:nvSpPr>
          <p:spPr>
            <a:xfrm rot="0">
              <a:off x="5181" y="1980"/>
              <a:ext cx="1539" cy="1800"/>
            </a:xfrm>
            <a:custGeom>
              <a:avLst/>
              <a:ahLst/>
              <a:rect l="0" t="0" r="r" b="b"/>
              <a:pathLst>
                <a:path w="3847" h="4499">
                  <a:moveTo>
                    <a:pt x="3847" y="0"/>
                  </a:moveTo>
                  <a:lnTo>
                    <a:pt x="0" y="4500"/>
                  </a:lnTo>
                  <a:lnTo>
                    <a:pt x="3847" y="4500"/>
                  </a:lnTo>
                  <a:lnTo>
                    <a:pt x="3847" y="0"/>
                  </a:lnTo>
                  <a:lnTo>
                    <a:pt x="3847" y="0"/>
                  </a:lnTo>
                </a:path>
              </a:pathLst>
            </a:custGeom>
            <a:solidFill>
              <a:srgbClr val="17AFE3">
                <a:alpha val="65999"/>
              </a:srgbClr>
            </a:solidFill>
            <a:ln>
              <a:noFill/>
            </a:ln>
          </p:spPr>
        </p:sp>
        <p:sp>
          <p:nvSpPr>
            <p:cNvPr id="1048614" name=""/>
            <p:cNvSpPr/>
            <p:nvPr/>
          </p:nvSpPr>
          <p:spPr>
            <a:xfrm rot="0">
              <a:off x="5372" y="540"/>
              <a:ext cx="1348" cy="3240"/>
            </a:xfrm>
            <a:custGeom>
              <a:avLst/>
              <a:ahLst/>
              <a:rect l="0" t="0" r="r" b="b"/>
              <a:pathLst>
                <a:path w="3370" h="8099">
                  <a:moveTo>
                    <a:pt x="3370" y="0"/>
                  </a:moveTo>
                  <a:lnTo>
                    <a:pt x="0" y="0"/>
                  </a:lnTo>
                  <a:lnTo>
                    <a:pt x="2917" y="8099"/>
                  </a:lnTo>
                  <a:lnTo>
                    <a:pt x="3370" y="8099"/>
                  </a:lnTo>
                  <a:lnTo>
                    <a:pt x="3370" y="0"/>
                  </a:lnTo>
                  <a:lnTo>
                    <a:pt x="3370" y="0"/>
                  </a:lnTo>
                </a:path>
              </a:pathLst>
            </a:custGeom>
            <a:solidFill>
              <a:srgbClr val="17AFE3">
                <a:alpha val="50000"/>
              </a:srgbClr>
            </a:solidFill>
            <a:ln>
              <a:noFill/>
            </a:ln>
          </p:spPr>
        </p:sp>
        <p:sp>
          <p:nvSpPr>
            <p:cNvPr id="1048615" name=""/>
            <p:cNvSpPr/>
            <p:nvPr/>
          </p:nvSpPr>
          <p:spPr>
            <a:xfrm rot="0">
              <a:off x="6108" y="540"/>
              <a:ext cx="612" cy="3240"/>
            </a:xfrm>
            <a:custGeom>
              <a:avLst/>
              <a:ahLst/>
              <a:rect l="0" t="0" r="r" b="b"/>
              <a:pathLst>
                <a:path w="1529" h="8099">
                  <a:moveTo>
                    <a:pt x="1529" y="0"/>
                  </a:moveTo>
                  <a:lnTo>
                    <a:pt x="1207" y="0"/>
                  </a:lnTo>
                  <a:lnTo>
                    <a:pt x="0" y="8099"/>
                  </a:lnTo>
                  <a:lnTo>
                    <a:pt x="1529" y="8099"/>
                  </a:lnTo>
                  <a:lnTo>
                    <a:pt x="1529" y="0"/>
                  </a:lnTo>
                  <a:lnTo>
                    <a:pt x="1529" y="0"/>
                  </a:lnTo>
                </a:path>
              </a:pathLst>
            </a:custGeom>
            <a:solidFill>
              <a:srgbClr val="2D83C3">
                <a:alpha val="70000"/>
              </a:srgbClr>
            </a:solidFill>
            <a:ln>
              <a:noFill/>
            </a:ln>
          </p:spPr>
        </p:sp>
        <p:sp>
          <p:nvSpPr>
            <p:cNvPr id="1048616" name=""/>
            <p:cNvSpPr/>
            <p:nvPr/>
          </p:nvSpPr>
          <p:spPr>
            <a:xfrm rot="0">
              <a:off x="6127" y="540"/>
              <a:ext cx="593" cy="3240"/>
            </a:xfrm>
            <a:custGeom>
              <a:avLst/>
              <a:ahLst/>
              <a:rect l="0" t="0" r="r" b="b"/>
              <a:pathLst>
                <a:path w="1483" h="8099">
                  <a:moveTo>
                    <a:pt x="1483" y="0"/>
                  </a:moveTo>
                  <a:lnTo>
                    <a:pt x="0" y="0"/>
                  </a:lnTo>
                  <a:lnTo>
                    <a:pt x="1316" y="8099"/>
                  </a:lnTo>
                  <a:lnTo>
                    <a:pt x="1483" y="8099"/>
                  </a:lnTo>
                  <a:lnTo>
                    <a:pt x="1483" y="0"/>
                  </a:lnTo>
                  <a:lnTo>
                    <a:pt x="1483" y="0"/>
                  </a:lnTo>
                </a:path>
              </a:pathLst>
            </a:custGeom>
            <a:solidFill>
              <a:srgbClr val="226192">
                <a:alpha val="79999"/>
              </a:srgbClr>
            </a:solidFill>
            <a:ln>
              <a:noFill/>
            </a:ln>
          </p:spPr>
        </p:sp>
        <p:sp>
          <p:nvSpPr>
            <p:cNvPr id="1048617" name=""/>
            <p:cNvSpPr/>
            <p:nvPr/>
          </p:nvSpPr>
          <p:spPr>
            <a:xfrm rot="0">
              <a:off x="5861" y="2236"/>
              <a:ext cx="859" cy="1544"/>
            </a:xfrm>
            <a:custGeom>
              <a:avLst/>
              <a:ahLst/>
              <a:rect l="0" t="0" r="r" b="b"/>
              <a:pathLst>
                <a:path w="2148" h="3858">
                  <a:moveTo>
                    <a:pt x="2148" y="0"/>
                  </a:moveTo>
                  <a:lnTo>
                    <a:pt x="0" y="3858"/>
                  </a:lnTo>
                  <a:lnTo>
                    <a:pt x="2148" y="3858"/>
                  </a:lnTo>
                  <a:lnTo>
                    <a:pt x="2148" y="0"/>
                  </a:lnTo>
                  <a:lnTo>
                    <a:pt x="2148" y="0"/>
                  </a:lnTo>
                </a:path>
              </a:pathLst>
            </a:custGeom>
            <a:solidFill>
              <a:srgbClr val="17AFE3">
                <a:alpha val="65999"/>
              </a:srgbClr>
            </a:solidFill>
            <a:ln>
              <a:noFill/>
            </a:ln>
          </p:spPr>
        </p:sp>
      </p:grpSp>
      <p:sp>
        <p:nvSpPr>
          <p:cNvPr id="1048618" name=""/>
          <p:cNvSpPr/>
          <p:nvPr/>
        </p:nvSpPr>
        <p:spPr>
          <a:xfrm rot="0">
            <a:off x="1524000" y="3865562"/>
            <a:ext cx="336550" cy="2135187"/>
          </a:xfrm>
          <a:custGeom>
            <a:avLst/>
            <a:ahLst/>
            <a:rect l="0" t="0" r="r" b="b"/>
            <a:pathLst>
              <a:path w="528" h="3363">
                <a:moveTo>
                  <a:pt x="0" y="0"/>
                </a:moveTo>
                <a:lnTo>
                  <a:pt x="0" y="3363"/>
                </a:lnTo>
                <a:lnTo>
                  <a:pt x="528" y="3363"/>
                </a:lnTo>
                <a:lnTo>
                  <a:pt x="0" y="0"/>
                </a:lnTo>
                <a:lnTo>
                  <a:pt x="0" y="0"/>
                </a:lnTo>
              </a:path>
            </a:pathLst>
          </a:custGeom>
          <a:solidFill>
            <a:srgbClr val="5FCAEE">
              <a:alpha val="70000"/>
            </a:srgbClr>
          </a:solidFill>
          <a:ln>
            <a:noFill/>
          </a:ln>
        </p:spPr>
      </p:sp>
      <p:sp>
        <p:nvSpPr>
          <p:cNvPr id="1048619" name=""/>
          <p:cNvSpPr/>
          <p:nvPr>
            <p:ph type="sldNum" sz="quarter" idx="4"/>
          </p:nvPr>
        </p:nvSpPr>
        <p:spPr>
          <a:xfrm rot="0">
            <a:off x="10352088" y="630237"/>
            <a:ext cx="838200" cy="433387"/>
          </a:xfrm>
          <a:prstGeom prst="rect"/>
          <a:noFill/>
          <a:ln>
            <a:noFill/>
          </a:ln>
        </p:spPr>
        <p:txBody>
          <a:bodyPr anchor="b" bIns="0" lIns="0" rIns="0" tIns="5239"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28575">
              <a:lnSpc>
                <a:spcPct val="100000"/>
              </a:lnSpc>
              <a:spcBef>
                <a:spcPts val="50"/>
              </a:spcBef>
              <a:buFontTx/>
              <a:buNone/>
            </a:pPr>
            <a:fld id="{566ABCEB-ACFC-4714-9973-3DA970169C29}" type="slidenum">
              <a:rPr altLang="en-US" sz="2800" lang="zh-CN">
                <a:solidFill>
                  <a:schemeClr val="lt1"/>
                </a:solidFill>
                <a:latin typeface="Century Gothic" pitchFamily="0" charset="0"/>
                <a:ea typeface="宋体" pitchFamily="0" charset="0"/>
              </a:rPr>
              <a:pPr algn="ctr" indent="0" lvl="0" marL="28575">
                <a:lnSpc>
                  <a:spcPct val="100000"/>
                </a:lnSpc>
                <a:spcBef>
                  <a:spcPts val="50"/>
                </a:spcBef>
                <a:buFontTx/>
                <a:buNone/>
              </a:pPr>
              <a:t>2</a:t>
            </a:fld>
            <a:endParaRPr altLang="en-US" sz="2800" lang="zh-CN">
              <a:solidFill>
                <a:schemeClr val="lt1"/>
              </a:solidFill>
              <a:latin typeface="Century Gothic" pitchFamily="0" charset="0"/>
              <a:ea typeface="宋体" pitchFamily="0" charset="0"/>
            </a:endParaRPr>
          </a:p>
        </p:txBody>
      </p:sp>
      <p:sp>
        <p:nvSpPr>
          <p:cNvPr id="1048620" name=""/>
          <p:cNvSpPr/>
          <p:nvPr/>
        </p:nvSpPr>
        <p:spPr>
          <a:xfrm rot="0">
            <a:off x="5413375" y="2463800"/>
            <a:ext cx="1371600" cy="260350"/>
          </a:xfrm>
          <a:prstGeom prst="rect"/>
          <a:noFill/>
          <a:ln>
            <a:noFill/>
          </a:ln>
        </p:spPr>
      </p:sp>
      <p:sp>
        <p:nvSpPr>
          <p:cNvPr id="1048621" name=""/>
          <p:cNvSpPr/>
          <p:nvPr/>
        </p:nvSpPr>
        <p:spPr>
          <a:xfrm rot="0">
            <a:off x="3546475" y="3117850"/>
            <a:ext cx="4575175" cy="633412"/>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0">
              <a:buFontTx/>
              <a:buNone/>
            </a:pPr>
            <a:r>
              <a:rPr altLang="en-US" sz="3600" lang="zh-CN">
                <a:latin typeface="Algerian" pitchFamily="82" charset="0"/>
                <a:ea typeface="宋体" pitchFamily="0" charset="0"/>
              </a:rPr>
              <a:t>DIGITAL POTFOLIO</a:t>
            </a:r>
          </a:p>
        </p:txBody>
      </p:sp>
    </p:spTree>
  </p:cSld>
  <p:clrMapOvr>
    <a:masterClrMapping/>
  </p:clrMapOvr>
  <p:transition spd="fast" advClick="1"/>
</p:sld>
</file>

<file path=ppt/slides/slide3.xml><?xml version="1.0" encoding="utf-8"?>
<p:sld xmlns:a="http://schemas.openxmlformats.org/drawingml/2006/main" xmlns:r="http://schemas.openxmlformats.org/officeDocument/2006/relationships" xmlns:p="http://schemas.openxmlformats.org/presentationml/2006/main" show="1" showMasterSp="0">
  <p:cSld>
    <p:spTree>
      <p:nvGrpSpPr>
        <p:cNvPr id="39" name=""/>
        <p:cNvGrpSpPr/>
        <p:nvPr/>
      </p:nvGrpSpPr>
      <p:grpSpPr>
        <a:xfrm rot="0">
          <a:off x="0" y="0"/>
          <a:ext cx="0" cy="0"/>
          <a:chOff x="0" y="0"/>
          <a:chExt cx="0" cy="0"/>
        </a:xfrm>
      </p:grpSpPr>
      <p:grpSp>
        <p:nvGrpSpPr>
          <p:cNvPr id="40" name=""/>
          <p:cNvGrpSpPr/>
          <p:nvPr/>
        </p:nvGrpSpPr>
        <p:grpSpPr>
          <a:xfrm rot="0">
            <a:off x="7110412" y="857250"/>
            <a:ext cx="3557587" cy="5143500"/>
            <a:chOff x="4479" y="540"/>
            <a:chExt cx="2241" cy="3240"/>
          </a:xfrm>
        </p:grpSpPr>
        <p:sp>
          <p:nvSpPr>
            <p:cNvPr id="1048622" name=""/>
            <p:cNvSpPr/>
            <p:nvPr/>
          </p:nvSpPr>
          <p:spPr>
            <a:xfrm rot="0">
              <a:off x="5390" y="542"/>
              <a:ext cx="576" cy="3238"/>
            </a:xfrm>
            <a:custGeom>
              <a:avLst/>
              <a:ahLst/>
              <a:rect l="0" t="0" r="r" b="b"/>
              <a:pathLst>
                <a:path w="1438" h="8094">
                  <a:moveTo>
                    <a:pt x="0" y="0"/>
                  </a:moveTo>
                  <a:lnTo>
                    <a:pt x="1438" y="8094"/>
                  </a:lnTo>
                </a:path>
              </a:pathLst>
            </a:custGeom>
            <a:noFill/>
            <a:ln w="9525" cap="flat">
              <a:solidFill>
                <a:srgbClr val="5FCAEE">
                  <a:alpha val="100000"/>
                </a:srgbClr>
              </a:solidFill>
              <a:prstDash val="solid"/>
              <a:round/>
            </a:ln>
          </p:spPr>
        </p:sp>
        <p:sp>
          <p:nvSpPr>
            <p:cNvPr id="1048623" name=""/>
            <p:cNvSpPr/>
            <p:nvPr/>
          </p:nvSpPr>
          <p:spPr>
            <a:xfrm rot="0">
              <a:off x="4479" y="2286"/>
              <a:ext cx="2241" cy="1494"/>
            </a:xfrm>
            <a:custGeom>
              <a:avLst/>
              <a:ahLst/>
              <a:rect l="0" t="0" r="r" b="b"/>
              <a:pathLst>
                <a:path w="5602" h="3735">
                  <a:moveTo>
                    <a:pt x="5602" y="0"/>
                  </a:moveTo>
                  <a:lnTo>
                    <a:pt x="0" y="3735"/>
                  </a:lnTo>
                </a:path>
              </a:pathLst>
            </a:custGeom>
            <a:noFill/>
            <a:ln w="9525" cap="flat">
              <a:solidFill>
                <a:srgbClr val="5FCAEE">
                  <a:alpha val="100000"/>
                </a:srgbClr>
              </a:solidFill>
              <a:prstDash val="solid"/>
              <a:round/>
            </a:ln>
          </p:spPr>
        </p:sp>
        <p:sp>
          <p:nvSpPr>
            <p:cNvPr id="1048624" name=""/>
            <p:cNvSpPr/>
            <p:nvPr/>
          </p:nvSpPr>
          <p:spPr>
            <a:xfrm rot="0">
              <a:off x="5298" y="540"/>
              <a:ext cx="1422" cy="3240"/>
            </a:xfrm>
            <a:custGeom>
              <a:avLst/>
              <a:ahLst/>
              <a:rect l="0" t="0" r="r" b="b"/>
              <a:pathLst>
                <a:path w="3554" h="8099">
                  <a:moveTo>
                    <a:pt x="3554" y="0"/>
                  </a:moveTo>
                  <a:lnTo>
                    <a:pt x="2414" y="0"/>
                  </a:lnTo>
                  <a:lnTo>
                    <a:pt x="0" y="8099"/>
                  </a:lnTo>
                  <a:lnTo>
                    <a:pt x="3554" y="8099"/>
                  </a:lnTo>
                  <a:lnTo>
                    <a:pt x="3554" y="0"/>
                  </a:lnTo>
                  <a:lnTo>
                    <a:pt x="3554" y="0"/>
                  </a:lnTo>
                </a:path>
              </a:pathLst>
            </a:custGeom>
            <a:solidFill>
              <a:srgbClr val="5FCAEE">
                <a:alpha val="35999"/>
              </a:srgbClr>
            </a:solidFill>
            <a:ln>
              <a:noFill/>
            </a:ln>
          </p:spPr>
        </p:sp>
        <p:sp>
          <p:nvSpPr>
            <p:cNvPr id="1048625" name=""/>
            <p:cNvSpPr/>
            <p:nvPr/>
          </p:nvSpPr>
          <p:spPr>
            <a:xfrm rot="0">
              <a:off x="5497" y="540"/>
              <a:ext cx="1223" cy="3240"/>
            </a:xfrm>
            <a:custGeom>
              <a:avLst/>
              <a:ahLst/>
              <a:rect l="0" t="0" r="r" b="b"/>
              <a:pathLst>
                <a:path w="3058" h="8099">
                  <a:moveTo>
                    <a:pt x="3058" y="0"/>
                  </a:moveTo>
                  <a:lnTo>
                    <a:pt x="0" y="0"/>
                  </a:lnTo>
                  <a:lnTo>
                    <a:pt x="1427" y="8099"/>
                  </a:lnTo>
                  <a:lnTo>
                    <a:pt x="3058" y="8099"/>
                  </a:lnTo>
                  <a:lnTo>
                    <a:pt x="3058" y="0"/>
                  </a:lnTo>
                  <a:lnTo>
                    <a:pt x="3058" y="0"/>
                  </a:lnTo>
                </a:path>
              </a:pathLst>
            </a:custGeom>
            <a:solidFill>
              <a:srgbClr val="5FCAEE">
                <a:alpha val="20000"/>
              </a:srgbClr>
            </a:solidFill>
            <a:ln>
              <a:noFill/>
            </a:ln>
          </p:spPr>
        </p:sp>
        <p:sp>
          <p:nvSpPr>
            <p:cNvPr id="1048626" name=""/>
            <p:cNvSpPr/>
            <p:nvPr/>
          </p:nvSpPr>
          <p:spPr>
            <a:xfrm rot="0">
              <a:off x="5181" y="1980"/>
              <a:ext cx="1539" cy="1800"/>
            </a:xfrm>
            <a:custGeom>
              <a:avLst/>
              <a:ahLst/>
              <a:rect l="0" t="0" r="r" b="b"/>
              <a:pathLst>
                <a:path w="3847" h="4499">
                  <a:moveTo>
                    <a:pt x="3847" y="0"/>
                  </a:moveTo>
                  <a:lnTo>
                    <a:pt x="0" y="4500"/>
                  </a:lnTo>
                  <a:lnTo>
                    <a:pt x="3847" y="4500"/>
                  </a:lnTo>
                  <a:lnTo>
                    <a:pt x="3847" y="0"/>
                  </a:lnTo>
                  <a:lnTo>
                    <a:pt x="3847" y="0"/>
                  </a:lnTo>
                </a:path>
              </a:pathLst>
            </a:custGeom>
            <a:solidFill>
              <a:srgbClr val="17AFE3">
                <a:alpha val="65999"/>
              </a:srgbClr>
            </a:solidFill>
            <a:ln>
              <a:noFill/>
            </a:ln>
          </p:spPr>
        </p:sp>
        <p:sp>
          <p:nvSpPr>
            <p:cNvPr id="1048627" name=""/>
            <p:cNvSpPr/>
            <p:nvPr/>
          </p:nvSpPr>
          <p:spPr>
            <a:xfrm rot="0">
              <a:off x="5372" y="540"/>
              <a:ext cx="1348" cy="3240"/>
            </a:xfrm>
            <a:custGeom>
              <a:avLst/>
              <a:ahLst/>
              <a:rect l="0" t="0" r="r" b="b"/>
              <a:pathLst>
                <a:path w="3370" h="8099">
                  <a:moveTo>
                    <a:pt x="3370" y="0"/>
                  </a:moveTo>
                  <a:lnTo>
                    <a:pt x="0" y="0"/>
                  </a:lnTo>
                  <a:lnTo>
                    <a:pt x="2917" y="8099"/>
                  </a:lnTo>
                  <a:lnTo>
                    <a:pt x="3370" y="8099"/>
                  </a:lnTo>
                  <a:lnTo>
                    <a:pt x="3370" y="0"/>
                  </a:lnTo>
                  <a:lnTo>
                    <a:pt x="3370" y="0"/>
                  </a:lnTo>
                </a:path>
              </a:pathLst>
            </a:custGeom>
            <a:solidFill>
              <a:srgbClr val="17AFE3">
                <a:alpha val="50000"/>
              </a:srgbClr>
            </a:solidFill>
            <a:ln>
              <a:noFill/>
            </a:ln>
          </p:spPr>
        </p:sp>
        <p:sp>
          <p:nvSpPr>
            <p:cNvPr id="1048628" name=""/>
            <p:cNvSpPr/>
            <p:nvPr/>
          </p:nvSpPr>
          <p:spPr>
            <a:xfrm rot="0">
              <a:off x="6108" y="540"/>
              <a:ext cx="612" cy="3240"/>
            </a:xfrm>
            <a:custGeom>
              <a:avLst/>
              <a:ahLst/>
              <a:rect l="0" t="0" r="r" b="b"/>
              <a:pathLst>
                <a:path w="1529" h="8099">
                  <a:moveTo>
                    <a:pt x="1529" y="0"/>
                  </a:moveTo>
                  <a:lnTo>
                    <a:pt x="1207" y="0"/>
                  </a:lnTo>
                  <a:lnTo>
                    <a:pt x="0" y="8099"/>
                  </a:lnTo>
                  <a:lnTo>
                    <a:pt x="1529" y="8099"/>
                  </a:lnTo>
                  <a:lnTo>
                    <a:pt x="1529" y="0"/>
                  </a:lnTo>
                  <a:lnTo>
                    <a:pt x="1529" y="0"/>
                  </a:lnTo>
                </a:path>
              </a:pathLst>
            </a:custGeom>
            <a:solidFill>
              <a:srgbClr val="2D83C3">
                <a:alpha val="70000"/>
              </a:srgbClr>
            </a:solidFill>
            <a:ln>
              <a:noFill/>
            </a:ln>
          </p:spPr>
        </p:sp>
        <p:sp>
          <p:nvSpPr>
            <p:cNvPr id="1048629" name=""/>
            <p:cNvSpPr/>
            <p:nvPr/>
          </p:nvSpPr>
          <p:spPr>
            <a:xfrm rot="0">
              <a:off x="6127" y="540"/>
              <a:ext cx="593" cy="3240"/>
            </a:xfrm>
            <a:custGeom>
              <a:avLst/>
              <a:ahLst/>
              <a:rect l="0" t="0" r="r" b="b"/>
              <a:pathLst>
                <a:path w="1483" h="8099">
                  <a:moveTo>
                    <a:pt x="1483" y="0"/>
                  </a:moveTo>
                  <a:lnTo>
                    <a:pt x="0" y="0"/>
                  </a:lnTo>
                  <a:lnTo>
                    <a:pt x="1316" y="8099"/>
                  </a:lnTo>
                  <a:lnTo>
                    <a:pt x="1483" y="8099"/>
                  </a:lnTo>
                  <a:lnTo>
                    <a:pt x="1483" y="0"/>
                  </a:lnTo>
                  <a:lnTo>
                    <a:pt x="1483" y="0"/>
                  </a:lnTo>
                </a:path>
              </a:pathLst>
            </a:custGeom>
            <a:solidFill>
              <a:srgbClr val="226192">
                <a:alpha val="79999"/>
              </a:srgbClr>
            </a:solidFill>
            <a:ln>
              <a:noFill/>
            </a:ln>
          </p:spPr>
        </p:sp>
        <p:sp>
          <p:nvSpPr>
            <p:cNvPr id="1048630" name=""/>
            <p:cNvSpPr/>
            <p:nvPr/>
          </p:nvSpPr>
          <p:spPr>
            <a:xfrm rot="0">
              <a:off x="5861" y="2236"/>
              <a:ext cx="859" cy="1544"/>
            </a:xfrm>
            <a:custGeom>
              <a:avLst/>
              <a:ahLst/>
              <a:rect l="0" t="0" r="r" b="b"/>
              <a:pathLst>
                <a:path w="2148" h="3858">
                  <a:moveTo>
                    <a:pt x="2148" y="0"/>
                  </a:moveTo>
                  <a:lnTo>
                    <a:pt x="0" y="3858"/>
                  </a:lnTo>
                  <a:lnTo>
                    <a:pt x="2148" y="3858"/>
                  </a:lnTo>
                  <a:lnTo>
                    <a:pt x="2148" y="0"/>
                  </a:lnTo>
                  <a:lnTo>
                    <a:pt x="2148" y="0"/>
                  </a:lnTo>
                </a:path>
              </a:pathLst>
            </a:custGeom>
            <a:solidFill>
              <a:srgbClr val="17AFE3">
                <a:alpha val="65999"/>
              </a:srgbClr>
            </a:solidFill>
            <a:ln>
              <a:noFill/>
            </a:ln>
          </p:spPr>
        </p:sp>
      </p:grpSp>
      <p:sp>
        <p:nvSpPr>
          <p:cNvPr id="1048631" name=""/>
          <p:cNvSpPr/>
          <p:nvPr/>
        </p:nvSpPr>
        <p:spPr>
          <a:xfrm rot="0">
            <a:off x="1524000" y="3865562"/>
            <a:ext cx="336550" cy="2135187"/>
          </a:xfrm>
          <a:custGeom>
            <a:avLst/>
            <a:ahLst/>
            <a:rect l="0" t="0" r="r" b="b"/>
            <a:pathLst>
              <a:path w="528" h="3363">
                <a:moveTo>
                  <a:pt x="0" y="0"/>
                </a:moveTo>
                <a:lnTo>
                  <a:pt x="0" y="3363"/>
                </a:lnTo>
                <a:lnTo>
                  <a:pt x="528" y="3363"/>
                </a:lnTo>
                <a:lnTo>
                  <a:pt x="0" y="0"/>
                </a:lnTo>
                <a:lnTo>
                  <a:pt x="0" y="0"/>
                </a:lnTo>
              </a:path>
            </a:pathLst>
          </a:custGeom>
          <a:solidFill>
            <a:srgbClr val="5FCAEE">
              <a:alpha val="70000"/>
            </a:srgbClr>
          </a:solidFill>
          <a:ln>
            <a:noFill/>
          </a:ln>
        </p:spPr>
      </p:sp>
      <p:sp>
        <p:nvSpPr>
          <p:cNvPr id="1048632" name=""/>
          <p:cNvSpPr/>
          <p:nvPr/>
        </p:nvSpPr>
        <p:spPr>
          <a:xfrm rot="0">
            <a:off x="7046912" y="1193800"/>
            <a:ext cx="271462" cy="271462"/>
          </a:xfrm>
          <a:custGeom>
            <a:avLst/>
            <a:ahLst/>
            <a:rect l="0" t="0" r="r" b="b"/>
            <a:pathLst>
              <a:path w="427" h="427">
                <a:moveTo>
                  <a:pt x="213" y="0"/>
                </a:moveTo>
                <a:lnTo>
                  <a:pt x="156" y="7"/>
                </a:lnTo>
                <a:lnTo>
                  <a:pt x="105" y="29"/>
                </a:lnTo>
                <a:lnTo>
                  <a:pt x="62" y="62"/>
                </a:lnTo>
                <a:lnTo>
                  <a:pt x="29" y="105"/>
                </a:lnTo>
                <a:lnTo>
                  <a:pt x="7" y="156"/>
                </a:lnTo>
                <a:lnTo>
                  <a:pt x="0" y="213"/>
                </a:lnTo>
                <a:lnTo>
                  <a:pt x="7" y="270"/>
                </a:lnTo>
                <a:lnTo>
                  <a:pt x="29" y="321"/>
                </a:lnTo>
                <a:lnTo>
                  <a:pt x="62" y="364"/>
                </a:lnTo>
                <a:lnTo>
                  <a:pt x="105" y="398"/>
                </a:lnTo>
                <a:lnTo>
                  <a:pt x="156" y="419"/>
                </a:lnTo>
                <a:lnTo>
                  <a:pt x="213" y="427"/>
                </a:lnTo>
                <a:lnTo>
                  <a:pt x="270" y="419"/>
                </a:lnTo>
                <a:lnTo>
                  <a:pt x="321" y="398"/>
                </a:lnTo>
                <a:lnTo>
                  <a:pt x="364" y="364"/>
                </a:lnTo>
                <a:lnTo>
                  <a:pt x="398" y="321"/>
                </a:lnTo>
                <a:lnTo>
                  <a:pt x="419" y="270"/>
                </a:lnTo>
                <a:lnTo>
                  <a:pt x="427" y="213"/>
                </a:lnTo>
                <a:lnTo>
                  <a:pt x="419" y="156"/>
                </a:lnTo>
                <a:lnTo>
                  <a:pt x="398" y="105"/>
                </a:lnTo>
                <a:lnTo>
                  <a:pt x="364" y="62"/>
                </a:lnTo>
                <a:lnTo>
                  <a:pt x="321" y="29"/>
                </a:lnTo>
                <a:lnTo>
                  <a:pt x="270" y="7"/>
                </a:lnTo>
                <a:lnTo>
                  <a:pt x="213" y="0"/>
                </a:lnTo>
                <a:lnTo>
                  <a:pt x="213" y="0"/>
                </a:lnTo>
              </a:path>
            </a:pathLst>
          </a:custGeom>
          <a:solidFill>
            <a:srgbClr val="EBEBEB"/>
          </a:solidFill>
          <a:ln>
            <a:noFill/>
          </a:ln>
        </p:spPr>
      </p:sp>
      <p:sp>
        <p:nvSpPr>
          <p:cNvPr id="1048633" name=""/>
          <p:cNvSpPr/>
          <p:nvPr/>
        </p:nvSpPr>
        <p:spPr>
          <a:xfrm rot="0">
            <a:off x="9782175" y="5065712"/>
            <a:ext cx="485775" cy="485775"/>
          </a:xfrm>
          <a:custGeom>
            <a:avLst/>
            <a:ahLst/>
            <a:rect l="0" t="0" r="r" b="b"/>
            <a:pathLst>
              <a:path w="764" h="765">
                <a:moveTo>
                  <a:pt x="382" y="0"/>
                </a:moveTo>
                <a:lnTo>
                  <a:pt x="325" y="4"/>
                </a:lnTo>
                <a:lnTo>
                  <a:pt x="272" y="16"/>
                </a:lnTo>
                <a:lnTo>
                  <a:pt x="221" y="35"/>
                </a:lnTo>
                <a:lnTo>
                  <a:pt x="174" y="61"/>
                </a:lnTo>
                <a:lnTo>
                  <a:pt x="131" y="93"/>
                </a:lnTo>
                <a:lnTo>
                  <a:pt x="93" y="131"/>
                </a:lnTo>
                <a:lnTo>
                  <a:pt x="61" y="174"/>
                </a:lnTo>
                <a:lnTo>
                  <a:pt x="35" y="221"/>
                </a:lnTo>
                <a:lnTo>
                  <a:pt x="16" y="272"/>
                </a:lnTo>
                <a:lnTo>
                  <a:pt x="4" y="325"/>
                </a:lnTo>
                <a:lnTo>
                  <a:pt x="0" y="382"/>
                </a:lnTo>
                <a:lnTo>
                  <a:pt x="4" y="439"/>
                </a:lnTo>
                <a:lnTo>
                  <a:pt x="16" y="492"/>
                </a:lnTo>
                <a:lnTo>
                  <a:pt x="35" y="543"/>
                </a:lnTo>
                <a:lnTo>
                  <a:pt x="61" y="590"/>
                </a:lnTo>
                <a:lnTo>
                  <a:pt x="93" y="633"/>
                </a:lnTo>
                <a:lnTo>
                  <a:pt x="131" y="671"/>
                </a:lnTo>
                <a:lnTo>
                  <a:pt x="174" y="703"/>
                </a:lnTo>
                <a:lnTo>
                  <a:pt x="221" y="729"/>
                </a:lnTo>
                <a:lnTo>
                  <a:pt x="272" y="748"/>
                </a:lnTo>
                <a:lnTo>
                  <a:pt x="325" y="760"/>
                </a:lnTo>
                <a:lnTo>
                  <a:pt x="382" y="765"/>
                </a:lnTo>
                <a:lnTo>
                  <a:pt x="439" y="760"/>
                </a:lnTo>
                <a:lnTo>
                  <a:pt x="492" y="748"/>
                </a:lnTo>
                <a:lnTo>
                  <a:pt x="543" y="729"/>
                </a:lnTo>
                <a:lnTo>
                  <a:pt x="590" y="703"/>
                </a:lnTo>
                <a:lnTo>
                  <a:pt x="633" y="671"/>
                </a:lnTo>
                <a:lnTo>
                  <a:pt x="671" y="633"/>
                </a:lnTo>
                <a:lnTo>
                  <a:pt x="703" y="590"/>
                </a:lnTo>
                <a:lnTo>
                  <a:pt x="729" y="543"/>
                </a:lnTo>
                <a:lnTo>
                  <a:pt x="748" y="492"/>
                </a:lnTo>
                <a:lnTo>
                  <a:pt x="760" y="439"/>
                </a:lnTo>
                <a:lnTo>
                  <a:pt x="764" y="382"/>
                </a:lnTo>
                <a:lnTo>
                  <a:pt x="760" y="325"/>
                </a:lnTo>
                <a:lnTo>
                  <a:pt x="748" y="272"/>
                </a:lnTo>
                <a:lnTo>
                  <a:pt x="729" y="221"/>
                </a:lnTo>
                <a:lnTo>
                  <a:pt x="703" y="174"/>
                </a:lnTo>
                <a:lnTo>
                  <a:pt x="671" y="131"/>
                </a:lnTo>
                <a:lnTo>
                  <a:pt x="633" y="93"/>
                </a:lnTo>
                <a:lnTo>
                  <a:pt x="590" y="61"/>
                </a:lnTo>
                <a:lnTo>
                  <a:pt x="543" y="35"/>
                </a:lnTo>
                <a:lnTo>
                  <a:pt x="492" y="16"/>
                </a:lnTo>
                <a:lnTo>
                  <a:pt x="439" y="4"/>
                </a:lnTo>
                <a:lnTo>
                  <a:pt x="382" y="0"/>
                </a:lnTo>
                <a:lnTo>
                  <a:pt x="382" y="0"/>
                </a:lnTo>
              </a:path>
            </a:pathLst>
          </a:custGeom>
          <a:solidFill>
            <a:srgbClr val="2D83C3"/>
          </a:solidFill>
          <a:ln>
            <a:noFill/>
          </a:ln>
        </p:spPr>
      </p:sp>
      <p:pic>
        <p:nvPicPr>
          <p:cNvPr id="2097153" name=""/>
          <p:cNvPicPr>
            <a:picLocks/>
          </p:cNvPicPr>
          <p:nvPr/>
        </p:nvPicPr>
        <p:blipFill>
          <a:blip xmlns:r="http://schemas.openxmlformats.org/officeDocument/2006/relationships" r:embed="rId1"/>
          <a:srcRect l="0" t="0" r="0" b="0"/>
          <a:stretch>
            <a:fillRect/>
          </a:stretch>
        </p:blipFill>
        <p:spPr>
          <a:xfrm rot="0">
            <a:off x="9539288" y="5457825"/>
            <a:ext cx="185737" cy="185737"/>
          </a:xfrm>
          <a:prstGeom prst="rect"/>
          <a:noFill/>
          <a:ln>
            <a:noFill/>
          </a:ln>
        </p:spPr>
      </p:pic>
      <p:sp>
        <p:nvSpPr>
          <p:cNvPr id="1048634" name=""/>
          <p:cNvSpPr/>
          <p:nvPr>
            <p:ph type="title" sz="full" idx="0"/>
          </p:nvPr>
        </p:nvSpPr>
        <p:spPr>
          <a:xfrm rot="0">
            <a:off x="2078037" y="1155700"/>
            <a:ext cx="2881312" cy="552450"/>
          </a:xfrm>
          <a:prstGeom prst="rect"/>
          <a:gradFill rotWithShape="1">
            <a:gsLst>
              <a:gs pos="0">
                <a:srgbClr val="E44874">
                  <a:alpha val="100000"/>
                </a:srgbClr>
              </a:gs>
              <a:gs pos="0">
                <a:srgbClr val="E44874">
                  <a:alpha val="100000"/>
                </a:srgbClr>
              </a:gs>
              <a:gs pos="100000">
                <a:srgbClr val="D93A6A">
                  <a:alpha val="100000"/>
                </a:srgbClr>
              </a:gs>
            </a:gsLst>
            <a:lin ang="5400000" scaled="1"/>
          </a:gradFill>
          <a:ln>
            <a:noFill/>
          </a:ln>
          <a:scene3d>
            <a:camera prst="legacyObliqueFront">
              <a:rot lat="0" lon="0" rev="0"/>
            </a:camera>
            <a:lightRig dir="t" rig="legacyFlat4"/>
          </a:scene3d>
          <a:sp3d extrusionH="0" prstMaterial="legacyPlastic">
            <a:bevelT w="13500" h="13500" prst="angle"/>
            <a:bevelB w="13500" h="13500" prst="angle"/>
          </a:sp3d>
        </p:spPr>
        <p:txBody>
          <a:bodyPr anchor="ctr" bIns="0" lIns="0" rIns="0" tIns="10001" vert="horz">
            <a:spAutoFit/>
          </a:bodyPr>
          <a:lstStyle>
            <a:lvl1pPr algn="l" eaLnBrk="1" fontAlgn="base" hangingPunct="1" indent="0" latinLnBrk="0" marL="0" rtl="0">
              <a:lnSpc>
                <a:spcPct val="100000"/>
              </a:lnSpc>
              <a:spcBef>
                <a:spcPct val="0"/>
              </a:spcBef>
              <a:spcAft>
                <a:spcPct val="0"/>
              </a:spcAft>
              <a:buFontTx/>
              <a:buNone/>
              <a:defRPr baseline="0" sz="3600" u="none">
                <a:solidFill>
                  <a:schemeClr val="dk2"/>
                </a:solidFill>
                <a:latin typeface="Century Gothic" pitchFamily="0" charset="0"/>
                <a:ea typeface="宋体" pitchFamily="0" charset="0"/>
              </a:defRPr>
            </a:lvl1pPr>
          </a:lstStyle>
          <a:p>
            <a:pPr indent="0" lvl="0" marL="9525">
              <a:lnSpc>
                <a:spcPct val="100000"/>
              </a:lnSpc>
              <a:spcBef>
                <a:spcPts val="87"/>
              </a:spcBef>
              <a:buFontTx/>
              <a:buNone/>
            </a:pPr>
            <a:r>
              <a:rPr altLang="en-US" lang="zh-CN">
                <a:solidFill>
                  <a:srgbClr val="FFFFFF"/>
                </a:solidFill>
                <a:latin typeface="Century Gothic" pitchFamily="0" charset="0"/>
                <a:ea typeface="宋体" pitchFamily="0" charset="0"/>
              </a:rPr>
              <a:t>A</a:t>
            </a:r>
            <a:r>
              <a:rPr altLang="en-US" lang="zh-CN">
                <a:solidFill>
                  <a:srgbClr val="FFFFFF"/>
                </a:solidFill>
                <a:latin typeface="Century Gothic" pitchFamily="0" charset="0"/>
                <a:ea typeface="宋体" pitchFamily="0" charset="0"/>
              </a:rPr>
              <a:t>G</a:t>
            </a:r>
            <a:r>
              <a:rPr altLang="en-US" lang="zh-CN">
                <a:solidFill>
                  <a:srgbClr val="FFFFFF"/>
                </a:solidFill>
                <a:latin typeface="Century Gothic" pitchFamily="0" charset="0"/>
                <a:ea typeface="宋体" pitchFamily="0" charset="0"/>
              </a:rPr>
              <a:t>E</a:t>
            </a:r>
            <a:r>
              <a:rPr altLang="en-US" lang="zh-CN">
                <a:solidFill>
                  <a:srgbClr val="FFFFFF"/>
                </a:solidFill>
                <a:latin typeface="Century Gothic" pitchFamily="0" charset="0"/>
                <a:ea typeface="宋体" pitchFamily="0" charset="0"/>
              </a:rPr>
              <a:t>N</a:t>
            </a:r>
            <a:r>
              <a:rPr altLang="en-US" lang="zh-CN">
                <a:solidFill>
                  <a:srgbClr val="FFFFFF"/>
                </a:solidFill>
                <a:latin typeface="Century Gothic" pitchFamily="0" charset="0"/>
                <a:ea typeface="宋体" pitchFamily="0" charset="0"/>
              </a:rPr>
              <a:t>DA</a:t>
            </a:r>
          </a:p>
        </p:txBody>
      </p:sp>
      <p:sp>
        <p:nvSpPr>
          <p:cNvPr id="1048635" name=""/>
          <p:cNvSpPr/>
          <p:nvPr>
            <p:ph type="sldNum" sz="quarter" idx="4"/>
          </p:nvPr>
        </p:nvSpPr>
        <p:spPr>
          <a:xfrm rot="0">
            <a:off x="10352088" y="630237"/>
            <a:ext cx="838200" cy="433387"/>
          </a:xfrm>
          <a:prstGeom prst="rect"/>
          <a:noFill/>
          <a:ln>
            <a:noFill/>
          </a:ln>
        </p:spPr>
        <p:txBody>
          <a:bodyPr anchor="b" bIns="0" lIns="0" rIns="0" tIns="5239"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28575">
              <a:lnSpc>
                <a:spcPct val="100000"/>
              </a:lnSpc>
              <a:spcBef>
                <a:spcPts val="50"/>
              </a:spcBef>
              <a:buFontTx/>
              <a:buNone/>
            </a:pPr>
            <a:fld id="{566ABCEB-ACFC-4714-9973-3DA970169C29}" type="slidenum">
              <a:rPr altLang="en-US" sz="2800" lang="zh-CN">
                <a:solidFill>
                  <a:schemeClr val="lt1"/>
                </a:solidFill>
                <a:latin typeface="Century Gothic" pitchFamily="0" charset="0"/>
                <a:ea typeface="宋体" pitchFamily="0" charset="0"/>
              </a:rPr>
              <a:pPr algn="ctr" indent="0" lvl="0" marL="28575">
                <a:lnSpc>
                  <a:spcPct val="100000"/>
                </a:lnSpc>
                <a:spcBef>
                  <a:spcPts val="50"/>
                </a:spcBef>
                <a:buFontTx/>
                <a:buNone/>
              </a:pPr>
              <a:t>3</a:t>
            </a:fld>
            <a:endParaRPr altLang="en-US" sz="2800" lang="zh-CN">
              <a:solidFill>
                <a:schemeClr val="lt1"/>
              </a:solidFill>
              <a:latin typeface="Century Gothic" pitchFamily="0" charset="0"/>
              <a:ea typeface="宋体" pitchFamily="0" charset="0"/>
            </a:endParaRPr>
          </a:p>
        </p:txBody>
      </p:sp>
      <p:sp>
        <p:nvSpPr>
          <p:cNvPr id="1048636" name=""/>
          <p:cNvSpPr/>
          <p:nvPr/>
        </p:nvSpPr>
        <p:spPr>
          <a:xfrm rot="0">
            <a:off x="3567112" y="2041525"/>
            <a:ext cx="3771900" cy="3024187"/>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endParaRPr altLang="en-US" sz="1800" lang="zh-CN">
              <a:solidFill>
                <a:srgbClr val="0D0D0D"/>
              </a:solidFill>
              <a:latin typeface="Algerian" pitchFamily="82" charset="0"/>
              <a:ea typeface="宋体" pitchFamily="0" charset="0"/>
            </a:endParaRPr>
          </a:p>
          <a:p>
            <a:pPr algn="l" indent="0" lvl="0" marL="0">
              <a:buSzPct val="100000"/>
              <a:buFontTx/>
              <a:buAutoNum type="arabicPeriod" startAt="1"/>
            </a:pPr>
            <a:r>
              <a:rPr altLang="en-US" sz="1800" lang="zh-CN">
                <a:solidFill>
                  <a:srgbClr val="0D0D0D"/>
                </a:solidFill>
                <a:latin typeface="Algerian" pitchFamily="82" charset="0"/>
                <a:ea typeface="宋体" pitchFamily="0" charset="0"/>
              </a:rPr>
              <a:t>Problem Statement</a:t>
            </a:r>
          </a:p>
          <a:p>
            <a:pPr algn="l" indent="0" lvl="0" marL="0">
              <a:buSzPct val="100000"/>
              <a:buFontTx/>
              <a:buAutoNum type="arabicPeriod" startAt="1"/>
            </a:pPr>
            <a:r>
              <a:rPr altLang="en-US" sz="1800" lang="zh-CN">
                <a:solidFill>
                  <a:srgbClr val="0D0D0D"/>
                </a:solidFill>
                <a:latin typeface="Algerian" pitchFamily="82" charset="0"/>
                <a:ea typeface="宋体" pitchFamily="0" charset="0"/>
              </a:rPr>
              <a:t>Project Overview</a:t>
            </a:r>
          </a:p>
          <a:p>
            <a:pPr algn="l" indent="0" lvl="0" marL="0">
              <a:buSzPct val="100000"/>
              <a:buFontTx/>
              <a:buAutoNum type="arabicPeriod" startAt="1"/>
            </a:pPr>
            <a:r>
              <a:rPr altLang="en-US" sz="1800" lang="zh-CN">
                <a:solidFill>
                  <a:srgbClr val="0D0D0D"/>
                </a:solidFill>
                <a:latin typeface="Algerian" pitchFamily="82" charset="0"/>
                <a:ea typeface="宋体" pitchFamily="0" charset="0"/>
              </a:rPr>
              <a:t>End Users</a:t>
            </a:r>
          </a:p>
          <a:p>
            <a:pPr algn="l" indent="0" lvl="0" marL="0">
              <a:buSzPct val="100000"/>
              <a:buFontTx/>
              <a:buAutoNum type="arabicPeriod" startAt="1"/>
            </a:pPr>
            <a:r>
              <a:rPr altLang="en-US" sz="1800" lang="zh-CN">
                <a:solidFill>
                  <a:srgbClr val="0D0D0D"/>
                </a:solidFill>
                <a:latin typeface="Algerian" pitchFamily="82" charset="0"/>
                <a:ea typeface="宋体" pitchFamily="0" charset="0"/>
              </a:rPr>
              <a:t>Tools and Technologies</a:t>
            </a:r>
          </a:p>
          <a:p>
            <a:pPr algn="l" indent="0" lvl="0" marL="0">
              <a:buSzPct val="100000"/>
              <a:buFontTx/>
              <a:buAutoNum type="arabicPeriod" startAt="1"/>
            </a:pPr>
            <a:r>
              <a:rPr altLang="en-US" sz="1800" lang="zh-CN">
                <a:solidFill>
                  <a:srgbClr val="0D0D0D"/>
                </a:solidFill>
                <a:latin typeface="Algerian" pitchFamily="82" charset="0"/>
                <a:ea typeface="宋体" pitchFamily="0" charset="0"/>
              </a:rPr>
              <a:t>Portfolio design and Layout</a:t>
            </a:r>
          </a:p>
          <a:p>
            <a:pPr algn="l" indent="0" lvl="0" marL="0">
              <a:buSzPct val="100000"/>
              <a:buFontTx/>
              <a:buAutoNum type="arabicPeriod" startAt="1"/>
            </a:pPr>
            <a:r>
              <a:rPr altLang="en-US" sz="1800" lang="zh-CN">
                <a:solidFill>
                  <a:srgbClr val="0D0D0D"/>
                </a:solidFill>
                <a:latin typeface="Algerian" pitchFamily="82" charset="0"/>
                <a:ea typeface="宋体" pitchFamily="0" charset="0"/>
              </a:rPr>
              <a:t>Features and Functionality</a:t>
            </a:r>
          </a:p>
          <a:p>
            <a:pPr algn="l" indent="0" lvl="0" marL="0">
              <a:buSzPct val="100000"/>
              <a:buFontTx/>
              <a:buAutoNum type="arabicPeriod" startAt="1"/>
            </a:pPr>
            <a:r>
              <a:rPr altLang="en-US" sz="1800" lang="zh-CN">
                <a:solidFill>
                  <a:srgbClr val="0D0D0D"/>
                </a:solidFill>
                <a:latin typeface="Algerian" pitchFamily="82" charset="0"/>
                <a:ea typeface="宋体" pitchFamily="0" charset="0"/>
              </a:rPr>
              <a:t>Results and </a:t>
            </a:r>
            <a:r>
              <a:rPr altLang="en-US" sz="1800" lang="zh-CN">
                <a:solidFill>
                  <a:srgbClr val="0D0D0D"/>
                </a:solidFill>
                <a:latin typeface="Algerian" pitchFamily="82" charset="0"/>
                <a:ea typeface="宋体" pitchFamily="0" charset="0"/>
              </a:rPr>
              <a:t>Screenshots</a:t>
            </a:r>
          </a:p>
          <a:p>
            <a:pPr algn="l" indent="0" lvl="0" marL="0">
              <a:buSzPct val="100000"/>
              <a:buFontTx/>
              <a:buAutoNum type="arabicPeriod" startAt="1"/>
            </a:pPr>
            <a:r>
              <a:rPr altLang="en-US" sz="1800" lang="zh-CN">
                <a:solidFill>
                  <a:srgbClr val="0D0D0D"/>
                </a:solidFill>
                <a:latin typeface="Algerian" pitchFamily="82" charset="0"/>
                <a:ea typeface="宋体" pitchFamily="0" charset="0"/>
              </a:rPr>
              <a:t>Conclusion</a:t>
            </a:r>
          </a:p>
          <a:p>
            <a:pPr algn="l" indent="0" lvl="0" marL="0">
              <a:buSzPct val="100000"/>
              <a:buFontTx/>
              <a:buAutoNum type="arabicPeriod" startAt="1"/>
            </a:pPr>
            <a:r>
              <a:rPr altLang="en-US" sz="1800" lang="zh-CN">
                <a:solidFill>
                  <a:srgbClr val="0D0D0D"/>
                </a:solidFill>
                <a:latin typeface="Algerian" pitchFamily="82" charset="0"/>
                <a:ea typeface="宋体" pitchFamily="0" charset="0"/>
              </a:rPr>
              <a:t>Github</a:t>
            </a:r>
            <a:r>
              <a:rPr altLang="en-US" sz="1800" lang="zh-CN">
                <a:solidFill>
                  <a:srgbClr val="0D0D0D"/>
                </a:solidFill>
                <a:latin typeface="Algerian" pitchFamily="82" charset="0"/>
                <a:ea typeface="宋体" pitchFamily="0" charset="0"/>
              </a:rPr>
              <a:t> Link</a:t>
            </a:r>
          </a:p>
          <a:p>
            <a:pPr indent="0" lvl="0" marL="0">
              <a:buFontTx/>
              <a:buNone/>
            </a:pPr>
            <a:endParaRPr altLang="en-US" sz="1800" lang="zh-CN">
              <a:latin typeface="Algerian" pitchFamily="82" charset="0"/>
              <a:ea typeface="宋体" pitchFamily="0" charset="0"/>
            </a:endParaRPr>
          </a:p>
        </p:txBody>
      </p:sp>
    </p:spTree>
  </p:cSld>
  <p:clrMapOvr>
    <a:masterClrMapping/>
  </p:clrMapOvr>
  <p:transition spd="fast" advClick="1"/>
</p:sld>
</file>

<file path=ppt/slides/slide4.xml><?xml version="1.0" encoding="utf-8"?>
<p:sld xmlns:a="http://schemas.openxmlformats.org/drawingml/2006/main" xmlns:r="http://schemas.openxmlformats.org/officeDocument/2006/relationships" xmlns:p="http://schemas.openxmlformats.org/presentationml/2006/main" show="1" showMasterSp="1">
  <p:cSld>
    <p:spTree>
      <p:nvGrpSpPr>
        <p:cNvPr id="41" name=""/>
        <p:cNvGrpSpPr/>
        <p:nvPr/>
      </p:nvGrpSpPr>
      <p:grpSpPr>
        <a:xfrm rot="0">
          <a:off x="0" y="0"/>
          <a:ext cx="0" cy="0"/>
          <a:chOff x="0" y="0"/>
          <a:chExt cx="0" cy="0"/>
        </a:xfrm>
      </p:grpSpPr>
      <p:sp>
        <p:nvSpPr>
          <p:cNvPr id="1048637" name=""/>
          <p:cNvSpPr/>
          <p:nvPr>
            <p:ph type="title" sz="full" idx="0"/>
          </p:nvPr>
        </p:nvSpPr>
        <p:spPr>
          <a:xfrm rot="0">
            <a:off x="1693862" y="1157446"/>
            <a:ext cx="4227512" cy="952183"/>
          </a:xfrm>
          <a:prstGeom prst="rect"/>
          <a:gradFill rotWithShape="1">
            <a:gsLst>
              <a:gs pos="0">
                <a:srgbClr val="E44874">
                  <a:alpha val="100000"/>
                </a:srgbClr>
              </a:gs>
              <a:gs pos="0">
                <a:srgbClr val="E44874">
                  <a:alpha val="100000"/>
                </a:srgbClr>
              </a:gs>
              <a:gs pos="100000">
                <a:srgbClr val="D93A6A">
                  <a:alpha val="100000"/>
                </a:srgbClr>
              </a:gs>
            </a:gsLst>
            <a:lin ang="5400000" scaled="1"/>
          </a:gradFill>
          <a:ln>
            <a:noFill/>
          </a:ln>
          <a:scene3d>
            <a:camera prst="legacyObliqueFront">
              <a:rot lat="0" lon="0" rev="0"/>
            </a:camera>
            <a:lightRig dir="t" rig="legacyFlat4"/>
          </a:scene3d>
          <a:sp3d extrusionH="0" prstMaterial="legacyPlastic">
            <a:bevelT w="13500" h="13500" prst="angle"/>
            <a:bevelB w="13500" h="13500" prst="angle"/>
          </a:sp3d>
        </p:spPr>
        <p:txBody>
          <a:bodyPr anchor="ctr" bIns="0" lIns="0" rIns="0" tIns="12383" vert="horz">
            <a:spAutoFit/>
          </a:bodyPr>
          <a:lstStyle>
            <a:lvl1pPr algn="l" eaLnBrk="1" fontAlgn="base" hangingPunct="1" indent="0" latinLnBrk="0" marL="0" rtl="0">
              <a:lnSpc>
                <a:spcPct val="100000"/>
              </a:lnSpc>
              <a:spcBef>
                <a:spcPct val="0"/>
              </a:spcBef>
              <a:spcAft>
                <a:spcPct val="0"/>
              </a:spcAft>
              <a:buFontTx/>
              <a:buNone/>
              <a:defRPr baseline="0" sz="3600" u="none">
                <a:solidFill>
                  <a:schemeClr val="dk2"/>
                </a:solidFill>
                <a:latin typeface="Century Gothic" pitchFamily="0" charset="0"/>
                <a:ea typeface="宋体" pitchFamily="0" charset="0"/>
              </a:defRPr>
            </a:lvl1pPr>
          </a:lstStyle>
          <a:p>
            <a:pPr indent="0" lvl="0" marL="9525">
              <a:lnSpc>
                <a:spcPct val="100000"/>
              </a:lnSpc>
              <a:spcBef>
                <a:spcPts val="100"/>
              </a:spcBef>
              <a:buFontTx/>
              <a:buNone/>
              <a:tabLst>
                <a:tab algn="l" pos="2044700"/>
              </a:tabLst>
            </a:pPr>
            <a:r>
              <a:rPr altLang="en-US" sz="3100" lang="zh-CN">
                <a:solidFill>
                  <a:srgbClr val="FFFFFF"/>
                </a:solidFill>
                <a:latin typeface="Century Gothic" pitchFamily="0" charset="0"/>
                <a:ea typeface="宋体" pitchFamily="0" charset="0"/>
              </a:rPr>
              <a:t>P</a:t>
            </a:r>
            <a:r>
              <a:rPr altLang="en-US" sz="3100" lang="zh-CN">
                <a:solidFill>
                  <a:srgbClr val="FFFFFF"/>
                </a:solidFill>
                <a:latin typeface="Century Gothic" pitchFamily="0" charset="0"/>
                <a:ea typeface="宋体" pitchFamily="0" charset="0"/>
              </a:rPr>
              <a:t>ROB</a:t>
            </a:r>
            <a:r>
              <a:rPr altLang="en-US" sz="3100" lang="zh-CN">
                <a:solidFill>
                  <a:srgbClr val="FFFFFF"/>
                </a:solidFill>
                <a:latin typeface="Century Gothic" pitchFamily="0" charset="0"/>
                <a:ea typeface="宋体" pitchFamily="0" charset="0"/>
              </a:rPr>
              <a:t>L</a:t>
            </a:r>
            <a:r>
              <a:rPr altLang="en-US" sz="3100" lang="zh-CN">
                <a:solidFill>
                  <a:srgbClr val="FFFFFF"/>
                </a:solidFill>
                <a:latin typeface="Century Gothic" pitchFamily="0" charset="0"/>
                <a:ea typeface="宋体" pitchFamily="0" charset="0"/>
              </a:rPr>
              <a:t>E</a:t>
            </a:r>
            <a:r>
              <a:rPr altLang="en-US" sz="3100" lang="zh-CN">
                <a:solidFill>
                  <a:srgbClr val="FFFFFF"/>
                </a:solidFill>
                <a:latin typeface="Century Gothic" pitchFamily="0" charset="0"/>
                <a:ea typeface="宋体" pitchFamily="0" charset="0"/>
              </a:rPr>
              <a:t>M</a:t>
            </a:r>
            <a:r>
              <a:rPr altLang="en-US" sz="3100" lang="zh-CN">
                <a:solidFill>
                  <a:srgbClr val="FFFFFF"/>
                </a:solidFill>
                <a:latin typeface="Century Gothic" pitchFamily="0" charset="0"/>
                <a:ea typeface="宋体" pitchFamily="0" charset="0"/>
              </a:rPr>
              <a:t>	</a:t>
            </a:r>
            <a:r>
              <a:rPr altLang="en-US" sz="3100" lang="zh-CN">
                <a:solidFill>
                  <a:srgbClr val="FFFFFF"/>
                </a:solidFill>
                <a:latin typeface="Century Gothic" pitchFamily="0" charset="0"/>
                <a:ea typeface="宋体" pitchFamily="0" charset="0"/>
              </a:rPr>
              <a:t>S</a:t>
            </a:r>
            <a:r>
              <a:rPr altLang="en-US" sz="3100" lang="zh-CN">
                <a:solidFill>
                  <a:srgbClr val="FFFFFF"/>
                </a:solidFill>
                <a:latin typeface="Century Gothic" pitchFamily="0" charset="0"/>
                <a:ea typeface="宋体" pitchFamily="0" charset="0"/>
              </a:rPr>
              <a:t>T</a:t>
            </a:r>
            <a:r>
              <a:rPr altLang="en-US" sz="3100" lang="zh-CN">
                <a:solidFill>
                  <a:srgbClr val="FFFFFF"/>
                </a:solidFill>
                <a:latin typeface="Century Gothic" pitchFamily="0" charset="0"/>
                <a:ea typeface="宋体" pitchFamily="0" charset="0"/>
              </a:rPr>
              <a:t>A</a:t>
            </a:r>
            <a:r>
              <a:rPr altLang="en-US" sz="3100" lang="zh-CN">
                <a:solidFill>
                  <a:srgbClr val="FFFFFF"/>
                </a:solidFill>
                <a:latin typeface="Century Gothic" pitchFamily="0" charset="0"/>
                <a:ea typeface="宋体" pitchFamily="0" charset="0"/>
              </a:rPr>
              <a:t>T</a:t>
            </a:r>
            <a:r>
              <a:rPr altLang="en-US" sz="3100" lang="zh-CN">
                <a:solidFill>
                  <a:srgbClr val="FFFFFF"/>
                </a:solidFill>
                <a:latin typeface="Century Gothic" pitchFamily="0" charset="0"/>
                <a:ea typeface="宋体" pitchFamily="0" charset="0"/>
              </a:rPr>
              <a:t>E</a:t>
            </a:r>
            <a:r>
              <a:rPr altLang="en-US" sz="3100" lang="zh-CN">
                <a:solidFill>
                  <a:srgbClr val="FFFFFF"/>
                </a:solidFill>
                <a:latin typeface="Century Gothic" pitchFamily="0" charset="0"/>
                <a:ea typeface="宋体" pitchFamily="0" charset="0"/>
              </a:rPr>
              <a:t>ME</a:t>
            </a:r>
            <a:r>
              <a:rPr altLang="en-US" sz="3100" lang="zh-CN">
                <a:solidFill>
                  <a:srgbClr val="FFFFFF"/>
                </a:solidFill>
                <a:latin typeface="Century Gothic" pitchFamily="0" charset="0"/>
                <a:ea typeface="宋体" pitchFamily="0" charset="0"/>
              </a:rPr>
              <a:t>NT</a:t>
            </a:r>
          </a:p>
        </p:txBody>
      </p:sp>
      <p:sp>
        <p:nvSpPr>
          <p:cNvPr id="1048638" name=""/>
          <p:cNvSpPr/>
          <p:nvPr>
            <p:ph type="sldNum" sz="quarter" idx="4"/>
          </p:nvPr>
        </p:nvSpPr>
        <p:spPr>
          <a:xfrm rot="0">
            <a:off x="10352088" y="630237"/>
            <a:ext cx="838200" cy="433387"/>
          </a:xfrm>
          <a:prstGeom prst="rect"/>
          <a:noFill/>
          <a:ln>
            <a:noFill/>
          </a:ln>
        </p:spPr>
        <p:txBody>
          <a:bodyPr anchor="b" bIns="0" lIns="0" rIns="0" tIns="5239"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28575">
              <a:lnSpc>
                <a:spcPct val="100000"/>
              </a:lnSpc>
              <a:spcBef>
                <a:spcPts val="50"/>
              </a:spcBef>
              <a:buFontTx/>
              <a:buNone/>
            </a:pPr>
            <a:fld id="{566ABCEB-ACFC-4714-9973-3DA970169C29}" type="slidenum">
              <a:rPr altLang="en-US" sz="2800" lang="zh-CN">
                <a:solidFill>
                  <a:schemeClr val="lt1"/>
                </a:solidFill>
                <a:latin typeface="Century Gothic" pitchFamily="0" charset="0"/>
                <a:ea typeface="宋体" pitchFamily="0" charset="0"/>
              </a:rPr>
              <a:pPr algn="ctr" indent="0" lvl="0" marL="28575">
                <a:lnSpc>
                  <a:spcPct val="100000"/>
                </a:lnSpc>
                <a:spcBef>
                  <a:spcPts val="50"/>
                </a:spcBef>
                <a:buFontTx/>
                <a:buNone/>
              </a:pPr>
              <a:t>4</a:t>
            </a:fld>
            <a:endParaRPr altLang="en-US" sz="2800" lang="zh-CN">
              <a:solidFill>
                <a:schemeClr val="lt1"/>
              </a:solidFill>
              <a:latin typeface="Century Gothic" pitchFamily="0" charset="0"/>
              <a:ea typeface="宋体" pitchFamily="0" charset="0"/>
            </a:endParaRPr>
          </a:p>
        </p:txBody>
      </p:sp>
      <p:pic>
        <p:nvPicPr>
          <p:cNvPr id="2097154" name=""/>
          <p:cNvPicPr>
            <a:picLocks/>
          </p:cNvPicPr>
          <p:nvPr/>
        </p:nvPicPr>
        <p:blipFill>
          <a:blip xmlns:r="http://schemas.openxmlformats.org/officeDocument/2006/relationships" r:embed="rId1"/>
          <a:srcRect l="0" t="0" r="0" b="0"/>
          <a:stretch>
            <a:fillRect/>
          </a:stretch>
        </p:blipFill>
        <p:spPr>
          <a:xfrm rot="0">
            <a:off x="2032000" y="5708650"/>
            <a:ext cx="1606550" cy="149225"/>
          </a:xfrm>
          <a:prstGeom prst="rect"/>
          <a:noFill/>
          <a:ln>
            <a:noFill/>
          </a:ln>
        </p:spPr>
      </p:pic>
      <p:sp>
        <p:nvSpPr>
          <p:cNvPr id="1048639" name=""/>
          <p:cNvSpPr/>
          <p:nvPr/>
        </p:nvSpPr>
        <p:spPr>
          <a:xfrm rot="0">
            <a:off x="2032000" y="2878137"/>
            <a:ext cx="8007350" cy="2377440"/>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SzPct val="100000"/>
              <a:buFont typeface="Arial" pitchFamily="34" charset="0"/>
              <a:buChar char="•"/>
            </a:pPr>
            <a:r>
              <a:rPr altLang="en-US" sz="1300" lang="zh-CN">
                <a:latin typeface="Algerian" pitchFamily="82" charset="0"/>
                <a:ea typeface="宋体" pitchFamily="0" charset="0"/>
              </a:rPr>
              <a:t>"Aspiring web developers struggle to effectively showcase their best skills and projects due to poorly organized portfolios that lack interactive demonstrations and clear navigation. This results in missed opportunities for networking, job placement, and meaningful feedback from peers and employers. The solution should deliver an intuitive portfolio platform where users can highlight work, personalize presentation, and engage with visitors easily, leading to greater visibility and professional connections.".</a:t>
            </a:r>
          </a:p>
          <a:p>
            <a:pPr algn="l" indent="0" lvl="0" marL="0">
              <a:buSzPct val="100000"/>
              <a:buFont typeface="Arial" pitchFamily="34" charset="0"/>
              <a:buChar char="•"/>
            </a:pPr>
            <a:r>
              <a:rPr altLang="en-US" sz="1300" lang="zh-CN">
                <a:latin typeface="Algerian" pitchFamily="82" charset="0"/>
                <a:ea typeface="宋体" pitchFamily="0" charset="0"/>
              </a:rPr>
              <a:t>Problem statements for specific portfolio features might be framed as:</a:t>
            </a:r>
          </a:p>
          <a:p>
            <a:pPr algn="l" indent="-214312" lvl="1" marL="555625">
              <a:buSzPct val="100000"/>
              <a:buFont typeface="Arial" pitchFamily="34" charset="0"/>
              <a:buChar char="•"/>
            </a:pPr>
            <a:r>
              <a:rPr altLang="en-US" sz="1300" lang="zh-CN">
                <a:latin typeface="Algerian" pitchFamily="82" charset="0"/>
                <a:ea typeface="宋体" pitchFamily="0" charset="0"/>
              </a:rPr>
              <a:t>"Users need an easy way to update and present new projects and technical skills to potential employers, because many current portfolio solutions are cumbersome and do not support dynamic content updates.".</a:t>
            </a:r>
          </a:p>
          <a:p>
            <a:pPr algn="l" indent="-214312" lvl="1" marL="555625">
              <a:buSzPct val="100000"/>
              <a:buFont typeface="Arial" pitchFamily="34" charset="0"/>
              <a:buChar char="•"/>
            </a:pPr>
            <a:r>
              <a:rPr altLang="en-US" sz="1300" lang="zh-CN">
                <a:latin typeface="Algerian" pitchFamily="82" charset="0"/>
                <a:ea typeface="宋体" pitchFamily="0" charset="0"/>
              </a:rPr>
              <a:t>"Portfolio visitors (recruiters, clients) lack insight into the developer’s problem-solving process and impact, reducing confidence in hiring or collaboration decisions. The platform should make project stories and outcomes accessible and transparent</a:t>
            </a:r>
          </a:p>
        </p:txBody>
      </p:sp>
    </p:spTree>
  </p:cSld>
  <p:clrMapOvr>
    <a:masterClrMapping/>
  </p:clrMapOvr>
  <p:transition spd="fast" advClick="1"/>
</p:sld>
</file>

<file path=ppt/slides/slide5.xml><?xml version="1.0" encoding="utf-8"?>
<p:sld xmlns:a="http://schemas.openxmlformats.org/drawingml/2006/main" xmlns:r="http://schemas.openxmlformats.org/officeDocument/2006/relationships" xmlns:p="http://schemas.openxmlformats.org/presentationml/2006/main" show="1" showMasterSp="1">
  <p:cSld>
    <p:spTree>
      <p:nvGrpSpPr>
        <p:cNvPr id="42" name=""/>
        <p:cNvGrpSpPr/>
        <p:nvPr/>
      </p:nvGrpSpPr>
      <p:grpSpPr>
        <a:xfrm rot="0">
          <a:off x="0" y="0"/>
          <a:ext cx="0" cy="0"/>
          <a:chOff x="0" y="0"/>
          <a:chExt cx="0" cy="0"/>
        </a:xfrm>
      </p:grpSpPr>
      <p:sp>
        <p:nvSpPr>
          <p:cNvPr id="1048640" name=""/>
          <p:cNvSpPr/>
          <p:nvPr>
            <p:ph type="title" sz="full" idx="0"/>
          </p:nvPr>
        </p:nvSpPr>
        <p:spPr>
          <a:xfrm rot="0">
            <a:off x="1727200" y="1116012"/>
            <a:ext cx="3946525" cy="498475"/>
          </a:xfrm>
          <a:prstGeom prst="rect"/>
          <a:gradFill rotWithShape="1">
            <a:gsLst>
              <a:gs pos="0">
                <a:srgbClr val="E44874">
                  <a:alpha val="100000"/>
                </a:srgbClr>
              </a:gs>
              <a:gs pos="0">
                <a:srgbClr val="E44874">
                  <a:alpha val="100000"/>
                </a:srgbClr>
              </a:gs>
              <a:gs pos="100000">
                <a:srgbClr val="D93A6A">
                  <a:alpha val="100000"/>
                </a:srgbClr>
              </a:gs>
            </a:gsLst>
            <a:lin ang="5400000" scaled="1"/>
          </a:gradFill>
          <a:ln>
            <a:noFill/>
          </a:ln>
          <a:scene3d>
            <a:camera prst="legacyObliqueFront">
              <a:rot lat="0" lon="0" rev="0"/>
            </a:camera>
            <a:lightRig dir="t" rig="legacyFlat4"/>
          </a:scene3d>
          <a:sp3d extrusionH="0" prstMaterial="legacyPlastic">
            <a:bevelT w="13500" h="13500" prst="angle"/>
            <a:bevelB w="13500" h="13500" prst="angle"/>
          </a:sp3d>
        </p:spPr>
        <p:txBody>
          <a:bodyPr anchor="ctr" bIns="0" lIns="0" rIns="0" tIns="12383" vert="horz">
            <a:spAutoFit/>
          </a:bodyPr>
          <a:lstStyle>
            <a:lvl1pPr algn="l" eaLnBrk="1" fontAlgn="base" hangingPunct="1" indent="0" latinLnBrk="0" marL="0" rtl="0">
              <a:lnSpc>
                <a:spcPct val="100000"/>
              </a:lnSpc>
              <a:spcBef>
                <a:spcPct val="0"/>
              </a:spcBef>
              <a:spcAft>
                <a:spcPct val="0"/>
              </a:spcAft>
              <a:buFontTx/>
              <a:buNone/>
              <a:defRPr baseline="0" sz="3600" u="none">
                <a:solidFill>
                  <a:schemeClr val="dk2"/>
                </a:solidFill>
                <a:latin typeface="Century Gothic" pitchFamily="0" charset="0"/>
                <a:ea typeface="宋体" pitchFamily="0" charset="0"/>
              </a:defRPr>
            </a:lvl1pPr>
          </a:lstStyle>
          <a:p>
            <a:pPr indent="0" lvl="0" marL="9525">
              <a:lnSpc>
                <a:spcPct val="100000"/>
              </a:lnSpc>
              <a:spcBef>
                <a:spcPts val="100"/>
              </a:spcBef>
              <a:buFontTx/>
              <a:buNone/>
              <a:tabLst>
                <a:tab algn="l" pos="1981200"/>
              </a:tabLst>
            </a:pPr>
            <a:r>
              <a:rPr altLang="en-US" sz="3100" lang="zh-CN">
                <a:solidFill>
                  <a:srgbClr val="FFFFFF"/>
                </a:solidFill>
                <a:latin typeface="Century Gothic" pitchFamily="0" charset="0"/>
                <a:ea typeface="宋体" pitchFamily="0" charset="0"/>
              </a:rPr>
              <a:t>PROJECT	</a:t>
            </a:r>
            <a:r>
              <a:rPr altLang="en-US" sz="3100" lang="zh-CN">
                <a:solidFill>
                  <a:srgbClr val="FFFFFF"/>
                </a:solidFill>
                <a:latin typeface="Century Gothic" pitchFamily="0" charset="0"/>
                <a:ea typeface="宋体" pitchFamily="0" charset="0"/>
              </a:rPr>
              <a:t>OVERVIEW</a:t>
            </a:r>
          </a:p>
        </p:txBody>
      </p:sp>
      <p:sp>
        <p:nvSpPr>
          <p:cNvPr id="1048641" name=""/>
          <p:cNvSpPr/>
          <p:nvPr>
            <p:ph type="sldNum" sz="quarter" idx="4"/>
          </p:nvPr>
        </p:nvSpPr>
        <p:spPr>
          <a:xfrm rot="0">
            <a:off x="10352088" y="630237"/>
            <a:ext cx="838200" cy="433387"/>
          </a:xfrm>
          <a:prstGeom prst="rect"/>
          <a:noFill/>
          <a:ln>
            <a:noFill/>
          </a:ln>
        </p:spPr>
        <p:txBody>
          <a:bodyPr anchor="b" bIns="0" lIns="0" rIns="0" tIns="5239"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28575">
              <a:lnSpc>
                <a:spcPct val="100000"/>
              </a:lnSpc>
              <a:spcBef>
                <a:spcPts val="50"/>
              </a:spcBef>
              <a:buFontTx/>
              <a:buNone/>
            </a:pPr>
            <a:fld id="{566ABCEB-ACFC-4714-9973-3DA970169C29}" type="slidenum">
              <a:rPr altLang="en-US" sz="2800" lang="zh-CN">
                <a:solidFill>
                  <a:schemeClr val="lt1"/>
                </a:solidFill>
                <a:latin typeface="Century Gothic" pitchFamily="0" charset="0"/>
                <a:ea typeface="宋体" pitchFamily="0" charset="0"/>
              </a:rPr>
              <a:pPr algn="ctr" indent="0" lvl="0" marL="28575">
                <a:lnSpc>
                  <a:spcPct val="100000"/>
                </a:lnSpc>
                <a:spcBef>
                  <a:spcPts val="50"/>
                </a:spcBef>
                <a:buFontTx/>
                <a:buNone/>
              </a:pPr>
              <a:t>5</a:t>
            </a:fld>
            <a:endParaRPr altLang="en-US" sz="2800" lang="zh-CN">
              <a:solidFill>
                <a:schemeClr val="lt1"/>
              </a:solidFill>
              <a:latin typeface="Century Gothic" pitchFamily="0" charset="0"/>
              <a:ea typeface="宋体" pitchFamily="0" charset="0"/>
            </a:endParaRPr>
          </a:p>
        </p:txBody>
      </p:sp>
      <p:pic>
        <p:nvPicPr>
          <p:cNvPr id="2097155" name=""/>
          <p:cNvPicPr>
            <a:picLocks/>
          </p:cNvPicPr>
          <p:nvPr/>
        </p:nvPicPr>
        <p:blipFill>
          <a:blip xmlns:r="http://schemas.openxmlformats.org/officeDocument/2006/relationships" r:embed="rId1"/>
          <a:srcRect l="0" t="0" r="0" b="0"/>
          <a:stretch>
            <a:fillRect/>
          </a:stretch>
        </p:blipFill>
        <p:spPr>
          <a:xfrm rot="0">
            <a:off x="2032000" y="5708650"/>
            <a:ext cx="1606550" cy="149225"/>
          </a:xfrm>
          <a:prstGeom prst="rect"/>
          <a:noFill/>
          <a:ln>
            <a:noFill/>
          </a:ln>
        </p:spPr>
      </p:pic>
      <p:sp>
        <p:nvSpPr>
          <p:cNvPr id="1048642" name=""/>
          <p:cNvSpPr/>
          <p:nvPr/>
        </p:nvSpPr>
        <p:spPr>
          <a:xfrm rot="0">
            <a:off x="1841500" y="2568575"/>
            <a:ext cx="7885112" cy="2758440"/>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SzPct val="100000"/>
              <a:buFont typeface="Arial" pitchFamily="34" charset="0"/>
              <a:buChar char="•"/>
            </a:pPr>
            <a:r>
              <a:rPr altLang="en-US" sz="1300" lang="zh-CN">
                <a:latin typeface="Algerian" pitchFamily="82" charset="0"/>
                <a:ea typeface="宋体" pitchFamily="0" charset="0"/>
              </a:rPr>
              <a:t>Personal Branding: Introduction about yourself including name, background, and professional highlights.</a:t>
            </a:r>
          </a:p>
          <a:p>
            <a:pPr algn="l" indent="0" lvl="0" marL="0">
              <a:buSzPct val="100000"/>
              <a:buFont typeface="Arial" pitchFamily="34" charset="0"/>
              <a:buChar char="•"/>
            </a:pPr>
            <a:r>
              <a:rPr altLang="en-US" sz="1300" lang="zh-CN">
                <a:latin typeface="Algerian" pitchFamily="82" charset="0"/>
                <a:ea typeface="宋体" pitchFamily="0" charset="0"/>
              </a:rPr>
              <a:t>Skills and Expertise: Showcases your competencies in front-end, back-end, frameworks, and tools.</a:t>
            </a:r>
          </a:p>
          <a:p>
            <a:pPr algn="l" indent="0" lvl="0" marL="0">
              <a:buSzPct val="100000"/>
              <a:buFont typeface="Arial" pitchFamily="34" charset="0"/>
              <a:buChar char="•"/>
            </a:pPr>
            <a:r>
              <a:rPr altLang="en-US" sz="1300" lang="zh-CN">
                <a:latin typeface="Algerian" pitchFamily="82" charset="0"/>
                <a:ea typeface="宋体" pitchFamily="0" charset="0"/>
              </a:rPr>
              <a:t>Project Highlights: Overview of your best work with links, descriptions, technologies used, and visual evidence (screenshots or demos).</a:t>
            </a:r>
          </a:p>
          <a:p>
            <a:pPr algn="l" indent="0" lvl="0" marL="0">
              <a:buSzPct val="100000"/>
              <a:buFont typeface="Arial" pitchFamily="34" charset="0"/>
              <a:buChar char="•"/>
            </a:pPr>
            <a:r>
              <a:rPr altLang="en-US" sz="1300" lang="zh-CN">
                <a:latin typeface="Algerian" pitchFamily="82" charset="0"/>
                <a:ea typeface="宋体" pitchFamily="0" charset="0"/>
              </a:rPr>
              <a:t>Experience: Summary of your relevant work history or open-source contributions.</a:t>
            </a:r>
          </a:p>
          <a:p>
            <a:pPr algn="l" indent="0" lvl="0" marL="0">
              <a:buSzPct val="100000"/>
              <a:buFont typeface="Arial" pitchFamily="34" charset="0"/>
              <a:buChar char="•"/>
            </a:pPr>
            <a:r>
              <a:rPr altLang="en-US" sz="1300" lang="zh-CN">
                <a:latin typeface="Algerian" pitchFamily="82" charset="0"/>
                <a:ea typeface="宋体" pitchFamily="0" charset="0"/>
              </a:rPr>
              <a:t>Contact Information: Easy ways for potential employers or clients to reach out.</a:t>
            </a:r>
          </a:p>
          <a:p>
            <a:pPr algn="l" indent="0" lvl="0" marL="0">
              <a:buSzPct val="100000"/>
              <a:buFont typeface="Arial" pitchFamily="34" charset="0"/>
              <a:buChar char="•"/>
            </a:pPr>
            <a:r>
              <a:rPr altLang="en-US" sz="1300" lang="zh-CN">
                <a:latin typeface="Algerian" pitchFamily="82" charset="0"/>
                <a:ea typeface="宋体" pitchFamily="0" charset="0"/>
              </a:rPr>
              <a:t>Optional Enhancements: Testimonials, blog or articles, thematic elements (light/dark mode), and animations.</a:t>
            </a:r>
          </a:p>
          <a:p>
            <a:pPr algn="l" indent="0" lvl="0" marL="0">
              <a:buFontTx/>
              <a:buNone/>
            </a:pPr>
            <a:r>
              <a:rPr altLang="en-US" sz="1300" lang="zh-CN">
                <a:solidFill>
                  <a:srgbClr val="FF0000"/>
                </a:solidFill>
                <a:latin typeface="Algerian" pitchFamily="82" charset="0"/>
                <a:ea typeface="宋体" pitchFamily="0" charset="0"/>
              </a:rPr>
              <a:t>Example Overview</a:t>
            </a:r>
          </a:p>
          <a:p>
            <a:pPr algn="l" indent="0" lvl="0" marL="0">
              <a:buFontTx/>
              <a:buNone/>
            </a:pPr>
            <a:r>
              <a:rPr altLang="en-US" sz="1300" lang="zh-CN">
                <a:latin typeface="Algerian" pitchFamily="82" charset="0"/>
                <a:ea typeface="宋体" pitchFamily="0" charset="0"/>
              </a:rPr>
              <a:t>"This portfolio demonstrates my skills as a front-end developer specializing in React and CSS frameworks. It includes a curated selection of projects such as e-commerce sites, interactive web apps, and APIs integration. You will find detailed descriptions, source code links, and live demos to illustrate each project’s functionality. The portfolio also features a personal bio, my resume, and multiple contact options to facilitate collaboration opportunities."</a:t>
            </a:r>
          </a:p>
        </p:txBody>
      </p:sp>
    </p:spTree>
  </p:cSld>
  <p:clrMapOvr>
    <a:masterClrMapping/>
  </p:clrMapOvr>
  <p:transition spd="fast" advClick="1"/>
</p:sld>
</file>

<file path=ppt/slides/slide6.xml><?xml version="1.0" encoding="utf-8"?>
<p:sld xmlns:a="http://schemas.openxmlformats.org/drawingml/2006/main" xmlns:r="http://schemas.openxmlformats.org/officeDocument/2006/relationships" xmlns:p="http://schemas.openxmlformats.org/presentationml/2006/main" show="1" showMasterSp="1">
  <p:cSld>
    <p:spTree>
      <p:nvGrpSpPr>
        <p:cNvPr id="43" name=""/>
        <p:cNvGrpSpPr/>
        <p:nvPr/>
      </p:nvGrpSpPr>
      <p:grpSpPr>
        <a:xfrm rot="0">
          <a:off x="0" y="0"/>
          <a:ext cx="0" cy="0"/>
          <a:chOff x="0" y="0"/>
          <a:chExt cx="0" cy="0"/>
        </a:xfrm>
      </p:grpSpPr>
      <p:sp>
        <p:nvSpPr>
          <p:cNvPr id="1048643" name=""/>
          <p:cNvSpPr/>
          <p:nvPr>
            <p:ph type="title" sz="full" idx="0"/>
          </p:nvPr>
        </p:nvSpPr>
        <p:spPr>
          <a:xfrm rot="0">
            <a:off x="1822450" y="1333500"/>
            <a:ext cx="3760787" cy="374650"/>
          </a:xfrm>
          <a:prstGeom prst="rect"/>
          <a:gradFill rotWithShape="1">
            <a:gsLst>
              <a:gs pos="0">
                <a:srgbClr val="E44874">
                  <a:alpha val="100000"/>
                </a:srgbClr>
              </a:gs>
              <a:gs pos="0">
                <a:srgbClr val="E44874">
                  <a:alpha val="100000"/>
                </a:srgbClr>
              </a:gs>
              <a:gs pos="100000">
                <a:srgbClr val="D93A6A">
                  <a:alpha val="100000"/>
                </a:srgbClr>
              </a:gs>
            </a:gsLst>
            <a:lin ang="5400000" scaled="1"/>
          </a:gradFill>
          <a:ln>
            <a:noFill/>
          </a:ln>
          <a:scene3d>
            <a:camera prst="legacyObliqueFront">
              <a:rot lat="0" lon="0" rev="0"/>
            </a:camera>
            <a:lightRig dir="t" rig="legacyFlat4"/>
          </a:scene3d>
          <a:sp3d extrusionH="0" prstMaterial="legacyPlastic">
            <a:bevelT w="13500" h="13500" prst="angle"/>
            <a:bevelB w="13500" h="13500" prst="angle"/>
          </a:sp3d>
        </p:spPr>
        <p:txBody>
          <a:bodyPr anchor="ctr" bIns="0" lIns="0" rIns="0" tIns="12383" vert="horz">
            <a:spAutoFit/>
          </a:bodyPr>
          <a:lstStyle>
            <a:lvl1pPr algn="l" eaLnBrk="1" fontAlgn="base" hangingPunct="1" indent="0" latinLnBrk="0" marL="0" rtl="0">
              <a:lnSpc>
                <a:spcPct val="100000"/>
              </a:lnSpc>
              <a:spcBef>
                <a:spcPct val="0"/>
              </a:spcBef>
              <a:spcAft>
                <a:spcPct val="0"/>
              </a:spcAft>
              <a:buFontTx/>
              <a:buNone/>
              <a:defRPr baseline="0" sz="3600" u="none">
                <a:solidFill>
                  <a:schemeClr val="dk2"/>
                </a:solidFill>
                <a:latin typeface="Century Gothic" pitchFamily="0" charset="0"/>
                <a:ea typeface="宋体" pitchFamily="0" charset="0"/>
              </a:defRPr>
            </a:lvl1pPr>
          </a:lstStyle>
          <a:p>
            <a:pPr indent="0" lvl="0" marL="9525">
              <a:lnSpc>
                <a:spcPct val="100000"/>
              </a:lnSpc>
              <a:spcBef>
                <a:spcPts val="100"/>
              </a:spcBef>
              <a:buFontTx/>
              <a:buNone/>
            </a:pPr>
            <a:r>
              <a:rPr altLang="en-US" sz="2400" lang="zh-CN">
                <a:solidFill>
                  <a:srgbClr val="FFFFFF"/>
                </a:solidFill>
                <a:latin typeface="Century Gothic" pitchFamily="0" charset="0"/>
                <a:ea typeface="宋体" pitchFamily="0" charset="0"/>
              </a:rPr>
              <a:t>W</a:t>
            </a:r>
            <a:r>
              <a:rPr altLang="en-US" sz="2400" lang="zh-CN">
                <a:solidFill>
                  <a:srgbClr val="FFFFFF"/>
                </a:solidFill>
                <a:latin typeface="Century Gothic" pitchFamily="0" charset="0"/>
                <a:ea typeface="宋体" pitchFamily="0" charset="0"/>
              </a:rPr>
              <a:t>H</a:t>
            </a:r>
            <a:r>
              <a:rPr altLang="en-US" sz="2400" lang="zh-CN">
                <a:solidFill>
                  <a:srgbClr val="FFFFFF"/>
                </a:solidFill>
                <a:latin typeface="Century Gothic" pitchFamily="0" charset="0"/>
                <a:ea typeface="宋体" pitchFamily="0" charset="0"/>
              </a:rPr>
              <a:t>O</a:t>
            </a:r>
            <a:r>
              <a:rPr altLang="en-US" sz="2400" lang="zh-CN">
                <a:solidFill>
                  <a:srgbClr val="FFFFFF"/>
                </a:solidFill>
                <a:latin typeface="Century Gothic" pitchFamily="0" charset="0"/>
                <a:ea typeface="宋体" pitchFamily="0" charset="0"/>
              </a:rPr>
              <a:t> </a:t>
            </a:r>
            <a:r>
              <a:rPr altLang="en-US" sz="2400" lang="zh-CN">
                <a:solidFill>
                  <a:srgbClr val="FFFFFF"/>
                </a:solidFill>
                <a:latin typeface="Century Gothic" pitchFamily="0" charset="0"/>
                <a:ea typeface="宋体" pitchFamily="0" charset="0"/>
              </a:rPr>
              <a:t>AR</a:t>
            </a:r>
            <a:r>
              <a:rPr altLang="en-US" sz="2400" lang="zh-CN">
                <a:solidFill>
                  <a:srgbClr val="FFFFFF"/>
                </a:solidFill>
                <a:latin typeface="Century Gothic" pitchFamily="0" charset="0"/>
                <a:ea typeface="宋体" pitchFamily="0" charset="0"/>
              </a:rPr>
              <a:t>E</a:t>
            </a:r>
            <a:r>
              <a:rPr altLang="en-US" sz="2400" lang="zh-CN">
                <a:solidFill>
                  <a:srgbClr val="FFFFFF"/>
                </a:solidFill>
                <a:latin typeface="Century Gothic" pitchFamily="0" charset="0"/>
                <a:ea typeface="宋体" pitchFamily="0" charset="0"/>
              </a:rPr>
              <a:t> </a:t>
            </a:r>
            <a:r>
              <a:rPr altLang="en-US" sz="2400" lang="zh-CN">
                <a:solidFill>
                  <a:srgbClr val="FFFFFF"/>
                </a:solidFill>
                <a:latin typeface="Century Gothic" pitchFamily="0" charset="0"/>
                <a:ea typeface="宋体" pitchFamily="0" charset="0"/>
              </a:rPr>
              <a:t>T</a:t>
            </a:r>
            <a:r>
              <a:rPr altLang="en-US" sz="2400" lang="zh-CN">
                <a:solidFill>
                  <a:srgbClr val="FFFFFF"/>
                </a:solidFill>
                <a:latin typeface="Century Gothic" pitchFamily="0" charset="0"/>
                <a:ea typeface="宋体" pitchFamily="0" charset="0"/>
              </a:rPr>
              <a:t>H</a:t>
            </a:r>
            <a:r>
              <a:rPr altLang="en-US" sz="2400" lang="zh-CN">
                <a:solidFill>
                  <a:srgbClr val="FFFFFF"/>
                </a:solidFill>
                <a:latin typeface="Century Gothic" pitchFamily="0" charset="0"/>
                <a:ea typeface="宋体" pitchFamily="0" charset="0"/>
              </a:rPr>
              <a:t>E</a:t>
            </a:r>
            <a:r>
              <a:rPr altLang="en-US" sz="2400" lang="zh-CN">
                <a:solidFill>
                  <a:srgbClr val="FFFFFF"/>
                </a:solidFill>
                <a:latin typeface="Century Gothic" pitchFamily="0" charset="0"/>
                <a:ea typeface="宋体" pitchFamily="0" charset="0"/>
              </a:rPr>
              <a:t> </a:t>
            </a:r>
            <a:r>
              <a:rPr altLang="en-US" sz="2400" lang="zh-CN">
                <a:solidFill>
                  <a:srgbClr val="FFFFFF"/>
                </a:solidFill>
                <a:latin typeface="Century Gothic" pitchFamily="0" charset="0"/>
                <a:ea typeface="宋体" pitchFamily="0" charset="0"/>
              </a:rPr>
              <a:t>E</a:t>
            </a:r>
            <a:r>
              <a:rPr altLang="en-US" sz="2400" lang="zh-CN">
                <a:solidFill>
                  <a:srgbClr val="FFFFFF"/>
                </a:solidFill>
                <a:latin typeface="Century Gothic" pitchFamily="0" charset="0"/>
                <a:ea typeface="宋体" pitchFamily="0" charset="0"/>
              </a:rPr>
              <a:t>N</a:t>
            </a:r>
            <a:r>
              <a:rPr altLang="en-US" sz="2400" lang="zh-CN">
                <a:solidFill>
                  <a:srgbClr val="FFFFFF"/>
                </a:solidFill>
                <a:latin typeface="Century Gothic" pitchFamily="0" charset="0"/>
                <a:ea typeface="宋体" pitchFamily="0" charset="0"/>
              </a:rPr>
              <a:t>D</a:t>
            </a:r>
            <a:r>
              <a:rPr altLang="en-US" sz="2400" lang="zh-CN">
                <a:solidFill>
                  <a:srgbClr val="FFFFFF"/>
                </a:solidFill>
                <a:latin typeface="Century Gothic" pitchFamily="0" charset="0"/>
                <a:ea typeface="宋体" pitchFamily="0" charset="0"/>
              </a:rPr>
              <a:t> </a:t>
            </a:r>
            <a:r>
              <a:rPr altLang="en-US" sz="2400" lang="zh-CN">
                <a:solidFill>
                  <a:srgbClr val="FFFFFF"/>
                </a:solidFill>
                <a:latin typeface="Century Gothic" pitchFamily="0" charset="0"/>
                <a:ea typeface="宋体" pitchFamily="0" charset="0"/>
              </a:rPr>
              <a:t>U</a:t>
            </a:r>
            <a:r>
              <a:rPr altLang="en-US" sz="2400" lang="zh-CN">
                <a:solidFill>
                  <a:srgbClr val="FFFFFF"/>
                </a:solidFill>
                <a:latin typeface="Century Gothic" pitchFamily="0" charset="0"/>
                <a:ea typeface="宋体" pitchFamily="0" charset="0"/>
              </a:rPr>
              <a:t>S</a:t>
            </a:r>
            <a:r>
              <a:rPr altLang="en-US" sz="2400" lang="zh-CN">
                <a:solidFill>
                  <a:srgbClr val="FFFFFF"/>
                </a:solidFill>
                <a:latin typeface="Century Gothic" pitchFamily="0" charset="0"/>
                <a:ea typeface="宋体" pitchFamily="0" charset="0"/>
              </a:rPr>
              <a:t>E</a:t>
            </a:r>
            <a:r>
              <a:rPr altLang="en-US" sz="2400" lang="zh-CN">
                <a:solidFill>
                  <a:srgbClr val="FFFFFF"/>
                </a:solidFill>
                <a:latin typeface="Century Gothic" pitchFamily="0" charset="0"/>
                <a:ea typeface="宋体" pitchFamily="0" charset="0"/>
              </a:rPr>
              <a:t>R</a:t>
            </a:r>
            <a:r>
              <a:rPr altLang="en-US" sz="2400" lang="zh-CN">
                <a:solidFill>
                  <a:srgbClr val="FFFFFF"/>
                </a:solidFill>
                <a:latin typeface="Century Gothic" pitchFamily="0" charset="0"/>
                <a:ea typeface="宋体" pitchFamily="0" charset="0"/>
              </a:rPr>
              <a:t>S?</a:t>
            </a:r>
          </a:p>
        </p:txBody>
      </p:sp>
      <p:sp>
        <p:nvSpPr>
          <p:cNvPr id="1048644" name=""/>
          <p:cNvSpPr/>
          <p:nvPr>
            <p:ph type="sldNum" sz="quarter" idx="4"/>
          </p:nvPr>
        </p:nvSpPr>
        <p:spPr>
          <a:xfrm rot="0">
            <a:off x="10352088" y="630237"/>
            <a:ext cx="838200" cy="433387"/>
          </a:xfrm>
          <a:prstGeom prst="rect"/>
          <a:noFill/>
          <a:ln>
            <a:noFill/>
          </a:ln>
        </p:spPr>
        <p:txBody>
          <a:bodyPr anchor="b" bIns="0" lIns="0" rIns="0" tIns="5239"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28575">
              <a:lnSpc>
                <a:spcPct val="100000"/>
              </a:lnSpc>
              <a:spcBef>
                <a:spcPts val="50"/>
              </a:spcBef>
              <a:buFontTx/>
              <a:buNone/>
            </a:pPr>
            <a:fld id="{566ABCEB-ACFC-4714-9973-3DA970169C29}" type="slidenum">
              <a:rPr altLang="en-US" sz="2800" lang="zh-CN">
                <a:solidFill>
                  <a:schemeClr val="lt1"/>
                </a:solidFill>
                <a:latin typeface="Century Gothic" pitchFamily="0" charset="0"/>
                <a:ea typeface="宋体" pitchFamily="0" charset="0"/>
              </a:rPr>
              <a:pPr algn="ctr" indent="0" lvl="0" marL="28575">
                <a:lnSpc>
                  <a:spcPct val="100000"/>
                </a:lnSpc>
                <a:spcBef>
                  <a:spcPts val="50"/>
                </a:spcBef>
                <a:buFontTx/>
                <a:buNone/>
              </a:pPr>
              <a:t>6</a:t>
            </a:fld>
            <a:endParaRPr altLang="en-US" sz="2800" lang="zh-CN">
              <a:solidFill>
                <a:schemeClr val="lt1"/>
              </a:solidFill>
              <a:latin typeface="Century Gothic" pitchFamily="0" charset="0"/>
              <a:ea typeface="宋体" pitchFamily="0" charset="0"/>
            </a:endParaRPr>
          </a:p>
        </p:txBody>
      </p:sp>
      <p:pic>
        <p:nvPicPr>
          <p:cNvPr id="2097156" name=""/>
          <p:cNvPicPr>
            <a:picLocks/>
          </p:cNvPicPr>
          <p:nvPr/>
        </p:nvPicPr>
        <p:blipFill>
          <a:blip xmlns:r="http://schemas.openxmlformats.org/officeDocument/2006/relationships" r:embed="rId1"/>
          <a:srcRect l="0" t="0" r="0" b="0"/>
          <a:stretch>
            <a:fillRect/>
          </a:stretch>
        </p:blipFill>
        <p:spPr>
          <a:xfrm rot="0">
            <a:off x="2066925" y="5486400"/>
            <a:ext cx="1636712" cy="365125"/>
          </a:xfrm>
          <a:prstGeom prst="rect"/>
          <a:noFill/>
          <a:ln>
            <a:noFill/>
          </a:ln>
        </p:spPr>
      </p:pic>
      <p:sp>
        <p:nvSpPr>
          <p:cNvPr id="1048645" name=""/>
          <p:cNvSpPr/>
          <p:nvPr/>
        </p:nvSpPr>
        <p:spPr>
          <a:xfrm rot="0">
            <a:off x="2162175" y="2460625"/>
            <a:ext cx="6165850" cy="2186940"/>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r>
              <a:rPr altLang="en-US" sz="1300" lang="zh-CN">
                <a:latin typeface="Algerian" pitchFamily="82" charset="0"/>
                <a:ea typeface="宋体" pitchFamily="0" charset="0"/>
              </a:rPr>
              <a:t>The users of a web development portfolio typically fall into several groups based on the portfolio's purpose and audience:</a:t>
            </a:r>
          </a:p>
          <a:p>
            <a:pPr algn="l" indent="0" lvl="0" marL="0">
              <a:buSzPct val="100000"/>
              <a:buFont typeface="Arial" pitchFamily="34" charset="0"/>
              <a:buChar char="•"/>
            </a:pPr>
            <a:r>
              <a:rPr altLang="en-US" sz="1300" lang="zh-CN">
                <a:latin typeface="Algerian" pitchFamily="82" charset="0"/>
                <a:ea typeface="宋体" pitchFamily="0" charset="0"/>
              </a:rPr>
              <a:t>Potential Employers and Recruiters: They look for evidence of skills, experience, and problem-solving ability to evaluate candidates for job opportunities.</a:t>
            </a:r>
          </a:p>
          <a:p>
            <a:pPr algn="l" indent="0" lvl="0" marL="0">
              <a:buSzPct val="100000"/>
              <a:buFont typeface="Arial" pitchFamily="34" charset="0"/>
              <a:buChar char="•"/>
            </a:pPr>
            <a:r>
              <a:rPr altLang="en-US" sz="1300" lang="zh-CN">
                <a:latin typeface="Algerian" pitchFamily="82" charset="0"/>
                <a:ea typeface="宋体" pitchFamily="0" charset="0"/>
              </a:rPr>
              <a:t>Clients or Customers: Especially for freelancers or agencies, clients assess portfolios to decide if the developer fits their project needs, focusing on quality, style, and relevant expertise.</a:t>
            </a:r>
          </a:p>
          <a:p>
            <a:pPr algn="l" indent="0" lvl="0" marL="0">
              <a:buSzPct val="100000"/>
              <a:buFont typeface="Arial" pitchFamily="34" charset="0"/>
              <a:buChar char="•"/>
            </a:pPr>
            <a:r>
              <a:rPr altLang="en-US" sz="1300" lang="zh-CN">
                <a:latin typeface="Algerian" pitchFamily="82" charset="0"/>
                <a:ea typeface="宋体" pitchFamily="0" charset="0"/>
              </a:rPr>
              <a:t>Peers and Collaborators: Other developers or designers may review portfolios for inspiration, feedback, or opportunities to collaborate on projects.</a:t>
            </a:r>
          </a:p>
          <a:p>
            <a:pPr algn="l" indent="0" lvl="0" marL="0">
              <a:buSzPct val="100000"/>
              <a:buFont typeface="Arial" pitchFamily="34" charset="0"/>
              <a:buChar char="•"/>
            </a:pPr>
            <a:r>
              <a:rPr altLang="en-US" sz="1300" lang="zh-CN">
                <a:latin typeface="Algerian" pitchFamily="82" charset="0"/>
                <a:ea typeface="宋体" pitchFamily="0" charset="0"/>
              </a:rPr>
              <a:t>The Developer Themselves: Uses the portfolio as a personal showcase for career growth, networking, and tracking progress over time.</a:t>
            </a:r>
          </a:p>
        </p:txBody>
      </p:sp>
    </p:spTree>
  </p:cSld>
  <p:clrMapOvr>
    <a:masterClrMapping/>
  </p:clrMapOvr>
  <p:transition spd="fast" advClick="1"/>
</p:sld>
</file>

<file path=ppt/slides/slide7.xml><?xml version="1.0" encoding="utf-8"?>
<p:sld xmlns:a="http://schemas.openxmlformats.org/drawingml/2006/main" xmlns:r="http://schemas.openxmlformats.org/officeDocument/2006/relationships" xmlns:p="http://schemas.openxmlformats.org/presentationml/2006/main" show="1" showMasterSp="1">
  <p:cSld>
    <p:spTree>
      <p:nvGrpSpPr>
        <p:cNvPr id="44" name=""/>
        <p:cNvGrpSpPr/>
        <p:nvPr/>
      </p:nvGrpSpPr>
      <p:grpSpPr>
        <a:xfrm rot="0">
          <a:off x="0" y="0"/>
          <a:ext cx="0" cy="0"/>
          <a:chOff x="0" y="0"/>
          <a:chExt cx="0" cy="0"/>
        </a:xfrm>
      </p:grpSpPr>
      <p:sp>
        <p:nvSpPr>
          <p:cNvPr id="1048646" name=""/>
          <p:cNvSpPr/>
          <p:nvPr>
            <p:ph type="title" sz="full" idx="0"/>
          </p:nvPr>
        </p:nvSpPr>
        <p:spPr>
          <a:xfrm rot="0">
            <a:off x="1720850" y="1077912"/>
            <a:ext cx="7321550" cy="431800"/>
          </a:xfrm>
          <a:prstGeom prst="rect"/>
          <a:gradFill rotWithShape="1">
            <a:gsLst>
              <a:gs pos="0">
                <a:srgbClr val="E44874">
                  <a:alpha val="100000"/>
                </a:srgbClr>
              </a:gs>
              <a:gs pos="0">
                <a:srgbClr val="E44874">
                  <a:alpha val="100000"/>
                </a:srgbClr>
              </a:gs>
              <a:gs pos="100000">
                <a:srgbClr val="D93A6A">
                  <a:alpha val="100000"/>
                </a:srgbClr>
              </a:gs>
            </a:gsLst>
            <a:lin ang="5400000" scaled="1"/>
          </a:gradFill>
          <a:ln>
            <a:noFill/>
          </a:ln>
          <a:scene3d>
            <a:camera prst="legacyObliqueFront">
              <a:rot lat="0" lon="0" rev="0"/>
            </a:camera>
            <a:lightRig dir="t" rig="legacyFlat4"/>
          </a:scene3d>
          <a:sp3d extrusionH="0" prstMaterial="legacyPlastic">
            <a:bevelT w="13500" h="13500" prst="angle"/>
            <a:bevelB w="13500" h="13500" prst="angle"/>
          </a:sp3d>
        </p:spPr>
        <p:txBody>
          <a:bodyPr anchor="ctr" bIns="0" lIns="0" rIns="0" tIns="10001" vert="horz">
            <a:spAutoFit/>
          </a:bodyPr>
          <a:lstStyle>
            <a:lvl1pPr algn="l" eaLnBrk="1" fontAlgn="base" hangingPunct="1" indent="0" latinLnBrk="0" marL="0" rtl="0">
              <a:lnSpc>
                <a:spcPct val="100000"/>
              </a:lnSpc>
              <a:spcBef>
                <a:spcPct val="0"/>
              </a:spcBef>
              <a:spcAft>
                <a:spcPct val="0"/>
              </a:spcAft>
              <a:buFontTx/>
              <a:buNone/>
              <a:defRPr baseline="0" sz="3600" u="none">
                <a:solidFill>
                  <a:schemeClr val="dk2"/>
                </a:solidFill>
                <a:latin typeface="Century Gothic" pitchFamily="0" charset="0"/>
                <a:ea typeface="宋体" pitchFamily="0" charset="0"/>
              </a:defRPr>
            </a:lvl1pPr>
          </a:lstStyle>
          <a:p>
            <a:pPr indent="0" lvl="0" marL="9525">
              <a:lnSpc>
                <a:spcPct val="100000"/>
              </a:lnSpc>
              <a:spcBef>
                <a:spcPts val="87"/>
              </a:spcBef>
              <a:buFontTx/>
              <a:buNone/>
            </a:pPr>
            <a:r>
              <a:rPr altLang="en-US" sz="2700" lang="zh-CN">
                <a:solidFill>
                  <a:srgbClr val="FFFFFF"/>
                </a:solidFill>
                <a:latin typeface="Century Gothic" pitchFamily="0" charset="0"/>
                <a:ea typeface="宋体" pitchFamily="0" charset="0"/>
              </a:rPr>
              <a:t>TOOLS AND TECHNIQUES</a:t>
            </a:r>
          </a:p>
        </p:txBody>
      </p:sp>
      <p:sp>
        <p:nvSpPr>
          <p:cNvPr id="1048647" name=""/>
          <p:cNvSpPr/>
          <p:nvPr>
            <p:ph type="sldNum" sz="quarter" idx="4"/>
          </p:nvPr>
        </p:nvSpPr>
        <p:spPr>
          <a:xfrm rot="0">
            <a:off x="10352088" y="639762"/>
            <a:ext cx="838200" cy="423862"/>
          </a:xfrm>
          <a:prstGeom prst="rect"/>
          <a:noFill/>
          <a:ln>
            <a:noFill/>
          </a:ln>
        </p:spPr>
        <p:txBody>
          <a:bodyPr anchor="b" bIns="0" lIns="0" rIns="0" tIns="5239"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ctr" indent="0" lvl="0" marL="28575">
              <a:lnSpc>
                <a:spcPct val="100000"/>
              </a:lnSpc>
              <a:spcBef>
                <a:spcPts val="50"/>
              </a:spcBef>
              <a:buFontTx/>
              <a:buNone/>
            </a:pPr>
            <a:fld id="{566ABCEB-ACFC-4714-9973-3DA970169C29}" type="slidenum">
              <a:rPr altLang="en-US" sz="2800" lang="zh-CN">
                <a:solidFill>
                  <a:schemeClr val="lt1"/>
                </a:solidFill>
                <a:latin typeface="Century Gothic" pitchFamily="0" charset="0"/>
                <a:ea typeface="宋体" pitchFamily="0" charset="0"/>
              </a:rPr>
              <a:pPr algn="ctr" indent="0" lvl="0" marL="28575">
                <a:lnSpc>
                  <a:spcPct val="100000"/>
                </a:lnSpc>
                <a:spcBef>
                  <a:spcPts val="50"/>
                </a:spcBef>
                <a:buFontTx/>
                <a:buNone/>
              </a:pPr>
              <a:t>7</a:t>
            </a:fld>
            <a:endParaRPr altLang="en-US" sz="2800" lang="zh-CN">
              <a:solidFill>
                <a:schemeClr val="lt1"/>
              </a:solidFill>
              <a:latin typeface="Century Gothic" pitchFamily="0" charset="0"/>
              <a:ea typeface="宋体" pitchFamily="0" charset="0"/>
            </a:endParaRPr>
          </a:p>
        </p:txBody>
      </p:sp>
      <p:pic>
        <p:nvPicPr>
          <p:cNvPr id="2097157" name=""/>
          <p:cNvPicPr>
            <a:picLocks/>
          </p:cNvPicPr>
          <p:nvPr/>
        </p:nvPicPr>
        <p:blipFill>
          <a:blip xmlns:r="http://schemas.openxmlformats.org/officeDocument/2006/relationships" r:embed="rId1"/>
          <a:srcRect l="0" t="0" r="0" b="0"/>
          <a:stretch>
            <a:fillRect/>
          </a:stretch>
        </p:blipFill>
        <p:spPr>
          <a:xfrm rot="0">
            <a:off x="2032000" y="5708650"/>
            <a:ext cx="1606550" cy="149225"/>
          </a:xfrm>
          <a:prstGeom prst="rect"/>
          <a:noFill/>
          <a:ln>
            <a:noFill/>
          </a:ln>
        </p:spPr>
      </p:pic>
      <p:sp>
        <p:nvSpPr>
          <p:cNvPr id="1048648" name=""/>
          <p:cNvSpPr/>
          <p:nvPr/>
        </p:nvSpPr>
        <p:spPr>
          <a:xfrm rot="0">
            <a:off x="1814512" y="2644775"/>
            <a:ext cx="7929562" cy="1335087"/>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r>
              <a:rPr altLang="en-US" sz="1200" lang="zh-CN">
                <a:solidFill>
                  <a:srgbClr val="FF0000"/>
                </a:solidFill>
                <a:latin typeface="Algerian" pitchFamily="82" charset="0"/>
                <a:ea typeface="宋体" pitchFamily="0" charset="0"/>
              </a:rPr>
              <a:t>Popular Tools and Platforms</a:t>
            </a:r>
          </a:p>
          <a:p>
            <a:pPr algn="l" indent="0" lvl="0" marL="0">
              <a:buSzPct val="100000"/>
              <a:buFont typeface="Arial" pitchFamily="34" charset="0"/>
              <a:buChar char="•"/>
            </a:pPr>
            <a:r>
              <a:rPr altLang="en-US" sz="1200" lang="zh-CN">
                <a:latin typeface="Algerian" pitchFamily="82" charset="0"/>
                <a:ea typeface="宋体" pitchFamily="0" charset="0"/>
              </a:rPr>
              <a:t>GitHub: Essential for hosting code repositories, demonstrating version control skills, and collaborating on projects. GitHub Pages enables free portfolio hosting directly from repositories.</a:t>
            </a:r>
          </a:p>
          <a:p>
            <a:pPr algn="l" indent="0" lvl="0" marL="0">
              <a:buSzPct val="100000"/>
              <a:buFont typeface="Arial" pitchFamily="34" charset="0"/>
              <a:buChar char="•"/>
            </a:pPr>
            <a:r>
              <a:rPr altLang="en-US" sz="1200" lang="zh-CN">
                <a:latin typeface="Algerian" pitchFamily="82" charset="0"/>
                <a:ea typeface="宋体" pitchFamily="0" charset="0"/>
              </a:rPr>
              <a:t>Wix</a:t>
            </a:r>
            <a:r>
              <a:rPr altLang="en-US" sz="1200" lang="zh-CN">
                <a:latin typeface="Algerian" pitchFamily="82" charset="0"/>
                <a:ea typeface="宋体" pitchFamily="0" charset="0"/>
              </a:rPr>
              <a:t>: A beginner-friendly website builder featuring drag-and-drop editing, customizable templates, SEO tools, and responsive design, allowing quick portfolio creation without coding.</a:t>
            </a:r>
          </a:p>
          <a:p>
            <a:pPr algn="l" indent="0" lvl="0" marL="0">
              <a:buSzPct val="100000"/>
              <a:buFont typeface="Arial" pitchFamily="34" charset="0"/>
              <a:buChar char="•"/>
            </a:pPr>
            <a:r>
              <a:rPr altLang="en-US" sz="1200" lang="zh-CN">
                <a:latin typeface="Algerian" pitchFamily="82" charset="0"/>
                <a:ea typeface="宋体" pitchFamily="0" charset="0"/>
              </a:rPr>
              <a:t>Webflow</a:t>
            </a:r>
            <a:r>
              <a:rPr altLang="en-US" sz="1200" lang="zh-CN">
                <a:latin typeface="Algerian" pitchFamily="82" charset="0"/>
                <a:ea typeface="宋体" pitchFamily="0" charset="0"/>
              </a:rPr>
              <a:t>: Offers advanced design customization with a visual editor and a powerful CMS, ideal for creating professional portfolios with more control over design and interactivity</a:t>
            </a:r>
          </a:p>
        </p:txBody>
      </p:sp>
      <p:sp>
        <p:nvSpPr>
          <p:cNvPr id="1048649" name=""/>
          <p:cNvSpPr/>
          <p:nvPr/>
        </p:nvSpPr>
        <p:spPr>
          <a:xfrm rot="0">
            <a:off x="1814512" y="4592637"/>
            <a:ext cx="8121650" cy="1690687"/>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r>
              <a:rPr altLang="en-US" sz="1200" lang="zh-CN">
                <a:solidFill>
                  <a:srgbClr val="FF0000"/>
                </a:solidFill>
                <a:latin typeface="Algerian" pitchFamily="82" charset="0"/>
                <a:ea typeface="宋体" pitchFamily="0" charset="0"/>
              </a:rPr>
              <a:t>Techniques Used</a:t>
            </a:r>
          </a:p>
          <a:p>
            <a:pPr algn="l" indent="0" lvl="0" marL="0">
              <a:buSzPct val="100000"/>
              <a:buFont typeface="Arial" pitchFamily="34" charset="0"/>
              <a:buChar char="•"/>
            </a:pPr>
            <a:r>
              <a:rPr altLang="en-US" sz="1200" lang="zh-CN">
                <a:latin typeface="Algerian" pitchFamily="82" charset="0"/>
                <a:ea typeface="宋体" pitchFamily="0" charset="0"/>
              </a:rPr>
              <a:t>Responsive Design: Ensures portfolios look good and function well across desktop, tablet, and mobile devices.</a:t>
            </a:r>
          </a:p>
          <a:p>
            <a:pPr algn="l" indent="0" lvl="0" marL="0">
              <a:buSzPct val="100000"/>
              <a:buFont typeface="Arial" pitchFamily="34" charset="0"/>
              <a:buChar char="•"/>
            </a:pPr>
            <a:r>
              <a:rPr altLang="en-US" sz="1200" lang="zh-CN">
                <a:latin typeface="Algerian" pitchFamily="82" charset="0"/>
                <a:ea typeface="宋体" pitchFamily="0" charset="0"/>
              </a:rPr>
              <a:t>Version Control and Continuous Deployment: Managed often with Git and CI/CD pipelines to keep portfolios up-to-date with the latest projects and improvements.</a:t>
            </a:r>
          </a:p>
          <a:p>
            <a:pPr algn="l" indent="0" lvl="0" marL="0">
              <a:buSzPct val="100000"/>
              <a:buFont typeface="Arial" pitchFamily="34" charset="0"/>
              <a:buChar char="•"/>
            </a:pPr>
            <a:r>
              <a:rPr altLang="en-US" sz="1200" lang="zh-CN">
                <a:latin typeface="Algerian" pitchFamily="82" charset="0"/>
                <a:ea typeface="宋体" pitchFamily="0" charset="0"/>
              </a:rPr>
              <a:t>Showcasing Code and Projects: Through embedded code snippets, live demos, screenshots, and detailed project descriptions.</a:t>
            </a:r>
          </a:p>
          <a:p>
            <a:pPr algn="l" indent="0" lvl="0" marL="0">
              <a:buSzPct val="100000"/>
              <a:buFont typeface="Arial" pitchFamily="34" charset="0"/>
              <a:buChar char="•"/>
            </a:pPr>
            <a:r>
              <a:rPr altLang="en-US" sz="1200" lang="zh-CN">
                <a:latin typeface="Algerian" pitchFamily="82" charset="0"/>
                <a:ea typeface="宋体" pitchFamily="0" charset="0"/>
              </a:rPr>
              <a:t>Search Engine Optimization (SEO): To increase portfolio visibility in search results.</a:t>
            </a:r>
          </a:p>
          <a:p>
            <a:pPr algn="l" indent="0" lvl="0" marL="0">
              <a:buSzPct val="100000"/>
              <a:buFont typeface="Arial" pitchFamily="34" charset="0"/>
              <a:buChar char="•"/>
            </a:pPr>
            <a:r>
              <a:rPr altLang="en-US" sz="1200" lang="zh-CN">
                <a:latin typeface="Algerian" pitchFamily="82" charset="0"/>
                <a:ea typeface="宋体" pitchFamily="0" charset="0"/>
              </a:rPr>
              <a:t>Personal Branding: Combining visual identity elements such as logos, </a:t>
            </a:r>
            <a:r>
              <a:rPr altLang="en-US" sz="1200" lang="zh-CN">
                <a:latin typeface="Algerian" pitchFamily="82" charset="0"/>
                <a:ea typeface="宋体" pitchFamily="0" charset="0"/>
              </a:rPr>
              <a:t>color</a:t>
            </a:r>
            <a:r>
              <a:rPr altLang="en-US" sz="1200" lang="zh-CN">
                <a:latin typeface="Algerian" pitchFamily="82" charset="0"/>
                <a:ea typeface="宋体" pitchFamily="0" charset="0"/>
              </a:rPr>
              <a:t> schemes, and typography for a cohesive look.</a:t>
            </a:r>
          </a:p>
        </p:txBody>
      </p:sp>
    </p:spTree>
  </p:cSld>
  <p:clrMapOvr>
    <a:masterClrMapping/>
  </p:clrMapOvr>
  <p:transition spd="fast" advClick="1"/>
</p:sld>
</file>

<file path=ppt/slides/slide8.xml><?xml version="1.0" encoding="utf-8"?>
<p:sld xmlns:a="http://schemas.openxmlformats.org/drawingml/2006/main" xmlns:r="http://schemas.openxmlformats.org/officeDocument/2006/relationships" xmlns:p="http://schemas.openxmlformats.org/presentationml/2006/main" show="1" showMasterSp="1">
  <p:cSld>
    <p:spTree>
      <p:nvGrpSpPr>
        <p:cNvPr id="45" name=""/>
        <p:cNvGrpSpPr/>
        <p:nvPr/>
      </p:nvGrpSpPr>
      <p:grpSpPr>
        <a:xfrm rot="0">
          <a:off x="0" y="0"/>
          <a:ext cx="0" cy="0"/>
          <a:chOff x="0" y="0"/>
          <a:chExt cx="0" cy="0"/>
        </a:xfrm>
      </p:grpSpPr>
      <p:sp>
        <p:nvSpPr>
          <p:cNvPr id="1048650" name=""/>
          <p:cNvSpPr/>
          <p:nvPr/>
        </p:nvSpPr>
        <p:spPr>
          <a:xfrm rot="0">
            <a:off x="8539162" y="5280025"/>
            <a:ext cx="136525" cy="134937"/>
          </a:xfrm>
          <a:custGeom>
            <a:avLst/>
            <a:ahLst/>
            <a:rect l="0" t="0" r="r" b="b"/>
            <a:pathLst>
              <a:path w="213" h="213">
                <a:moveTo>
                  <a:pt x="213" y="0"/>
                </a:moveTo>
                <a:lnTo>
                  <a:pt x="0" y="0"/>
                </a:lnTo>
                <a:lnTo>
                  <a:pt x="0" y="213"/>
                </a:lnTo>
                <a:lnTo>
                  <a:pt x="213" y="213"/>
                </a:lnTo>
                <a:lnTo>
                  <a:pt x="213" y="0"/>
                </a:lnTo>
                <a:lnTo>
                  <a:pt x="213" y="0"/>
                </a:lnTo>
              </a:path>
            </a:pathLst>
          </a:custGeom>
          <a:solidFill>
            <a:srgbClr val="2D936B"/>
          </a:solidFill>
          <a:ln>
            <a:noFill/>
          </a:ln>
        </p:spPr>
      </p:sp>
      <p:pic>
        <p:nvPicPr>
          <p:cNvPr id="2097158" name=""/>
          <p:cNvPicPr>
            <a:picLocks/>
          </p:cNvPicPr>
          <p:nvPr/>
        </p:nvPicPr>
        <p:blipFill>
          <a:blip xmlns:r="http://schemas.openxmlformats.org/officeDocument/2006/relationships" r:embed="rId1"/>
          <a:srcRect l="0" t="0" r="0" b="0"/>
          <a:stretch>
            <a:fillRect/>
          </a:stretch>
        </p:blipFill>
        <p:spPr>
          <a:xfrm rot="0">
            <a:off x="2773362" y="5707062"/>
            <a:ext cx="57150" cy="133350"/>
          </a:xfrm>
          <a:prstGeom prst="rect"/>
          <a:noFill/>
          <a:ln>
            <a:noFill/>
          </a:ln>
        </p:spPr>
      </p:pic>
      <p:sp>
        <p:nvSpPr>
          <p:cNvPr id="1048651" name=""/>
          <p:cNvSpPr/>
          <p:nvPr/>
        </p:nvSpPr>
        <p:spPr>
          <a:xfrm rot="0">
            <a:off x="9982200" y="5711825"/>
            <a:ext cx="171450" cy="133350"/>
          </a:xfrm>
          <a:prstGeom prst="rect"/>
          <a:noFill/>
          <a:ln>
            <a:noFill/>
          </a:ln>
        </p:spPr>
        <p:txBody>
          <a:bodyPr anchor="t" bIns="0" lIns="0" rIns="0" tIns="5239"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28575">
              <a:lnSpc>
                <a:spcPct val="100000"/>
              </a:lnSpc>
              <a:spcBef>
                <a:spcPts val="50"/>
              </a:spcBef>
              <a:buFontTx/>
              <a:buNone/>
            </a:pPr>
            <a:r>
              <a:rPr altLang="en-US" sz="800" lang="zh-CN">
                <a:solidFill>
                  <a:srgbClr val="2D936B"/>
                </a:solidFill>
                <a:latin typeface="Trebuchet MS" pitchFamily="0" charset="0"/>
                <a:ea typeface="宋体" pitchFamily="0" charset="0"/>
              </a:rPr>
              <a:t>8</a:t>
            </a:r>
          </a:p>
        </p:txBody>
      </p:sp>
      <p:sp>
        <p:nvSpPr>
          <p:cNvPr id="1048652" name=""/>
          <p:cNvSpPr/>
          <p:nvPr/>
        </p:nvSpPr>
        <p:spPr>
          <a:xfrm rot="0">
            <a:off x="1711325" y="1071562"/>
            <a:ext cx="6596062" cy="473075"/>
          </a:xfrm>
          <a:prstGeom prst="rect"/>
          <a:gradFill rotWithShape="1">
            <a:gsLst>
              <a:gs pos="0">
                <a:srgbClr val="E44874">
                  <a:alpha val="100000"/>
                </a:srgbClr>
              </a:gs>
              <a:gs pos="0">
                <a:srgbClr val="E44874">
                  <a:alpha val="100000"/>
                </a:srgbClr>
              </a:gs>
              <a:gs pos="100000">
                <a:srgbClr val="D93A6A">
                  <a:alpha val="100000"/>
                </a:srgbClr>
              </a:gs>
            </a:gsLst>
            <a:lin ang="5400000" scaled="1"/>
          </a:gradFill>
          <a:ln>
            <a:noFill/>
          </a:ln>
          <a:scene3d>
            <a:camera prst="legacyObliqueFront">
              <a:rot lat="0" lon="0" rev="0"/>
            </a:camera>
            <a:lightRig dir="t" rig="legacyFlat4"/>
          </a:scene3d>
          <a:sp3d extrusionH="0" prstMaterial="legacyPlastic">
            <a:bevelT w="13500" h="13500" prst="angle"/>
            <a:bevelB w="13500" h="13500" prst="angle"/>
          </a:sp3d>
        </p:spPr>
        <p:txBody>
          <a:bodyPr anchor="t" bIns="0" lIns="0" rIns="0" tIns="10001"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indent="0" lvl="0" marL="9525">
              <a:lnSpc>
                <a:spcPct val="100000"/>
              </a:lnSpc>
              <a:spcBef>
                <a:spcPts val="87"/>
              </a:spcBef>
              <a:buFontTx/>
              <a:buNone/>
            </a:pPr>
            <a:r>
              <a:rPr altLang="en-US" b="1" sz="3000" lang="zh-CN">
                <a:solidFill>
                  <a:srgbClr val="FFFFFF"/>
                </a:solidFill>
                <a:latin typeface="Trebuchet MS" pitchFamily="0" charset="0"/>
                <a:ea typeface="宋体" pitchFamily="0" charset="0"/>
              </a:rPr>
              <a:t>POTFOLIO DESIGN AND LAYOUT</a:t>
            </a:r>
          </a:p>
        </p:txBody>
      </p:sp>
      <p:sp>
        <p:nvSpPr>
          <p:cNvPr id="1048653" name=""/>
          <p:cNvSpPr/>
          <p:nvPr/>
        </p:nvSpPr>
        <p:spPr>
          <a:xfrm rot="0">
            <a:off x="2228850" y="2844800"/>
            <a:ext cx="7224712" cy="1044575"/>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r>
              <a:rPr altLang="en-US" sz="1300" lang="zh-CN">
                <a:solidFill>
                  <a:srgbClr val="FF0000"/>
                </a:solidFill>
                <a:latin typeface="Algerian" pitchFamily="82" charset="0"/>
                <a:ea typeface="宋体" pitchFamily="0" charset="0"/>
              </a:rPr>
              <a:t>Key Elements of Portfolio Design</a:t>
            </a:r>
          </a:p>
          <a:p>
            <a:pPr algn="l" indent="0" lvl="0" marL="0">
              <a:buSzPct val="100000"/>
              <a:buFont typeface="Arial" pitchFamily="34" charset="0"/>
              <a:buChar char="•"/>
            </a:pPr>
            <a:r>
              <a:rPr altLang="en-US" sz="1300" lang="zh-CN">
                <a:latin typeface="Algerian" pitchFamily="82" charset="0"/>
                <a:ea typeface="宋体" pitchFamily="0" charset="0"/>
              </a:rPr>
              <a:t>Showcase Skills and Projects: Dedicate prominent sections for your top projects, detailing technologies used, challenges solved, and links to live demos or code repositories.</a:t>
            </a:r>
          </a:p>
          <a:p>
            <a:pPr algn="l" indent="0" lvl="0" marL="0">
              <a:buSzPct val="100000"/>
              <a:buFont typeface="Arial" pitchFamily="34" charset="0"/>
              <a:buChar char="•"/>
            </a:pPr>
            <a:r>
              <a:rPr altLang="en-US" sz="1300" lang="zh-CN">
                <a:latin typeface="Algerian" pitchFamily="82" charset="0"/>
                <a:ea typeface="宋体" pitchFamily="0" charset="0"/>
              </a:rPr>
              <a:t>Concise Introduction: Start with a clear, engaging introduction describing your expertise (frontend, backend, full-stack) and personal branding</a:t>
            </a:r>
          </a:p>
        </p:txBody>
      </p:sp>
      <p:sp>
        <p:nvSpPr>
          <p:cNvPr id="1048654" name=""/>
          <p:cNvSpPr/>
          <p:nvPr/>
        </p:nvSpPr>
        <p:spPr>
          <a:xfrm rot="0">
            <a:off x="2228850" y="4548187"/>
            <a:ext cx="6838950" cy="1235075"/>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r>
              <a:rPr altLang="en-US" sz="1300" lang="zh-CN">
                <a:latin typeface="Algerian" pitchFamily="82" charset="0"/>
                <a:ea typeface="宋体" pitchFamily="0" charset="0"/>
              </a:rPr>
              <a:t>I</a:t>
            </a:r>
            <a:r>
              <a:rPr altLang="en-US" sz="1300" lang="zh-CN">
                <a:solidFill>
                  <a:srgbClr val="FF0000"/>
                </a:solidFill>
                <a:latin typeface="Algerian" pitchFamily="82" charset="0"/>
                <a:ea typeface="宋体" pitchFamily="0" charset="0"/>
              </a:rPr>
              <a:t>nspiring Layout and Design Ideas</a:t>
            </a:r>
          </a:p>
          <a:p>
            <a:pPr algn="l" indent="0" lvl="0" marL="0">
              <a:buSzPct val="100000"/>
              <a:buFont typeface="Arial" pitchFamily="34" charset="0"/>
              <a:buChar char="•"/>
            </a:pPr>
            <a:r>
              <a:rPr altLang="en-US" sz="1300" lang="zh-CN">
                <a:latin typeface="Algerian" pitchFamily="82" charset="0"/>
                <a:ea typeface="宋体" pitchFamily="0" charset="0"/>
              </a:rPr>
              <a:t>Minimalism and White Space: Many standout portfolios rely on minimalism, with plenty of white space to focus attention on important content.</a:t>
            </a:r>
          </a:p>
          <a:p>
            <a:pPr algn="l" indent="0" lvl="0" marL="0">
              <a:buSzPct val="100000"/>
              <a:buFont typeface="Arial" pitchFamily="34" charset="0"/>
              <a:buChar char="•"/>
            </a:pPr>
            <a:r>
              <a:rPr altLang="en-US" sz="1300" lang="zh-CN">
                <a:latin typeface="Algerian" pitchFamily="82" charset="0"/>
                <a:ea typeface="宋体" pitchFamily="0" charset="0"/>
              </a:rPr>
              <a:t>Interactive Elements: Incorporate animations, hover effects, or interactive navigation (such as 3D or playful features) to engage viewers.</a:t>
            </a:r>
          </a:p>
          <a:p>
            <a:pPr algn="l" indent="0" lvl="0" marL="0">
              <a:buSzPct val="100000"/>
              <a:buFont typeface="Arial" pitchFamily="34" charset="0"/>
              <a:buChar char="•"/>
            </a:pPr>
            <a:r>
              <a:rPr altLang="en-US" sz="1300" lang="zh-CN">
                <a:latin typeface="Algerian" pitchFamily="82" charset="0"/>
                <a:ea typeface="宋体" pitchFamily="0" charset="0"/>
              </a:rPr>
              <a:t>Theme Toggle: Offer light and dark mode options for accessibility and modern appeal.</a:t>
            </a:r>
          </a:p>
        </p:txBody>
      </p:sp>
    </p:spTree>
  </p:cSld>
  <p:clrMapOvr>
    <a:masterClrMapping/>
  </p:clrMapOvr>
  <p:transition spd="fast" advClick="1"/>
</p:sld>
</file>

<file path=ppt/slides/slide9.xml><?xml version="1.0" encoding="utf-8"?>
<p:sld xmlns:a="http://schemas.openxmlformats.org/drawingml/2006/main" xmlns:r="http://schemas.openxmlformats.org/officeDocument/2006/relationships" xmlns:p="http://schemas.openxmlformats.org/presentationml/2006/main" show="1" showMasterSp="1">
  <p:cSld>
    <p:spTree>
      <p:nvGrpSpPr>
        <p:cNvPr id="46" name=""/>
        <p:cNvGrpSpPr/>
        <p:nvPr/>
      </p:nvGrpSpPr>
      <p:grpSpPr>
        <a:xfrm rot="0">
          <a:off x="0" y="0"/>
          <a:ext cx="0" cy="0"/>
          <a:chOff x="0" y="0"/>
          <a:chExt cx="0" cy="0"/>
        </a:xfrm>
      </p:grpSpPr>
      <p:sp>
        <p:nvSpPr>
          <p:cNvPr id="1048655" name=""/>
          <p:cNvSpPr/>
          <p:nvPr>
            <p:ph type="title" sz="full" idx="0"/>
          </p:nvPr>
        </p:nvSpPr>
        <p:spPr>
          <a:xfrm rot="0">
            <a:off x="1754187" y="1138237"/>
            <a:ext cx="8010525" cy="568325"/>
          </a:xfrm>
          <a:prstGeom prst="rect"/>
          <a:gradFill rotWithShape="1">
            <a:gsLst>
              <a:gs pos="0">
                <a:srgbClr val="E44874">
                  <a:alpha val="100000"/>
                </a:srgbClr>
              </a:gs>
              <a:gs pos="0">
                <a:srgbClr val="E44874">
                  <a:alpha val="100000"/>
                </a:srgbClr>
              </a:gs>
              <a:gs pos="100000">
                <a:srgbClr val="D93A6A">
                  <a:alpha val="100000"/>
                </a:srgbClr>
              </a:gs>
            </a:gsLst>
            <a:lin ang="5400000" scaled="1"/>
          </a:gradFill>
          <a:ln>
            <a:noFill/>
          </a:ln>
          <a:scene3d>
            <a:camera prst="legacyObliqueFront">
              <a:rot lat="0" lon="0" rev="0"/>
            </a:camera>
            <a:lightRig dir="t" rig="legacyFlat4"/>
          </a:scene3d>
          <a:sp3d extrusionH="0" prstMaterial="legacyPlastic">
            <a:bevelT w="13500" h="13500" prst="angle"/>
            <a:bevelB w="13500" h="13500" prst="angle"/>
          </a:sp3d>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sz="3600" u="none">
                <a:solidFill>
                  <a:schemeClr val="dk2"/>
                </a:solidFill>
                <a:latin typeface="Century Gothic" pitchFamily="0" charset="0"/>
                <a:ea typeface="宋体" pitchFamily="0" charset="0"/>
              </a:defRPr>
            </a:lvl1pPr>
          </a:lstStyle>
          <a:p>
            <a:pPr indent="0" lvl="0" marL="0">
              <a:buFontTx/>
              <a:buNone/>
            </a:pPr>
            <a:r>
              <a:rPr altLang="en-US" lang="zh-CN">
                <a:solidFill>
                  <a:srgbClr val="FFFFFF"/>
                </a:solidFill>
                <a:latin typeface="Century Gothic" pitchFamily="0" charset="0"/>
                <a:ea typeface="宋体" pitchFamily="0" charset="0"/>
              </a:rPr>
              <a:t>FEATURES AND FUNCTIONALITY</a:t>
            </a:r>
          </a:p>
        </p:txBody>
      </p:sp>
      <p:sp>
        <p:nvSpPr>
          <p:cNvPr id="1048656" name=""/>
          <p:cNvSpPr/>
          <p:nvPr/>
        </p:nvSpPr>
        <p:spPr>
          <a:xfrm rot="0">
            <a:off x="1878012" y="2759075"/>
            <a:ext cx="8108950" cy="1614487"/>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r>
              <a:rPr altLang="en-US" sz="1300" lang="zh-CN">
                <a:solidFill>
                  <a:srgbClr val="FF0000"/>
                </a:solidFill>
                <a:latin typeface="Algerian" pitchFamily="82" charset="0"/>
                <a:ea typeface="宋体" pitchFamily="0" charset="0"/>
              </a:rPr>
              <a:t>Essential Features</a:t>
            </a:r>
          </a:p>
          <a:p>
            <a:pPr algn="l" indent="0" lvl="0" marL="0">
              <a:buSzPct val="100000"/>
              <a:buFont typeface="Arial" pitchFamily="34" charset="0"/>
              <a:buChar char="•"/>
            </a:pPr>
            <a:r>
              <a:rPr altLang="en-US" sz="1300" lang="zh-CN">
                <a:latin typeface="Algerian" pitchFamily="82" charset="0"/>
                <a:ea typeface="宋体" pitchFamily="0" charset="0"/>
              </a:rPr>
              <a:t>Homepage/Introduction: A professional, concise introduction summarizing who you are, your expertise, and what sets you apart. It acts as a digital elevator pitch.</a:t>
            </a:r>
          </a:p>
          <a:p>
            <a:pPr algn="l" indent="0" lvl="0" marL="0">
              <a:buSzPct val="100000"/>
              <a:buFont typeface="Arial" pitchFamily="34" charset="0"/>
              <a:buChar char="•"/>
            </a:pPr>
            <a:r>
              <a:rPr altLang="en-US" sz="1300" lang="zh-CN">
                <a:latin typeface="Algerian" pitchFamily="82" charset="0"/>
                <a:ea typeface="宋体" pitchFamily="0" charset="0"/>
              </a:rPr>
              <a:t>Portfolio/Project Showcase: Display a curated selection of your best projects with visuals, descriptions, technologies used, roles, and links to demos or code repositories. Detailed case studies provide context and demonstrate problem-solving.</a:t>
            </a:r>
          </a:p>
          <a:p>
            <a:pPr algn="l" indent="0" lvl="0" marL="0">
              <a:buSzPct val="100000"/>
              <a:buFont typeface="Arial" pitchFamily="34" charset="0"/>
              <a:buChar char="•"/>
            </a:pPr>
            <a:r>
              <a:rPr altLang="en-US" sz="1300" lang="zh-CN">
                <a:latin typeface="Algerian" pitchFamily="82" charset="0"/>
                <a:ea typeface="宋体" pitchFamily="0" charset="0"/>
              </a:rPr>
              <a:t>About Me Section: Personal background, skills, experience, education, and certifications. This humanizes you and builds trust with visitors.</a:t>
            </a:r>
          </a:p>
        </p:txBody>
      </p:sp>
      <p:sp>
        <p:nvSpPr>
          <p:cNvPr id="1048657" name=""/>
          <p:cNvSpPr/>
          <p:nvPr/>
        </p:nvSpPr>
        <p:spPr>
          <a:xfrm rot="0">
            <a:off x="1878012" y="4784725"/>
            <a:ext cx="8435975" cy="1235075"/>
          </a:xfrm>
          <a:prstGeom prst="rect"/>
          <a:noFill/>
          <a:ln>
            <a:noFill/>
          </a:ln>
        </p:spPr>
        <p:txBody>
          <a:bodyPr anchor="t" bIns="45720" lIns="91440" rIns="91440" tIns="45720" vert="horz">
            <a:spAutoFit/>
          </a:bodyPr>
          <a:lstStyle>
            <a:lvl1pPr algn="l" eaLnBrk="1" fontAlgn="base" hangingPunct="1" indent="0" latinLnBrk="0" marL="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1pPr>
            <a:lvl2pPr algn="l" eaLnBrk="1" fontAlgn="base" hangingPunct="1" indent="0" latinLnBrk="0" marL="4572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2pPr>
            <a:lvl3pPr algn="l" eaLnBrk="1" fontAlgn="base" hangingPunct="1" indent="0" latinLnBrk="0" marL="9144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3pPr>
            <a:lvl4pPr algn="l" eaLnBrk="1" fontAlgn="base" hangingPunct="1" indent="0" latinLnBrk="0" marL="13716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4pPr>
            <a:lvl5pPr algn="l" eaLnBrk="1" fontAlgn="base" hangingPunct="1" indent="0" latinLnBrk="0" marL="1828800" rtl="0">
              <a:lnSpc>
                <a:spcPct val="100000"/>
              </a:lnSpc>
              <a:spcBef>
                <a:spcPct val="0"/>
              </a:spcBef>
              <a:spcAft>
                <a:spcPct val="0"/>
              </a:spcAft>
              <a:buFontTx/>
              <a:buNone/>
              <a:defRPr baseline="0" sz="1800" u="none">
                <a:solidFill>
                  <a:schemeClr val="dk1"/>
                </a:solidFill>
                <a:latin typeface="Droid Sans" pitchFamily="0" charset="0"/>
                <a:ea typeface="宋体" pitchFamily="0" charset="0"/>
              </a:defRPr>
            </a:lvl5pPr>
          </a:lstStyle>
          <a:p>
            <a:pPr algn="l" indent="0" lvl="0" marL="0">
              <a:buFontTx/>
              <a:buNone/>
            </a:pPr>
            <a:r>
              <a:rPr altLang="en-US" sz="1300" lang="zh-CN">
                <a:solidFill>
                  <a:srgbClr val="FF0000"/>
                </a:solidFill>
                <a:latin typeface="Algerian" pitchFamily="82" charset="0"/>
                <a:ea typeface="宋体" pitchFamily="0" charset="0"/>
              </a:rPr>
              <a:t>Functionality Highlights</a:t>
            </a:r>
          </a:p>
          <a:p>
            <a:pPr algn="l" indent="0" lvl="0" marL="0">
              <a:buSzPct val="100000"/>
              <a:buFont typeface="Arial" pitchFamily="34" charset="0"/>
              <a:buChar char="•"/>
            </a:pPr>
            <a:r>
              <a:rPr altLang="en-US" sz="1300" lang="zh-CN">
                <a:latin typeface="Algerian" pitchFamily="82" charset="0"/>
                <a:ea typeface="宋体" pitchFamily="0" charset="0"/>
              </a:rPr>
              <a:t>Intuitive Navigation: Clean menu structures for easy browsing.</a:t>
            </a:r>
          </a:p>
          <a:p>
            <a:pPr algn="l" indent="0" lvl="0" marL="0">
              <a:buSzPct val="100000"/>
              <a:buFont typeface="Arial" pitchFamily="34" charset="0"/>
              <a:buChar char="•"/>
            </a:pPr>
            <a:r>
              <a:rPr altLang="en-US" sz="1300" lang="zh-CN">
                <a:latin typeface="Algerian" pitchFamily="82" charset="0"/>
                <a:ea typeface="宋体" pitchFamily="0" charset="0"/>
              </a:rPr>
              <a:t>Performance Optimization: Fast loading times to prevent visitor drop-off.</a:t>
            </a:r>
          </a:p>
          <a:p>
            <a:pPr algn="l" indent="0" lvl="0" marL="0">
              <a:buSzPct val="100000"/>
              <a:buFont typeface="Arial" pitchFamily="34" charset="0"/>
              <a:buChar char="•"/>
            </a:pPr>
            <a:r>
              <a:rPr altLang="en-US" sz="1300" lang="zh-CN">
                <a:latin typeface="Algerian" pitchFamily="82" charset="0"/>
                <a:ea typeface="宋体" pitchFamily="0" charset="0"/>
              </a:rPr>
              <a:t>Cross-Browser Compatibility: Consistent experience across different browsers.</a:t>
            </a:r>
          </a:p>
          <a:p>
            <a:pPr algn="l" indent="0" lvl="0" marL="0">
              <a:buSzPct val="100000"/>
              <a:buFont typeface="Arial" pitchFamily="34" charset="0"/>
              <a:buChar char="•"/>
            </a:pPr>
            <a:r>
              <a:rPr altLang="en-US" sz="1300" lang="zh-CN">
                <a:latin typeface="Algerian" pitchFamily="82" charset="0"/>
                <a:ea typeface="宋体" pitchFamily="0" charset="0"/>
              </a:rPr>
              <a:t>Interactive Features: Animation, hover effects, and dynamic elements enhancing user experience.</a:t>
            </a:r>
          </a:p>
          <a:p>
            <a:pPr algn="l" indent="0" lvl="0" marL="0">
              <a:buSzPct val="100000"/>
              <a:buFont typeface="Arial" pitchFamily="34" charset="0"/>
              <a:buChar char="•"/>
            </a:pPr>
            <a:r>
              <a:rPr altLang="en-US" sz="1300" lang="zh-CN">
                <a:latin typeface="Algerian" pitchFamily="82" charset="0"/>
                <a:ea typeface="宋体" pitchFamily="0" charset="0"/>
              </a:rPr>
              <a:t>SEO Optimization: To improve portfolio visibility in search engine results</a:t>
            </a:r>
          </a:p>
        </p:txBody>
      </p:sp>
    </p:spTree>
  </p:cSld>
  <p:clrMapOvr>
    <a:masterClrMapping/>
  </p:clrMapOvr>
  <p:transition spd="fast" advClick="1"/>
</p:sld>
</file>

<file path=ppt/theme/theme1.xml><?xml version="1.0" encoding="utf-8"?>
<a:theme xmlns:a="http://schemas.openxmlformats.org/drawingml/2006/main" name="Office 主题">
  <a:themeElements>
    <a:clrScheme name="Default Color Scheme">
      <a:dk1>
        <a:srgbClr val="000000"/>
      </a:dk1>
      <a:lt1>
        <a:srgbClr val="FFFFFF"/>
      </a:lt1>
      <a:dk2>
        <a:srgbClr val="EBEBEB"/>
      </a:dk2>
      <a:lt2>
        <a:srgbClr val="3B3059"/>
      </a:lt2>
      <a:accent1>
        <a:srgbClr val="B31166"/>
      </a:accent1>
      <a:accent2>
        <a:srgbClr val="E33D6F"/>
      </a:accent2>
      <a:accent3>
        <a:srgbClr val="FFFFFF"/>
      </a:accent3>
      <a:accent4>
        <a:srgbClr val="000000"/>
      </a:accent4>
      <a:accent5>
        <a:srgbClr val="D5AAB9"/>
      </a:accent5>
      <a:accent6>
        <a:srgbClr val="CB3663"/>
      </a:accent6>
      <a:hlink>
        <a:srgbClr val="8F8F8F"/>
      </a:hlink>
      <a:folHlink>
        <a:srgbClr val="A5A5A5"/>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BEBEB"/>
        </a:dk2>
        <a:lt2>
          <a:srgbClr val="3B3059"/>
        </a:lt2>
        <a:accent1>
          <a:srgbClr val="B31166"/>
        </a:accent1>
        <a:accent2>
          <a:srgbClr val="E33D6F"/>
        </a:accent2>
        <a:accent3>
          <a:srgbClr val="FFFFFF"/>
        </a:accent3>
        <a:accent4>
          <a:srgbClr val="000000"/>
        </a:accent4>
        <a:accent5>
          <a:srgbClr val="D5AAB9"/>
        </a:accent5>
        <a:accent6>
          <a:srgbClr val="CB3663"/>
        </a:accent6>
        <a:hlink>
          <a:srgbClr val="8F8F8F"/>
        </a:hlink>
        <a:folHlink>
          <a:srgbClr val="A5A5A5"/>
        </a:folHlink>
      </a:clrScheme>
    </a:extraClrScheme>
  </a:extraClrSchemeLst>
</a:theme>
</file>

<file path=ppt/theme/theme2.xml><?xml version="1.0" encoding="utf-8"?>
<a:theme xmlns:a="http://schemas.openxmlformats.org/drawingml/2006/main" name="Office 主题">
  <a:themeElements>
    <a:clrScheme name="Default Color Scheme">
      <a:dk1>
        <a:srgbClr val="000000"/>
      </a:dk1>
      <a:lt1>
        <a:srgbClr val="FFFFFF"/>
      </a:lt1>
      <a:dk2>
        <a:srgbClr val="EBEBEB"/>
      </a:dk2>
      <a:lt2>
        <a:srgbClr val="3B3059"/>
      </a:lt2>
      <a:accent1>
        <a:srgbClr val="B31166"/>
      </a:accent1>
      <a:accent2>
        <a:srgbClr val="E33D6F"/>
      </a:accent2>
      <a:accent3>
        <a:srgbClr val="FFFFFF"/>
      </a:accent3>
      <a:accent4>
        <a:srgbClr val="000000"/>
      </a:accent4>
      <a:accent5>
        <a:srgbClr val="D5AAB9"/>
      </a:accent5>
      <a:accent6>
        <a:srgbClr val="CB3663"/>
      </a:accent6>
      <a:hlink>
        <a:srgbClr val="8F8F8F"/>
      </a:hlink>
      <a:folHlink>
        <a:srgbClr val="A5A5A5"/>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BEBEB"/>
        </a:dk2>
        <a:lt2>
          <a:srgbClr val="3B3059"/>
        </a:lt2>
        <a:accent1>
          <a:srgbClr val="B31166"/>
        </a:accent1>
        <a:accent2>
          <a:srgbClr val="E33D6F"/>
        </a:accent2>
        <a:accent3>
          <a:srgbClr val="FFFFFF"/>
        </a:accent3>
        <a:accent4>
          <a:srgbClr val="000000"/>
        </a:accent4>
        <a:accent5>
          <a:srgbClr val="D5AAB9"/>
        </a:accent5>
        <a:accent6>
          <a:srgbClr val="CB3663"/>
        </a:accent6>
        <a:hlink>
          <a:srgbClr val="8F8F8F"/>
        </a:hlink>
        <a:folHlink>
          <a:srgbClr val="A5A5A5"/>
        </a:folHlink>
      </a:clrScheme>
    </a:extraClrScheme>
  </a:extraClrSchemeLst>
</a:theme>
</file>

<file path=ppt/theme/theme3.xml><?xml version="1.0" encoding="utf-8"?>
<a:theme xmlns:a="http://schemas.openxmlformats.org/drawingml/2006/main" name="Office 主题">
  <a:themeElements>
    <a:clrScheme name="Default Color Scheme">
      <a:dk1>
        <a:srgbClr val="000000"/>
      </a:dk1>
      <a:lt1>
        <a:srgbClr val="FFFFFF"/>
      </a:lt1>
      <a:dk2>
        <a:srgbClr val="EBEBEB"/>
      </a:dk2>
      <a:lt2>
        <a:srgbClr val="3B3059"/>
      </a:lt2>
      <a:accent1>
        <a:srgbClr val="B31166"/>
      </a:accent1>
      <a:accent2>
        <a:srgbClr val="E33D6F"/>
      </a:accent2>
      <a:accent3>
        <a:srgbClr val="FFFFFF"/>
      </a:accent3>
      <a:accent4>
        <a:srgbClr val="000000"/>
      </a:accent4>
      <a:accent5>
        <a:srgbClr val="D5AAB9"/>
      </a:accent5>
      <a:accent6>
        <a:srgbClr val="CB3663"/>
      </a:accent6>
      <a:hlink>
        <a:srgbClr val="8F8F8F"/>
      </a:hlink>
      <a:folHlink>
        <a:srgbClr val="A5A5A5"/>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BEBEB"/>
        </a:dk2>
        <a:lt2>
          <a:srgbClr val="3B3059"/>
        </a:lt2>
        <a:accent1>
          <a:srgbClr val="B31166"/>
        </a:accent1>
        <a:accent2>
          <a:srgbClr val="E33D6F"/>
        </a:accent2>
        <a:accent3>
          <a:srgbClr val="FFFFFF"/>
        </a:accent3>
        <a:accent4>
          <a:srgbClr val="000000"/>
        </a:accent4>
        <a:accent5>
          <a:srgbClr val="D5AAB9"/>
        </a:accent5>
        <a:accent6>
          <a:srgbClr val="CB3663"/>
        </a:accent6>
        <a:hlink>
          <a:srgbClr val="8F8F8F"/>
        </a:hlink>
        <a:folHlink>
          <a:srgbClr val="A5A5A5"/>
        </a:folHlink>
      </a:clrScheme>
    </a:extraClrScheme>
  </a:extraClrSchemeLst>
</a:theme>
</file>

<file path=ppt/theme/theme4.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5.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dcterms:created xsi:type="dcterms:W3CDTF">2024-03-28T14:07:22Z</dcterms:created>
  <dcterms:modified xsi:type="dcterms:W3CDTF">2025-09-19T09:52:51Z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2024-03-20T18:30:00Z</vt:filetime>
  </property>
  <property fmtid="{D5CDD505-2E9C-101B-9397-08002B2CF9AE}" pid="3" name="LastSaved">
    <vt:filetime>2024-03-28T18:30:00Z</vt:filetime>
  </property>
  <property fmtid="{D5CDD505-2E9C-101B-9397-08002B2CF9AE}" pid="4" name="ICV">
    <vt:lpstr>e18d1b303435445ea44004236dff4715</vt:lpstr>
  </property>
</Properties>
</file>