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320" r:id="rId3"/>
    <p:sldId id="322" r:id="rId4"/>
    <p:sldId id="323" r:id="rId5"/>
    <p:sldId id="324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Gedo" initials="cng" lastIdx="3" clrIdx="0"/>
  <p:cmAuthor id="1" name="Mark Simkins" initials="ms" lastIdx="2" clrIdx="1"/>
  <p:cmAuthor id="2" name="Mike Hebert" initials="MJH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CC99FF"/>
    <a:srgbClr val="006600"/>
    <a:srgbClr val="339933"/>
    <a:srgbClr val="D9B3FF"/>
    <a:srgbClr val="E0C1FF"/>
    <a:srgbClr val="F0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35" autoAdjust="0"/>
  </p:normalViewPr>
  <p:slideViewPr>
    <p:cSldViewPr snapToGrid="0">
      <p:cViewPr varScale="1">
        <p:scale>
          <a:sx n="90" d="100"/>
          <a:sy n="90" d="100"/>
        </p:scale>
        <p:origin x="-9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49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D1746-2832-414B-BBD4-74A66B6CA997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086A9-7B95-4192-ACDF-15DC84F94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3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F079-E3ED-4455-B42D-AC3B96D3E653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53331-A028-4E03-9AEC-F05323A09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53331-A028-4E03-9AEC-F05323A090C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2679192"/>
            <a:ext cx="6693408" cy="704088"/>
          </a:xfrm>
        </p:spPr>
        <p:txBody>
          <a:bodyPr/>
          <a:lstStyle>
            <a:lvl1pPr>
              <a:defRPr sz="4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296" y="5760720"/>
            <a:ext cx="3145536" cy="466344"/>
          </a:xfrm>
        </p:spPr>
        <p:txBody>
          <a:bodyPr/>
          <a:lstStyle>
            <a:lvl1pPr algn="r">
              <a:buNone/>
              <a:defRPr sz="24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briefer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797296" y="6172200"/>
            <a:ext cx="3145536" cy="304800"/>
          </a:xfrm>
        </p:spPr>
        <p:txBody>
          <a:bodyPr/>
          <a:lstStyle>
            <a:lvl1pPr algn="r">
              <a:buNone/>
              <a:defRPr sz="18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25296" y="3352800"/>
            <a:ext cx="6693408" cy="466344"/>
          </a:xfrm>
        </p:spPr>
        <p:txBody>
          <a:bodyPr/>
          <a:lstStyle>
            <a:lvl1pPr algn="ctr">
              <a:buNone/>
              <a:defRPr sz="24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96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7492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781800" cy="60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" y="990600"/>
            <a:ext cx="8991600" cy="5562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677492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1EE50-412F-459D-9364-7AA16F2F6A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363"/>
            <a:ext cx="8077200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24" y="968604"/>
            <a:ext cx="8513975" cy="5127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8DC092-175F-4427-A3FD-9EDFC29C12EC}" type="datetimeFigureOut">
              <a:rPr lang="en-US"/>
              <a:pPr>
                <a:defRPr/>
              </a:pPr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EDC1AF-6B55-43BC-AC87-D7380137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senior brief cover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2"/>
          <p:cNvSpPr txBox="1">
            <a:spLocks/>
          </p:cNvSpPr>
          <p:nvPr userDrawn="1"/>
        </p:nvSpPr>
        <p:spPr>
          <a:xfrm>
            <a:off x="6934200" y="6677492"/>
            <a:ext cx="2133600" cy="15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C71EE50-412F-459D-9364-7AA16F2F6A66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https://encrypted-tbn3.gstatic.com/images?q=tbn:ANd9GcS5EbYWLcuo-tY2FDvcUvIyJIK7viUGPz0uFUuIu_g-awygvVFHe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35" y="4675442"/>
            <a:ext cx="4483670" cy="83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 userDrawn="1"/>
        </p:nvSpPr>
        <p:spPr bwMode="auto">
          <a:xfrm>
            <a:off x="76200" y="791933"/>
            <a:ext cx="1957241" cy="2748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srgbClr val="7379B7"/>
                </a:solidFill>
                <a:latin typeface="Verdana" pitchFamily="34" charset="0"/>
              </a:rPr>
              <a:t>A Combat Support Agency</a:t>
            </a:r>
          </a:p>
        </p:txBody>
      </p:sp>
      <p:pic>
        <p:nvPicPr>
          <p:cNvPr id="2052" name="Picture 7" descr="Senior Footer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5365750"/>
            <a:ext cx="9144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5211" y="886968"/>
            <a:ext cx="7772400" cy="274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7" y="886968"/>
            <a:ext cx="137160" cy="274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/>
          <p:cNvSpPr txBox="1"/>
          <p:nvPr userDrawn="1"/>
        </p:nvSpPr>
        <p:spPr bwMode="auto">
          <a:xfrm>
            <a:off x="76200" y="791933"/>
            <a:ext cx="1713931" cy="20005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rPr>
              <a:t>National Day</a:t>
            </a:r>
            <a:r>
              <a:rPr lang="en-US" sz="700" b="1" baseline="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rPr>
              <a:t> of </a:t>
            </a:r>
            <a:r>
              <a:rPr lang="en-US" sz="7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rPr>
              <a:t>Civic Hacking</a:t>
            </a:r>
            <a:endParaRPr lang="en-US" sz="7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6" name="Picture 2" descr="https://encrypted-tbn3.gstatic.com/images?q=tbn:ANd9GcS5EbYWLcuo-tY2FDvcUvIyJIK7viUGPz0uFUuIu_g-awygvVFHeA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2930"/>
            <a:ext cx="1364881" cy="4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1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70C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2ad/planeBig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654300" y="5608320"/>
            <a:ext cx="6123432" cy="779780"/>
          </a:xfrm>
        </p:spPr>
        <p:txBody>
          <a:bodyPr/>
          <a:lstStyle/>
          <a:p>
            <a:pPr eaLnBrk="1" hangingPunct="1">
              <a:spcBef>
                <a:spcPts val="450"/>
              </a:spcBef>
            </a:pPr>
            <a:r>
              <a:rPr lang="en-US" sz="1600" dirty="0" err="1" smtClean="0">
                <a:solidFill>
                  <a:schemeClr val="bg1"/>
                </a:solidFill>
                <a:latin typeface="Cambria" pitchFamily="18" charset="0"/>
              </a:rPr>
              <a:t>Vlad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ambria" pitchFamily="18" charset="0"/>
              </a:rPr>
              <a:t>Korolev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</a:rPr>
              <a:t>, Managing Member, dblfuzzer.com</a:t>
            </a:r>
          </a:p>
          <a:p>
            <a:pPr>
              <a:spcBef>
                <a:spcPts val="450"/>
              </a:spcBef>
            </a:pPr>
            <a:r>
              <a:rPr lang="en-US" sz="1600" dirty="0">
                <a:solidFill>
                  <a:schemeClr val="bg1"/>
                </a:solidFill>
                <a:latin typeface="Cambria" pitchFamily="18" charset="0"/>
              </a:rPr>
              <a:t>Michael Behrens, CTO, R2AD, LLC</a:t>
            </a:r>
          </a:p>
          <a:p>
            <a:pPr eaLnBrk="1" hangingPunct="1">
              <a:spcBef>
                <a:spcPts val="450"/>
              </a:spcBef>
            </a:pPr>
            <a:endParaRPr lang="en-US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/>
          </p:nvPr>
        </p:nvSpPr>
        <p:spPr>
          <a:xfrm>
            <a:off x="3721100" y="6172200"/>
            <a:ext cx="5056632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</a:rPr>
              <a:t>1-2 June 2013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2286000"/>
          </a:xfrm>
        </p:spPr>
        <p:txBody>
          <a:bodyPr/>
          <a:lstStyle/>
          <a:p>
            <a:pPr lvl="0"/>
            <a:r>
              <a:rPr lang="en-US" i="1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Plane Big Data</a:t>
            </a:r>
            <a:endParaRPr lang="en-US" sz="2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5803188"/>
            <a:ext cx="1364493" cy="356312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1402002" y="266168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National Day of Civic </a:t>
            </a:r>
            <a:r>
              <a:rPr lang="en-US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Hacking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City </a:t>
            </a:r>
            <a:r>
              <a:rPr lang="en-US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of </a:t>
            </a:r>
            <a:r>
              <a:rPr lang="en-US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Baltimore</a:t>
            </a:r>
          </a:p>
        </p:txBody>
      </p:sp>
    </p:spTree>
    <p:extLst>
      <p:ext uri="{BB962C8B-B14F-4D97-AF65-F5344CB8AC3E}">
        <p14:creationId xmlns:p14="http://schemas.microsoft.com/office/powerpoint/2010/main" val="29730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492" y="152400"/>
            <a:ext cx="6686107" cy="655674"/>
          </a:xfrm>
        </p:spPr>
        <p:txBody>
          <a:bodyPr/>
          <a:lstStyle/>
          <a:p>
            <a:r>
              <a:rPr lang="en-US" dirty="0" smtClean="0"/>
              <a:t>Why Plane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3581400"/>
            <a:ext cx="5486400" cy="3124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Airline and Airport data is available from the Federal Aviation Administration (FAA)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Concepts of planes, travel, airports well understood by many.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Big Data processing is new and evolving.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Airplane traffic is a great use-case for helping folks to understand “How-To” do big data</a:t>
            </a:r>
          </a:p>
          <a:p>
            <a:pPr lvl="1"/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24275"/>
            <a:ext cx="3362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66800"/>
            <a:ext cx="868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 problems</a:t>
            </a:r>
          </a:p>
          <a:p>
            <a:pPr lvl="1"/>
            <a:r>
              <a:rPr lang="en-US" dirty="0" smtClean="0"/>
              <a:t>Impact due to weather related and other delays</a:t>
            </a:r>
          </a:p>
          <a:p>
            <a:pPr lvl="1"/>
            <a:r>
              <a:rPr lang="en-US" dirty="0" smtClean="0"/>
              <a:t>Avoid mid-air collisions</a:t>
            </a:r>
          </a:p>
          <a:p>
            <a:pPr lvl="1"/>
            <a:r>
              <a:rPr lang="en-US" dirty="0" smtClean="0"/>
              <a:t>Understand air corridor congestion, trends, patterns</a:t>
            </a:r>
          </a:p>
          <a:p>
            <a:pPr lvl="1"/>
            <a:r>
              <a:rPr lang="en-US" dirty="0" smtClean="0"/>
              <a:t>Provide airline related statistics</a:t>
            </a:r>
          </a:p>
          <a:p>
            <a:pPr lvl="2"/>
            <a:r>
              <a:rPr lang="en-US" dirty="0" smtClean="0"/>
              <a:t>One time, average flight duration, trends </a:t>
            </a:r>
          </a:p>
        </p:txBody>
      </p:sp>
    </p:spTree>
    <p:extLst>
      <p:ext uri="{BB962C8B-B14F-4D97-AF65-F5344CB8AC3E}">
        <p14:creationId xmlns:p14="http://schemas.microsoft.com/office/powerpoint/2010/main" val="14768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980" y="106363"/>
            <a:ext cx="6983819" cy="639762"/>
          </a:xfrm>
        </p:spPr>
        <p:txBody>
          <a:bodyPr/>
          <a:lstStyle/>
          <a:p>
            <a:r>
              <a:rPr lang="en-US" dirty="0" smtClean="0"/>
              <a:t>Created Open Source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0" y="1089837"/>
            <a:ext cx="8463517" cy="475807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PlaneBigData</a:t>
            </a:r>
            <a:endParaRPr lang="en-US" dirty="0" smtClean="0"/>
          </a:p>
          <a:p>
            <a:pPr lvl="1"/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github.com/r2ad/planeBigData</a:t>
            </a:r>
            <a:endParaRPr lang="en-US" sz="2200" dirty="0" smtClean="0"/>
          </a:p>
          <a:p>
            <a:pPr lvl="1"/>
            <a:r>
              <a:rPr lang="en-US" dirty="0" smtClean="0"/>
              <a:t>Store all 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Map/Reduce</a:t>
            </a:r>
          </a:p>
          <a:p>
            <a:pPr lvl="1"/>
            <a:r>
              <a:rPr lang="en-US" dirty="0" smtClean="0"/>
              <a:t>Briefings</a:t>
            </a:r>
          </a:p>
          <a:p>
            <a:pPr lvl="1"/>
            <a:r>
              <a:rPr lang="en-US" dirty="0" smtClean="0"/>
              <a:t>Tutorials, etc.</a:t>
            </a:r>
          </a:p>
          <a:p>
            <a:r>
              <a:rPr lang="en-US" b="1" dirty="0" smtClean="0"/>
              <a:t>Share All</a:t>
            </a:r>
            <a:r>
              <a:rPr lang="en-US" b="1" dirty="0" smtClean="0"/>
              <a:t>!!!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954"/>
            <a:ext cx="5263116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06" y="1573008"/>
            <a:ext cx="2025210" cy="1366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21" y="5764549"/>
            <a:ext cx="7969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Project to grow over </a:t>
            </a:r>
            <a:r>
              <a:rPr lang="en-US" sz="3200" b="1" dirty="0" smtClean="0"/>
              <a:t>time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Use</a:t>
            </a:r>
            <a:r>
              <a:rPr lang="en-US" sz="2400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sz="2400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many different Cloud Computing </a:t>
            </a:r>
            <a:r>
              <a:rPr lang="en-US" sz="2400" dirty="0" smtClean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technologies</a:t>
            </a:r>
            <a:endParaRPr lang="en-US" sz="2400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8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64" y="106363"/>
            <a:ext cx="7217735" cy="639762"/>
          </a:xfrm>
        </p:spPr>
        <p:txBody>
          <a:bodyPr/>
          <a:lstStyle/>
          <a:p>
            <a:r>
              <a:rPr lang="en-US" dirty="0" smtClean="0"/>
              <a:t>Created Initial Cloud </a:t>
            </a:r>
            <a:r>
              <a:rPr lang="en-US" dirty="0" err="1" smtClean="0"/>
              <a:t>Dev</a:t>
            </a:r>
            <a:r>
              <a:rPr lang="en-US" dirty="0" smtClean="0"/>
              <a:t>/Test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228062"/>
            <a:ext cx="8229600" cy="289560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Dev</a:t>
            </a:r>
            <a:r>
              <a:rPr lang="en-US" dirty="0" smtClean="0"/>
              <a:t>/Test environment</a:t>
            </a:r>
          </a:p>
          <a:p>
            <a:r>
              <a:rPr lang="en-US" dirty="0" smtClean="0"/>
              <a:t>Supports rapid and automated deployment, build, test, </a:t>
            </a:r>
          </a:p>
          <a:p>
            <a:pPr lvl="1"/>
            <a:r>
              <a:rPr lang="en-US" dirty="0" smtClean="0"/>
              <a:t>Jenkins via Cloud Bees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95" y="3590261"/>
            <a:ext cx="5562600" cy="17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2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740" y="106363"/>
            <a:ext cx="7324060" cy="639762"/>
          </a:xfrm>
        </p:spPr>
        <p:txBody>
          <a:bodyPr/>
          <a:lstStyle/>
          <a:p>
            <a:r>
              <a:rPr lang="en-US" dirty="0" smtClean="0"/>
              <a:t>Plane Data Ingestion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06" y="1164265"/>
            <a:ext cx="8382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Jenkins to poll data periodically and ingest it for Big Data processing</a:t>
            </a:r>
          </a:p>
          <a:p>
            <a:r>
              <a:rPr lang="en-US" dirty="0" smtClean="0"/>
              <a:t>Checkout project using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PlaneBigData</a:t>
            </a:r>
            <a:r>
              <a:rPr lang="en-US" dirty="0" smtClean="0"/>
              <a:t>\</a:t>
            </a:r>
            <a:r>
              <a:rPr lang="en-US" dirty="0" err="1" smtClean="0"/>
              <a:t>github</a:t>
            </a:r>
            <a:r>
              <a:rPr lang="en-US" dirty="0" smtClean="0"/>
              <a:t>\</a:t>
            </a:r>
            <a:r>
              <a:rPr lang="en-US" dirty="0" err="1" smtClean="0"/>
              <a:t>planeBigData</a:t>
            </a:r>
            <a:r>
              <a:rPr lang="en-US" dirty="0" smtClean="0"/>
              <a:t>\ingest</a:t>
            </a:r>
          </a:p>
          <a:p>
            <a:pPr lvl="1"/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pPr lvl="2"/>
            <a:r>
              <a:rPr lang="en-US" dirty="0" smtClean="0"/>
              <a:t>This will get the dependencies, and then will compile and run the test code which converts the flight data, making it ready for Big Data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557" y="1655777"/>
            <a:ext cx="1524000" cy="1099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7" y="4735033"/>
            <a:ext cx="7639050" cy="133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03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432" y="106363"/>
            <a:ext cx="7228367" cy="639762"/>
          </a:xfrm>
        </p:spPr>
        <p:txBody>
          <a:bodyPr/>
          <a:lstStyle/>
          <a:p>
            <a:r>
              <a:rPr lang="en-US" dirty="0" smtClean="0"/>
              <a:t>Next Steps….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3581400"/>
          </a:xfrm>
        </p:spPr>
        <p:txBody>
          <a:bodyPr/>
          <a:lstStyle/>
          <a:p>
            <a:r>
              <a:rPr lang="en-US" dirty="0" smtClean="0"/>
              <a:t>Continue Development Cycles</a:t>
            </a:r>
          </a:p>
          <a:p>
            <a:pPr lvl="1"/>
            <a:r>
              <a:rPr lang="en-US" dirty="0" smtClean="0"/>
              <a:t>Ingestion, Analytics, Visualization/Reporting</a:t>
            </a:r>
          </a:p>
          <a:p>
            <a:r>
              <a:rPr lang="en-US" dirty="0" smtClean="0"/>
              <a:t>Enlist support from FAA</a:t>
            </a:r>
          </a:p>
          <a:p>
            <a:r>
              <a:rPr lang="en-US" dirty="0" smtClean="0"/>
              <a:t>Generate Map/Reduce code</a:t>
            </a:r>
          </a:p>
          <a:p>
            <a:r>
              <a:rPr lang="en-US" dirty="0" smtClean="0"/>
              <a:t>Add in more data</a:t>
            </a:r>
          </a:p>
          <a:p>
            <a:pPr lvl="1"/>
            <a:r>
              <a:rPr lang="en-US" dirty="0" smtClean="0"/>
              <a:t>Airport codes, maybe weather</a:t>
            </a:r>
          </a:p>
          <a:p>
            <a:r>
              <a:rPr lang="en-US" dirty="0" smtClean="0"/>
              <a:t>Brief at Baltimore and DC area </a:t>
            </a:r>
            <a:r>
              <a:rPr lang="en-US" dirty="0" err="1" smtClean="0"/>
              <a:t>Meetups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674" y="5443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Thanks for the great kickoff!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7534"/>
      </p:ext>
    </p:extLst>
  </p:cSld>
  <p:clrMapOvr>
    <a:masterClrMapping/>
  </p:clrMapOvr>
</p:sld>
</file>

<file path=ppt/theme/theme1.xml><?xml version="1.0" encoding="utf-8"?>
<a:theme xmlns:a="http://schemas.openxmlformats.org/drawingml/2006/main" name="DISA Tit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A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47751</TotalTime>
  <Words>268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DISA Titles</vt:lpstr>
      <vt:lpstr>DISA Content</vt:lpstr>
      <vt:lpstr>Plane Big Data</vt:lpstr>
      <vt:lpstr>Why Plane Big Data</vt:lpstr>
      <vt:lpstr>Created Open Source Repository</vt:lpstr>
      <vt:lpstr>Created Initial Cloud Dev/Test</vt:lpstr>
      <vt:lpstr>Plane Data Ingestion</vt:lpstr>
      <vt:lpstr>Next Steps….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Big Data</dc:title>
  <dc:creator>Behrens, Michael;Vlad Korolev</dc:creator>
  <dc:description/>
  <cp:lastModifiedBy>behrens</cp:lastModifiedBy>
  <cp:revision>578</cp:revision>
  <cp:lastPrinted>2012-10-05T15:39:23Z</cp:lastPrinted>
  <dcterms:created xsi:type="dcterms:W3CDTF">2011-09-21T18:17:51Z</dcterms:created>
  <dcterms:modified xsi:type="dcterms:W3CDTF">2013-06-02T22:07:10Z</dcterms:modified>
</cp:coreProperties>
</file>