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93decf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93decf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93decf2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93decf2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93decf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93decf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93decf2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93decf2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93decf20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93decf20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93dec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93dec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93decf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93decf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93decf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93decf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b93decf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b93decf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93decf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93decf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3decf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3decf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93decf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93decf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93decf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93decf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www.maketecheasier.com/vim-keyboard-shortcuts-cheatshee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s://www.rplumber.io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 EC2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Zelada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25" y="713625"/>
            <a:ext cx="60674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075" y="1764575"/>
            <a:ext cx="53340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244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2050"/>
            <a:ext cx="44958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79850"/>
            <a:ext cx="80772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" y="338463"/>
            <a:ext cx="6350751" cy="44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6505700" y="414925"/>
            <a:ext cx="25836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:wq</a:t>
            </a:r>
            <a:r>
              <a:rPr lang="en"/>
              <a:t> - write and quit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:q!</a:t>
            </a:r>
            <a:r>
              <a:rPr lang="en"/>
              <a:t> - quit no save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[ESC] dd</a:t>
            </a:r>
            <a:r>
              <a:rPr lang="en"/>
              <a:t> - delete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</a:t>
            </a:r>
            <a:r>
              <a:rPr lang="en"/>
              <a:t> - editar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[ESC]</a:t>
            </a:r>
            <a:r>
              <a:rPr lang="en"/>
              <a:t> - Salir edicion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86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4">
            <a:alphaModFix/>
          </a:blip>
          <a:srcRect b="0" l="0" r="0" t="21135"/>
          <a:stretch/>
        </p:blipFill>
        <p:spPr>
          <a:xfrm>
            <a:off x="254175" y="1182150"/>
            <a:ext cx="6305550" cy="6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7155500" y="4564175"/>
            <a:ext cx="172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Plumber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00" y="2255225"/>
            <a:ext cx="5200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826725"/>
            <a:ext cx="8839200" cy="35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5" y="1311050"/>
            <a:ext cx="8839200" cy="66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58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0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1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075" y="152400"/>
            <a:ext cx="78393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25" y="152400"/>
            <a:ext cx="6574018" cy="48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8"/>
          <p:cNvCxnSpPr/>
          <p:nvPr/>
        </p:nvCxnSpPr>
        <p:spPr>
          <a:xfrm>
            <a:off x="5645725" y="4156375"/>
            <a:ext cx="822600" cy="329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450"/>
            <a:ext cx="8839196" cy="1803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9"/>
          <p:cNvCxnSpPr/>
          <p:nvPr/>
        </p:nvCxnSpPr>
        <p:spPr>
          <a:xfrm flipH="1">
            <a:off x="398400" y="1023750"/>
            <a:ext cx="493500" cy="6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9"/>
          <p:cNvCxnSpPr/>
          <p:nvPr/>
        </p:nvCxnSpPr>
        <p:spPr>
          <a:xfrm flipH="1">
            <a:off x="3018650" y="457450"/>
            <a:ext cx="493500" cy="6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225" y="195675"/>
            <a:ext cx="612062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/>
          <p:nvPr/>
        </p:nvSpPr>
        <p:spPr>
          <a:xfrm>
            <a:off x="2502475" y="2381250"/>
            <a:ext cx="1956900" cy="31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2502475" y="3416875"/>
            <a:ext cx="5385900" cy="31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73115" l="12411" r="22336" t="15921"/>
          <a:stretch/>
        </p:blipFill>
        <p:spPr>
          <a:xfrm>
            <a:off x="269150" y="384725"/>
            <a:ext cx="8717197" cy="976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50" y="1590451"/>
            <a:ext cx="48482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3226"/>
            <a:ext cx="8839200" cy="71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