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b1e3a574a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b1e3a574a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1e3a57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1e3a57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b1e3a574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b1e3a574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b1e3a574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b1e3a574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b1e3a574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b1e3a574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b1e3a574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b1e3a574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b1e3a574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b1e3a574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b1e3a574a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b1e3a574a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b1e3a574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b1e3a574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kaggle.com/kyanyoga/sample-sales-data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Reactivity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Shiny App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/>
          <p:nvPr/>
        </p:nvSpPr>
        <p:spPr>
          <a:xfrm>
            <a:off x="364100" y="742760"/>
            <a:ext cx="1785151" cy="1020036"/>
          </a:xfrm>
          <a:custGeom>
            <a:rect b="b" l="l" r="r" t="t"/>
            <a:pathLst>
              <a:path extrusionOk="0" h="53447" w="85629">
                <a:moveTo>
                  <a:pt x="0" y="0"/>
                </a:moveTo>
                <a:lnTo>
                  <a:pt x="287" y="53447"/>
                </a:lnTo>
                <a:lnTo>
                  <a:pt x="66089" y="53447"/>
                </a:lnTo>
                <a:lnTo>
                  <a:pt x="85629" y="25287"/>
                </a:lnTo>
                <a:lnTo>
                  <a:pt x="64940" y="0"/>
                </a:lnTo>
                <a:close/>
              </a:path>
            </a:pathLst>
          </a:custGeom>
          <a:solidFill>
            <a:srgbClr val="9FC5E8"/>
          </a:solidFill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4" name="Google Shape;164;p22"/>
          <p:cNvSpPr/>
          <p:nvPr/>
        </p:nvSpPr>
        <p:spPr>
          <a:xfrm>
            <a:off x="455125" y="3393760"/>
            <a:ext cx="1785151" cy="1020036"/>
          </a:xfrm>
          <a:custGeom>
            <a:rect b="b" l="l" r="r" t="t"/>
            <a:pathLst>
              <a:path extrusionOk="0" h="53447" w="85629">
                <a:moveTo>
                  <a:pt x="0" y="0"/>
                </a:moveTo>
                <a:lnTo>
                  <a:pt x="287" y="53447"/>
                </a:lnTo>
                <a:lnTo>
                  <a:pt x="66089" y="53447"/>
                </a:lnTo>
                <a:lnTo>
                  <a:pt x="85629" y="25287"/>
                </a:lnTo>
                <a:lnTo>
                  <a:pt x="64940" y="0"/>
                </a:lnTo>
                <a:close/>
              </a:path>
            </a:pathLst>
          </a:custGeom>
          <a:solidFill>
            <a:srgbClr val="9FC5E8"/>
          </a:solidFill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5" name="Google Shape;165;p22"/>
          <p:cNvSpPr/>
          <p:nvPr/>
        </p:nvSpPr>
        <p:spPr>
          <a:xfrm>
            <a:off x="405875" y="2068260"/>
            <a:ext cx="1785151" cy="1020036"/>
          </a:xfrm>
          <a:custGeom>
            <a:rect b="b" l="l" r="r" t="t"/>
            <a:pathLst>
              <a:path extrusionOk="0" h="53447" w="85629">
                <a:moveTo>
                  <a:pt x="0" y="0"/>
                </a:moveTo>
                <a:lnTo>
                  <a:pt x="287" y="53447"/>
                </a:lnTo>
                <a:lnTo>
                  <a:pt x="66089" y="53447"/>
                </a:lnTo>
                <a:lnTo>
                  <a:pt x="85629" y="25287"/>
                </a:lnTo>
                <a:lnTo>
                  <a:pt x="64940" y="0"/>
                </a:lnTo>
                <a:close/>
              </a:path>
            </a:pathLst>
          </a:custGeom>
          <a:solidFill>
            <a:srgbClr val="9FC5E8"/>
          </a:solidFill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6" name="Google Shape;166;p22"/>
          <p:cNvSpPr txBox="1"/>
          <p:nvPr/>
        </p:nvSpPr>
        <p:spPr>
          <a:xfrm>
            <a:off x="455200" y="941525"/>
            <a:ext cx="17850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Territory</a:t>
            </a:r>
            <a:endParaRPr/>
          </a:p>
        </p:txBody>
      </p:sp>
      <p:sp>
        <p:nvSpPr>
          <p:cNvPr id="167" name="Google Shape;167;p22"/>
          <p:cNvSpPr txBox="1"/>
          <p:nvPr/>
        </p:nvSpPr>
        <p:spPr>
          <a:xfrm>
            <a:off x="455200" y="2356375"/>
            <a:ext cx="17850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</a:t>
            </a:r>
            <a:endParaRPr/>
          </a:p>
        </p:txBody>
      </p:sp>
      <p:sp>
        <p:nvSpPr>
          <p:cNvPr id="168" name="Google Shape;168;p22"/>
          <p:cNvSpPr txBox="1"/>
          <p:nvPr/>
        </p:nvSpPr>
        <p:spPr>
          <a:xfrm>
            <a:off x="546225" y="3683575"/>
            <a:ext cx="17850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Ordernumber</a:t>
            </a: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2275963" y="735550"/>
            <a:ext cx="2234125" cy="1034450"/>
          </a:xfrm>
          <a:custGeom>
            <a:rect b="b" l="l" r="r" t="t"/>
            <a:pathLst>
              <a:path extrusionOk="0" h="41378" w="89365">
                <a:moveTo>
                  <a:pt x="0" y="288"/>
                </a:moveTo>
                <a:lnTo>
                  <a:pt x="17241" y="19540"/>
                </a:lnTo>
                <a:lnTo>
                  <a:pt x="862" y="41378"/>
                </a:lnTo>
                <a:lnTo>
                  <a:pt x="72986" y="41378"/>
                </a:lnTo>
                <a:lnTo>
                  <a:pt x="89365" y="18965"/>
                </a:lnTo>
                <a:lnTo>
                  <a:pt x="72124" y="0"/>
                </a:lnTo>
                <a:close/>
              </a:path>
            </a:pathLst>
          </a:custGeom>
          <a:solidFill>
            <a:srgbClr val="F6B26B"/>
          </a:solidFill>
          <a:ln cap="flat" cmpd="sng" w="952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0" name="Google Shape;170;p22"/>
          <p:cNvSpPr/>
          <p:nvPr/>
        </p:nvSpPr>
        <p:spPr>
          <a:xfrm>
            <a:off x="4997113" y="1762800"/>
            <a:ext cx="2234125" cy="1034450"/>
          </a:xfrm>
          <a:custGeom>
            <a:rect b="b" l="l" r="r" t="t"/>
            <a:pathLst>
              <a:path extrusionOk="0" h="41378" w="89365">
                <a:moveTo>
                  <a:pt x="0" y="288"/>
                </a:moveTo>
                <a:lnTo>
                  <a:pt x="17241" y="19540"/>
                </a:lnTo>
                <a:lnTo>
                  <a:pt x="862" y="41378"/>
                </a:lnTo>
                <a:lnTo>
                  <a:pt x="72986" y="41378"/>
                </a:lnTo>
                <a:lnTo>
                  <a:pt x="89365" y="18965"/>
                </a:lnTo>
                <a:lnTo>
                  <a:pt x="72124" y="0"/>
                </a:lnTo>
                <a:close/>
              </a:path>
            </a:pathLst>
          </a:custGeom>
          <a:solidFill>
            <a:srgbClr val="F6B26B"/>
          </a:solidFill>
          <a:ln cap="flat" cmpd="sng" w="952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1" name="Google Shape;171;p22"/>
          <p:cNvSpPr/>
          <p:nvPr/>
        </p:nvSpPr>
        <p:spPr>
          <a:xfrm>
            <a:off x="7186070" y="3396503"/>
            <a:ext cx="1695298" cy="1014540"/>
          </a:xfrm>
          <a:custGeom>
            <a:rect b="b" l="l" r="r" t="t"/>
            <a:pathLst>
              <a:path extrusionOk="0" h="53159" w="81319">
                <a:moveTo>
                  <a:pt x="0" y="0"/>
                </a:moveTo>
                <a:lnTo>
                  <a:pt x="81319" y="0"/>
                </a:lnTo>
                <a:lnTo>
                  <a:pt x="81032" y="52872"/>
                </a:lnTo>
                <a:lnTo>
                  <a:pt x="1150" y="53159"/>
                </a:lnTo>
                <a:lnTo>
                  <a:pt x="20689" y="24999"/>
                </a:lnTo>
                <a:close/>
              </a:path>
            </a:pathLst>
          </a:custGeom>
          <a:solidFill>
            <a:srgbClr val="B6D7A8"/>
          </a:solidFill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72" name="Google Shape;172;p22"/>
          <p:cNvCxnSpPr>
            <a:stCxn id="166" idx="3"/>
          </p:cNvCxnSpPr>
          <p:nvPr/>
        </p:nvCxnSpPr>
        <p:spPr>
          <a:xfrm flipH="1" rot="10800000">
            <a:off x="2240200" y="1236275"/>
            <a:ext cx="626700" cy="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22"/>
          <p:cNvCxnSpPr/>
          <p:nvPr/>
        </p:nvCxnSpPr>
        <p:spPr>
          <a:xfrm flipH="1" rot="10800000">
            <a:off x="1937500" y="2489950"/>
            <a:ext cx="3348900" cy="1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2"/>
          <p:cNvCxnSpPr/>
          <p:nvPr/>
        </p:nvCxnSpPr>
        <p:spPr>
          <a:xfrm>
            <a:off x="4190625" y="1209850"/>
            <a:ext cx="1078200" cy="12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22"/>
          <p:cNvCxnSpPr/>
          <p:nvPr/>
        </p:nvCxnSpPr>
        <p:spPr>
          <a:xfrm>
            <a:off x="7180200" y="2253125"/>
            <a:ext cx="192900" cy="156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22"/>
          <p:cNvCxnSpPr>
            <a:stCxn id="168" idx="3"/>
          </p:cNvCxnSpPr>
          <p:nvPr/>
        </p:nvCxnSpPr>
        <p:spPr>
          <a:xfrm flipH="1" rot="10800000">
            <a:off x="2331225" y="3822325"/>
            <a:ext cx="5076900" cy="17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" name="Google Shape;177;p22"/>
          <p:cNvSpPr txBox="1"/>
          <p:nvPr/>
        </p:nvSpPr>
        <p:spPr>
          <a:xfrm>
            <a:off x="2910650" y="938075"/>
            <a:ext cx="10170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Territory()</a:t>
            </a:r>
            <a:endParaRPr/>
          </a:p>
        </p:txBody>
      </p:sp>
      <p:sp>
        <p:nvSpPr>
          <p:cNvPr id="178" name="Google Shape;178;p22"/>
          <p:cNvSpPr txBox="1"/>
          <p:nvPr/>
        </p:nvSpPr>
        <p:spPr>
          <a:xfrm>
            <a:off x="5605688" y="2068250"/>
            <a:ext cx="10170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Customer()</a:t>
            </a:r>
            <a:endParaRPr/>
          </a:p>
        </p:txBody>
      </p:sp>
      <p:sp>
        <p:nvSpPr>
          <p:cNvPr id="179" name="Google Shape;179;p22"/>
          <p:cNvSpPr txBox="1"/>
          <p:nvPr/>
        </p:nvSpPr>
        <p:spPr>
          <a:xfrm>
            <a:off x="7695400" y="3658675"/>
            <a:ext cx="10170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9950" y="195500"/>
            <a:ext cx="5953125" cy="223837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/>
          <p:nvPr/>
        </p:nvSpPr>
        <p:spPr>
          <a:xfrm>
            <a:off x="1860575" y="1178125"/>
            <a:ext cx="1343400" cy="229800"/>
          </a:xfrm>
          <a:prstGeom prst="rect">
            <a:avLst/>
          </a:prstGeom>
          <a:noFill/>
          <a:ln cap="flat" cmpd="sng" w="2857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5624800" y="1581950"/>
            <a:ext cx="957000" cy="229800"/>
          </a:xfrm>
          <a:prstGeom prst="rect">
            <a:avLst/>
          </a:prstGeom>
          <a:noFill/>
          <a:ln cap="flat" cmpd="sng" w="2857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2061725" y="3182338"/>
            <a:ext cx="2140725" cy="1336175"/>
          </a:xfrm>
          <a:custGeom>
            <a:rect b="b" l="l" r="r" t="t"/>
            <a:pathLst>
              <a:path extrusionOk="0" h="53447" w="85629">
                <a:moveTo>
                  <a:pt x="0" y="0"/>
                </a:moveTo>
                <a:lnTo>
                  <a:pt x="287" y="53447"/>
                </a:lnTo>
                <a:lnTo>
                  <a:pt x="66089" y="53447"/>
                </a:lnTo>
                <a:lnTo>
                  <a:pt x="85629" y="25287"/>
                </a:lnTo>
                <a:lnTo>
                  <a:pt x="64940" y="0"/>
                </a:lnTo>
                <a:close/>
              </a:path>
            </a:pathLst>
          </a:custGeom>
          <a:solidFill>
            <a:srgbClr val="9FC5E8"/>
          </a:solidFill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Google Shape;64;p14"/>
          <p:cNvSpPr/>
          <p:nvPr/>
        </p:nvSpPr>
        <p:spPr>
          <a:xfrm>
            <a:off x="4611925" y="3189550"/>
            <a:ext cx="2032975" cy="1328975"/>
          </a:xfrm>
          <a:custGeom>
            <a:rect b="b" l="l" r="r" t="t"/>
            <a:pathLst>
              <a:path extrusionOk="0" h="53159" w="81319">
                <a:moveTo>
                  <a:pt x="0" y="0"/>
                </a:moveTo>
                <a:lnTo>
                  <a:pt x="81319" y="0"/>
                </a:lnTo>
                <a:lnTo>
                  <a:pt x="81032" y="52872"/>
                </a:lnTo>
                <a:lnTo>
                  <a:pt x="1150" y="53159"/>
                </a:lnTo>
                <a:lnTo>
                  <a:pt x="20689" y="24999"/>
                </a:lnTo>
                <a:close/>
              </a:path>
            </a:pathLst>
          </a:custGeom>
          <a:solidFill>
            <a:srgbClr val="B6D7A8"/>
          </a:solidFill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Google Shape;65;p14"/>
          <p:cNvSpPr txBox="1"/>
          <p:nvPr/>
        </p:nvSpPr>
        <p:spPr>
          <a:xfrm>
            <a:off x="2492788" y="3613435"/>
            <a:ext cx="1278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input$bins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5205413" y="3613422"/>
            <a:ext cx="1278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output$dist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991075" cy="3327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" name="Google Shape;72;p15"/>
          <p:cNvGrpSpPr/>
          <p:nvPr/>
        </p:nvGrpSpPr>
        <p:grpSpPr>
          <a:xfrm>
            <a:off x="1716900" y="3268547"/>
            <a:ext cx="1785151" cy="1020036"/>
            <a:chOff x="1817475" y="3584622"/>
            <a:chExt cx="1785151" cy="1020036"/>
          </a:xfrm>
        </p:grpSpPr>
        <p:sp>
          <p:nvSpPr>
            <p:cNvPr id="73" name="Google Shape;73;p15"/>
            <p:cNvSpPr/>
            <p:nvPr/>
          </p:nvSpPr>
          <p:spPr>
            <a:xfrm>
              <a:off x="1817475" y="3584622"/>
              <a:ext cx="1785151" cy="1020036"/>
            </a:xfrm>
            <a:custGeom>
              <a:rect b="b" l="l" r="r" t="t"/>
              <a:pathLst>
                <a:path extrusionOk="0" h="53447" w="85629">
                  <a:moveTo>
                    <a:pt x="0" y="0"/>
                  </a:moveTo>
                  <a:lnTo>
                    <a:pt x="287" y="53447"/>
                  </a:lnTo>
                  <a:lnTo>
                    <a:pt x="66089" y="53447"/>
                  </a:lnTo>
                  <a:lnTo>
                    <a:pt x="85629" y="25287"/>
                  </a:lnTo>
                  <a:lnTo>
                    <a:pt x="64940" y="0"/>
                  </a:lnTo>
                  <a:close/>
                </a:path>
              </a:pathLst>
            </a:custGeom>
            <a:solidFill>
              <a:srgbClr val="9FC5E8"/>
            </a:solidFill>
            <a:ln cap="flat" cmpd="sng" w="952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4" name="Google Shape;74;p15"/>
            <p:cNvSpPr txBox="1"/>
            <p:nvPr/>
          </p:nvSpPr>
          <p:spPr>
            <a:xfrm>
              <a:off x="2176918" y="3913739"/>
              <a:ext cx="1066200" cy="36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input$bins</a:t>
              </a:r>
              <a:endParaRPr/>
            </a:p>
          </p:txBody>
        </p:sp>
      </p:grpSp>
      <p:grpSp>
        <p:nvGrpSpPr>
          <p:cNvPr id="75" name="Google Shape;75;p15"/>
          <p:cNvGrpSpPr/>
          <p:nvPr/>
        </p:nvGrpSpPr>
        <p:grpSpPr>
          <a:xfrm>
            <a:off x="4425270" y="2447928"/>
            <a:ext cx="1695298" cy="1014540"/>
            <a:chOff x="4425270" y="2447928"/>
            <a:chExt cx="1695298" cy="1014540"/>
          </a:xfrm>
        </p:grpSpPr>
        <p:sp>
          <p:nvSpPr>
            <p:cNvPr id="76" name="Google Shape;76;p15"/>
            <p:cNvSpPr/>
            <p:nvPr/>
          </p:nvSpPr>
          <p:spPr>
            <a:xfrm>
              <a:off x="4425270" y="2447928"/>
              <a:ext cx="1695298" cy="1014540"/>
            </a:xfrm>
            <a:custGeom>
              <a:rect b="b" l="l" r="r" t="t"/>
              <a:pathLst>
                <a:path extrusionOk="0" h="53159" w="81319">
                  <a:moveTo>
                    <a:pt x="0" y="0"/>
                  </a:moveTo>
                  <a:lnTo>
                    <a:pt x="81319" y="0"/>
                  </a:lnTo>
                  <a:lnTo>
                    <a:pt x="81032" y="52872"/>
                  </a:lnTo>
                  <a:lnTo>
                    <a:pt x="1150" y="53159"/>
                  </a:lnTo>
                  <a:lnTo>
                    <a:pt x="20689" y="24999"/>
                  </a:lnTo>
                  <a:close/>
                </a:path>
              </a:pathLst>
            </a:custGeom>
            <a:solidFill>
              <a:srgbClr val="B6D7A8"/>
            </a:solidFill>
            <a:ln cap="flat" cmpd="sng" w="9525">
              <a:solidFill>
                <a:srgbClr val="38761D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7" name="Google Shape;77;p15"/>
            <p:cNvSpPr txBox="1"/>
            <p:nvPr/>
          </p:nvSpPr>
          <p:spPr>
            <a:xfrm>
              <a:off x="4920152" y="2771530"/>
              <a:ext cx="1066200" cy="36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output$dist</a:t>
              </a:r>
              <a:endParaRPr/>
            </a:p>
          </p:txBody>
        </p:sp>
      </p:grpSp>
      <p:sp>
        <p:nvSpPr>
          <p:cNvPr id="78" name="Google Shape;78;p15"/>
          <p:cNvSpPr/>
          <p:nvPr/>
        </p:nvSpPr>
        <p:spPr>
          <a:xfrm>
            <a:off x="4425270" y="4004003"/>
            <a:ext cx="1695298" cy="1014540"/>
          </a:xfrm>
          <a:custGeom>
            <a:rect b="b" l="l" r="r" t="t"/>
            <a:pathLst>
              <a:path extrusionOk="0" h="53159" w="81319">
                <a:moveTo>
                  <a:pt x="0" y="0"/>
                </a:moveTo>
                <a:lnTo>
                  <a:pt x="81319" y="0"/>
                </a:lnTo>
                <a:lnTo>
                  <a:pt x="81032" y="52872"/>
                </a:lnTo>
                <a:lnTo>
                  <a:pt x="1150" y="53159"/>
                </a:lnTo>
                <a:lnTo>
                  <a:pt x="20689" y="24999"/>
                </a:lnTo>
                <a:close/>
              </a:path>
            </a:pathLst>
          </a:custGeom>
          <a:solidFill>
            <a:srgbClr val="B6D7A8"/>
          </a:solidFill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79" name="Google Shape;79;p15"/>
          <p:cNvCxnSpPr/>
          <p:nvPr/>
        </p:nvCxnSpPr>
        <p:spPr>
          <a:xfrm flipH="1" rot="10800000">
            <a:off x="3469700" y="2930825"/>
            <a:ext cx="1300200" cy="84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5"/>
          <p:cNvCxnSpPr/>
          <p:nvPr/>
        </p:nvCxnSpPr>
        <p:spPr>
          <a:xfrm>
            <a:off x="3462525" y="3764225"/>
            <a:ext cx="1185300" cy="73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5"/>
          <p:cNvSpPr txBox="1"/>
          <p:nvPr/>
        </p:nvSpPr>
        <p:spPr>
          <a:xfrm>
            <a:off x="4863325" y="4338925"/>
            <a:ext cx="12573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output$tableOut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5590470" y="3826028"/>
            <a:ext cx="1695298" cy="1014540"/>
          </a:xfrm>
          <a:custGeom>
            <a:rect b="b" l="l" r="r" t="t"/>
            <a:pathLst>
              <a:path extrusionOk="0" h="53159" w="81319">
                <a:moveTo>
                  <a:pt x="0" y="0"/>
                </a:moveTo>
                <a:lnTo>
                  <a:pt x="81319" y="0"/>
                </a:lnTo>
                <a:lnTo>
                  <a:pt x="81032" y="52872"/>
                </a:lnTo>
                <a:lnTo>
                  <a:pt x="1150" y="53159"/>
                </a:lnTo>
                <a:lnTo>
                  <a:pt x="20689" y="24999"/>
                </a:lnTo>
                <a:close/>
              </a:path>
            </a:pathLst>
          </a:custGeom>
          <a:solidFill>
            <a:srgbClr val="A64D79"/>
          </a:solidFill>
          <a:ln cap="flat" cmpd="sng" w="9525">
            <a:solidFill>
              <a:srgbClr val="741B47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Google Shape;87;p16"/>
          <p:cNvSpPr/>
          <p:nvPr/>
        </p:nvSpPr>
        <p:spPr>
          <a:xfrm>
            <a:off x="583275" y="3241360"/>
            <a:ext cx="1785151" cy="1020036"/>
          </a:xfrm>
          <a:custGeom>
            <a:rect b="b" l="l" r="r" t="t"/>
            <a:pathLst>
              <a:path extrusionOk="0" h="53447" w="85629">
                <a:moveTo>
                  <a:pt x="0" y="0"/>
                </a:moveTo>
                <a:lnTo>
                  <a:pt x="287" y="53447"/>
                </a:lnTo>
                <a:lnTo>
                  <a:pt x="66089" y="53447"/>
                </a:lnTo>
                <a:lnTo>
                  <a:pt x="85629" y="25287"/>
                </a:lnTo>
                <a:lnTo>
                  <a:pt x="64940" y="0"/>
                </a:lnTo>
                <a:close/>
              </a:path>
            </a:pathLst>
          </a:custGeom>
          <a:solidFill>
            <a:srgbClr val="9FC5E8"/>
          </a:solidFill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Google Shape;88;p16"/>
          <p:cNvSpPr/>
          <p:nvPr/>
        </p:nvSpPr>
        <p:spPr>
          <a:xfrm>
            <a:off x="2758138" y="3234150"/>
            <a:ext cx="2234125" cy="1034450"/>
          </a:xfrm>
          <a:custGeom>
            <a:rect b="b" l="l" r="r" t="t"/>
            <a:pathLst>
              <a:path extrusionOk="0" h="41378" w="89365">
                <a:moveTo>
                  <a:pt x="0" y="288"/>
                </a:moveTo>
                <a:lnTo>
                  <a:pt x="17241" y="19540"/>
                </a:lnTo>
                <a:lnTo>
                  <a:pt x="862" y="41378"/>
                </a:lnTo>
                <a:lnTo>
                  <a:pt x="72986" y="41378"/>
                </a:lnTo>
                <a:lnTo>
                  <a:pt x="89365" y="18965"/>
                </a:lnTo>
                <a:lnTo>
                  <a:pt x="72124" y="0"/>
                </a:lnTo>
                <a:close/>
              </a:path>
            </a:pathLst>
          </a:custGeom>
          <a:solidFill>
            <a:srgbClr val="F6B26B"/>
          </a:solidFill>
          <a:ln cap="flat" cmpd="sng" w="952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Google Shape;89;p16"/>
          <p:cNvSpPr/>
          <p:nvPr/>
        </p:nvSpPr>
        <p:spPr>
          <a:xfrm>
            <a:off x="5590470" y="2571753"/>
            <a:ext cx="1695298" cy="1014540"/>
          </a:xfrm>
          <a:custGeom>
            <a:rect b="b" l="l" r="r" t="t"/>
            <a:pathLst>
              <a:path extrusionOk="0" h="53159" w="81319">
                <a:moveTo>
                  <a:pt x="0" y="0"/>
                </a:moveTo>
                <a:lnTo>
                  <a:pt x="81319" y="0"/>
                </a:lnTo>
                <a:lnTo>
                  <a:pt x="81032" y="52872"/>
                </a:lnTo>
                <a:lnTo>
                  <a:pt x="1150" y="53159"/>
                </a:lnTo>
                <a:lnTo>
                  <a:pt x="20689" y="24999"/>
                </a:lnTo>
                <a:close/>
              </a:path>
            </a:pathLst>
          </a:custGeom>
          <a:solidFill>
            <a:srgbClr val="B6D7A8"/>
          </a:solidFill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2200" y="224225"/>
            <a:ext cx="4781550" cy="20002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/>
          <p:nvPr/>
        </p:nvSpPr>
        <p:spPr>
          <a:xfrm>
            <a:off x="4884900" y="998525"/>
            <a:ext cx="574800" cy="172500"/>
          </a:xfrm>
          <a:prstGeom prst="rect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1330525" y="998525"/>
            <a:ext cx="803100" cy="202800"/>
          </a:xfrm>
          <a:prstGeom prst="rect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1288975" y="1474175"/>
            <a:ext cx="1203900" cy="202800"/>
          </a:xfrm>
          <a:prstGeom prst="rect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1288975" y="1734325"/>
            <a:ext cx="1397700" cy="202800"/>
          </a:xfrm>
          <a:prstGeom prst="rect">
            <a:avLst/>
          </a:prstGeom>
          <a:noFill/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475" y="626550"/>
            <a:ext cx="6067425" cy="315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12450" y="0"/>
            <a:ext cx="531549" cy="53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>
            <a:off x="410875" y="296050"/>
            <a:ext cx="1715577" cy="494118"/>
          </a:xfrm>
          <a:custGeom>
            <a:rect b="b" l="l" r="r" t="t"/>
            <a:pathLst>
              <a:path extrusionOk="0" h="53447" w="85629">
                <a:moveTo>
                  <a:pt x="0" y="0"/>
                </a:moveTo>
                <a:lnTo>
                  <a:pt x="287" y="53447"/>
                </a:lnTo>
                <a:lnTo>
                  <a:pt x="66089" y="53447"/>
                </a:lnTo>
                <a:lnTo>
                  <a:pt x="85629" y="25287"/>
                </a:lnTo>
                <a:lnTo>
                  <a:pt x="64940" y="0"/>
                </a:lnTo>
                <a:close/>
              </a:path>
            </a:pathLst>
          </a:custGeom>
          <a:solidFill>
            <a:srgbClr val="9FC5E8"/>
          </a:solidFill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Google Shape;106;p18"/>
          <p:cNvSpPr/>
          <p:nvPr/>
        </p:nvSpPr>
        <p:spPr>
          <a:xfrm>
            <a:off x="410875" y="879476"/>
            <a:ext cx="1715577" cy="494118"/>
          </a:xfrm>
          <a:custGeom>
            <a:rect b="b" l="l" r="r" t="t"/>
            <a:pathLst>
              <a:path extrusionOk="0" h="53447" w="85629">
                <a:moveTo>
                  <a:pt x="0" y="0"/>
                </a:moveTo>
                <a:lnTo>
                  <a:pt x="287" y="53447"/>
                </a:lnTo>
                <a:lnTo>
                  <a:pt x="66089" y="53447"/>
                </a:lnTo>
                <a:lnTo>
                  <a:pt x="85629" y="25287"/>
                </a:lnTo>
                <a:lnTo>
                  <a:pt x="64940" y="0"/>
                </a:lnTo>
                <a:close/>
              </a:path>
            </a:pathLst>
          </a:custGeom>
          <a:solidFill>
            <a:srgbClr val="9FC5E8"/>
          </a:solidFill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Google Shape;107;p18"/>
          <p:cNvSpPr/>
          <p:nvPr/>
        </p:nvSpPr>
        <p:spPr>
          <a:xfrm>
            <a:off x="410875" y="1494202"/>
            <a:ext cx="1715577" cy="494118"/>
          </a:xfrm>
          <a:custGeom>
            <a:rect b="b" l="l" r="r" t="t"/>
            <a:pathLst>
              <a:path extrusionOk="0" h="53447" w="85629">
                <a:moveTo>
                  <a:pt x="0" y="0"/>
                </a:moveTo>
                <a:lnTo>
                  <a:pt x="287" y="53447"/>
                </a:lnTo>
                <a:lnTo>
                  <a:pt x="66089" y="53447"/>
                </a:lnTo>
                <a:lnTo>
                  <a:pt x="85629" y="25287"/>
                </a:lnTo>
                <a:lnTo>
                  <a:pt x="64940" y="0"/>
                </a:lnTo>
                <a:close/>
              </a:path>
            </a:pathLst>
          </a:custGeom>
          <a:solidFill>
            <a:srgbClr val="9FC5E8"/>
          </a:solidFill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Google Shape;108;p18"/>
          <p:cNvSpPr/>
          <p:nvPr/>
        </p:nvSpPr>
        <p:spPr>
          <a:xfrm>
            <a:off x="410875" y="2077628"/>
            <a:ext cx="1715577" cy="494118"/>
          </a:xfrm>
          <a:custGeom>
            <a:rect b="b" l="l" r="r" t="t"/>
            <a:pathLst>
              <a:path extrusionOk="0" h="53447" w="85629">
                <a:moveTo>
                  <a:pt x="0" y="0"/>
                </a:moveTo>
                <a:lnTo>
                  <a:pt x="287" y="53447"/>
                </a:lnTo>
                <a:lnTo>
                  <a:pt x="66089" y="53447"/>
                </a:lnTo>
                <a:lnTo>
                  <a:pt x="85629" y="25287"/>
                </a:lnTo>
                <a:lnTo>
                  <a:pt x="64940" y="0"/>
                </a:lnTo>
                <a:close/>
              </a:path>
            </a:pathLst>
          </a:custGeom>
          <a:solidFill>
            <a:srgbClr val="9FC5E8"/>
          </a:solidFill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Google Shape;109;p18"/>
          <p:cNvSpPr/>
          <p:nvPr/>
        </p:nvSpPr>
        <p:spPr>
          <a:xfrm>
            <a:off x="410875" y="2632279"/>
            <a:ext cx="1715577" cy="494118"/>
          </a:xfrm>
          <a:custGeom>
            <a:rect b="b" l="l" r="r" t="t"/>
            <a:pathLst>
              <a:path extrusionOk="0" h="53447" w="85629">
                <a:moveTo>
                  <a:pt x="0" y="0"/>
                </a:moveTo>
                <a:lnTo>
                  <a:pt x="287" y="53447"/>
                </a:lnTo>
                <a:lnTo>
                  <a:pt x="66089" y="53447"/>
                </a:lnTo>
                <a:lnTo>
                  <a:pt x="85629" y="25287"/>
                </a:lnTo>
                <a:lnTo>
                  <a:pt x="64940" y="0"/>
                </a:lnTo>
                <a:close/>
              </a:path>
            </a:pathLst>
          </a:custGeom>
          <a:solidFill>
            <a:srgbClr val="9FC5E8"/>
          </a:solidFill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Google Shape;110;p18"/>
          <p:cNvSpPr/>
          <p:nvPr/>
        </p:nvSpPr>
        <p:spPr>
          <a:xfrm>
            <a:off x="410875" y="3215705"/>
            <a:ext cx="1715577" cy="494118"/>
          </a:xfrm>
          <a:custGeom>
            <a:rect b="b" l="l" r="r" t="t"/>
            <a:pathLst>
              <a:path extrusionOk="0" h="53447" w="85629">
                <a:moveTo>
                  <a:pt x="0" y="0"/>
                </a:moveTo>
                <a:lnTo>
                  <a:pt x="287" y="53447"/>
                </a:lnTo>
                <a:lnTo>
                  <a:pt x="66089" y="53447"/>
                </a:lnTo>
                <a:lnTo>
                  <a:pt x="85629" y="25287"/>
                </a:lnTo>
                <a:lnTo>
                  <a:pt x="64940" y="0"/>
                </a:lnTo>
                <a:close/>
              </a:path>
            </a:pathLst>
          </a:custGeom>
          <a:solidFill>
            <a:srgbClr val="9FC5E8"/>
          </a:solidFill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Google Shape;111;p18"/>
          <p:cNvSpPr/>
          <p:nvPr/>
        </p:nvSpPr>
        <p:spPr>
          <a:xfrm>
            <a:off x="410875" y="3830431"/>
            <a:ext cx="1715577" cy="494118"/>
          </a:xfrm>
          <a:custGeom>
            <a:rect b="b" l="l" r="r" t="t"/>
            <a:pathLst>
              <a:path extrusionOk="0" h="53447" w="85629">
                <a:moveTo>
                  <a:pt x="0" y="0"/>
                </a:moveTo>
                <a:lnTo>
                  <a:pt x="287" y="53447"/>
                </a:lnTo>
                <a:lnTo>
                  <a:pt x="66089" y="53447"/>
                </a:lnTo>
                <a:lnTo>
                  <a:pt x="85629" y="25287"/>
                </a:lnTo>
                <a:lnTo>
                  <a:pt x="64940" y="0"/>
                </a:lnTo>
                <a:close/>
              </a:path>
            </a:pathLst>
          </a:custGeom>
          <a:solidFill>
            <a:srgbClr val="9FC5E8"/>
          </a:solidFill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Google Shape;112;p18"/>
          <p:cNvSpPr/>
          <p:nvPr/>
        </p:nvSpPr>
        <p:spPr>
          <a:xfrm>
            <a:off x="410875" y="4413857"/>
            <a:ext cx="1715577" cy="494118"/>
          </a:xfrm>
          <a:custGeom>
            <a:rect b="b" l="l" r="r" t="t"/>
            <a:pathLst>
              <a:path extrusionOk="0" h="53447" w="85629">
                <a:moveTo>
                  <a:pt x="0" y="0"/>
                </a:moveTo>
                <a:lnTo>
                  <a:pt x="287" y="53447"/>
                </a:lnTo>
                <a:lnTo>
                  <a:pt x="66089" y="53447"/>
                </a:lnTo>
                <a:lnTo>
                  <a:pt x="85629" y="25287"/>
                </a:lnTo>
                <a:lnTo>
                  <a:pt x="64940" y="0"/>
                </a:lnTo>
                <a:close/>
              </a:path>
            </a:pathLst>
          </a:custGeom>
          <a:solidFill>
            <a:srgbClr val="9FC5E8"/>
          </a:solidFill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Google Shape;113;p18"/>
          <p:cNvSpPr/>
          <p:nvPr/>
        </p:nvSpPr>
        <p:spPr>
          <a:xfrm>
            <a:off x="3171716" y="1267900"/>
            <a:ext cx="1588016" cy="494157"/>
          </a:xfrm>
          <a:custGeom>
            <a:rect b="b" l="l" r="r" t="t"/>
            <a:pathLst>
              <a:path extrusionOk="0" h="41378" w="89365">
                <a:moveTo>
                  <a:pt x="0" y="288"/>
                </a:moveTo>
                <a:lnTo>
                  <a:pt x="17241" y="19540"/>
                </a:lnTo>
                <a:lnTo>
                  <a:pt x="862" y="41378"/>
                </a:lnTo>
                <a:lnTo>
                  <a:pt x="72986" y="41378"/>
                </a:lnTo>
                <a:lnTo>
                  <a:pt x="89365" y="18965"/>
                </a:lnTo>
                <a:lnTo>
                  <a:pt x="72124" y="0"/>
                </a:lnTo>
                <a:close/>
              </a:path>
            </a:pathLst>
          </a:custGeom>
          <a:solidFill>
            <a:srgbClr val="F6B26B"/>
          </a:solidFill>
          <a:ln cap="flat" cmpd="sng" w="952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Google Shape;114;p18"/>
          <p:cNvSpPr/>
          <p:nvPr/>
        </p:nvSpPr>
        <p:spPr>
          <a:xfrm>
            <a:off x="3171716" y="2727720"/>
            <a:ext cx="1588016" cy="494157"/>
          </a:xfrm>
          <a:custGeom>
            <a:rect b="b" l="l" r="r" t="t"/>
            <a:pathLst>
              <a:path extrusionOk="0" h="41378" w="89365">
                <a:moveTo>
                  <a:pt x="0" y="288"/>
                </a:moveTo>
                <a:lnTo>
                  <a:pt x="17241" y="19540"/>
                </a:lnTo>
                <a:lnTo>
                  <a:pt x="862" y="41378"/>
                </a:lnTo>
                <a:lnTo>
                  <a:pt x="72986" y="41378"/>
                </a:lnTo>
                <a:lnTo>
                  <a:pt x="89365" y="18965"/>
                </a:lnTo>
                <a:lnTo>
                  <a:pt x="72124" y="0"/>
                </a:lnTo>
                <a:close/>
              </a:path>
            </a:pathLst>
          </a:custGeom>
          <a:solidFill>
            <a:srgbClr val="F6B26B"/>
          </a:solidFill>
          <a:ln cap="flat" cmpd="sng" w="952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Google Shape;115;p18"/>
          <p:cNvSpPr/>
          <p:nvPr/>
        </p:nvSpPr>
        <p:spPr>
          <a:xfrm>
            <a:off x="6237000" y="1123700"/>
            <a:ext cx="1119153" cy="494113"/>
          </a:xfrm>
          <a:custGeom>
            <a:rect b="b" l="l" r="r" t="t"/>
            <a:pathLst>
              <a:path extrusionOk="0" h="53159" w="81319">
                <a:moveTo>
                  <a:pt x="0" y="0"/>
                </a:moveTo>
                <a:lnTo>
                  <a:pt x="81319" y="0"/>
                </a:lnTo>
                <a:lnTo>
                  <a:pt x="81032" y="52872"/>
                </a:lnTo>
                <a:lnTo>
                  <a:pt x="1150" y="53159"/>
                </a:lnTo>
                <a:lnTo>
                  <a:pt x="20689" y="24999"/>
                </a:lnTo>
                <a:close/>
              </a:path>
            </a:pathLst>
          </a:custGeom>
          <a:solidFill>
            <a:srgbClr val="B6D7A8"/>
          </a:solidFill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Google Shape;116;p18"/>
          <p:cNvSpPr/>
          <p:nvPr/>
        </p:nvSpPr>
        <p:spPr>
          <a:xfrm>
            <a:off x="6237000" y="3416835"/>
            <a:ext cx="1119153" cy="494113"/>
          </a:xfrm>
          <a:custGeom>
            <a:rect b="b" l="l" r="r" t="t"/>
            <a:pathLst>
              <a:path extrusionOk="0" h="53159" w="81319">
                <a:moveTo>
                  <a:pt x="0" y="0"/>
                </a:moveTo>
                <a:lnTo>
                  <a:pt x="81319" y="0"/>
                </a:lnTo>
                <a:lnTo>
                  <a:pt x="81032" y="52872"/>
                </a:lnTo>
                <a:lnTo>
                  <a:pt x="1150" y="53159"/>
                </a:lnTo>
                <a:lnTo>
                  <a:pt x="20689" y="24999"/>
                </a:lnTo>
                <a:close/>
              </a:path>
            </a:pathLst>
          </a:custGeom>
          <a:solidFill>
            <a:srgbClr val="B6D7A8"/>
          </a:solidFill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Google Shape;117;p18"/>
          <p:cNvSpPr txBox="1"/>
          <p:nvPr/>
        </p:nvSpPr>
        <p:spPr>
          <a:xfrm>
            <a:off x="466950" y="1016500"/>
            <a:ext cx="13002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Input$mean1</a:t>
            </a:r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588052" y="417413"/>
            <a:ext cx="11064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Input$n1</a:t>
            </a:r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466950" y="2783675"/>
            <a:ext cx="12276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Input$mean2</a:t>
            </a:r>
            <a:endParaRPr/>
          </a:p>
        </p:txBody>
      </p:sp>
      <p:sp>
        <p:nvSpPr>
          <p:cNvPr id="120" name="Google Shape;120;p18"/>
          <p:cNvSpPr txBox="1"/>
          <p:nvPr/>
        </p:nvSpPr>
        <p:spPr>
          <a:xfrm>
            <a:off x="588052" y="2214625"/>
            <a:ext cx="11064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Input$n2</a:t>
            </a: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540678" y="1615575"/>
            <a:ext cx="11064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Input$sd1</a:t>
            </a:r>
            <a:endParaRPr/>
          </a:p>
        </p:txBody>
      </p:sp>
      <p:sp>
        <p:nvSpPr>
          <p:cNvPr id="122" name="Google Shape;122;p18"/>
          <p:cNvSpPr txBox="1"/>
          <p:nvPr/>
        </p:nvSpPr>
        <p:spPr>
          <a:xfrm>
            <a:off x="540678" y="3936138"/>
            <a:ext cx="11064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..$</a:t>
            </a:r>
            <a:r>
              <a:rPr lang="en"/>
              <a:t>bindwith</a:t>
            </a:r>
            <a:endParaRPr/>
          </a:p>
        </p:txBody>
      </p:sp>
      <p:sp>
        <p:nvSpPr>
          <p:cNvPr id="123" name="Google Shape;123;p18"/>
          <p:cNvSpPr txBox="1"/>
          <p:nvPr/>
        </p:nvSpPr>
        <p:spPr>
          <a:xfrm>
            <a:off x="624122" y="3352713"/>
            <a:ext cx="11064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Input$sd2</a:t>
            </a:r>
            <a:endParaRPr/>
          </a:p>
        </p:txBody>
      </p:sp>
      <p:sp>
        <p:nvSpPr>
          <p:cNvPr id="124" name="Google Shape;124;p18"/>
          <p:cNvSpPr txBox="1"/>
          <p:nvPr/>
        </p:nvSpPr>
        <p:spPr>
          <a:xfrm>
            <a:off x="466950" y="4550850"/>
            <a:ext cx="12636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Input$range</a:t>
            </a:r>
            <a:endParaRPr/>
          </a:p>
        </p:txBody>
      </p:sp>
      <p:sp>
        <p:nvSpPr>
          <p:cNvPr id="125" name="Google Shape;125;p18"/>
          <p:cNvSpPr txBox="1"/>
          <p:nvPr/>
        </p:nvSpPr>
        <p:spPr>
          <a:xfrm>
            <a:off x="3490265" y="2828850"/>
            <a:ext cx="11064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x2</a:t>
            </a:r>
            <a:endParaRPr/>
          </a:p>
        </p:txBody>
      </p:sp>
      <p:sp>
        <p:nvSpPr>
          <p:cNvPr id="126" name="Google Shape;126;p18"/>
          <p:cNvSpPr txBox="1"/>
          <p:nvPr/>
        </p:nvSpPr>
        <p:spPr>
          <a:xfrm>
            <a:off x="3490265" y="1389275"/>
            <a:ext cx="11064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x1</a:t>
            </a:r>
            <a:endParaRPr/>
          </a:p>
        </p:txBody>
      </p:sp>
      <p:sp>
        <p:nvSpPr>
          <p:cNvPr id="127" name="Google Shape;127;p18"/>
          <p:cNvSpPr txBox="1"/>
          <p:nvPr/>
        </p:nvSpPr>
        <p:spPr>
          <a:xfrm>
            <a:off x="6425827" y="1222725"/>
            <a:ext cx="11064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ttest</a:t>
            </a:r>
            <a:endParaRPr/>
          </a:p>
        </p:txBody>
      </p:sp>
      <p:sp>
        <p:nvSpPr>
          <p:cNvPr id="128" name="Google Shape;128;p18"/>
          <p:cNvSpPr txBox="1"/>
          <p:nvPr/>
        </p:nvSpPr>
        <p:spPr>
          <a:xfrm>
            <a:off x="6425827" y="3501475"/>
            <a:ext cx="11064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</a:t>
            </a:r>
            <a:endParaRPr/>
          </a:p>
        </p:txBody>
      </p:sp>
      <p:cxnSp>
        <p:nvCxnSpPr>
          <p:cNvPr id="129" name="Google Shape;129;p18"/>
          <p:cNvCxnSpPr/>
          <p:nvPr/>
        </p:nvCxnSpPr>
        <p:spPr>
          <a:xfrm>
            <a:off x="2121625" y="526025"/>
            <a:ext cx="1227300" cy="93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8"/>
          <p:cNvCxnSpPr/>
          <p:nvPr/>
        </p:nvCxnSpPr>
        <p:spPr>
          <a:xfrm>
            <a:off x="2147925" y="1157250"/>
            <a:ext cx="1218600" cy="3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8"/>
          <p:cNvCxnSpPr/>
          <p:nvPr/>
        </p:nvCxnSpPr>
        <p:spPr>
          <a:xfrm flipH="1" rot="10800000">
            <a:off x="2139150" y="1472900"/>
            <a:ext cx="1218600" cy="2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8"/>
          <p:cNvCxnSpPr/>
          <p:nvPr/>
        </p:nvCxnSpPr>
        <p:spPr>
          <a:xfrm>
            <a:off x="2121625" y="2296950"/>
            <a:ext cx="1166100" cy="66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8"/>
          <p:cNvCxnSpPr/>
          <p:nvPr/>
        </p:nvCxnSpPr>
        <p:spPr>
          <a:xfrm>
            <a:off x="2130375" y="2884350"/>
            <a:ext cx="1139700" cy="6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18"/>
          <p:cNvCxnSpPr/>
          <p:nvPr/>
        </p:nvCxnSpPr>
        <p:spPr>
          <a:xfrm flipH="1" rot="10800000">
            <a:off x="2130375" y="2936950"/>
            <a:ext cx="1139700" cy="50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18"/>
          <p:cNvCxnSpPr>
            <a:endCxn id="127" idx="1"/>
          </p:cNvCxnSpPr>
          <p:nvPr/>
        </p:nvCxnSpPr>
        <p:spPr>
          <a:xfrm flipH="1" rot="10800000">
            <a:off x="4769227" y="1348425"/>
            <a:ext cx="1656600" cy="16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8"/>
          <p:cNvCxnSpPr>
            <a:endCxn id="127" idx="1"/>
          </p:cNvCxnSpPr>
          <p:nvPr/>
        </p:nvCxnSpPr>
        <p:spPr>
          <a:xfrm flipH="1" rot="10800000">
            <a:off x="4769227" y="1348425"/>
            <a:ext cx="1656600" cy="161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8"/>
          <p:cNvCxnSpPr>
            <a:endCxn id="128" idx="1"/>
          </p:cNvCxnSpPr>
          <p:nvPr/>
        </p:nvCxnSpPr>
        <p:spPr>
          <a:xfrm>
            <a:off x="4777927" y="1516675"/>
            <a:ext cx="1647900" cy="21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18"/>
          <p:cNvCxnSpPr>
            <a:endCxn id="128" idx="1"/>
          </p:cNvCxnSpPr>
          <p:nvPr/>
        </p:nvCxnSpPr>
        <p:spPr>
          <a:xfrm>
            <a:off x="4769227" y="2963275"/>
            <a:ext cx="16566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8"/>
          <p:cNvCxnSpPr>
            <a:endCxn id="128" idx="1"/>
          </p:cNvCxnSpPr>
          <p:nvPr/>
        </p:nvCxnSpPr>
        <p:spPr>
          <a:xfrm flipH="1" rot="10800000">
            <a:off x="2147827" y="3627175"/>
            <a:ext cx="427800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8"/>
          <p:cNvCxnSpPr>
            <a:endCxn id="128" idx="1"/>
          </p:cNvCxnSpPr>
          <p:nvPr/>
        </p:nvCxnSpPr>
        <p:spPr>
          <a:xfrm flipH="1" rot="10800000">
            <a:off x="2139127" y="3627175"/>
            <a:ext cx="4286700" cy="103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" name="Google Shape;141;p18"/>
          <p:cNvSpPr/>
          <p:nvPr/>
        </p:nvSpPr>
        <p:spPr>
          <a:xfrm>
            <a:off x="219175" y="106100"/>
            <a:ext cx="4839300" cy="1911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246150" y="2071773"/>
            <a:ext cx="4839300" cy="1681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Updating UI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300" y="317625"/>
            <a:ext cx="4093150" cy="364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0250" y="750188"/>
            <a:ext cx="4331050" cy="2781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>
            <a:hlinkClick r:id="rId3"/>
          </p:cNvPr>
          <p:cNvSpPr txBox="1"/>
          <p:nvPr/>
        </p:nvSpPr>
        <p:spPr>
          <a:xfrm>
            <a:off x="100575" y="35925"/>
            <a:ext cx="57111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https://www.kaggle.com/kyanyoga/sample-sales-data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