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22FE-B0C5-44D4-8883-5BEE5D7AC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DFDCE1-99A4-43D1-B659-3D7A61036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11BA0C-5927-4CFE-8BB7-6101985F0AF5}"/>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5" name="Footer Placeholder 4">
            <a:extLst>
              <a:ext uri="{FF2B5EF4-FFF2-40B4-BE49-F238E27FC236}">
                <a16:creationId xmlns:a16="http://schemas.microsoft.com/office/drawing/2014/main" id="{C7FCAA7E-1D9A-4860-B6DA-F18CEBA1C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38669-7FB4-45FC-A8F8-E55888DE1E15}"/>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352550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9F21-FCAB-4F44-A527-1DE8D6D26B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EF8474-3CC1-4C62-80C1-DE9CE57A9D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38B4E-9D1C-4800-B408-444B4979791C}"/>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5" name="Footer Placeholder 4">
            <a:extLst>
              <a:ext uri="{FF2B5EF4-FFF2-40B4-BE49-F238E27FC236}">
                <a16:creationId xmlns:a16="http://schemas.microsoft.com/office/drawing/2014/main" id="{8C92F8A7-CC8D-4E95-9955-6183E4426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7CAA0-7318-49A7-B265-33FC35B1B40E}"/>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161256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83010-05C4-4D72-A594-B7AE909813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AF1D83-6DBC-485A-A679-27053F425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81BEE-ABDD-4AF5-9443-2CDD4F50126C}"/>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5" name="Footer Placeholder 4">
            <a:extLst>
              <a:ext uri="{FF2B5EF4-FFF2-40B4-BE49-F238E27FC236}">
                <a16:creationId xmlns:a16="http://schemas.microsoft.com/office/drawing/2014/main" id="{E043A163-380A-4676-AE6A-B6DE8E698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43DB3-F93E-4EED-A201-C0390FBEB58D}"/>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208559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DB87-7705-4BC8-AB5D-AF50D3872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C2B21-21DC-4622-9A97-573EC39C2E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E1E86-235C-4A7C-8448-7822F251B5D9}"/>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5" name="Footer Placeholder 4">
            <a:extLst>
              <a:ext uri="{FF2B5EF4-FFF2-40B4-BE49-F238E27FC236}">
                <a16:creationId xmlns:a16="http://schemas.microsoft.com/office/drawing/2014/main" id="{CCECBE7B-91D0-400E-AAED-5F95080A2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7F677-DB8F-4E0A-8EF3-CFE02A9D0EE5}"/>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124961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68CF-3C41-4C5D-8FC0-844072E63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916C76-669C-401E-9185-C09F8C8361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19D9D-D89C-4BBF-9CE5-3EEB28C938AC}"/>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5" name="Footer Placeholder 4">
            <a:extLst>
              <a:ext uri="{FF2B5EF4-FFF2-40B4-BE49-F238E27FC236}">
                <a16:creationId xmlns:a16="http://schemas.microsoft.com/office/drawing/2014/main" id="{BA8FCB1D-367F-46EF-B4CE-DE6B29D58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E2659-A54D-45FB-A964-1A5A776DAD4E}"/>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226874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B33C-0FEB-484E-9FCA-B19A14B088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AFCBA-640A-4DAA-A98C-2934C7B7A7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029068-B216-4FF8-9C5C-EBEEBCA0B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BC77DC-2688-4A7E-9A77-7E1D3F187F2E}"/>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6" name="Footer Placeholder 5">
            <a:extLst>
              <a:ext uri="{FF2B5EF4-FFF2-40B4-BE49-F238E27FC236}">
                <a16:creationId xmlns:a16="http://schemas.microsoft.com/office/drawing/2014/main" id="{2817C677-C7D1-4767-B4EC-E02AE61BA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CACF9-E476-46B8-B7A4-21F0992F833C}"/>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326667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D7FF-17E7-45C9-8086-3A68D3EDC7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41D6C2-882E-4924-8274-811E431D6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3338C3-CFD3-4892-87EE-885528877B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54579-6310-41AC-80BF-AB99A349A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EE654A-6CEF-446D-A323-F34A6245BF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8D9BE-572E-46BD-8680-2683BD1CC27E}"/>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8" name="Footer Placeholder 7">
            <a:extLst>
              <a:ext uri="{FF2B5EF4-FFF2-40B4-BE49-F238E27FC236}">
                <a16:creationId xmlns:a16="http://schemas.microsoft.com/office/drawing/2014/main" id="{E51F994F-56A6-4FF9-B6D9-AF00BC678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BA2ABC-8A3D-4E48-B01D-A2AA0BF41EA2}"/>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411033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79F9-B7C9-4E91-87FD-55493D9684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5655AA-9E81-4EEA-A024-8F143672E7D6}"/>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4" name="Footer Placeholder 3">
            <a:extLst>
              <a:ext uri="{FF2B5EF4-FFF2-40B4-BE49-F238E27FC236}">
                <a16:creationId xmlns:a16="http://schemas.microsoft.com/office/drawing/2014/main" id="{D21408D8-7AFF-450A-AD93-71089614AB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40CB05-41D5-4107-9D1F-63CA1D8A9570}"/>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212258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62E75-7BBC-4D28-8C89-EBF3505F9611}"/>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3" name="Footer Placeholder 2">
            <a:extLst>
              <a:ext uri="{FF2B5EF4-FFF2-40B4-BE49-F238E27FC236}">
                <a16:creationId xmlns:a16="http://schemas.microsoft.com/office/drawing/2014/main" id="{FF531B5F-5DAD-4CD6-B9D1-01DDDE7F38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684951-8E21-4368-9F01-86ECF7A0CBF3}"/>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120861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A6FC-484B-4AD4-9BBC-AEA71ED05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C745C2-FFED-4D84-B2C6-F0C1FF7E31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A48591-BAAA-4395-881E-7152A6896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797D2-D221-474F-8039-D48052322FFB}"/>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6" name="Footer Placeholder 5">
            <a:extLst>
              <a:ext uri="{FF2B5EF4-FFF2-40B4-BE49-F238E27FC236}">
                <a16:creationId xmlns:a16="http://schemas.microsoft.com/office/drawing/2014/main" id="{B3167D90-189A-43B6-BB5D-0E5FC749B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ED2C6-1C7F-4FFD-910A-A2FAF6546150}"/>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179275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7449-4D83-4274-BC62-A7B36049B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667A5C-91D0-4670-B465-D1E6DFA92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DA0F3B-E033-47D3-A643-318274550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E0D79-FEEE-4A5E-BE18-A2383E96D614}"/>
              </a:ext>
            </a:extLst>
          </p:cNvPr>
          <p:cNvSpPr>
            <a:spLocks noGrp="1"/>
          </p:cNvSpPr>
          <p:nvPr>
            <p:ph type="dt" sz="half" idx="10"/>
          </p:nvPr>
        </p:nvSpPr>
        <p:spPr/>
        <p:txBody>
          <a:bodyPr/>
          <a:lstStyle/>
          <a:p>
            <a:fld id="{97CAFF77-73FB-4BB4-932C-763AF4E98896}" type="datetimeFigureOut">
              <a:rPr lang="en-US" smtClean="0"/>
              <a:t>2/16/2020</a:t>
            </a:fld>
            <a:endParaRPr lang="en-US"/>
          </a:p>
        </p:txBody>
      </p:sp>
      <p:sp>
        <p:nvSpPr>
          <p:cNvPr id="6" name="Footer Placeholder 5">
            <a:extLst>
              <a:ext uri="{FF2B5EF4-FFF2-40B4-BE49-F238E27FC236}">
                <a16:creationId xmlns:a16="http://schemas.microsoft.com/office/drawing/2014/main" id="{A3259C41-C958-4661-9FB0-E126285C2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E4A2B-CFF6-425E-BA65-90B46417B5D7}"/>
              </a:ext>
            </a:extLst>
          </p:cNvPr>
          <p:cNvSpPr>
            <a:spLocks noGrp="1"/>
          </p:cNvSpPr>
          <p:nvPr>
            <p:ph type="sldNum" sz="quarter" idx="12"/>
          </p:nvPr>
        </p:nvSpPr>
        <p:spPr/>
        <p:txBody>
          <a:bodyPr/>
          <a:lstStyle/>
          <a:p>
            <a:fld id="{A72635D4-3547-44CF-AC1F-D62761D0C81F}" type="slidenum">
              <a:rPr lang="en-US" smtClean="0"/>
              <a:t>‹#›</a:t>
            </a:fld>
            <a:endParaRPr lang="en-US"/>
          </a:p>
        </p:txBody>
      </p:sp>
    </p:spTree>
    <p:extLst>
      <p:ext uri="{BB962C8B-B14F-4D97-AF65-F5344CB8AC3E}">
        <p14:creationId xmlns:p14="http://schemas.microsoft.com/office/powerpoint/2010/main" val="159833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16235-795D-420B-9A5B-F6B64A9F7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1D9427-1218-47BA-949B-7D85CE6E66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ECA04-9831-4593-9A64-2674FE9F6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AFF77-73FB-4BB4-932C-763AF4E98896}" type="datetimeFigureOut">
              <a:rPr lang="en-US" smtClean="0"/>
              <a:t>2/16/2020</a:t>
            </a:fld>
            <a:endParaRPr lang="en-US"/>
          </a:p>
        </p:txBody>
      </p:sp>
      <p:sp>
        <p:nvSpPr>
          <p:cNvPr id="5" name="Footer Placeholder 4">
            <a:extLst>
              <a:ext uri="{FF2B5EF4-FFF2-40B4-BE49-F238E27FC236}">
                <a16:creationId xmlns:a16="http://schemas.microsoft.com/office/drawing/2014/main" id="{7B064A17-AFE4-4A46-B586-858068914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30A6D-DE9D-465A-B7CC-79182B77A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635D4-3547-44CF-AC1F-D62761D0C81F}" type="slidenum">
              <a:rPr lang="en-US" smtClean="0"/>
              <a:t>‹#›</a:t>
            </a:fld>
            <a:endParaRPr lang="en-US"/>
          </a:p>
        </p:txBody>
      </p:sp>
    </p:spTree>
    <p:extLst>
      <p:ext uri="{BB962C8B-B14F-4D97-AF65-F5344CB8AC3E}">
        <p14:creationId xmlns:p14="http://schemas.microsoft.com/office/powerpoint/2010/main" val="376248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9D90-1985-453A-8F48-08482DC26E92}"/>
              </a:ext>
            </a:extLst>
          </p:cNvPr>
          <p:cNvSpPr>
            <a:spLocks noGrp="1"/>
          </p:cNvSpPr>
          <p:nvPr>
            <p:ph type="ctrTitle"/>
          </p:nvPr>
        </p:nvSpPr>
        <p:spPr/>
        <p:txBody>
          <a:bodyPr/>
          <a:lstStyle/>
          <a:p>
            <a:r>
              <a:rPr lang="en-US" dirty="0"/>
              <a:t>An Indian store in Shoreview, MN</a:t>
            </a:r>
          </a:p>
        </p:txBody>
      </p:sp>
      <p:sp>
        <p:nvSpPr>
          <p:cNvPr id="3" name="Subtitle 2">
            <a:extLst>
              <a:ext uri="{FF2B5EF4-FFF2-40B4-BE49-F238E27FC236}">
                <a16:creationId xmlns:a16="http://schemas.microsoft.com/office/drawing/2014/main" id="{D3728AD6-305B-4A63-8850-0DAD4825E61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9217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61C8-7618-45C4-8485-D24686858EB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3EDE00-4816-4B76-8F3C-F9C4FF699F31}"/>
              </a:ext>
            </a:extLst>
          </p:cNvPr>
          <p:cNvSpPr>
            <a:spLocks noGrp="1"/>
          </p:cNvSpPr>
          <p:nvPr>
            <p:ph idx="1"/>
          </p:nvPr>
        </p:nvSpPr>
        <p:spPr/>
        <p:txBody>
          <a:bodyPr/>
          <a:lstStyle/>
          <a:p>
            <a:r>
              <a:rPr lang="en-US" dirty="0"/>
              <a:t>I lived in Shoreview, Minnesota for about 4 years starting 2015. Being of Indian origin, I did not look forward to the 30 to 40 minute bi-weekly drive out of the city to buy groceries. Granted there were the regular chain groceries close by, like Cub Foods &amp; Target but you could not find the specific Indian spices like cardamom or cumin seeds or mustard seeds that are used in every Indian kitchen.</a:t>
            </a:r>
          </a:p>
        </p:txBody>
      </p:sp>
    </p:spTree>
    <p:extLst>
      <p:ext uri="{BB962C8B-B14F-4D97-AF65-F5344CB8AC3E}">
        <p14:creationId xmlns:p14="http://schemas.microsoft.com/office/powerpoint/2010/main" val="291774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7773-1038-424F-BC5F-F17C180E781A}"/>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3B04FE00-2D78-4FA4-A556-7736114E5476}"/>
              </a:ext>
            </a:extLst>
          </p:cNvPr>
          <p:cNvSpPr>
            <a:spLocks noGrp="1"/>
          </p:cNvSpPr>
          <p:nvPr>
            <p:ph idx="1"/>
          </p:nvPr>
        </p:nvSpPr>
        <p:spPr/>
        <p:txBody>
          <a:bodyPr/>
          <a:lstStyle/>
          <a:p>
            <a:r>
              <a:rPr lang="en-US" dirty="0"/>
              <a:t>I wanted to use data about all stores in the neighborhood of Shoreview with the facility name, address, longitude, latitude and category. I identified that Foursquare could be a trustworthy source for this information.</a:t>
            </a:r>
          </a:p>
          <a:p>
            <a:r>
              <a:rPr lang="en-US" dirty="0"/>
              <a:t>Foursquare City Guide is a free location discovery app for iOS and Android. You can use it to find new places around you to visit based on searches or personalized recommendations given to you by the app.</a:t>
            </a:r>
          </a:p>
          <a:p>
            <a:pPr marL="0" indent="0">
              <a:buNone/>
            </a:pPr>
            <a:r>
              <a:rPr lang="en-US" dirty="0"/>
              <a:t> </a:t>
            </a:r>
          </a:p>
        </p:txBody>
      </p:sp>
    </p:spTree>
    <p:extLst>
      <p:ext uri="{BB962C8B-B14F-4D97-AF65-F5344CB8AC3E}">
        <p14:creationId xmlns:p14="http://schemas.microsoft.com/office/powerpoint/2010/main" val="10936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84E3-255D-4733-9B81-798D0DA901C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FCEBC12-5A9C-4409-905F-471D3653755D}"/>
              </a:ext>
            </a:extLst>
          </p:cNvPr>
          <p:cNvSpPr>
            <a:spLocks noGrp="1"/>
          </p:cNvSpPr>
          <p:nvPr>
            <p:ph idx="1"/>
          </p:nvPr>
        </p:nvSpPr>
        <p:spPr/>
        <p:txBody>
          <a:bodyPr/>
          <a:lstStyle/>
          <a:p>
            <a:r>
              <a:rPr lang="en-US" dirty="0"/>
              <a:t>Having searched physically and online, had arrived at an Indian store that was the closest to me and it was about 30 minutes when there was no traffic and up to an hour when the traffic was grid locked on week days. I wanted to identify a location where an Indian store. I used the data from the Foursquare API to pull in information from within 500 meters and 30,000 meters where the categories or name had the word ‘Indian’ in them. </a:t>
            </a:r>
          </a:p>
          <a:p>
            <a:endParaRPr lang="en-US" dirty="0"/>
          </a:p>
        </p:txBody>
      </p:sp>
    </p:spTree>
    <p:extLst>
      <p:ext uri="{BB962C8B-B14F-4D97-AF65-F5344CB8AC3E}">
        <p14:creationId xmlns:p14="http://schemas.microsoft.com/office/powerpoint/2010/main" val="127253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87B4-0233-4E36-B57B-8F12BF9FB28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73E5A52-ADBF-4B64-8BEB-9158021C6B05}"/>
              </a:ext>
            </a:extLst>
          </p:cNvPr>
          <p:cNvSpPr>
            <a:spLocks noGrp="1"/>
          </p:cNvSpPr>
          <p:nvPr>
            <p:ph idx="1"/>
          </p:nvPr>
        </p:nvSpPr>
        <p:spPr/>
        <p:txBody>
          <a:bodyPr/>
          <a:lstStyle/>
          <a:p>
            <a:r>
              <a:rPr lang="en-US" dirty="0"/>
              <a:t>The data from the search results within 500 meters with the word ‘Indian’ in either the name or category, resulted in no results at all. I tried running the query in increasing multiples of 500 meters each with no result until I reached 30,000 meters</a:t>
            </a:r>
          </a:p>
          <a:p>
            <a:r>
              <a:rPr lang="en-US" dirty="0"/>
              <a:t>And when we look at the results of the </a:t>
            </a:r>
            <a:r>
              <a:rPr lang="en-US" dirty="0" err="1"/>
              <a:t>dataframe</a:t>
            </a:r>
            <a:r>
              <a:rPr lang="en-US" dirty="0"/>
              <a:t> there is no Indian store. We see a few Indian restaurants but no Indian stores. The red circle in the screen shot below is Shoreview, Minnesota and the blue circles are the other stores. None of them are stores of Indian origin. </a:t>
            </a:r>
          </a:p>
          <a:p>
            <a:endParaRPr lang="en-US" dirty="0"/>
          </a:p>
        </p:txBody>
      </p:sp>
    </p:spTree>
    <p:extLst>
      <p:ext uri="{BB962C8B-B14F-4D97-AF65-F5344CB8AC3E}">
        <p14:creationId xmlns:p14="http://schemas.microsoft.com/office/powerpoint/2010/main" val="104366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03D6-0841-44D7-B74E-686F7941540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0936EAD-FD78-4F9C-8D13-4FD8CD64E8F8}"/>
              </a:ext>
            </a:extLst>
          </p:cNvPr>
          <p:cNvSpPr>
            <a:spLocks noGrp="1"/>
          </p:cNvSpPr>
          <p:nvPr>
            <p:ph idx="1"/>
          </p:nvPr>
        </p:nvSpPr>
        <p:spPr/>
        <p:txBody>
          <a:bodyPr/>
          <a:lstStyle/>
          <a:p>
            <a:pPr algn="just"/>
            <a:r>
              <a:rPr lang="en-US" dirty="0"/>
              <a:t>Once we look at the results of the search results and the search results plotted on a map, we can see that there are only Indian restaurants in the vicinity of Shoreview, Minnesota.  And a review of the data frame results shows that the only categories with ‘Indian’ in them are Indian restaurants and no Indian stores. </a:t>
            </a:r>
          </a:p>
          <a:p>
            <a:endParaRPr lang="en-US" dirty="0"/>
          </a:p>
        </p:txBody>
      </p:sp>
    </p:spTree>
    <p:extLst>
      <p:ext uri="{BB962C8B-B14F-4D97-AF65-F5344CB8AC3E}">
        <p14:creationId xmlns:p14="http://schemas.microsoft.com/office/powerpoint/2010/main" val="3612083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BB2C-68E8-4C3B-B16D-9C4C407BACB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297864D-F583-4271-9404-09FD67C82940}"/>
              </a:ext>
            </a:extLst>
          </p:cNvPr>
          <p:cNvSpPr>
            <a:spLocks noGrp="1"/>
          </p:cNvSpPr>
          <p:nvPr>
            <p:ph idx="1"/>
          </p:nvPr>
        </p:nvSpPr>
        <p:spPr/>
        <p:txBody>
          <a:bodyPr/>
          <a:lstStyle/>
          <a:p>
            <a:r>
              <a:rPr lang="en-US" dirty="0"/>
              <a:t>After reviewing the search results plotted on the map and actually viewing the data frame contents, we can arrive at the conclusion that there is huge potential demand for Indian stores in Shoreview, Minnesota. I personally, like many of  my other Indian brethren could like to  be able to get groceries of Indian origin closer to home. So, I could say there is </a:t>
            </a:r>
            <a:r>
              <a:rPr lang="en-US"/>
              <a:t>a huge  </a:t>
            </a:r>
            <a:r>
              <a:rPr lang="en-US" dirty="0"/>
              <a:t>demand for Indian grocery stores in Shoreview, Minnesota.</a:t>
            </a:r>
          </a:p>
          <a:p>
            <a:endParaRPr lang="en-US" dirty="0"/>
          </a:p>
        </p:txBody>
      </p:sp>
    </p:spTree>
    <p:extLst>
      <p:ext uri="{BB962C8B-B14F-4D97-AF65-F5344CB8AC3E}">
        <p14:creationId xmlns:p14="http://schemas.microsoft.com/office/powerpoint/2010/main" val="432305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510</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An Indian store in Shoreview, MN</vt:lpstr>
      <vt:lpstr>Introduction</vt:lpstr>
      <vt:lpstr>Data </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Indian store in Shoreview, MN</dc:title>
  <dc:creator>Neelakantan, Pratyush R</dc:creator>
  <cp:lastModifiedBy>Neelakantan, Pratyush R</cp:lastModifiedBy>
  <cp:revision>9</cp:revision>
  <dcterms:created xsi:type="dcterms:W3CDTF">2020-02-17T03:55:48Z</dcterms:created>
  <dcterms:modified xsi:type="dcterms:W3CDTF">2020-02-17T04:03:06Z</dcterms:modified>
</cp:coreProperties>
</file>