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1" r:id="rId2"/>
    <p:sldId id="364" r:id="rId3"/>
    <p:sldId id="362" r:id="rId4"/>
    <p:sldId id="358" r:id="rId5"/>
    <p:sldId id="276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B1F"/>
    <a:srgbClr val="F57300"/>
    <a:srgbClr val="EC881D"/>
    <a:srgbClr val="5F6062"/>
    <a:srgbClr val="0079DB"/>
    <a:srgbClr val="000000"/>
    <a:srgbClr val="FFFFFF"/>
    <a:srgbClr val="231F20"/>
    <a:srgbClr val="D8D8D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41" autoAdjust="0"/>
  </p:normalViewPr>
  <p:slideViewPr>
    <p:cSldViewPr snapToGrid="0" snapToObjects="1">
      <p:cViewPr>
        <p:scale>
          <a:sx n="80" d="100"/>
          <a:sy n="80" d="100"/>
        </p:scale>
        <p:origin x="-1398" y="-558"/>
      </p:cViewPr>
      <p:guideLst>
        <p:guide orient="horz" pos="2160"/>
        <p:guide pos="2880"/>
        <p:guide pos="1028"/>
        <p:guide pos="1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0E-43C4-4C6B-ADC3-72FEA0A55427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2014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A1FF-4A34-4477-ABDE-9C72F8F54362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870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09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236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949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87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0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Alternat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5450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809468"/>
            <a:ext cx="3886200" cy="451713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00600" y="1033272"/>
            <a:ext cx="38862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265178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2" y="6522720"/>
            <a:ext cx="23622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741"/>
            <a:ext cx="8229600" cy="46767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2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2014 Teradata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6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497096"/>
            <a:ext cx="3886200" cy="4649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6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2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5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487488"/>
            <a:ext cx="3886200" cy="465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6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2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6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2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490513"/>
            <a:ext cx="2438400" cy="470247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90511"/>
            <a:ext cx="5334000" cy="470455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6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2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491070"/>
            <a:ext cx="2438400" cy="469859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491070"/>
            <a:ext cx="5334000" cy="469796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6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2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6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2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6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69" y="777240"/>
            <a:ext cx="5335931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1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69" y="2209800"/>
            <a:ext cx="4878731" cy="411480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7" y="6591606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69" y="164592"/>
            <a:ext cx="5335931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1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69" y="1536192"/>
            <a:ext cx="4878731" cy="47914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7" y="6591606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79702"/>
            <a:ext cx="9144000" cy="498598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20" y="6556250"/>
            <a:ext cx="133049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6" y="6591606"/>
            <a:ext cx="2658931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 smtClean="0"/>
              <a:t>© 2014 Teradata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7" y="3015459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6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20" y="6557509"/>
            <a:ext cx="133049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538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lternate 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39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41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Alternate 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7084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3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33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9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590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904"/>
            <a:ext cx="8229600" cy="43602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0" y="6575539"/>
            <a:ext cx="928915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2014 Teradata</a:t>
            </a:r>
            <a:endParaRPr lang="en-US" dirty="0"/>
          </a:p>
        </p:txBody>
      </p:sp>
      <p:grpSp>
        <p:nvGrpSpPr>
          <p:cNvPr id="21" name="Group 20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/>
          <p:cNvGrpSpPr>
            <a:grpSpLocks noChangeAspect="1"/>
          </p:cNvGrpSpPr>
          <p:nvPr userDrawn="1"/>
        </p:nvGrpSpPr>
        <p:grpSpPr bwMode="auto">
          <a:xfrm>
            <a:off x="7772400" y="6477419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4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53420" y="6557509"/>
            <a:ext cx="133049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4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5" r:id="rId3"/>
    <p:sldLayoutId id="2147483677" r:id="rId4"/>
    <p:sldLayoutId id="2147483683" r:id="rId5"/>
    <p:sldLayoutId id="2147483685" r:id="rId6"/>
    <p:sldLayoutId id="2147483687" r:id="rId7"/>
    <p:sldLayoutId id="2147483689" r:id="rId8"/>
    <p:sldLayoutId id="2147483691" r:id="rId9"/>
    <p:sldLayoutId id="2147483693" r:id="rId10"/>
    <p:sldLayoutId id="2147483695" r:id="rId11"/>
    <p:sldLayoutId id="2147483697" r:id="rId12"/>
    <p:sldLayoutId id="2147483701" r:id="rId13"/>
    <p:sldLayoutId id="2147483703" r:id="rId14"/>
    <p:sldLayoutId id="2147483705" r:id="rId15"/>
    <p:sldLayoutId id="2147483707" r:id="rId16"/>
    <p:sldLayoutId id="2147483667" r:id="rId17"/>
    <p:sldLayoutId id="2147483650" r:id="rId18"/>
    <p:sldLayoutId id="2147483658" r:id="rId19"/>
    <p:sldLayoutId id="2147483709" r:id="rId20"/>
    <p:sldLayoutId id="2147483659" r:id="rId21"/>
    <p:sldLayoutId id="2147483662" r:id="rId22"/>
    <p:sldLayoutId id="2147483663" r:id="rId23"/>
    <p:sldLayoutId id="2147483654" r:id="rId24"/>
    <p:sldLayoutId id="2147483655" r:id="rId25"/>
    <p:sldLayoutId id="2147483670" r:id="rId26"/>
    <p:sldLayoutId id="2147483710" r:id="rId27"/>
    <p:sldLayoutId id="2147483660" r:id="rId28"/>
    <p:sldLayoutId id="2147483661" r:id="rId2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rago.teradata.ws:1080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768308"/>
            <a:ext cx="9144000" cy="1321387"/>
          </a:xfrm>
        </p:spPr>
        <p:txBody>
          <a:bodyPr/>
          <a:lstStyle/>
          <a:p>
            <a:r>
              <a:rPr lang="en-US" b="1" dirty="0"/>
              <a:t>Teradata </a:t>
            </a:r>
            <a:r>
              <a:rPr lang="en-US" b="1" dirty="0" err="1"/>
              <a:t>Hackathon</a:t>
            </a:r>
            <a:endParaRPr lang="en-US" b="1" dirty="0"/>
          </a:p>
          <a:p>
            <a:r>
              <a:rPr lang="en-US" dirty="0"/>
              <a:t>UC San Diego</a:t>
            </a:r>
          </a:p>
          <a:p>
            <a:r>
              <a:rPr lang="en-US" dirty="0"/>
              <a:t>October 23,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96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Teradata</a:t>
            </a:r>
            <a:r>
              <a:rPr lang="en-US" baseline="0" dirty="0" smtClean="0"/>
              <a:t> Software Engineering Team</a:t>
            </a:r>
          </a:p>
          <a:p>
            <a:pPr lvl="1"/>
            <a:r>
              <a:rPr lang="en-US" dirty="0" smtClean="0"/>
              <a:t>Kevin </a:t>
            </a:r>
            <a:r>
              <a:rPr lang="en-US" dirty="0" err="1" smtClean="0"/>
              <a:t>Leake</a:t>
            </a:r>
            <a:endParaRPr lang="en-US" dirty="0" smtClean="0"/>
          </a:p>
          <a:p>
            <a:pPr lvl="1"/>
            <a:r>
              <a:rPr lang="en-US" dirty="0" smtClean="0"/>
              <a:t>Filemon Carrillo</a:t>
            </a:r>
          </a:p>
          <a:p>
            <a:pPr lvl="1"/>
            <a:r>
              <a:rPr lang="en-US" dirty="0" smtClean="0"/>
              <a:t>David Fernandes</a:t>
            </a:r>
          </a:p>
          <a:p>
            <a:pPr lvl="1"/>
            <a:r>
              <a:rPr lang="en-US" dirty="0" smtClean="0"/>
              <a:t>Isha</a:t>
            </a:r>
            <a:r>
              <a:rPr lang="en-US" baseline="0" dirty="0" smtClean="0"/>
              <a:t> Sharma</a:t>
            </a:r>
          </a:p>
          <a:p>
            <a:pPr lvl="1"/>
            <a:r>
              <a:rPr lang="en-US" baseline="0" dirty="0" smtClean="0"/>
              <a:t>Emen Baghoomian</a:t>
            </a:r>
          </a:p>
          <a:p>
            <a:pPr lvl="1"/>
            <a:r>
              <a:rPr lang="en-US" baseline="0" dirty="0" smtClean="0"/>
              <a:t>Andrew Song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</a:t>
            </a:r>
            <a:r>
              <a:rPr lang="en-US" dirty="0" smtClean="0"/>
              <a:t> – General Notes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83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Use Provided Data Dictionary to get a handle on available datasets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SQuirrel</a:t>
            </a:r>
            <a:r>
              <a:rPr lang="en-US" dirty="0" smtClean="0"/>
              <a:t> to browse data sets (Instructions provided)</a:t>
            </a:r>
          </a:p>
          <a:p>
            <a:pPr lvl="2"/>
            <a:r>
              <a:rPr lang="en-US" dirty="0" smtClean="0"/>
              <a:t>DBS Server for JDBC connection required by Squirrel:  </a:t>
            </a:r>
            <a:r>
              <a:rPr lang="en-US" b="1" dirty="0" smtClean="0"/>
              <a:t>volvo1.teradata.ws</a:t>
            </a:r>
          </a:p>
          <a:p>
            <a:pPr lvl="1"/>
            <a:r>
              <a:rPr lang="en-US" dirty="0" smtClean="0"/>
              <a:t>REST Web service giving access to the data within your application</a:t>
            </a:r>
          </a:p>
          <a:p>
            <a:pPr lvl="2"/>
            <a:r>
              <a:rPr lang="en-US" dirty="0" smtClean="0"/>
              <a:t>WS Host: </a:t>
            </a:r>
            <a:r>
              <a:rPr lang="en-US" b="1" dirty="0" smtClean="0"/>
              <a:t>dragon.teradata.ws or 153.64.73.17</a:t>
            </a:r>
          </a:p>
          <a:p>
            <a:pPr lvl="2"/>
            <a:r>
              <a:rPr lang="en-US" dirty="0" smtClean="0"/>
              <a:t>WS Port:  </a:t>
            </a:r>
            <a:r>
              <a:rPr lang="en-US" b="1" dirty="0" smtClean="0"/>
              <a:t>1080</a:t>
            </a:r>
          </a:p>
          <a:p>
            <a:pPr lvl="2"/>
            <a:r>
              <a:rPr lang="en-US" b="0" dirty="0" smtClean="0"/>
              <a:t>To</a:t>
            </a:r>
            <a:r>
              <a:rPr lang="en-US" b="0" baseline="0" dirty="0" smtClean="0"/>
              <a:t> see the REST API visit </a:t>
            </a:r>
            <a:r>
              <a:rPr lang="en-US" b="0" baseline="0" dirty="0" smtClean="0">
                <a:hlinkClick r:id="rId2"/>
              </a:rPr>
              <a:t>http://dragon.teradata.ws:1080</a:t>
            </a:r>
            <a:r>
              <a:rPr lang="en-US" b="0" baseline="0" dirty="0" smtClean="0"/>
              <a:t> in your web browser</a:t>
            </a:r>
            <a:endParaRPr lang="en-US" b="0" dirty="0" smtClean="0"/>
          </a:p>
          <a:p>
            <a:pPr lvl="1"/>
            <a:r>
              <a:rPr lang="en-US" dirty="0" smtClean="0"/>
              <a:t>Use your team’s assigned </a:t>
            </a:r>
            <a:r>
              <a:rPr lang="en-US" dirty="0" err="1" smtClean="0"/>
              <a:t>hack_userXX</a:t>
            </a:r>
            <a:r>
              <a:rPr lang="en-US" dirty="0" smtClean="0"/>
              <a:t> for credentials in both the JDBC connection and also REST Request authentication</a:t>
            </a:r>
          </a:p>
          <a:p>
            <a:pPr lvl="1"/>
            <a:r>
              <a:rPr lang="en-US" dirty="0" smtClean="0"/>
              <a:t>Feel free to use outside data sources along with provided.</a:t>
            </a:r>
          </a:p>
          <a:p>
            <a:r>
              <a:rPr lang="en-US" dirty="0" smtClean="0"/>
              <a:t>Source</a:t>
            </a:r>
            <a:r>
              <a:rPr lang="en-US" baseline="0" dirty="0" smtClean="0"/>
              <a:t> Control</a:t>
            </a:r>
            <a:endParaRPr lang="en-US" dirty="0" smtClean="0"/>
          </a:p>
          <a:p>
            <a:pPr lvl="1"/>
            <a:r>
              <a:rPr lang="en-US" dirty="0" smtClean="0"/>
              <a:t>Follow </a:t>
            </a:r>
            <a:r>
              <a:rPr lang="en-US" dirty="0" err="1" smtClean="0"/>
              <a:t>GitHub</a:t>
            </a:r>
            <a:r>
              <a:rPr lang="en-US" dirty="0" smtClean="0"/>
              <a:t> document to share your team’s repository with the Teradata team.</a:t>
            </a:r>
          </a:p>
          <a:p>
            <a:pPr lvl="1"/>
            <a:r>
              <a:rPr lang="en-US" dirty="0" smtClean="0"/>
              <a:t>Please commit code  every couple of hours (around 2 hours).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</a:t>
            </a:r>
            <a:r>
              <a:rPr lang="en-US" dirty="0" smtClean="0"/>
              <a:t> – Dataset Information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37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83814"/>
            <a:ext cx="2438400" cy="2636322"/>
          </a:xfrm>
          <a:ln>
            <a:solidFill>
              <a:srgbClr val="DC7B1F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b="1" u="sng" dirty="0" smtClean="0"/>
          </a:p>
          <a:p>
            <a:pPr marL="0" indent="0" algn="ctr">
              <a:buNone/>
            </a:pPr>
            <a:r>
              <a:rPr lang="en-US" b="1" u="sng" dirty="0" smtClean="0"/>
              <a:t>Technical 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What did you create?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What technologies did you use?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Code completeness and execution</a:t>
            </a:r>
          </a:p>
          <a:p>
            <a:pPr marL="0" indent="0" algn="ctr">
              <a:buNone/>
            </a:pPr>
            <a:r>
              <a:rPr lang="en-US" sz="1400" dirty="0" smtClean="0"/>
              <a:t>(0-5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253839" y="2683814"/>
            <a:ext cx="2636322" cy="2636322"/>
          </a:xfrm>
          <a:ln>
            <a:solidFill>
              <a:srgbClr val="DC7B1F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b="1" u="sng" dirty="0" smtClean="0"/>
          </a:p>
          <a:p>
            <a:pPr marL="0" indent="0" algn="ctr">
              <a:buNone/>
            </a:pPr>
            <a:r>
              <a:rPr lang="en-US" b="1" u="sng" dirty="0" smtClean="0"/>
              <a:t>Creativity &amp; Innovation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How complex is your idea?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How original is your idea?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What is your unique vision?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b="1" u="sng" dirty="0"/>
          </a:p>
          <a:p>
            <a:pPr marL="0" indent="0" algn="ctr">
              <a:buNone/>
            </a:pPr>
            <a:r>
              <a:rPr lang="en-US" sz="1400" dirty="0"/>
              <a:t>(0-5 points)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6248400" y="2683814"/>
            <a:ext cx="2438400" cy="2636322"/>
          </a:xfrm>
          <a:ln>
            <a:solidFill>
              <a:srgbClr val="DC7B1F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u="sng" dirty="0" smtClean="0"/>
              <a:t>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Ability to convey your </a:t>
            </a:r>
            <a:r>
              <a:rPr lang="en-US" sz="1400" dirty="0" smtClean="0"/>
              <a:t>idea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Product demo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Your idea pitch and presentation skills</a:t>
            </a:r>
          </a:p>
          <a:p>
            <a:pPr marL="0" indent="0" algn="ctr">
              <a:buNone/>
            </a:pPr>
            <a:r>
              <a:rPr lang="en-US" sz="1400" dirty="0"/>
              <a:t>(0-5 points)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algn="ctr">
              <a:buFont typeface="Wingdings" panose="05000000000000000000" pitchFamily="2" charset="2"/>
              <a:buChar char="§"/>
            </a:pPr>
            <a:endParaRPr lang="en-US" sz="1600" b="1" u="sng" dirty="0"/>
          </a:p>
          <a:p>
            <a:pPr marL="0" indent="0" algn="ctr">
              <a:buNone/>
            </a:pPr>
            <a:endParaRPr lang="en-US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056624"/>
            <a:ext cx="8229600" cy="470898"/>
          </a:xfrm>
        </p:spPr>
        <p:txBody>
          <a:bodyPr/>
          <a:lstStyle/>
          <a:p>
            <a:pPr algn="ctr"/>
            <a:r>
              <a:rPr lang="en-US" sz="1400" dirty="0" smtClean="0"/>
              <a:t>Each team will take turns doing a 3-5 minute presentation on their hack. </a:t>
            </a:r>
          </a:p>
          <a:p>
            <a:pPr algn="ctr"/>
            <a:r>
              <a:rPr lang="en-US" sz="1400" dirty="0" smtClean="0"/>
              <a:t>Questions will be allowed from the audience. </a:t>
            </a:r>
          </a:p>
          <a:p>
            <a:pPr algn="ctr"/>
            <a:r>
              <a:rPr lang="en-US" sz="1400" dirty="0" smtClean="0"/>
              <a:t>Your presentation should include your problem, your solution, a product demo, and pitch. (Creativity is encouraged!) </a:t>
            </a:r>
            <a:endParaRPr lang="en-US" sz="1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&amp; Judging Criteria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 bwMode="gray">
          <a:xfrm>
            <a:off x="457200" y="5721651"/>
            <a:ext cx="8229600" cy="470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628650" indent="-171450" algn="l" defTabSz="914400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Tx/>
              <a:buNone/>
              <a:defRPr sz="16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Tx/>
              <a:buNone/>
              <a:defRPr sz="16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Winners will be decided based on the highest number of points and overall judging consensus.</a:t>
            </a:r>
          </a:p>
          <a:p>
            <a:pPr algn="ctr"/>
            <a:r>
              <a:rPr lang="en-US" sz="1400" dirty="0" smtClean="0"/>
              <a:t>Prizes will be awarded to the top first, second, and third placed teams.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1992504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Presentations and demos will be judged on the following </a:t>
            </a:r>
            <a:r>
              <a:rPr lang="en-US" sz="1400" b="1" dirty="0" smtClean="0"/>
              <a:t>criteria: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73731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391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c89cf4b-3aa7-4f6c-a880-2483501832ff"/>
</p:tagLst>
</file>

<file path=ppt/theme/theme1.xml><?xml version="1.0" encoding="utf-8"?>
<a:theme xmlns:a="http://schemas.openxmlformats.org/drawingml/2006/main" name="Teradata 2014">
  <a:themeElements>
    <a:clrScheme name="Custom 7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9986</TotalTime>
  <Words>315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Teradata 2014</vt:lpstr>
      <vt:lpstr>PowerPoint Presentation</vt:lpstr>
      <vt:lpstr>Hackathon – General Notes</vt:lpstr>
      <vt:lpstr>Hackathon – Dataset Information</vt:lpstr>
      <vt:lpstr>Presentation &amp; Judging Criteria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Leake, Kevin</cp:lastModifiedBy>
  <cp:revision>332</cp:revision>
  <dcterms:created xsi:type="dcterms:W3CDTF">2014-09-04T17:14:27Z</dcterms:created>
  <dcterms:modified xsi:type="dcterms:W3CDTF">2015-10-23T19:51:08Z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2</vt:lpwstr>
  </property>
  <property fmtid="{D5CDD505-2E9C-101B-9397-08002B2CF9AE}" pid="3" name="Offisync_ProviderInitializationData">
    <vt:lpwstr>https://connections.teradata.com</vt:lpwstr>
  </property>
  <property fmtid="{D5CDD505-2E9C-101B-9397-08002B2CF9AE}" pid="4" name="Jive_LatestUserAccountName">
    <vt:lpwstr>RC210053</vt:lpwstr>
  </property>
  <property fmtid="{D5CDD505-2E9C-101B-9397-08002B2CF9AE}" pid="5" name="Offisync_UniqueId">
    <vt:lpwstr>57184</vt:lpwstr>
  </property>
  <property fmtid="{D5CDD505-2E9C-101B-9397-08002B2CF9AE}" pid="6" name="Jive_VersionGuid">
    <vt:lpwstr>938947a9-6350-452c-af87-c13086141eec</vt:lpwstr>
  </property>
  <property fmtid="{D5CDD505-2E9C-101B-9397-08002B2CF9AE}" pid="7" name="Offisync_ServerID">
    <vt:lpwstr>1dce6eef-79fd-4fcd-a721-ba4027c7d858</vt:lpwstr>
  </property>
  <property fmtid="{D5CDD505-2E9C-101B-9397-08002B2CF9AE}" pid="8" name="Jive_ModifiedButNotPublished">
    <vt:lpwstr>True</vt:lpwstr>
  </property>
</Properties>
</file>