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D7BE-A01E-4647-A929-C87482E52F70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95B2-A41B-4F4A-9F22-403D38120F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98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when not whitelisted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054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whitelisted and read to join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527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Dashboard of user</a:t>
            </a:r>
          </a:p>
          <a:p>
            <a:endParaRPr lang="en-JP" dirty="0"/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030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Whitelist dialog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677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TokenSale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058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355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012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Premium – 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595B2-A41B-4F4A-9F22-403D38120F34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75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E800-CDE5-6447-8C68-E7B25FA2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C147-6BA1-1C44-B5DB-C813A383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D7C2-9E8B-F548-B0FE-44F83B76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E55F-9827-C14D-AB23-D79C59CB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2456-9B74-4642-9DF9-26442182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358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38B-A604-B143-9E3F-7DE12A32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EDFD-91BB-4242-8A94-60FA1AE9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B439-42F3-0A41-A9F4-5C902736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0046-A514-2C46-A017-97919C7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7943-D5C1-BB4E-9E30-D9F4D86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34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5F6D5-1B9C-6B4E-BDCC-6EB072669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07C0-B5D6-AB4E-B690-EE21F622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B382-E0F7-8A48-9157-E6CAFAE5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A078-E00A-B444-BBA7-7B1504E5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CBB1-A78B-E54E-9A6D-8A8C3E3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4580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7C4-A8A7-E846-9423-F69C7C09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203C-7777-D24A-BE46-93A65D65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7B2B-5D69-0A45-972E-C9AA12EB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11D3-E720-9D4B-895F-0474D8F0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22B3-A2E9-D742-852F-2701CB3D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54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214C-D6C8-5D41-BFA6-415FF252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1317-3337-1D46-96CD-304579DA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8242-90E8-924F-9F91-DABE7347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1A98-03F8-C942-A036-57C8E0A6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919B-24AC-5F42-BEA5-F30E3000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20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A80D-68DB-9445-AB65-F6C00AF5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21DD-B7F1-EF4D-85C2-656317B8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29738-8CAB-784C-8744-1BA9432F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7591-34C2-BE4D-A319-AC093850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472B-22EC-204E-929A-C2308512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B36B-0AAD-234D-B332-48EDF25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55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2F-754E-8240-92C1-EDA5D83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6DE7-E9F6-5748-BE4C-DF7D1187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D3C5C-F3E2-014C-9B67-2E53D3F6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8DE8-1CB3-2742-8D57-BD1CC13F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B18C-415D-2546-8740-FE67865E8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24E19-EAD0-1248-A0F1-EFEA889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1362-5C50-4744-9DFC-01956CAC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CDDEE-D1B8-044F-B9E7-2FDB3C67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47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92E-812A-064F-B164-B7E9190B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7C30B-BA05-3B47-B7B1-3B8CA12C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71A5-C0AE-3B42-8378-CA618B8C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BB695-E9EB-E741-9E4D-FA95D7C1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62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53B1A-61C4-8047-9C21-9E7F220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11782-1C9B-0547-AE70-841EBC0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EEB6-B33B-C449-90A3-82F01181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14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4A9F-06E9-134C-990E-818415B3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83D6-C099-594E-883C-C2428CE3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6EED-B9C7-1844-ACD1-A8E63781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30E7-FE66-E042-AED0-E844D25F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7183-F4C7-D547-9188-D84D59A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BD7D-DE82-A643-A653-DB35A3A8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060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5D9-6CD5-0F4F-ABE6-C11E4ADF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0261C-3E92-9D4E-98CF-5E16C6943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5351E-1ADE-1A4C-A085-B09A962E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B4E2-1655-E44E-8EDE-81DEAFE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810F8-78E5-8340-949B-73ED4728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4D94-B7AE-9048-9E94-0B8D50EE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36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6F95B-6795-6C45-9C6A-7A879286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29A81-B1AD-B342-AF8D-2E1F53BD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6F2F-E371-384E-A9B7-D140C3E88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6F40-619E-C044-8834-CE17B6A77A0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1F9B-D285-8746-B25E-B6B03881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A1D-1859-FC40-A26D-70D590EF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9412-C325-C04D-9465-C957CE97C6A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718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bc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54A4-A0DE-074A-A444-77F9811E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0D292-8104-444D-A0FC-19703A5F4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47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ADABA-AF1B-8D40-9AC0-34FFC79D5C1A}"/>
              </a:ext>
            </a:extLst>
          </p:cNvPr>
          <p:cNvSpPr txBox="1"/>
          <p:nvPr/>
        </p:nvSpPr>
        <p:spPr>
          <a:xfrm>
            <a:off x="4142709" y="2504295"/>
            <a:ext cx="61587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5000" dirty="0"/>
              <a:t>You are not whitelisted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A9341-5396-AC48-834D-05E6F001D684}"/>
              </a:ext>
            </a:extLst>
          </p:cNvPr>
          <p:cNvSpPr txBox="1"/>
          <p:nvPr/>
        </p:nvSpPr>
        <p:spPr>
          <a:xfrm>
            <a:off x="659419" y="3864085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6111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ADABA-AF1B-8D40-9AC0-34FFC79D5C1A}"/>
              </a:ext>
            </a:extLst>
          </p:cNvPr>
          <p:cNvSpPr txBox="1"/>
          <p:nvPr/>
        </p:nvSpPr>
        <p:spPr>
          <a:xfrm>
            <a:off x="4414558" y="2045205"/>
            <a:ext cx="52867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5000" dirty="0"/>
              <a:t>You are whitelisted.</a:t>
            </a:r>
          </a:p>
          <a:p>
            <a:pPr algn="ctr"/>
            <a:r>
              <a:rPr lang="en-JP" sz="5000" dirty="0"/>
              <a:t>Pay 50 USDC to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80E06-4452-9042-8005-891A6879DED1}"/>
              </a:ext>
            </a:extLst>
          </p:cNvPr>
          <p:cNvSpPr txBox="1"/>
          <p:nvPr/>
        </p:nvSpPr>
        <p:spPr>
          <a:xfrm>
            <a:off x="6417781" y="3861087"/>
            <a:ext cx="554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Join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84EF-4CC3-4D46-8B04-DF6CBEE9140B}"/>
              </a:ext>
            </a:extLst>
          </p:cNvPr>
          <p:cNvSpPr txBox="1"/>
          <p:nvPr/>
        </p:nvSpPr>
        <p:spPr>
          <a:xfrm>
            <a:off x="659419" y="3861087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33596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A74BD-E291-5649-88D7-A07CED145B7F}"/>
              </a:ext>
            </a:extLst>
          </p:cNvPr>
          <p:cNvSpPr txBox="1"/>
          <p:nvPr/>
        </p:nvSpPr>
        <p:spPr>
          <a:xfrm>
            <a:off x="10716785" y="920578"/>
            <a:ext cx="10243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Whitelist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F3229-A487-1C48-B45B-5CDCA8DF3125}"/>
              </a:ext>
            </a:extLst>
          </p:cNvPr>
          <p:cNvSpPr txBox="1"/>
          <p:nvPr/>
        </p:nvSpPr>
        <p:spPr>
          <a:xfrm>
            <a:off x="2958868" y="926756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referrals: 10 (5)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144B5-56F8-1B4E-B312-6F8CCCDC5634}"/>
              </a:ext>
            </a:extLst>
          </p:cNvPr>
          <p:cNvSpPr txBox="1"/>
          <p:nvPr/>
        </p:nvSpPr>
        <p:spPr>
          <a:xfrm>
            <a:off x="5393973" y="939113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income: 1000$ (200$ + 800$)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DE315-9156-4848-AA4A-D41E25D4F847}"/>
              </a:ext>
            </a:extLst>
          </p:cNvPr>
          <p:cNvSpPr txBox="1"/>
          <p:nvPr/>
        </p:nvSpPr>
        <p:spPr>
          <a:xfrm>
            <a:off x="636591" y="3887624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400C4-0DD1-3B49-B36B-873159B7E3BA}"/>
              </a:ext>
            </a:extLst>
          </p:cNvPr>
          <p:cNvSpPr/>
          <p:nvPr/>
        </p:nvSpPr>
        <p:spPr>
          <a:xfrm>
            <a:off x="2958868" y="1617363"/>
            <a:ext cx="135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Transactions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2CAA814-FA88-CF44-9A75-509743D55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87674"/>
              </p:ext>
            </p:extLst>
          </p:nvPr>
        </p:nvGraphicFramePr>
        <p:xfrm>
          <a:off x="2999190" y="2125962"/>
          <a:ext cx="87419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46">
                  <a:extLst>
                    <a:ext uri="{9D8B030D-6E8A-4147-A177-3AD203B41FA5}">
                      <a16:colId xmlns:a16="http://schemas.microsoft.com/office/drawing/2014/main" val="3344588298"/>
                    </a:ext>
                  </a:extLst>
                </a:gridCol>
                <a:gridCol w="2927993">
                  <a:extLst>
                    <a:ext uri="{9D8B030D-6E8A-4147-A177-3AD203B41FA5}">
                      <a16:colId xmlns:a16="http://schemas.microsoft.com/office/drawing/2014/main" val="1430212008"/>
                    </a:ext>
                  </a:extLst>
                </a:gridCol>
                <a:gridCol w="1995635">
                  <a:extLst>
                    <a:ext uri="{9D8B030D-6E8A-4147-A177-3AD203B41FA5}">
                      <a16:colId xmlns:a16="http://schemas.microsoft.com/office/drawing/2014/main" val="3264269765"/>
                    </a:ext>
                  </a:extLst>
                </a:gridCol>
                <a:gridCol w="2133703">
                  <a:extLst>
                    <a:ext uri="{9D8B030D-6E8A-4147-A177-3AD203B41FA5}">
                      <a16:colId xmlns:a16="http://schemas.microsoft.com/office/drawing/2014/main" val="36912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Tx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0x0…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Purchased 100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2021/7/2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0x0…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Whitelisted 0x3abc..030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2021/7/1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2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0x00…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2021/6/11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4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53203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D55C161-30E5-2144-B49A-6AEDCF430049}"/>
              </a:ext>
            </a:extLst>
          </p:cNvPr>
          <p:cNvSpPr/>
          <p:nvPr/>
        </p:nvSpPr>
        <p:spPr>
          <a:xfrm>
            <a:off x="2958867" y="4256956"/>
            <a:ext cx="100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Referrals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58426EBC-32A3-DB45-A2C6-DE0BC6576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5314"/>
              </p:ext>
            </p:extLst>
          </p:nvPr>
        </p:nvGraphicFramePr>
        <p:xfrm>
          <a:off x="3030150" y="4810036"/>
          <a:ext cx="8711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72">
                  <a:extLst>
                    <a:ext uri="{9D8B030D-6E8A-4147-A177-3AD203B41FA5}">
                      <a16:colId xmlns:a16="http://schemas.microsoft.com/office/drawing/2014/main" val="1217821254"/>
                    </a:ext>
                  </a:extLst>
                </a:gridCol>
                <a:gridCol w="2903672">
                  <a:extLst>
                    <a:ext uri="{9D8B030D-6E8A-4147-A177-3AD203B41FA5}">
                      <a16:colId xmlns:a16="http://schemas.microsoft.com/office/drawing/2014/main" val="3839988633"/>
                    </a:ext>
                  </a:extLst>
                </a:gridCol>
                <a:gridCol w="2903672">
                  <a:extLst>
                    <a:ext uri="{9D8B030D-6E8A-4147-A177-3AD203B41FA5}">
                      <a16:colId xmlns:a16="http://schemas.microsoft.com/office/drawing/2014/main" val="421208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0xabc123…123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0xabc123…123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0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0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A74BD-E291-5649-88D7-A07CED145B7F}"/>
              </a:ext>
            </a:extLst>
          </p:cNvPr>
          <p:cNvSpPr txBox="1"/>
          <p:nvPr/>
        </p:nvSpPr>
        <p:spPr>
          <a:xfrm>
            <a:off x="10716785" y="920578"/>
            <a:ext cx="10243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Whitelist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F3229-A487-1C48-B45B-5CDCA8DF3125}"/>
              </a:ext>
            </a:extLst>
          </p:cNvPr>
          <p:cNvSpPr txBox="1"/>
          <p:nvPr/>
        </p:nvSpPr>
        <p:spPr>
          <a:xfrm>
            <a:off x="2958868" y="926756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referrals: 10 (5)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144B5-56F8-1B4E-B312-6F8CCCDC5634}"/>
              </a:ext>
            </a:extLst>
          </p:cNvPr>
          <p:cNvSpPr txBox="1"/>
          <p:nvPr/>
        </p:nvSpPr>
        <p:spPr>
          <a:xfrm>
            <a:off x="5393973" y="939113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income: 1000$ (200$ + 800$)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DE315-9156-4848-AA4A-D41E25D4F847}"/>
              </a:ext>
            </a:extLst>
          </p:cNvPr>
          <p:cNvSpPr txBox="1"/>
          <p:nvPr/>
        </p:nvSpPr>
        <p:spPr>
          <a:xfrm>
            <a:off x="636591" y="3887624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400C4-0DD1-3B49-B36B-873159B7E3BA}"/>
              </a:ext>
            </a:extLst>
          </p:cNvPr>
          <p:cNvSpPr/>
          <p:nvPr/>
        </p:nvSpPr>
        <p:spPr>
          <a:xfrm>
            <a:off x="2958868" y="1617363"/>
            <a:ext cx="135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Transactions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2CAA814-FA88-CF44-9A75-509743D55826}"/>
              </a:ext>
            </a:extLst>
          </p:cNvPr>
          <p:cNvGraphicFramePr>
            <a:graphicFrameLocks noGrp="1"/>
          </p:cNvGraphicFramePr>
          <p:nvPr/>
        </p:nvGraphicFramePr>
        <p:xfrm>
          <a:off x="2999190" y="2125962"/>
          <a:ext cx="87419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46">
                  <a:extLst>
                    <a:ext uri="{9D8B030D-6E8A-4147-A177-3AD203B41FA5}">
                      <a16:colId xmlns:a16="http://schemas.microsoft.com/office/drawing/2014/main" val="3344588298"/>
                    </a:ext>
                  </a:extLst>
                </a:gridCol>
                <a:gridCol w="2927993">
                  <a:extLst>
                    <a:ext uri="{9D8B030D-6E8A-4147-A177-3AD203B41FA5}">
                      <a16:colId xmlns:a16="http://schemas.microsoft.com/office/drawing/2014/main" val="1430212008"/>
                    </a:ext>
                  </a:extLst>
                </a:gridCol>
                <a:gridCol w="1995635">
                  <a:extLst>
                    <a:ext uri="{9D8B030D-6E8A-4147-A177-3AD203B41FA5}">
                      <a16:colId xmlns:a16="http://schemas.microsoft.com/office/drawing/2014/main" val="3264269765"/>
                    </a:ext>
                  </a:extLst>
                </a:gridCol>
                <a:gridCol w="2133703">
                  <a:extLst>
                    <a:ext uri="{9D8B030D-6E8A-4147-A177-3AD203B41FA5}">
                      <a16:colId xmlns:a16="http://schemas.microsoft.com/office/drawing/2014/main" val="36912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Tx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0x0…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Purchased 100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2021/7/2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0x0…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Whitelisted 0x3abc..030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2021/7/1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2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0x00…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2021/6/11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0.1 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4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53203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D55C161-30E5-2144-B49A-6AEDCF430049}"/>
              </a:ext>
            </a:extLst>
          </p:cNvPr>
          <p:cNvSpPr/>
          <p:nvPr/>
        </p:nvSpPr>
        <p:spPr>
          <a:xfrm>
            <a:off x="2958867" y="4256956"/>
            <a:ext cx="100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Referrals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58426EBC-32A3-DB45-A2C6-DE0BC6576482}"/>
              </a:ext>
            </a:extLst>
          </p:cNvPr>
          <p:cNvGraphicFramePr>
            <a:graphicFrameLocks noGrp="1"/>
          </p:cNvGraphicFramePr>
          <p:nvPr/>
        </p:nvGraphicFramePr>
        <p:xfrm>
          <a:off x="3030150" y="4810036"/>
          <a:ext cx="8711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72">
                  <a:extLst>
                    <a:ext uri="{9D8B030D-6E8A-4147-A177-3AD203B41FA5}">
                      <a16:colId xmlns:a16="http://schemas.microsoft.com/office/drawing/2014/main" val="1217821254"/>
                    </a:ext>
                  </a:extLst>
                </a:gridCol>
                <a:gridCol w="2903672">
                  <a:extLst>
                    <a:ext uri="{9D8B030D-6E8A-4147-A177-3AD203B41FA5}">
                      <a16:colId xmlns:a16="http://schemas.microsoft.com/office/drawing/2014/main" val="3839988633"/>
                    </a:ext>
                  </a:extLst>
                </a:gridCol>
                <a:gridCol w="2903672">
                  <a:extLst>
                    <a:ext uri="{9D8B030D-6E8A-4147-A177-3AD203B41FA5}">
                      <a16:colId xmlns:a16="http://schemas.microsoft.com/office/drawing/2014/main" val="421208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0xabc123…123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0xabc123…123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0407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6D1901-7462-A44F-ACA5-C737BB970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5B27-AD66-394C-953C-08BB6B0D03BD}"/>
              </a:ext>
            </a:extLst>
          </p:cNvPr>
          <p:cNvSpPr/>
          <p:nvPr/>
        </p:nvSpPr>
        <p:spPr>
          <a:xfrm>
            <a:off x="3506286" y="2170443"/>
            <a:ext cx="4976782" cy="2716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82480-E782-504C-8DE5-E5F61C729D1C}"/>
              </a:ext>
            </a:extLst>
          </p:cNvPr>
          <p:cNvSpPr txBox="1"/>
          <p:nvPr/>
        </p:nvSpPr>
        <p:spPr>
          <a:xfrm>
            <a:off x="5549867" y="2350783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Whietlist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81BB4B-9009-C44E-AA36-542727553220}"/>
              </a:ext>
            </a:extLst>
          </p:cNvPr>
          <p:cNvSpPr/>
          <p:nvPr/>
        </p:nvSpPr>
        <p:spPr>
          <a:xfrm>
            <a:off x="3855308" y="3053062"/>
            <a:ext cx="4369794" cy="454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Input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602FC-796F-F344-9E7E-8F102D917796}"/>
              </a:ext>
            </a:extLst>
          </p:cNvPr>
          <p:cNvSpPr txBox="1"/>
          <p:nvPr/>
        </p:nvSpPr>
        <p:spPr>
          <a:xfrm>
            <a:off x="5516916" y="4060766"/>
            <a:ext cx="10243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Whitelist</a:t>
            </a:r>
          </a:p>
        </p:txBody>
      </p:sp>
    </p:spTree>
    <p:extLst>
      <p:ext uri="{BB962C8B-B14F-4D97-AF65-F5344CB8AC3E}">
        <p14:creationId xmlns:p14="http://schemas.microsoft.com/office/powerpoint/2010/main" val="94764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84EF-4CC3-4D46-8B04-DF6CBEE9140B}"/>
              </a:ext>
            </a:extLst>
          </p:cNvPr>
          <p:cNvSpPr txBox="1"/>
          <p:nvPr/>
        </p:nvSpPr>
        <p:spPr>
          <a:xfrm>
            <a:off x="659419" y="3861087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059C8-C073-2841-9EE0-28F49542A4DC}"/>
              </a:ext>
            </a:extLst>
          </p:cNvPr>
          <p:cNvSpPr/>
          <p:nvPr/>
        </p:nvSpPr>
        <p:spPr>
          <a:xfrm>
            <a:off x="2937595" y="1518560"/>
            <a:ext cx="4226011" cy="342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3F745-850A-644E-BECB-50F8DB46C504}"/>
              </a:ext>
            </a:extLst>
          </p:cNvPr>
          <p:cNvSpPr txBox="1"/>
          <p:nvPr/>
        </p:nvSpPr>
        <p:spPr>
          <a:xfrm>
            <a:off x="3070243" y="1651684"/>
            <a:ext cx="16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ABC Token Sale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3B5EEC-714F-7D41-92E1-22C4BEDF0BF6}"/>
              </a:ext>
            </a:extLst>
          </p:cNvPr>
          <p:cNvSpPr/>
          <p:nvPr/>
        </p:nvSpPr>
        <p:spPr>
          <a:xfrm>
            <a:off x="3163328" y="4504326"/>
            <a:ext cx="2211859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B150E-EB75-BA46-A1D1-33D0F5633ACA}"/>
              </a:ext>
            </a:extLst>
          </p:cNvPr>
          <p:cNvSpPr/>
          <p:nvPr/>
        </p:nvSpPr>
        <p:spPr>
          <a:xfrm>
            <a:off x="5375187" y="4512363"/>
            <a:ext cx="1600199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0C41A-BAC8-C04C-915D-574288810B17}"/>
              </a:ext>
            </a:extLst>
          </p:cNvPr>
          <p:cNvSpPr txBox="1"/>
          <p:nvPr/>
        </p:nvSpPr>
        <p:spPr>
          <a:xfrm>
            <a:off x="3070243" y="2069750"/>
            <a:ext cx="18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Name: ABC Token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A5231E-E47B-7047-9B13-5B2A2CD350A6}"/>
              </a:ext>
            </a:extLst>
          </p:cNvPr>
          <p:cNvSpPr txBox="1"/>
          <p:nvPr/>
        </p:nvSpPr>
        <p:spPr>
          <a:xfrm>
            <a:off x="3070243" y="2423780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Symbol: ABC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9AA4FA-04EE-664E-97B7-084A0D28B91D}"/>
              </a:ext>
            </a:extLst>
          </p:cNvPr>
          <p:cNvSpPr txBox="1"/>
          <p:nvPr/>
        </p:nvSpPr>
        <p:spPr>
          <a:xfrm>
            <a:off x="3049748" y="2735229"/>
            <a:ext cx="330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Amount for Sale: 10,000,000 ABC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2F845C-1FA0-D54B-82D0-3D10883B459D}"/>
              </a:ext>
            </a:extLst>
          </p:cNvPr>
          <p:cNvSpPr txBox="1"/>
          <p:nvPr/>
        </p:nvSpPr>
        <p:spPr>
          <a:xfrm>
            <a:off x="3049748" y="339266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Price: 10 USDC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3A7EF-68DC-5C46-90FB-797F27F6F2EE}"/>
              </a:ext>
            </a:extLst>
          </p:cNvPr>
          <p:cNvSpPr txBox="1"/>
          <p:nvPr/>
        </p:nvSpPr>
        <p:spPr>
          <a:xfrm>
            <a:off x="3049748" y="3686934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Website: </a:t>
            </a:r>
            <a:r>
              <a:rPr lang="en-JP" dirty="0">
                <a:hlinkClick r:id="rId3"/>
              </a:rPr>
              <a:t>https://abc.com</a:t>
            </a:r>
            <a:endParaRPr lang="en-JP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6FA-238C-244B-A2F1-8DCF3F4069B7}"/>
              </a:ext>
            </a:extLst>
          </p:cNvPr>
          <p:cNvSpPr txBox="1"/>
          <p:nvPr/>
        </p:nvSpPr>
        <p:spPr>
          <a:xfrm>
            <a:off x="3098226" y="4091612"/>
            <a:ext cx="40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Social media: Twitter, telegram, discord, 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C192F8-56CD-224E-BC22-629FBB20570C}"/>
              </a:ext>
            </a:extLst>
          </p:cNvPr>
          <p:cNvSpPr txBox="1"/>
          <p:nvPr/>
        </p:nvSpPr>
        <p:spPr>
          <a:xfrm>
            <a:off x="3057486" y="3035694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Remaining: 40,000 ABC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1E443E-D7D3-0B4C-99E0-B5F6FBD063DB}"/>
              </a:ext>
            </a:extLst>
          </p:cNvPr>
          <p:cNvSpPr txBox="1"/>
          <p:nvPr/>
        </p:nvSpPr>
        <p:spPr>
          <a:xfrm>
            <a:off x="6324317" y="165168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Tier1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BA4A7F-AB8F-EE41-AA81-658E25135C49}"/>
              </a:ext>
            </a:extLst>
          </p:cNvPr>
          <p:cNvSpPr/>
          <p:nvPr/>
        </p:nvSpPr>
        <p:spPr>
          <a:xfrm>
            <a:off x="7496834" y="1489727"/>
            <a:ext cx="4226011" cy="342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C7C692-AC3C-024B-9587-265531C58019}"/>
              </a:ext>
            </a:extLst>
          </p:cNvPr>
          <p:cNvSpPr txBox="1"/>
          <p:nvPr/>
        </p:nvSpPr>
        <p:spPr>
          <a:xfrm>
            <a:off x="7629482" y="1622851"/>
            <a:ext cx="16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ABC Token Sale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41FF3-8F42-3440-BB50-03A1B3CB5C10}"/>
              </a:ext>
            </a:extLst>
          </p:cNvPr>
          <p:cNvSpPr/>
          <p:nvPr/>
        </p:nvSpPr>
        <p:spPr>
          <a:xfrm>
            <a:off x="7722567" y="4475493"/>
            <a:ext cx="2211859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EA150-2EF8-804A-B655-AAAC0EBF407A}"/>
              </a:ext>
            </a:extLst>
          </p:cNvPr>
          <p:cNvSpPr/>
          <p:nvPr/>
        </p:nvSpPr>
        <p:spPr>
          <a:xfrm>
            <a:off x="9934426" y="4483530"/>
            <a:ext cx="1600199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8F082-0B56-F946-AD66-A1F25B90B91D}"/>
              </a:ext>
            </a:extLst>
          </p:cNvPr>
          <p:cNvSpPr txBox="1"/>
          <p:nvPr/>
        </p:nvSpPr>
        <p:spPr>
          <a:xfrm>
            <a:off x="7629482" y="2040917"/>
            <a:ext cx="18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Name: ABC 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C4815-25F4-9D4B-B2A4-D6AF8B7DD587}"/>
              </a:ext>
            </a:extLst>
          </p:cNvPr>
          <p:cNvSpPr txBox="1"/>
          <p:nvPr/>
        </p:nvSpPr>
        <p:spPr>
          <a:xfrm>
            <a:off x="7629482" y="2394947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Symbol: ABC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FAC2A7-2D88-2A4E-9017-FFA47DA8FD4B}"/>
              </a:ext>
            </a:extLst>
          </p:cNvPr>
          <p:cNvSpPr txBox="1"/>
          <p:nvPr/>
        </p:nvSpPr>
        <p:spPr>
          <a:xfrm>
            <a:off x="7608987" y="2706396"/>
            <a:ext cx="330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Amount for Sale: 10,000,000 ABC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FCB3F8-E832-694E-9312-180716836627}"/>
              </a:ext>
            </a:extLst>
          </p:cNvPr>
          <p:cNvSpPr txBox="1"/>
          <p:nvPr/>
        </p:nvSpPr>
        <p:spPr>
          <a:xfrm>
            <a:off x="7608987" y="3363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Price: 10 USDC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6444FC-5261-D44C-B766-68F41B508EA4}"/>
              </a:ext>
            </a:extLst>
          </p:cNvPr>
          <p:cNvSpPr txBox="1"/>
          <p:nvPr/>
        </p:nvSpPr>
        <p:spPr>
          <a:xfrm>
            <a:off x="7608987" y="3658101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Website: </a:t>
            </a:r>
            <a:r>
              <a:rPr lang="en-JP" dirty="0">
                <a:hlinkClick r:id="rId3"/>
              </a:rPr>
              <a:t>https://abc.com</a:t>
            </a:r>
            <a:endParaRPr lang="en-JP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5C9BA2-59B9-1C48-A8F4-3E6FFB18863D}"/>
              </a:ext>
            </a:extLst>
          </p:cNvPr>
          <p:cNvSpPr txBox="1"/>
          <p:nvPr/>
        </p:nvSpPr>
        <p:spPr>
          <a:xfrm>
            <a:off x="7657465" y="4062779"/>
            <a:ext cx="40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Social media: Twitter, telegram, discord, ..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85772-2576-3046-B3C5-CB2061BE3DAF}"/>
              </a:ext>
            </a:extLst>
          </p:cNvPr>
          <p:cNvSpPr txBox="1"/>
          <p:nvPr/>
        </p:nvSpPr>
        <p:spPr>
          <a:xfrm>
            <a:off x="7616725" y="3006861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Remaining: 40,000 ABC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0D3A1C-E6CC-A442-BB24-98F0966899FA}"/>
              </a:ext>
            </a:extLst>
          </p:cNvPr>
          <p:cNvSpPr txBox="1"/>
          <p:nvPr/>
        </p:nvSpPr>
        <p:spPr>
          <a:xfrm>
            <a:off x="10883556" y="162285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Tier2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0323A0-99CD-B742-A020-C58C91DB0839}"/>
              </a:ext>
            </a:extLst>
          </p:cNvPr>
          <p:cNvSpPr txBox="1"/>
          <p:nvPr/>
        </p:nvSpPr>
        <p:spPr>
          <a:xfrm>
            <a:off x="10390250" y="1979214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Not started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236CFD-D923-D94D-B0BC-6427BFC434A5}"/>
              </a:ext>
            </a:extLst>
          </p:cNvPr>
          <p:cNvSpPr txBox="1"/>
          <p:nvPr/>
        </p:nvSpPr>
        <p:spPr>
          <a:xfrm>
            <a:off x="2700357" y="840369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Token Sale</a:t>
            </a:r>
          </a:p>
        </p:txBody>
      </p:sp>
    </p:spTree>
    <p:extLst>
      <p:ext uri="{BB962C8B-B14F-4D97-AF65-F5344CB8AC3E}">
        <p14:creationId xmlns:p14="http://schemas.microsoft.com/office/powerpoint/2010/main" val="23727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84EF-4CC3-4D46-8B04-DF6CBEE9140B}"/>
              </a:ext>
            </a:extLst>
          </p:cNvPr>
          <p:cNvSpPr txBox="1"/>
          <p:nvPr/>
        </p:nvSpPr>
        <p:spPr>
          <a:xfrm>
            <a:off x="659419" y="3861087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059C8-C073-2841-9EE0-28F49542A4DC}"/>
              </a:ext>
            </a:extLst>
          </p:cNvPr>
          <p:cNvSpPr/>
          <p:nvPr/>
        </p:nvSpPr>
        <p:spPr>
          <a:xfrm>
            <a:off x="2937595" y="1518560"/>
            <a:ext cx="4226011" cy="342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3F745-850A-644E-BECB-50F8DB46C504}"/>
              </a:ext>
            </a:extLst>
          </p:cNvPr>
          <p:cNvSpPr txBox="1"/>
          <p:nvPr/>
        </p:nvSpPr>
        <p:spPr>
          <a:xfrm>
            <a:off x="3070243" y="1651684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Recover Card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3B5EEC-714F-7D41-92E1-22C4BEDF0BF6}"/>
              </a:ext>
            </a:extLst>
          </p:cNvPr>
          <p:cNvSpPr/>
          <p:nvPr/>
        </p:nvSpPr>
        <p:spPr>
          <a:xfrm>
            <a:off x="3163328" y="4504326"/>
            <a:ext cx="2211859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B150E-EB75-BA46-A1D1-33D0F5633ACA}"/>
              </a:ext>
            </a:extLst>
          </p:cNvPr>
          <p:cNvSpPr/>
          <p:nvPr/>
        </p:nvSpPr>
        <p:spPr>
          <a:xfrm>
            <a:off x="5375187" y="4512363"/>
            <a:ext cx="1600199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0C41A-BAC8-C04C-915D-574288810B17}"/>
              </a:ext>
            </a:extLst>
          </p:cNvPr>
          <p:cNvSpPr txBox="1"/>
          <p:nvPr/>
        </p:nvSpPr>
        <p:spPr>
          <a:xfrm>
            <a:off x="3070243" y="2069750"/>
            <a:ext cx="3840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Recover lost lottery funds. Can be used</a:t>
            </a:r>
          </a:p>
          <a:p>
            <a:r>
              <a:rPr lang="en-JP" dirty="0"/>
              <a:t>once a day per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2F845C-1FA0-D54B-82D0-3D10883B459D}"/>
              </a:ext>
            </a:extLst>
          </p:cNvPr>
          <p:cNvSpPr txBox="1"/>
          <p:nvPr/>
        </p:nvSpPr>
        <p:spPr>
          <a:xfrm>
            <a:off x="3049748" y="321967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Price: 100 USDC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C192F8-56CD-224E-BC22-629FBB20570C}"/>
              </a:ext>
            </a:extLst>
          </p:cNvPr>
          <p:cNvSpPr txBox="1"/>
          <p:nvPr/>
        </p:nvSpPr>
        <p:spPr>
          <a:xfrm>
            <a:off x="3057486" y="2813269"/>
            <a:ext cx="28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Remaining: 40,000 RECOVER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236CFD-D923-D94D-B0BC-6427BFC434A5}"/>
              </a:ext>
            </a:extLst>
          </p:cNvPr>
          <p:cNvSpPr txBox="1"/>
          <p:nvPr/>
        </p:nvSpPr>
        <p:spPr>
          <a:xfrm>
            <a:off x="2700357" y="84036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16223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Premium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B8575-8031-3947-B461-DAA667609230}"/>
              </a:ext>
            </a:extLst>
          </p:cNvPr>
          <p:cNvSpPr txBox="1"/>
          <p:nvPr/>
        </p:nvSpPr>
        <p:spPr>
          <a:xfrm>
            <a:off x="593124" y="3045281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Token 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9CBA3-5558-DA41-87F6-ED3A47944BF7}"/>
              </a:ext>
            </a:extLst>
          </p:cNvPr>
          <p:cNvSpPr txBox="1"/>
          <p:nvPr/>
        </p:nvSpPr>
        <p:spPr>
          <a:xfrm>
            <a:off x="636591" y="349175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84EF-4CC3-4D46-8B04-DF6CBEE9140B}"/>
              </a:ext>
            </a:extLst>
          </p:cNvPr>
          <p:cNvSpPr txBox="1"/>
          <p:nvPr/>
        </p:nvSpPr>
        <p:spPr>
          <a:xfrm>
            <a:off x="659419" y="3861087"/>
            <a:ext cx="56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Info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236CFD-D923-D94D-B0BC-6427BFC434A5}"/>
              </a:ext>
            </a:extLst>
          </p:cNvPr>
          <p:cNvSpPr txBox="1"/>
          <p:nvPr/>
        </p:nvSpPr>
        <p:spPr>
          <a:xfrm>
            <a:off x="2700357" y="840369"/>
            <a:ext cx="56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11142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3BD3B-3509-E845-969B-E62A96ABE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70327-C947-CD49-9B17-0845AD3A5F4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0035-DC6D-3A47-8846-1F7E78B43102}"/>
              </a:ext>
            </a:extLst>
          </p:cNvPr>
          <p:cNvSpPr txBox="1"/>
          <p:nvPr/>
        </p:nvSpPr>
        <p:spPr>
          <a:xfrm>
            <a:off x="617838" y="130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966B-87BB-A046-954A-DD2AF15DB6EC}"/>
              </a:ext>
            </a:extLst>
          </p:cNvPr>
          <p:cNvSpPr txBox="1"/>
          <p:nvPr/>
        </p:nvSpPr>
        <p:spPr>
          <a:xfrm>
            <a:off x="10873945" y="136609"/>
            <a:ext cx="9637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89834-DF38-B44B-8283-570396A8FDF7}"/>
              </a:ext>
            </a:extLst>
          </p:cNvPr>
          <p:cNvSpPr txBox="1"/>
          <p:nvPr/>
        </p:nvSpPr>
        <p:spPr>
          <a:xfrm>
            <a:off x="9886108" y="1366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46F-4092-6143-ADD7-B9D9D14B5E66}"/>
              </a:ext>
            </a:extLst>
          </p:cNvPr>
          <p:cNvSpPr txBox="1"/>
          <p:nvPr/>
        </p:nvSpPr>
        <p:spPr>
          <a:xfrm>
            <a:off x="9061683" y="14896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2ACA3-44E0-3841-8969-A158BF52FF55}"/>
              </a:ext>
            </a:extLst>
          </p:cNvPr>
          <p:cNvSpPr txBox="1"/>
          <p:nvPr/>
        </p:nvSpPr>
        <p:spPr>
          <a:xfrm>
            <a:off x="8066779" y="149651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BDC6-3B6E-5C43-9777-FE964B80AC7C}"/>
              </a:ext>
            </a:extLst>
          </p:cNvPr>
          <p:cNvSpPr txBox="1"/>
          <p:nvPr/>
        </p:nvSpPr>
        <p:spPr>
          <a:xfrm>
            <a:off x="6772987" y="14896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3E1C-66E2-FE4F-A914-B3705BF913D9}"/>
              </a:ext>
            </a:extLst>
          </p:cNvPr>
          <p:cNvSpPr txBox="1"/>
          <p:nvPr/>
        </p:nvSpPr>
        <p:spPr>
          <a:xfrm>
            <a:off x="5994677" y="1427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B65B-F692-0B4D-8F32-20507F3A8EE2}"/>
              </a:ext>
            </a:extLst>
          </p:cNvPr>
          <p:cNvSpPr/>
          <p:nvPr/>
        </p:nvSpPr>
        <p:spPr>
          <a:xfrm>
            <a:off x="0" y="605481"/>
            <a:ext cx="2483708" cy="6252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4B1A-FE97-7847-9B17-6756E5768AE6}"/>
              </a:ext>
            </a:extLst>
          </p:cNvPr>
          <p:cNvSpPr txBox="1"/>
          <p:nvPr/>
        </p:nvSpPr>
        <p:spPr>
          <a:xfrm>
            <a:off x="89167" y="920578"/>
            <a:ext cx="1875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b="1" dirty="0"/>
              <a:t>Games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5C4C-271E-754E-B061-469C7B14AFB7}"/>
              </a:ext>
            </a:extLst>
          </p:cNvPr>
          <p:cNvSpPr txBox="1"/>
          <p:nvPr/>
        </p:nvSpPr>
        <p:spPr>
          <a:xfrm>
            <a:off x="583693" y="2550295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Lucky Pan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236CFD-D923-D94D-B0BC-6427BFC434A5}"/>
              </a:ext>
            </a:extLst>
          </p:cNvPr>
          <p:cNvSpPr txBox="1"/>
          <p:nvPr/>
        </p:nvSpPr>
        <p:spPr>
          <a:xfrm>
            <a:off x="2700357" y="840369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Lucky Pan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3409D-581B-F94C-97A3-137A0BEB5F2E}"/>
              </a:ext>
            </a:extLst>
          </p:cNvPr>
          <p:cNvSpPr txBox="1"/>
          <p:nvPr/>
        </p:nvSpPr>
        <p:spPr>
          <a:xfrm>
            <a:off x="6991278" y="84036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ABC: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328E23-0841-4248-AECA-B45306D9E856}"/>
              </a:ext>
            </a:extLst>
          </p:cNvPr>
          <p:cNvSpPr txBox="1"/>
          <p:nvPr/>
        </p:nvSpPr>
        <p:spPr>
          <a:xfrm>
            <a:off x="8074556" y="840369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Recover: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9AEE1-1AA0-DD40-82F3-2D24A9125EC5}"/>
              </a:ext>
            </a:extLst>
          </p:cNvPr>
          <p:cNvSpPr txBox="1"/>
          <p:nvPr/>
        </p:nvSpPr>
        <p:spPr>
          <a:xfrm>
            <a:off x="9312166" y="8403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Double: 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14C76-AB89-9C4C-8427-89770DC42671}"/>
              </a:ext>
            </a:extLst>
          </p:cNvPr>
          <p:cNvSpPr txBox="1"/>
          <p:nvPr/>
        </p:nvSpPr>
        <p:spPr>
          <a:xfrm>
            <a:off x="10622787" y="840369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Retry: 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CF96A-4E06-B042-B2CE-0207D9BF0619}"/>
              </a:ext>
            </a:extLst>
          </p:cNvPr>
          <p:cNvSpPr txBox="1"/>
          <p:nvPr/>
        </p:nvSpPr>
        <p:spPr>
          <a:xfrm>
            <a:off x="2700357" y="1506715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Bet amount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33F60-4BFF-F542-BB77-A3A6A123021A}"/>
              </a:ext>
            </a:extLst>
          </p:cNvPr>
          <p:cNvSpPr/>
          <p:nvPr/>
        </p:nvSpPr>
        <p:spPr>
          <a:xfrm>
            <a:off x="2786856" y="1876047"/>
            <a:ext cx="2155848" cy="298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7C8E8-6B7E-F84F-AF0B-446713083B45}"/>
              </a:ext>
            </a:extLst>
          </p:cNvPr>
          <p:cNvSpPr txBox="1"/>
          <p:nvPr/>
        </p:nvSpPr>
        <p:spPr>
          <a:xfrm>
            <a:off x="2700357" y="226911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Risk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41F82-8A8C-AE4F-9194-58D9ABE366EC}"/>
              </a:ext>
            </a:extLst>
          </p:cNvPr>
          <p:cNvSpPr/>
          <p:nvPr/>
        </p:nvSpPr>
        <p:spPr>
          <a:xfrm>
            <a:off x="2786856" y="2638442"/>
            <a:ext cx="2155848" cy="298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929A7-DB8C-7A49-977E-61C51CA4335B}"/>
              </a:ext>
            </a:extLst>
          </p:cNvPr>
          <p:cNvSpPr txBox="1"/>
          <p:nvPr/>
        </p:nvSpPr>
        <p:spPr>
          <a:xfrm>
            <a:off x="2691407" y="3080931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Segments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FC0C12-C0DE-BA4C-8DCE-01EC74B17ED0}"/>
              </a:ext>
            </a:extLst>
          </p:cNvPr>
          <p:cNvSpPr/>
          <p:nvPr/>
        </p:nvSpPr>
        <p:spPr>
          <a:xfrm>
            <a:off x="2777906" y="3450263"/>
            <a:ext cx="2155848" cy="298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8C25EF-C563-1C40-A98E-EC579ED31E94}"/>
              </a:ext>
            </a:extLst>
          </p:cNvPr>
          <p:cNvSpPr/>
          <p:nvPr/>
        </p:nvSpPr>
        <p:spPr>
          <a:xfrm>
            <a:off x="5726948" y="1499425"/>
            <a:ext cx="2840404" cy="2840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7A150-46E5-6C4B-9259-FC5E59D20F13}"/>
              </a:ext>
            </a:extLst>
          </p:cNvPr>
          <p:cNvSpPr/>
          <p:nvPr/>
        </p:nvSpPr>
        <p:spPr>
          <a:xfrm>
            <a:off x="6103570" y="1876047"/>
            <a:ext cx="2070684" cy="2070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704620-6B1A-3D4C-AF38-611E1B0964A3}"/>
              </a:ext>
            </a:extLst>
          </p:cNvPr>
          <p:cNvCxnSpPr>
            <a:endCxn id="31" idx="0"/>
          </p:cNvCxnSpPr>
          <p:nvPr/>
        </p:nvCxnSpPr>
        <p:spPr>
          <a:xfrm flipV="1">
            <a:off x="7129849" y="1499425"/>
            <a:ext cx="17301" cy="142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4E0904-B5B8-C749-A12F-6E4476FC27B8}"/>
              </a:ext>
            </a:extLst>
          </p:cNvPr>
          <p:cNvCxnSpPr/>
          <p:nvPr/>
        </p:nvCxnSpPr>
        <p:spPr>
          <a:xfrm flipV="1">
            <a:off x="7562335" y="1692876"/>
            <a:ext cx="247135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E206B4-6989-DF41-B251-DAA758B694FB}"/>
              </a:ext>
            </a:extLst>
          </p:cNvPr>
          <p:cNvCxnSpPr>
            <a:cxnSpLocks/>
          </p:cNvCxnSpPr>
          <p:nvPr/>
        </p:nvCxnSpPr>
        <p:spPr>
          <a:xfrm flipH="1" flipV="1">
            <a:off x="6520960" y="1666857"/>
            <a:ext cx="182321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B17BCE-B67A-C24A-8D0E-18DC852DE24F}"/>
              </a:ext>
            </a:extLst>
          </p:cNvPr>
          <p:cNvCxnSpPr>
            <a:cxnSpLocks/>
          </p:cNvCxnSpPr>
          <p:nvPr/>
        </p:nvCxnSpPr>
        <p:spPr>
          <a:xfrm flipH="1" flipV="1">
            <a:off x="5800455" y="2386501"/>
            <a:ext cx="351718" cy="1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FAFC3E3-2279-804E-8824-45AE7910CDA2}"/>
              </a:ext>
            </a:extLst>
          </p:cNvPr>
          <p:cNvSpPr/>
          <p:nvPr/>
        </p:nvSpPr>
        <p:spPr>
          <a:xfrm>
            <a:off x="9651347" y="1925539"/>
            <a:ext cx="108813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rgbClr val="FF0000"/>
                </a:solidFill>
              </a:rPr>
              <a:t>1.1x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D484EE-10F7-5A48-BB63-372A7B38967E}"/>
              </a:ext>
            </a:extLst>
          </p:cNvPr>
          <p:cNvSpPr/>
          <p:nvPr/>
        </p:nvSpPr>
        <p:spPr>
          <a:xfrm>
            <a:off x="9638270" y="1433449"/>
            <a:ext cx="108813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0.0x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9C4E6-5F45-9940-8392-9E2FCFBAB4D0}"/>
              </a:ext>
            </a:extLst>
          </p:cNvPr>
          <p:cNvSpPr/>
          <p:nvPr/>
        </p:nvSpPr>
        <p:spPr>
          <a:xfrm>
            <a:off x="9651347" y="2454463"/>
            <a:ext cx="108813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rgbClr val="92D050"/>
                </a:solidFill>
              </a:rPr>
              <a:t>1.5x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850070-B12D-6142-B6FE-3CBFB79C3DD4}"/>
              </a:ext>
            </a:extLst>
          </p:cNvPr>
          <p:cNvSpPr/>
          <p:nvPr/>
        </p:nvSpPr>
        <p:spPr>
          <a:xfrm>
            <a:off x="9651347" y="3036921"/>
            <a:ext cx="108813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rgbClr val="0070C0"/>
                </a:solidFill>
              </a:rPr>
              <a:t>1.5x</a:t>
            </a:r>
          </a:p>
        </p:txBody>
      </p:sp>
      <p:graphicFrame>
        <p:nvGraphicFramePr>
          <p:cNvPr id="51" name="Table 25">
            <a:extLst>
              <a:ext uri="{FF2B5EF4-FFF2-40B4-BE49-F238E27FC236}">
                <a16:creationId xmlns:a16="http://schemas.microsoft.com/office/drawing/2014/main" id="{1F72638C-B811-2943-A1E8-C6FBC99B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1598"/>
              </p:ext>
            </p:extLst>
          </p:nvPr>
        </p:nvGraphicFramePr>
        <p:xfrm>
          <a:off x="2753192" y="4807903"/>
          <a:ext cx="8479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72">
                  <a:extLst>
                    <a:ext uri="{9D8B030D-6E8A-4147-A177-3AD203B41FA5}">
                      <a16:colId xmlns:a16="http://schemas.microsoft.com/office/drawing/2014/main" val="3344588298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43021200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364173746"/>
                    </a:ext>
                  </a:extLst>
                </a:gridCol>
                <a:gridCol w="1155510">
                  <a:extLst>
                    <a:ext uri="{9D8B030D-6E8A-4147-A177-3AD203B41FA5}">
                      <a16:colId xmlns:a16="http://schemas.microsoft.com/office/drawing/2014/main" val="48645944"/>
                    </a:ext>
                  </a:extLst>
                </a:gridCol>
                <a:gridCol w="978599">
                  <a:extLst>
                    <a:ext uri="{9D8B030D-6E8A-4147-A177-3AD203B41FA5}">
                      <a16:colId xmlns:a16="http://schemas.microsoft.com/office/drawing/2014/main" val="653000277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3264269765"/>
                    </a:ext>
                  </a:extLst>
                </a:gridCol>
                <a:gridCol w="1790002">
                  <a:extLst>
                    <a:ext uri="{9D8B030D-6E8A-4147-A177-3AD203B41FA5}">
                      <a16:colId xmlns:a16="http://schemas.microsoft.com/office/drawing/2014/main" val="36912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2021/7/2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1.5x (Recovered)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10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2021/7/1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0.0x (Doubled)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2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10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2021/6/11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1.1x (Retried)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4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5320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B14B662-942D-BA44-90B0-4FF538349780}"/>
              </a:ext>
            </a:extLst>
          </p:cNvPr>
          <p:cNvSpPr txBox="1"/>
          <p:nvPr/>
        </p:nvSpPr>
        <p:spPr>
          <a:xfrm>
            <a:off x="2700357" y="4402939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0556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463</Words>
  <Application>Microsoft Macintosh PowerPoint</Application>
  <PresentationFormat>Widescreen</PresentationFormat>
  <Paragraphs>246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Microsoft Office User</dc:creator>
  <cp:lastModifiedBy>Microsoft Office User</cp:lastModifiedBy>
  <cp:revision>50</cp:revision>
  <dcterms:created xsi:type="dcterms:W3CDTF">2021-07-01T02:37:05Z</dcterms:created>
  <dcterms:modified xsi:type="dcterms:W3CDTF">2021-07-01T12:09:14Z</dcterms:modified>
</cp:coreProperties>
</file>