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74" r:id="rId7"/>
    <p:sldId id="27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ray_data_structure" TargetMode="External"/><Relationship Id="rId2" Type="http://schemas.openxmlformats.org/officeDocument/2006/relationships/hyperlink" Target="https://en.wikipedia.org/wiki/LOOP_(programming_language)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programiz.com/cpp-programming/func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58661"/>
            <a:ext cx="7808976" cy="1088136"/>
          </a:xfrm>
        </p:spPr>
        <p:txBody>
          <a:bodyPr>
            <a:noAutofit/>
          </a:bodyPr>
          <a:lstStyle/>
          <a:p>
            <a:r>
              <a:rPr lang="en-US" sz="3600" dirty="0"/>
              <a:t>Basic Programming on</a:t>
            </a:r>
            <a:br>
              <a:rPr lang="en-US" sz="3600" dirty="0"/>
            </a:br>
            <a:r>
              <a:rPr lang="en-US" sz="3600" dirty="0"/>
              <a:t>Loops, Arrays, and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Code: CSC 2107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93827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</a:t>
            </a:r>
            <a:r>
              <a:rPr lang="en-US"/>
              <a:t>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4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en-US" dirty="0"/>
              <a:t>Write a program to perform matrix addition between 3 matrices.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Input:</a:t>
            </a:r>
          </a:p>
          <a:p>
            <a:pPr algn="just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12 13 14     1 2 3     101 104 107</a:t>
            </a:r>
          </a:p>
          <a:p>
            <a:pPr algn="just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15 16 17     4 5 6     102 105 108</a:t>
            </a:r>
          </a:p>
          <a:p>
            <a:pPr algn="just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18 19 20     7 8 9     103 106 109</a:t>
            </a:r>
          </a:p>
          <a:p>
            <a:pPr algn="just"/>
            <a:endParaRPr lang="en-US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/>
              <a:t>Output: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114 119 124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121 126 131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128 133 138</a:t>
            </a:r>
          </a:p>
        </p:txBody>
      </p:sp>
    </p:spTree>
    <p:extLst>
      <p:ext uri="{BB962C8B-B14F-4D97-AF65-F5344CB8AC3E}">
        <p14:creationId xmlns:p14="http://schemas.microsoft.com/office/powerpoint/2010/main" val="3500483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5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en-US" dirty="0"/>
              <a:t>Write a function to calculate factorial of a given integer number if that number is a prime number. If it is not, it will give an error.</a:t>
            </a:r>
          </a:p>
          <a:p>
            <a:pPr marL="342900" indent="-342900" algn="just">
              <a:buFont typeface="+mj-lt"/>
              <a:buAutoNum type="arabicPeriod" startAt="5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u="sng" dirty="0"/>
              <a:t>Scenario 1</a:t>
            </a:r>
          </a:p>
          <a:p>
            <a:pPr algn="just"/>
            <a:r>
              <a:rPr lang="en-US" dirty="0"/>
              <a:t>Input: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just"/>
            <a:r>
              <a:rPr lang="en-US" dirty="0"/>
              <a:t>Output: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pPr algn="just"/>
            <a:endParaRPr lang="en-US" dirty="0"/>
          </a:p>
          <a:p>
            <a:pPr algn="just"/>
            <a:r>
              <a:rPr lang="en-US" u="sng" dirty="0"/>
              <a:t>Scenario 2</a:t>
            </a:r>
            <a:endParaRPr lang="en-US" dirty="0"/>
          </a:p>
          <a:p>
            <a:pPr algn="just"/>
            <a:r>
              <a:rPr lang="en-US" dirty="0"/>
              <a:t>Input: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just"/>
            <a:r>
              <a:rPr lang="en-US" dirty="0"/>
              <a:t>Output: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 Not a prime number.</a:t>
            </a:r>
          </a:p>
        </p:txBody>
      </p:sp>
    </p:spTree>
    <p:extLst>
      <p:ext uri="{BB962C8B-B14F-4D97-AF65-F5344CB8AC3E}">
        <p14:creationId xmlns:p14="http://schemas.microsoft.com/office/powerpoint/2010/main" val="65847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6367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https://en.wikipedia.org/wiki/LOOP_(programming_language)</a:t>
            </a:r>
            <a:endParaRPr lang="en-US" dirty="0">
              <a:hlinkClick r:id="rId3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https://en.wikipedia.org/wiki/Array_data_structure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https://www.programiz.com/cpp-programming/function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Rules &amp;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Write your own rules to evaluate lab tasks.​</a:t>
            </a:r>
          </a:p>
        </p:txBody>
      </p:sp>
    </p:spTree>
    <p:extLst>
      <p:ext uri="{BB962C8B-B14F-4D97-AF65-F5344CB8AC3E}">
        <p14:creationId xmlns:p14="http://schemas.microsoft.com/office/powerpoint/2010/main" val="94709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solve all the problems starting from slide 7 to 11.</a:t>
            </a:r>
          </a:p>
          <a:p>
            <a:pPr marL="342900" indent="-342900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Any remaining problem unsolved will be home task.</a:t>
            </a:r>
          </a:p>
        </p:txBody>
      </p:sp>
    </p:spTree>
    <p:extLst>
      <p:ext uri="{BB962C8B-B14F-4D97-AF65-F5344CB8AC3E}">
        <p14:creationId xmlns:p14="http://schemas.microsoft.com/office/powerpoint/2010/main" val="89533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0902" y="2435897"/>
            <a:ext cx="618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Have a basic understanding of Loops, Arrays, and Functions.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know how to solve basic programming problems with Loops, Arrays, and Functions.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know basic relationship between the usage of Loops and Arrays.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know basic structure of a function and its usage.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Initialize an array of 10 elements and print the array elements both in normal and reverse order.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Input: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12 32 43 1 54 53 15 64 3 13</a:t>
            </a:r>
          </a:p>
          <a:p>
            <a:pPr algn="just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/>
              <a:t>Output: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13 3 64 15 53 54 1 43 32 12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/>
              <a:t>Initialize an integer array of 10 elements and print how many numbers are odd and how many numbers are even.</a:t>
            </a:r>
          </a:p>
          <a:p>
            <a:pPr marL="342900" indent="-342900" algn="just">
              <a:buFont typeface="+mj-lt"/>
              <a:buAutoNum type="arabicPeriod" startAt="2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Input: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12 32 43 1 54 53 15 64 3 13</a:t>
            </a:r>
          </a:p>
          <a:p>
            <a:pPr algn="just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/>
              <a:t>Output: 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odd numbers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even numbers</a:t>
            </a:r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dirty="0"/>
              <a:t>Write a function that takes TWO parameters to print all the odd numbers between a given range. Input the starting value of the range and ending value of the range. Then, send them as the parameters to your function.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Output: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Starting value: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Ending value: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pPr algn="just"/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13 15 17 19 21 23</a:t>
            </a: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AECAC6-44CC-4F71-96F0-7A1E75F220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9D0898-FFF1-4473-973E-08BED649B90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37CD182-58F9-4BB7-A7EC-919282E776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233</TotalTime>
  <Words>600</Words>
  <Application>Microsoft Office PowerPoint</Application>
  <PresentationFormat>On-screen Show (4:3)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Courier New</vt:lpstr>
      <vt:lpstr>Wingdings</vt:lpstr>
      <vt:lpstr>Spectrum</vt:lpstr>
      <vt:lpstr>Basic Programming on Loops, Arrays, and Functions</vt:lpstr>
      <vt:lpstr>Lecture Outline</vt:lpstr>
      <vt:lpstr>Rules &amp; Guidelines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Talha Bin Sarwar</cp:lastModifiedBy>
  <cp:revision>89</cp:revision>
  <dcterms:created xsi:type="dcterms:W3CDTF">2018-12-10T17:20:29Z</dcterms:created>
  <dcterms:modified xsi:type="dcterms:W3CDTF">2024-10-28T02:37:11Z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