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4" r:id="rId7"/>
    <p:sldId id="275" r:id="rId8"/>
    <p:sldId id="266" r:id="rId9"/>
    <p:sldId id="268" r:id="rId10"/>
    <p:sldId id="267" r:id="rId11"/>
    <p:sldId id="269" r:id="rId12"/>
    <p:sldId id="270" r:id="rId13"/>
    <p:sldId id="271" r:id="rId14"/>
    <p:sldId id="272" r:id="rId15"/>
    <p:sldId id="273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ha Bin Sarwar" userId="c660e5d2-7bcd-469a-afc1-a39cddebd480" providerId="ADAL" clId="{0A251503-6673-46A3-B4AD-AC3F38B0C059}"/>
    <pc:docChg chg="modSld">
      <pc:chgData name="Talha Bin Sarwar" userId="c660e5d2-7bcd-469a-afc1-a39cddebd480" providerId="ADAL" clId="{0A251503-6673-46A3-B4AD-AC3F38B0C059}" dt="2024-11-04T02:21:07.842" v="0" actId="20577"/>
      <pc:docMkLst>
        <pc:docMk/>
      </pc:docMkLst>
      <pc:sldChg chg="modSp mod">
        <pc:chgData name="Talha Bin Sarwar" userId="c660e5d2-7bcd-469a-afc1-a39cddebd480" providerId="ADAL" clId="{0A251503-6673-46A3-B4AD-AC3F38B0C059}" dt="2024-11-04T02:21:07.842" v="0" actId="20577"/>
        <pc:sldMkLst>
          <pc:docMk/>
          <pc:sldMk cId="700707328" sldId="256"/>
        </pc:sldMkLst>
        <pc:graphicFrameChg chg="modGraphic">
          <ac:chgData name="Talha Bin Sarwar" userId="c660e5d2-7bcd-469a-afc1-a39cddebd480" providerId="ADAL" clId="{0A251503-6673-46A3-B4AD-AC3F38B0C059}" dt="2024-11-04T02:21:07.842" v="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018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Rules &amp; Guidelines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tasks.​</a:t>
            </a: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246</TotalTime>
  <Words>667</Words>
  <Application>Microsoft Office PowerPoint</Application>
  <PresentationFormat>On-screen Show (4:3)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Talha Bin Sarwar</cp:lastModifiedBy>
  <cp:revision>113</cp:revision>
  <dcterms:created xsi:type="dcterms:W3CDTF">2018-12-10T17:20:29Z</dcterms:created>
  <dcterms:modified xsi:type="dcterms:W3CDTF">2024-11-04T02:21:08Z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