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3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2-D Array, String, Pointer, </a:t>
            </a:r>
            <a:br>
              <a:rPr lang="en-US" sz="4000" dirty="0"/>
            </a:br>
            <a:r>
              <a:rPr lang="en-US" sz="4000" dirty="0"/>
              <a:t>and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663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2.1 &amp; 2.2 of this course.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9.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2-Dimensional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 matrix of minimum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x</a:t>
            </a:r>
            <a:r>
              <a:rPr lang="en-US" dirty="0">
                <a:solidFill>
                  <a:srgbClr val="7030A0"/>
                </a:solidFill>
              </a:rPr>
              <a:t>4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x </a:t>
            </a:r>
            <a:r>
              <a:rPr lang="en-US" dirty="0">
                <a:solidFill>
                  <a:srgbClr val="7030A0"/>
                </a:solidFill>
              </a:rPr>
              <a:t>column</a:t>
            </a:r>
            <a:r>
              <a:rPr lang="en-US" dirty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Matrix_1: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named </a:t>
            </a:r>
            <a:r>
              <a:rPr lang="en-US" sz="1600" b="1" i="1" dirty="0"/>
              <a:t>encode</a:t>
            </a:r>
            <a:r>
              <a:rPr lang="en-US" sz="1600" b="1" dirty="0"/>
              <a:t> </a:t>
            </a:r>
            <a:r>
              <a:rPr lang="en-US" sz="1600" dirty="0"/>
              <a:t>that takes TWO parameters,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/>
              <a:t>encode</a:t>
            </a:r>
            <a:r>
              <a:rPr lang="en-US" sz="1600" dirty="0"/>
              <a:t>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</a:t>
            </a:r>
          </a:p>
          <a:p>
            <a:r>
              <a:rPr lang="en-US" b="1" dirty="0"/>
              <a:t>Sample String (s):</a:t>
            </a:r>
            <a:r>
              <a:rPr lang="en-US" dirty="0"/>
              <a:t> I am a student</a:t>
            </a:r>
          </a:p>
          <a:p>
            <a:r>
              <a:rPr lang="en-US" b="1" dirty="0"/>
              <a:t>Sample Integer (j):</a:t>
            </a:r>
            <a:r>
              <a:rPr lang="en-US" dirty="0"/>
              <a:t> 2</a:t>
            </a:r>
          </a:p>
          <a:p>
            <a:r>
              <a:rPr lang="en-US" b="1" dirty="0"/>
              <a:t>Converted String:</a:t>
            </a:r>
            <a:r>
              <a:rPr lang="en-US" dirty="0"/>
              <a:t> 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program with appropriate data structure to keep records of 10 students. Each student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ID (you can use </a:t>
            </a:r>
            <a:r>
              <a:rPr lang="en-US" i="1" dirty="0">
                <a:cs typeface="Courier New" panose="02070309020205020404" pitchFamily="49" charset="0"/>
              </a:rPr>
              <a:t>integer</a:t>
            </a:r>
            <a:r>
              <a:rPr lang="en-US" dirty="0">
                <a:cs typeface="Courier New" panose="02070309020205020404" pitchFamily="49" charset="0"/>
              </a:rPr>
              <a:t> for this)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Number of Credits Completed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CGPA</a:t>
            </a:r>
          </a:p>
          <a:p>
            <a:pPr marL="342900" indent="-342900" algn="just">
              <a:buFont typeface="+mj-lt"/>
              <a:buAutoNum type="arabicPeriod" startAt="3"/>
            </a:pPr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whose CGPA is more than </a:t>
            </a:r>
            <a:r>
              <a:rPr lang="en-US" b="1" dirty="0">
                <a:cs typeface="Courier New" panose="02070309020205020404" pitchFamily="49" charset="0"/>
              </a:rPr>
              <a:t>3.75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>
                <a:cs typeface="Courier New" panose="02070309020205020404" pitchFamily="49" charset="0"/>
              </a:rPr>
              <a:t>Print all the student’s ID who has completed more than </a:t>
            </a:r>
            <a:r>
              <a:rPr lang="en-US" b="1" dirty="0">
                <a:cs typeface="Courier New" panose="02070309020205020404" pitchFamily="49" charset="0"/>
              </a:rPr>
              <a:t>50 </a:t>
            </a:r>
            <a:r>
              <a:rPr lang="en-US" dirty="0">
                <a:cs typeface="Courier New" panose="02070309020205020404" pitchFamily="49" charset="0"/>
              </a:rPr>
              <a:t>credits.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B7B72C-6329-410C-97D5-DEF123C342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F2CC7-5582-4D18-A535-9857E90361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6309B7-E160-4A57-BBBD-0912523E4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331</TotalTime>
  <Words>520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Talha Bin Sarwar</cp:lastModifiedBy>
  <cp:revision>147</cp:revision>
  <dcterms:created xsi:type="dcterms:W3CDTF">2018-12-10T17:20:29Z</dcterms:created>
  <dcterms:modified xsi:type="dcterms:W3CDTF">2024-11-11T02:28:31Z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