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2" r:id="rId5"/>
    <p:sldId id="275" r:id="rId6"/>
    <p:sldId id="289" r:id="rId7"/>
    <p:sldId id="285" r:id="rId8"/>
    <p:sldId id="290" r:id="rId9"/>
    <p:sldId id="291" r:id="rId10"/>
    <p:sldId id="292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ion_sort" TargetMode="External"/><Relationship Id="rId7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Sorting_algorithm" TargetMode="External"/><Relationship Id="rId4" Type="http://schemas.openxmlformats.org/officeDocument/2006/relationships/hyperlink" Target="https://en.wikipedia.org/wiki/Insertion_sor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046988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/>
              <a:t>Implement selection sort and also print the number of comparisons and exchanges used.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/>
              <a:t>Implement insertion sort and also print the number of comparisons and shifts used.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algn="just"/>
            <a:r>
              <a:rPr lang="en-US" sz="2400" dirty="0"/>
              <a:t>In both cases, use the same input used in Bubble sort to show the different complexities.</a:t>
            </a:r>
          </a:p>
        </p:txBody>
      </p:sp>
    </p:spTree>
    <p:extLst>
      <p:ext uri="{BB962C8B-B14F-4D97-AF65-F5344CB8AC3E}">
        <p14:creationId xmlns:p14="http://schemas.microsoft.com/office/powerpoint/2010/main" val="23342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Lectures 5.1 and 5.2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https://en.wikipedia.org/wiki/Bubble_sort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https://en.wikipedia.org/wiki/Selection_sort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https://en.wikipedia.org/wiki/Insertion_sort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https://en.wikipedia.org/wiki/Sorting_algorithm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Nice animations are available here </a:t>
            </a:r>
            <a:r>
              <a:rPr lang="en-US" dirty="0">
                <a:hlinkClick r:id="rId7"/>
              </a:rPr>
              <a:t>https://www.cs.usfca.edu/~galles/visualization/ComparisonSort.html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Sorting and Searching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5.1 &amp; 5.2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413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sort data elements stored in an array using different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search a data element in an array using Binary Search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compare different sorting and searching algorithms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solve more complex problems related to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3449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Write a C++ code to implement Bubble Sort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2. Write a C++ Program for Binary Search Implementation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8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Sort: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Do the following to write program for bubble sort: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unsorted input array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Apply sorting using Bubble Sort algorithm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sorted output array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2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Sort: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67765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Input: </a:t>
            </a:r>
          </a:p>
          <a:p>
            <a:pPr algn="just"/>
            <a:r>
              <a:rPr lang="en-US" sz="2400" dirty="0"/>
              <a:t>[92, 82, 21, 16, 18, 95]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Output: </a:t>
            </a:r>
          </a:p>
          <a:p>
            <a:pPr algn="just"/>
            <a:r>
              <a:rPr lang="en-US" sz="2400" dirty="0"/>
              <a:t>[16,  18, 21, 82, 92, 95]</a:t>
            </a:r>
          </a:p>
          <a:p>
            <a:pPr algn="just"/>
            <a:r>
              <a:rPr lang="en-US" sz="2400" dirty="0"/>
              <a:t>Number of comparisons = 14</a:t>
            </a:r>
          </a:p>
          <a:p>
            <a:pPr algn="just"/>
            <a:r>
              <a:rPr lang="en-US" sz="2400" dirty="0"/>
              <a:t>Number of exchanges = 9</a:t>
            </a:r>
          </a:p>
        </p:txBody>
      </p:sp>
    </p:spTree>
    <p:extLst>
      <p:ext uri="{BB962C8B-B14F-4D97-AF65-F5344CB8AC3E}">
        <p14:creationId xmlns:p14="http://schemas.microsoft.com/office/powerpoint/2010/main" val="248955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Search: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13932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Do the following to write program for binary search: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Apply a sorting algorithm to sort the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sorted input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Input a searching number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Apply searching using Binary Search algorithm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position if found otherwise print “Not found”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874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Search: Example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Input: </a:t>
            </a:r>
          </a:p>
          <a:p>
            <a:pPr algn="just"/>
            <a:r>
              <a:rPr lang="en-US" sz="2400" dirty="0"/>
              <a:t>[92, 82, 21, 16, 18, 95, 25, 10]</a:t>
            </a:r>
          </a:p>
          <a:p>
            <a:pPr algn="just"/>
            <a:r>
              <a:rPr lang="en-US" sz="2400" dirty="0"/>
              <a:t>92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Output: </a:t>
            </a:r>
          </a:p>
          <a:p>
            <a:pPr algn="just"/>
            <a:r>
              <a:rPr lang="en-US" sz="2400" dirty="0"/>
              <a:t>[10, 16,  18, 21, 25, 82, 92, 95]</a:t>
            </a:r>
          </a:p>
          <a:p>
            <a:pPr algn="just"/>
            <a:r>
              <a:rPr lang="en-US" sz="2400" dirty="0"/>
              <a:t>92 found at index 6 in the sorted array</a:t>
            </a:r>
          </a:p>
          <a:p>
            <a:pPr algn="just"/>
            <a:r>
              <a:rPr lang="en-US" sz="2400" dirty="0"/>
              <a:t>Number of comparisons = 2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02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Search: Example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Input: </a:t>
            </a:r>
          </a:p>
          <a:p>
            <a:pPr algn="just"/>
            <a:r>
              <a:rPr lang="en-US" sz="2400" dirty="0"/>
              <a:t>[92, 82, 21, 16, 18, 95, 25, 10]</a:t>
            </a:r>
          </a:p>
          <a:p>
            <a:pPr algn="just"/>
            <a:r>
              <a:rPr lang="en-US" sz="2400" dirty="0"/>
              <a:t>30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Output: </a:t>
            </a:r>
          </a:p>
          <a:p>
            <a:pPr algn="just"/>
            <a:r>
              <a:rPr lang="en-US" sz="2400" dirty="0"/>
              <a:t>[10, 16,  18, 21, 25, 82, 92, 95]</a:t>
            </a:r>
          </a:p>
          <a:p>
            <a:pPr algn="just"/>
            <a:r>
              <a:rPr lang="en-US" sz="2400" dirty="0"/>
              <a:t>30 not found in the array.</a:t>
            </a:r>
          </a:p>
          <a:p>
            <a:pPr algn="just"/>
            <a:r>
              <a:rPr lang="en-US" sz="2400" dirty="0"/>
              <a:t>Number of comparisons = 3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147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610</TotalTime>
  <Words>632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Sorting and Searching</vt:lpstr>
      <vt:lpstr>Prerequisites</vt:lpstr>
      <vt:lpstr>Objectives</vt:lpstr>
      <vt:lpstr>Lab Tasks</vt:lpstr>
      <vt:lpstr>Bubble Sort: Implementation</vt:lpstr>
      <vt:lpstr>Bubble Sort: Example</vt:lpstr>
      <vt:lpstr>Binary Search: Implementation</vt:lpstr>
      <vt:lpstr>Binary Search: Example 1</vt:lpstr>
      <vt:lpstr>Binary Search: Example 2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Talha Bin Sarwar</cp:lastModifiedBy>
  <cp:revision>67</cp:revision>
  <dcterms:created xsi:type="dcterms:W3CDTF">2018-12-10T17:20:29Z</dcterms:created>
  <dcterms:modified xsi:type="dcterms:W3CDTF">2024-11-17T11:27:12Z</dcterms:modified>
</cp:coreProperties>
</file>