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999538" cy="3035300"/>
  <p:notesSz cx="6858000" cy="9144000"/>
  <p:defaultTextStyle>
    <a:defPPr>
      <a:defRPr lang="zh-TW"/>
    </a:defPPr>
    <a:lvl1pPr marL="0" algn="l" defTabSz="577626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1pPr>
    <a:lvl2pPr marL="288813" algn="l" defTabSz="577626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2pPr>
    <a:lvl3pPr marL="577626" algn="l" defTabSz="577626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3pPr>
    <a:lvl4pPr marL="866440" algn="l" defTabSz="577626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4pPr>
    <a:lvl5pPr marL="1155253" algn="l" defTabSz="577626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5pPr>
    <a:lvl6pPr marL="1444066" algn="l" defTabSz="577626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6pPr>
    <a:lvl7pPr marL="1732879" algn="l" defTabSz="577626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7pPr>
    <a:lvl8pPr marL="2021693" algn="l" defTabSz="577626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8pPr>
    <a:lvl9pPr marL="2310506" algn="l" defTabSz="577626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0"/>
  </p:normalViewPr>
  <p:slideViewPr>
    <p:cSldViewPr snapToGrid="0" snapToObjects="1">
      <p:cViewPr varScale="1">
        <p:scale>
          <a:sx n="67" d="100"/>
          <a:sy n="67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96750"/>
            <a:ext cx="6749654" cy="1056734"/>
          </a:xfrm>
        </p:spPr>
        <p:txBody>
          <a:bodyPr anchor="b"/>
          <a:lstStyle>
            <a:lvl1pPr algn="ctr">
              <a:defRPr sz="26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594235"/>
            <a:ext cx="6749654" cy="732828"/>
          </a:xfrm>
        </p:spPr>
        <p:txBody>
          <a:bodyPr/>
          <a:lstStyle>
            <a:lvl1pPr marL="0" indent="0" algn="ctr">
              <a:buNone/>
              <a:defRPr sz="1062"/>
            </a:lvl1pPr>
            <a:lvl2pPr marL="202357" indent="0" algn="ctr">
              <a:buNone/>
              <a:defRPr sz="885"/>
            </a:lvl2pPr>
            <a:lvl3pPr marL="404713" indent="0" algn="ctr">
              <a:buNone/>
              <a:defRPr sz="797"/>
            </a:lvl3pPr>
            <a:lvl4pPr marL="607070" indent="0" algn="ctr">
              <a:buNone/>
              <a:defRPr sz="708"/>
            </a:lvl4pPr>
            <a:lvl5pPr marL="809427" indent="0" algn="ctr">
              <a:buNone/>
              <a:defRPr sz="708"/>
            </a:lvl5pPr>
            <a:lvl6pPr marL="1011784" indent="0" algn="ctr">
              <a:buNone/>
              <a:defRPr sz="708"/>
            </a:lvl6pPr>
            <a:lvl7pPr marL="1214140" indent="0" algn="ctr">
              <a:buNone/>
              <a:defRPr sz="708"/>
            </a:lvl7pPr>
            <a:lvl8pPr marL="1416497" indent="0" algn="ctr">
              <a:buNone/>
              <a:defRPr sz="708"/>
            </a:lvl8pPr>
            <a:lvl9pPr marL="1618854" indent="0" algn="ctr">
              <a:buNone/>
              <a:defRPr sz="70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42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088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61602"/>
            <a:ext cx="1940525" cy="25722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61602"/>
            <a:ext cx="5709082" cy="257227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525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017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756718"/>
            <a:ext cx="7762102" cy="1262600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031262"/>
            <a:ext cx="7762102" cy="663972"/>
          </a:xfrm>
        </p:spPr>
        <p:txBody>
          <a:bodyPr/>
          <a:lstStyle>
            <a:lvl1pPr marL="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1pPr>
            <a:lvl2pPr marL="202357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2pPr>
            <a:lvl3pPr marL="404713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3pPr>
            <a:lvl4pPr marL="607070" indent="0">
              <a:buNone/>
              <a:defRPr sz="708">
                <a:solidFill>
                  <a:schemeClr val="tx1">
                    <a:tint val="75000"/>
                  </a:schemeClr>
                </a:solidFill>
              </a:defRPr>
            </a:lvl4pPr>
            <a:lvl5pPr marL="809427" indent="0">
              <a:buNone/>
              <a:defRPr sz="708">
                <a:solidFill>
                  <a:schemeClr val="tx1">
                    <a:tint val="75000"/>
                  </a:schemeClr>
                </a:solidFill>
              </a:defRPr>
            </a:lvl5pPr>
            <a:lvl6pPr marL="1011784" indent="0">
              <a:buNone/>
              <a:defRPr sz="708">
                <a:solidFill>
                  <a:schemeClr val="tx1">
                    <a:tint val="75000"/>
                  </a:schemeClr>
                </a:solidFill>
              </a:defRPr>
            </a:lvl6pPr>
            <a:lvl7pPr marL="1214140" indent="0">
              <a:buNone/>
              <a:defRPr sz="708">
                <a:solidFill>
                  <a:schemeClr val="tx1">
                    <a:tint val="75000"/>
                  </a:schemeClr>
                </a:solidFill>
              </a:defRPr>
            </a:lvl7pPr>
            <a:lvl8pPr marL="1416497" indent="0">
              <a:buNone/>
              <a:defRPr sz="708">
                <a:solidFill>
                  <a:schemeClr val="tx1">
                    <a:tint val="75000"/>
                  </a:schemeClr>
                </a:solidFill>
              </a:defRPr>
            </a:lvl8pPr>
            <a:lvl9pPr marL="1618854" indent="0">
              <a:buNone/>
              <a:defRPr sz="7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37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808008"/>
            <a:ext cx="3824804" cy="1925870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808008"/>
            <a:ext cx="3824804" cy="1925870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89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61602"/>
            <a:ext cx="7762102" cy="58668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744070"/>
            <a:ext cx="3807226" cy="364657"/>
          </a:xfrm>
        </p:spPr>
        <p:txBody>
          <a:bodyPr anchor="b"/>
          <a:lstStyle>
            <a:lvl1pPr marL="0" indent="0">
              <a:buNone/>
              <a:defRPr sz="1062" b="1"/>
            </a:lvl1pPr>
            <a:lvl2pPr marL="202357" indent="0">
              <a:buNone/>
              <a:defRPr sz="885" b="1"/>
            </a:lvl2pPr>
            <a:lvl3pPr marL="404713" indent="0">
              <a:buNone/>
              <a:defRPr sz="797" b="1"/>
            </a:lvl3pPr>
            <a:lvl4pPr marL="607070" indent="0">
              <a:buNone/>
              <a:defRPr sz="708" b="1"/>
            </a:lvl4pPr>
            <a:lvl5pPr marL="809427" indent="0">
              <a:buNone/>
              <a:defRPr sz="708" b="1"/>
            </a:lvl5pPr>
            <a:lvl6pPr marL="1011784" indent="0">
              <a:buNone/>
              <a:defRPr sz="708" b="1"/>
            </a:lvl6pPr>
            <a:lvl7pPr marL="1214140" indent="0">
              <a:buNone/>
              <a:defRPr sz="708" b="1"/>
            </a:lvl7pPr>
            <a:lvl8pPr marL="1416497" indent="0">
              <a:buNone/>
              <a:defRPr sz="708" b="1"/>
            </a:lvl8pPr>
            <a:lvl9pPr marL="1618854" indent="0">
              <a:buNone/>
              <a:defRPr sz="708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108728"/>
            <a:ext cx="3807226" cy="163077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744070"/>
            <a:ext cx="3825976" cy="364657"/>
          </a:xfrm>
        </p:spPr>
        <p:txBody>
          <a:bodyPr anchor="b"/>
          <a:lstStyle>
            <a:lvl1pPr marL="0" indent="0">
              <a:buNone/>
              <a:defRPr sz="1062" b="1"/>
            </a:lvl1pPr>
            <a:lvl2pPr marL="202357" indent="0">
              <a:buNone/>
              <a:defRPr sz="885" b="1"/>
            </a:lvl2pPr>
            <a:lvl3pPr marL="404713" indent="0">
              <a:buNone/>
              <a:defRPr sz="797" b="1"/>
            </a:lvl3pPr>
            <a:lvl4pPr marL="607070" indent="0">
              <a:buNone/>
              <a:defRPr sz="708" b="1"/>
            </a:lvl4pPr>
            <a:lvl5pPr marL="809427" indent="0">
              <a:buNone/>
              <a:defRPr sz="708" b="1"/>
            </a:lvl5pPr>
            <a:lvl6pPr marL="1011784" indent="0">
              <a:buNone/>
              <a:defRPr sz="708" b="1"/>
            </a:lvl6pPr>
            <a:lvl7pPr marL="1214140" indent="0">
              <a:buNone/>
              <a:defRPr sz="708" b="1"/>
            </a:lvl7pPr>
            <a:lvl8pPr marL="1416497" indent="0">
              <a:buNone/>
              <a:defRPr sz="708" b="1"/>
            </a:lvl8pPr>
            <a:lvl9pPr marL="1618854" indent="0">
              <a:buNone/>
              <a:defRPr sz="708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108728"/>
            <a:ext cx="3825976" cy="163077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381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33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83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02353"/>
            <a:ext cx="2902585" cy="708237"/>
          </a:xfrm>
        </p:spPr>
        <p:txBody>
          <a:bodyPr anchor="b"/>
          <a:lstStyle>
            <a:lvl1pPr>
              <a:defRPr sz="14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37027"/>
            <a:ext cx="4556016" cy="2157030"/>
          </a:xfrm>
        </p:spPr>
        <p:txBody>
          <a:bodyPr/>
          <a:lstStyle>
            <a:lvl1pPr>
              <a:defRPr sz="1416"/>
            </a:lvl1pPr>
            <a:lvl2pPr>
              <a:defRPr sz="1239"/>
            </a:lvl2pPr>
            <a:lvl3pPr>
              <a:defRPr sz="1062"/>
            </a:lvl3pPr>
            <a:lvl4pPr>
              <a:defRPr sz="885"/>
            </a:lvl4pPr>
            <a:lvl5pPr>
              <a:defRPr sz="885"/>
            </a:lvl5pPr>
            <a:lvl6pPr>
              <a:defRPr sz="885"/>
            </a:lvl6pPr>
            <a:lvl7pPr>
              <a:defRPr sz="885"/>
            </a:lvl7pPr>
            <a:lvl8pPr>
              <a:defRPr sz="885"/>
            </a:lvl8pPr>
            <a:lvl9pPr>
              <a:defRPr sz="885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10590"/>
            <a:ext cx="2902585" cy="1686981"/>
          </a:xfrm>
        </p:spPr>
        <p:txBody>
          <a:bodyPr/>
          <a:lstStyle>
            <a:lvl1pPr marL="0" indent="0">
              <a:buNone/>
              <a:defRPr sz="708"/>
            </a:lvl1pPr>
            <a:lvl2pPr marL="202357" indent="0">
              <a:buNone/>
              <a:defRPr sz="620"/>
            </a:lvl2pPr>
            <a:lvl3pPr marL="404713" indent="0">
              <a:buNone/>
              <a:defRPr sz="531"/>
            </a:lvl3pPr>
            <a:lvl4pPr marL="607070" indent="0">
              <a:buNone/>
              <a:defRPr sz="443"/>
            </a:lvl4pPr>
            <a:lvl5pPr marL="809427" indent="0">
              <a:buNone/>
              <a:defRPr sz="443"/>
            </a:lvl5pPr>
            <a:lvl6pPr marL="1011784" indent="0">
              <a:buNone/>
              <a:defRPr sz="443"/>
            </a:lvl6pPr>
            <a:lvl7pPr marL="1214140" indent="0">
              <a:buNone/>
              <a:defRPr sz="443"/>
            </a:lvl7pPr>
            <a:lvl8pPr marL="1416497" indent="0">
              <a:buNone/>
              <a:defRPr sz="443"/>
            </a:lvl8pPr>
            <a:lvl9pPr marL="1618854" indent="0">
              <a:buNone/>
              <a:defRPr sz="443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01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02353"/>
            <a:ext cx="2902585" cy="708237"/>
          </a:xfrm>
        </p:spPr>
        <p:txBody>
          <a:bodyPr anchor="b"/>
          <a:lstStyle>
            <a:lvl1pPr>
              <a:defRPr sz="14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37027"/>
            <a:ext cx="4556016" cy="2157030"/>
          </a:xfrm>
        </p:spPr>
        <p:txBody>
          <a:bodyPr anchor="t"/>
          <a:lstStyle>
            <a:lvl1pPr marL="0" indent="0">
              <a:buNone/>
              <a:defRPr sz="1416"/>
            </a:lvl1pPr>
            <a:lvl2pPr marL="202357" indent="0">
              <a:buNone/>
              <a:defRPr sz="1239"/>
            </a:lvl2pPr>
            <a:lvl3pPr marL="404713" indent="0">
              <a:buNone/>
              <a:defRPr sz="1062"/>
            </a:lvl3pPr>
            <a:lvl4pPr marL="607070" indent="0">
              <a:buNone/>
              <a:defRPr sz="885"/>
            </a:lvl4pPr>
            <a:lvl5pPr marL="809427" indent="0">
              <a:buNone/>
              <a:defRPr sz="885"/>
            </a:lvl5pPr>
            <a:lvl6pPr marL="1011784" indent="0">
              <a:buNone/>
              <a:defRPr sz="885"/>
            </a:lvl6pPr>
            <a:lvl7pPr marL="1214140" indent="0">
              <a:buNone/>
              <a:defRPr sz="885"/>
            </a:lvl7pPr>
            <a:lvl8pPr marL="1416497" indent="0">
              <a:buNone/>
              <a:defRPr sz="885"/>
            </a:lvl8pPr>
            <a:lvl9pPr marL="1618854" indent="0">
              <a:buNone/>
              <a:defRPr sz="88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10590"/>
            <a:ext cx="2902585" cy="1686981"/>
          </a:xfrm>
        </p:spPr>
        <p:txBody>
          <a:bodyPr/>
          <a:lstStyle>
            <a:lvl1pPr marL="0" indent="0">
              <a:buNone/>
              <a:defRPr sz="708"/>
            </a:lvl1pPr>
            <a:lvl2pPr marL="202357" indent="0">
              <a:buNone/>
              <a:defRPr sz="620"/>
            </a:lvl2pPr>
            <a:lvl3pPr marL="404713" indent="0">
              <a:buNone/>
              <a:defRPr sz="531"/>
            </a:lvl3pPr>
            <a:lvl4pPr marL="607070" indent="0">
              <a:buNone/>
              <a:defRPr sz="443"/>
            </a:lvl4pPr>
            <a:lvl5pPr marL="809427" indent="0">
              <a:buNone/>
              <a:defRPr sz="443"/>
            </a:lvl5pPr>
            <a:lvl6pPr marL="1011784" indent="0">
              <a:buNone/>
              <a:defRPr sz="443"/>
            </a:lvl6pPr>
            <a:lvl7pPr marL="1214140" indent="0">
              <a:buNone/>
              <a:defRPr sz="443"/>
            </a:lvl7pPr>
            <a:lvl8pPr marL="1416497" indent="0">
              <a:buNone/>
              <a:defRPr sz="443"/>
            </a:lvl8pPr>
            <a:lvl9pPr marL="1618854" indent="0">
              <a:buNone/>
              <a:defRPr sz="443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306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61602"/>
            <a:ext cx="7762102" cy="58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808008"/>
            <a:ext cx="7762102" cy="192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813273"/>
            <a:ext cx="2024896" cy="161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4166-256E-A943-9E4F-38C9C574377B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813273"/>
            <a:ext cx="3037344" cy="161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813273"/>
            <a:ext cx="2024896" cy="161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796C-4904-384C-81C7-53D1C30E9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8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4713" rtl="0" eaLnBrk="1" latinLnBrk="0" hangingPunct="1">
        <a:lnSpc>
          <a:spcPct val="90000"/>
        </a:lnSpc>
        <a:spcBef>
          <a:spcPct val="0"/>
        </a:spcBef>
        <a:buNone/>
        <a:defRPr sz="19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178" indent="-101178" algn="l" defTabSz="40471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indent="-101178" algn="l" defTabSz="40471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2pPr>
      <a:lvl3pPr marL="505892" indent="-101178" algn="l" defTabSz="40471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885" kern="1200">
          <a:solidFill>
            <a:schemeClr val="tx1"/>
          </a:solidFill>
          <a:latin typeface="+mn-lt"/>
          <a:ea typeface="+mn-ea"/>
          <a:cs typeface="+mn-cs"/>
        </a:defRPr>
      </a:lvl3pPr>
      <a:lvl4pPr marL="708249" indent="-101178" algn="l" defTabSz="40471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910605" indent="-101178" algn="l" defTabSz="40471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112962" indent="-101178" algn="l" defTabSz="40471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315319" indent="-101178" algn="l" defTabSz="40471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517675" indent="-101178" algn="l" defTabSz="40471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720032" indent="-101178" algn="l" defTabSz="40471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713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1pPr>
      <a:lvl2pPr marL="202357" algn="l" defTabSz="404713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2pPr>
      <a:lvl3pPr marL="404713" algn="l" defTabSz="404713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07070" algn="l" defTabSz="404713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809427" algn="l" defTabSz="404713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011784" algn="l" defTabSz="404713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214140" algn="l" defTabSz="404713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416497" algn="l" defTabSz="404713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618854" algn="l" defTabSz="404713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>
            <a:extLst>
              <a:ext uri="{FF2B5EF4-FFF2-40B4-BE49-F238E27FC236}">
                <a16:creationId xmlns:a16="http://schemas.microsoft.com/office/drawing/2014/main" id="{CCEB4E74-B5AD-3E44-8534-C0F8C4CD1D35}"/>
              </a:ext>
            </a:extLst>
          </p:cNvPr>
          <p:cNvSpPr/>
          <p:nvPr/>
        </p:nvSpPr>
        <p:spPr>
          <a:xfrm>
            <a:off x="24153" y="32298"/>
            <a:ext cx="4414838" cy="144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電子傳單</a:t>
            </a:r>
            <a:endParaRPr lang="en-US" altLang="zh-TW" sz="2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F0C400D4-90F2-9D4D-A029-3774276DBC10}"/>
              </a:ext>
            </a:extLst>
          </p:cNvPr>
          <p:cNvSpPr/>
          <p:nvPr/>
        </p:nvSpPr>
        <p:spPr>
          <a:xfrm>
            <a:off x="38100" y="1550496"/>
            <a:ext cx="4414838" cy="14400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2E0BD8F-853F-224F-817C-BE1E347CAA9C}"/>
              </a:ext>
            </a:extLst>
          </p:cNvPr>
          <p:cNvSpPr txBox="1"/>
          <p:nvPr/>
        </p:nvSpPr>
        <p:spPr>
          <a:xfrm>
            <a:off x="584200" y="1765300"/>
            <a:ext cx="339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留言給我們</a:t>
            </a:r>
            <a:endParaRPr lang="en-US" altLang="zh-TW" sz="2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828985B-E72F-B248-9C82-9FDEA71AE0BC}"/>
              </a:ext>
            </a:extLst>
          </p:cNvPr>
          <p:cNvGrpSpPr/>
          <p:nvPr/>
        </p:nvGrpSpPr>
        <p:grpSpPr>
          <a:xfrm>
            <a:off x="458677" y="2209800"/>
            <a:ext cx="3630724" cy="718098"/>
            <a:chOff x="90376" y="2203450"/>
            <a:chExt cx="4333193" cy="74984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5B01757-DD00-3948-BBD8-E88E95736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5310" b="93805" l="0" r="98698">
                          <a14:foregroundMark x1="33384" y1="27876" x2="94946" y2="24779"/>
                          <a14:foregroundMark x1="33078" y1="29646" x2="33997" y2="82301"/>
                          <a14:foregroundMark x1="33078" y1="82301" x2="94946" y2="80531"/>
                          <a14:foregroundMark x1="93721" y1="26106" x2="94640" y2="83628"/>
                          <a14:foregroundMark x1="62404" y1="56637" x2="38361" y2="58407"/>
                          <a14:foregroundMark x1="55054" y1="43363" x2="84074" y2="53540"/>
                          <a14:foregroundMark x1="82925" y1="48230" x2="88744" y2="65044"/>
                          <a14:backgroundMark x1="60031" y1="53540" x2="60031" y2="5354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376" y="2203450"/>
              <a:ext cx="4333193" cy="74984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81002DA-75C9-2843-AC7A-EEEA108A476E}"/>
                </a:ext>
              </a:extLst>
            </p:cNvPr>
            <p:cNvSpPr txBox="1"/>
            <p:nvPr/>
          </p:nvSpPr>
          <p:spPr>
            <a:xfrm>
              <a:off x="2654300" y="2463800"/>
              <a:ext cx="165100" cy="2673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8D60FF75-B09D-0944-BDDA-41A0CD333527}"/>
              </a:ext>
            </a:extLst>
          </p:cNvPr>
          <p:cNvSpPr/>
          <p:nvPr/>
        </p:nvSpPr>
        <p:spPr>
          <a:xfrm>
            <a:off x="4533900" y="1550496"/>
            <a:ext cx="4414838" cy="1440000"/>
          </a:xfrm>
          <a:prstGeom prst="roundRect">
            <a:avLst/>
          </a:prstGeom>
          <a:solidFill>
            <a:srgbClr val="FF7E79">
              <a:alpha val="70000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               通知設定</a:t>
            </a:r>
            <a:endParaRPr lang="en-US" altLang="zh-TW" sz="36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38551CB5-54DC-FF41-83CB-4F0A4CCC258C}"/>
              </a:ext>
            </a:extLst>
          </p:cNvPr>
          <p:cNvSpPr/>
          <p:nvPr/>
        </p:nvSpPr>
        <p:spPr>
          <a:xfrm>
            <a:off x="4521200" y="32298"/>
            <a:ext cx="4414838" cy="14400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認識星兒小測驗</a:t>
            </a:r>
            <a:endParaRPr lang="en-US" altLang="zh-TW" sz="36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E3663CE5-93BB-DF40-B0F7-BA31A081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-90028"/>
            <a:ext cx="1537250" cy="2167026"/>
          </a:xfrm>
          <a:prstGeom prst="rect">
            <a:avLst/>
          </a:prstGeom>
        </p:spPr>
      </p:pic>
      <p:pic>
        <p:nvPicPr>
          <p:cNvPr id="3" name="圖片 2" descr="一張含有 襯衫 的圖片&#10;&#10;自動產生的描述">
            <a:extLst>
              <a:ext uri="{FF2B5EF4-FFF2-40B4-BE49-F238E27FC236}">
                <a16:creationId xmlns:a16="http://schemas.microsoft.com/office/drawing/2014/main" id="{77005B9B-20C6-48D6-8546-496AF5666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62" y="-44688"/>
            <a:ext cx="1768476" cy="1529492"/>
          </a:xfrm>
          <a:prstGeom prst="rect">
            <a:avLst/>
          </a:prstGeom>
        </p:spPr>
      </p:pic>
      <p:pic>
        <p:nvPicPr>
          <p:cNvPr id="5" name="圖片 4" descr="一張含有 黃色, 畫畫 的圖片&#10;&#10;自動產生的描述">
            <a:extLst>
              <a:ext uri="{FF2B5EF4-FFF2-40B4-BE49-F238E27FC236}">
                <a16:creationId xmlns:a16="http://schemas.microsoft.com/office/drawing/2014/main" id="{16D21F17-DEF2-49D6-A98A-9F51F0CD6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546" y="1604516"/>
            <a:ext cx="1323381" cy="13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1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15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Hannotate SC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景皓 許</dc:creator>
  <cp:lastModifiedBy>Chang, Yue</cp:lastModifiedBy>
  <cp:revision>6</cp:revision>
  <dcterms:created xsi:type="dcterms:W3CDTF">2020-02-22T13:24:35Z</dcterms:created>
  <dcterms:modified xsi:type="dcterms:W3CDTF">2020-06-02T08:06:20Z</dcterms:modified>
</cp:coreProperties>
</file>