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9" r:id="rId12"/>
    <p:sldId id="266" r:id="rId13"/>
    <p:sldId id="267" r:id="rId14"/>
    <p:sldId id="259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2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7D4F7-C8AE-2066-24FE-AB7890A1E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014C00-3A91-984B-0CCE-53E642E8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DA492-3558-86AF-C7A2-8FBF25D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11888-5C36-6AC6-9D26-739F72F4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DC933-1971-4D4D-0BF6-F564CFE6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09CEF-3F4C-C8C4-53E9-9D30E948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1334E9-6C2A-0EE5-B5D9-58E92694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B628F-F02D-4224-F781-D8922473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D3350-B0AC-104D-2B56-D44FED3E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8DD07-AA63-8BD5-8B5C-F9A04210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3D9D10-B33F-A8C7-2DE9-7071E5695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98AFD-B738-7E95-F4A6-A29ABE8A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ED846-C863-049F-CEA3-1A6B85AF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705CA-7B98-D611-230A-D369F0AF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A8CAA-7B09-460A-9B7B-9B3F80AB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9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61AB1-F119-AE2C-716D-7AA4C13C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AE6BA-24C8-7B84-EB9E-7F51A9B8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3C9FE-66E2-5FFE-7A0D-ECEFAEAD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89B73-A12C-0FB7-EA2E-9131C672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6C252-4687-D06F-2A3F-E69C23C6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0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3A5E6-820E-3086-B91A-96C1CBF0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B773A-747C-0D3D-A503-13F393BA0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87BB8-AB7C-4679-176F-1BCAF3D5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36B68-072C-111C-378F-17B5B58C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00002-43DD-5D36-671F-D8727869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C5A1A-C282-EC01-2BB2-16C85491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48E93-332B-3D28-D0F5-399AD3610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03F08-FDB8-7D77-8128-9723D730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8C633-4AAA-4EC6-0E3A-C87D2E7C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F399C-8B4B-0B76-E972-F12C8657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38C58-1D97-EA63-ADD6-220BDACF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0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1991B-1522-E98B-2575-0950059D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B7A083-1696-8803-EBE4-38011CCC0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AF4335-201A-054D-7DD8-4734FD80C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4E81D8-B789-D744-C96C-389E3AA8F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EFE8B-6DD0-0A66-2015-7C27C2F70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B0DFB4-CBFF-6F69-551C-3A9493EF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7E392-F3EC-FF55-02CE-45E89A44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0FB964-21B5-1FB8-4B78-2FD574C7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2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77BC-E273-53BA-1F96-FBD89CF3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71E749-673D-2FEB-0CA5-4672918B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50539F-5205-177F-8BD1-49BD50B0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E90D8-64AF-5E57-C9DB-4E49C4D4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3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FD4D2F-4E6C-DF87-B29B-CA247967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91165E-ECE2-F744-1937-55E23417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26D96-D272-E9ED-E0E8-B0EE7819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9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E7333-4151-1CD2-3739-1E492465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96330-05C2-5676-2A81-0A6CBB06A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7FDAE2-2121-CF0E-20EC-055CE39DB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3CC8D-A246-8EE7-02DD-A2509C9D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86F30-86FD-099F-E8B3-A2B788D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18B81-3E09-F1CB-FA20-0C8DC1B6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7AB6A-27EB-FC67-45D2-E78BF0E8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2BC120-50B9-2F41-641F-2879D4B81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86DDC-2E7A-AC5A-FDAD-7180896C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0DF07-7F39-B173-2C47-7F14BCDC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CD4FF-3430-2315-8ABB-8F377400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0B4D4-02AA-A3B2-7554-5A945AA9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60DAA7-0D2E-921A-F7CF-3C60BD80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54C1C-D09E-7AE1-A5F1-CF2CF324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8ADA3-9C88-512B-FBEC-BDD91042C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942E-ECB3-4BE1-AB9A-6A3B81D816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6C4F6-FE51-4422-54BC-FCB70D060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88FB5-BBDC-5D9F-63AE-62C88818F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E5A8-C73E-419E-A4CE-37270026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8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tsinghua.edu.cn/fuzx20/coro-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anhuaTao/uCore-SM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CD3E9-6781-AC71-4D77-B6AEB8098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课程设计中期报告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4F2BE-6D41-5A10-631D-0AE0ED905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coro</a:t>
            </a:r>
            <a:r>
              <a:rPr lang="en-US" altLang="zh-CN" dirty="0">
                <a:latin typeface="Consolas" panose="020B0609020204030204" pitchFamily="49" charset="0"/>
              </a:rPr>
              <a:t>-core </a:t>
            </a:r>
            <a:r>
              <a:rPr lang="zh-CN" altLang="en-US" dirty="0">
                <a:latin typeface="Consolas" panose="020B0609020204030204" pitchFamily="49" charset="0"/>
              </a:rPr>
              <a:t>支持协程的</a:t>
            </a:r>
            <a:r>
              <a:rPr lang="en-US" altLang="zh-CN" dirty="0" err="1">
                <a:latin typeface="Consolas" panose="020B0609020204030204" pitchFamily="49" charset="0"/>
              </a:rPr>
              <a:t>smp</a:t>
            </a:r>
            <a:r>
              <a:rPr lang="zh-CN" altLang="en-US" dirty="0">
                <a:latin typeface="Consolas" panose="020B0609020204030204" pitchFamily="49" charset="0"/>
              </a:rPr>
              <a:t>内核 </a:t>
            </a:r>
            <a:r>
              <a:rPr lang="en-US" altLang="zh-CN" dirty="0">
                <a:latin typeface="Consolas" panose="020B0609020204030204" pitchFamily="49" charset="0"/>
              </a:rPr>
              <a:t>(with </a:t>
            </a:r>
            <a:r>
              <a:rPr lang="en-US" altLang="zh-CN" dirty="0" err="1">
                <a:latin typeface="Consolas" panose="020B0609020204030204" pitchFamily="49" charset="0"/>
              </a:rPr>
              <a:t>c++</a:t>
            </a:r>
            <a:r>
              <a:rPr lang="en-US" altLang="zh-CN" dirty="0">
                <a:latin typeface="Consolas" panose="020B0609020204030204" pitchFamily="49" charset="0"/>
              </a:rPr>
              <a:t>20)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傅子轩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2020010742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8562BD-4B53-8DC6-0B52-05D4C0912824}"/>
              </a:ext>
            </a:extLst>
          </p:cNvPr>
          <p:cNvSpPr txBox="1"/>
          <p:nvPr/>
        </p:nvSpPr>
        <p:spPr>
          <a:xfrm>
            <a:off x="10210799" y="60960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2022/11/5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5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80C00-DED1-3DA3-0B94-ED2DBCA5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D1230-28D7-9051-C64E-7E4B96C1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自底向上地，实现（重写）了：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cpu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中断控制</a:t>
            </a:r>
            <a:r>
              <a:rPr lang="en-US" altLang="zh-CN" dirty="0">
                <a:latin typeface="Consolas" panose="020B0609020204030204" pitchFamily="49" charset="0"/>
              </a:rPr>
              <a:t>), spinlock, </a:t>
            </a:r>
            <a:r>
              <a:rPr lang="en-US" altLang="zh-CN" dirty="0" err="1">
                <a:latin typeface="Consolas" panose="020B0609020204030204" pitchFamily="49" charset="0"/>
              </a:rPr>
              <a:t>page_allocator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heap_allocator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trap, process(kernel/user), </a:t>
            </a:r>
            <a:r>
              <a:rPr lang="en-US" altLang="zh-CN" dirty="0" err="1">
                <a:latin typeface="Consolas" panose="020B0609020204030204" pitchFamily="49" charset="0"/>
              </a:rPr>
              <a:t>process_scheduler</a:t>
            </a:r>
            <a:endParaRPr lang="en-US" altLang="zh-CN" dirty="0"/>
          </a:p>
          <a:p>
            <a:r>
              <a:rPr lang="zh-CN" altLang="en-US" dirty="0"/>
              <a:t>协程框架和协程调度器，</a:t>
            </a:r>
            <a:r>
              <a:rPr lang="en-US" altLang="zh-CN" dirty="0" err="1">
                <a:latin typeface="Consolas" panose="020B0609020204030204" pitchFamily="49" charset="0"/>
              </a:rPr>
              <a:t>wait_queue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协程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抽象</a:t>
            </a:r>
            <a:r>
              <a:rPr lang="en-US" altLang="zh-CN" dirty="0" err="1">
                <a:latin typeface="Consolas" panose="020B0609020204030204" pitchFamily="49" charset="0"/>
              </a:rPr>
              <a:t>inode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协程</a:t>
            </a:r>
            <a:r>
              <a:rPr lang="en-US" altLang="zh-CN" dirty="0">
                <a:latin typeface="Consolas" panose="020B0609020204030204" pitchFamily="49" charset="0"/>
              </a:rPr>
              <a:t>), logger(</a:t>
            </a:r>
            <a:r>
              <a:rPr lang="zh-CN" altLang="en-US" dirty="0">
                <a:latin typeface="Consolas" panose="020B0609020204030204" pitchFamily="49" charset="0"/>
              </a:rPr>
              <a:t>协程</a:t>
            </a:r>
            <a:r>
              <a:rPr lang="en-US" altLang="zh-CN" dirty="0">
                <a:latin typeface="Consolas" panose="020B0609020204030204" pitchFamily="49" charset="0"/>
              </a:rPr>
              <a:t>),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抽象</a:t>
            </a:r>
            <a:r>
              <a:rPr lang="en-US" altLang="zh-CN" dirty="0">
                <a:latin typeface="Consolas" panose="020B0609020204030204" pitchFamily="49" charset="0"/>
              </a:rPr>
              <a:t>device/</a:t>
            </a:r>
            <a:r>
              <a:rPr lang="en-US" altLang="zh-CN" dirty="0" err="1">
                <a:latin typeface="Consolas" panose="020B0609020204030204" pitchFamily="49" charset="0"/>
              </a:rPr>
              <a:t>block_device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协程</a:t>
            </a:r>
            <a:r>
              <a:rPr lang="en-US" altLang="zh-CN" dirty="0">
                <a:latin typeface="Consolas" panose="020B0609020204030204" pitchFamily="49" charset="0"/>
              </a:rPr>
              <a:t>), </a:t>
            </a:r>
            <a:r>
              <a:rPr lang="en-US" altLang="zh-CN" dirty="0" err="1">
                <a:latin typeface="Consolas" panose="020B0609020204030204" pitchFamily="49" charset="0"/>
              </a:rPr>
              <a:t>virtio_blk_driver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协程</a:t>
            </a:r>
            <a:r>
              <a:rPr lang="en-US" altLang="zh-CN" dirty="0">
                <a:latin typeface="Consolas" panose="020B0609020204030204" pitchFamily="49" charset="0"/>
              </a:rPr>
              <a:t>), </a:t>
            </a:r>
            <a:r>
              <a:rPr lang="en-US" altLang="zh-CN" dirty="0" err="1">
                <a:latin typeface="Consolas" panose="020B0609020204030204" pitchFamily="49" charset="0"/>
              </a:rPr>
              <a:t>block_buffer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协程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89454-3E82-1617-E32F-E98F0191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A6F33-DF1F-3FC7-7735-7F7E2E0A0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3691" cy="4325793"/>
          </a:xfrm>
        </p:spPr>
        <p:txBody>
          <a:bodyPr/>
          <a:lstStyle/>
          <a:p>
            <a:r>
              <a:rPr lang="zh-CN" altLang="en-US" dirty="0"/>
              <a:t>其中的每一步都不是阻塞的（会主动让出控制权）</a:t>
            </a:r>
            <a:endParaRPr lang="en-US" altLang="zh-CN" dirty="0"/>
          </a:p>
          <a:p>
            <a:r>
              <a:rPr lang="zh-CN" altLang="en-US" dirty="0"/>
              <a:t>但代码逻辑与阻塞调用一致</a:t>
            </a:r>
            <a:endParaRPr lang="en-US" altLang="zh-CN" dirty="0"/>
          </a:p>
          <a:p>
            <a:r>
              <a:rPr lang="zh-CN" altLang="en-US" dirty="0"/>
              <a:t>注意到其中没有做任何直接的异常处理，所有的错误会统一由上层处理。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8EA6A4-F595-8CEE-A189-659B1AE4341B}"/>
              </a:ext>
            </a:extLst>
          </p:cNvPr>
          <p:cNvSpPr txBox="1"/>
          <p:nvPr/>
        </p:nvSpPr>
        <p:spPr>
          <a:xfrm>
            <a:off x="5413661" y="790142"/>
            <a:ext cx="626325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test_disk_write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block_no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uint8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get buffer reference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buffer_ref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kernel_block_buffer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get_node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virtio_disk_id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block_no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buffer = 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buffer_ref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try to get buffer for write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::optional&lt;uint8*&gt;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data_ptr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get_for_write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uint8* data = 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data_ptr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task_ok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~buffer() call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buffer.put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automatically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04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8F182-A51F-BBBC-E848-D18473E5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6207B-DA97-8699-5F59-3410F249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6073" cy="1721139"/>
          </a:xfrm>
        </p:spPr>
        <p:txBody>
          <a:bodyPr>
            <a:normAutofit/>
          </a:bodyPr>
          <a:lstStyle/>
          <a:p>
            <a:r>
              <a:rPr lang="zh-CN" altLang="en-US" dirty="0"/>
              <a:t>修复了一个</a:t>
            </a:r>
            <a:r>
              <a:rPr lang="en-US" altLang="zh-CN" dirty="0"/>
              <a:t>SMP</a:t>
            </a:r>
            <a:r>
              <a:rPr lang="zh-CN" altLang="en-US" dirty="0"/>
              <a:t>相关的</a:t>
            </a:r>
            <a:r>
              <a:rPr lang="en-US" altLang="zh-CN" dirty="0"/>
              <a:t>bug</a:t>
            </a:r>
            <a:r>
              <a:rPr lang="zh-CN" altLang="en-US" dirty="0"/>
              <a:t>：由于支持抢占，非原子的获取中断状态和设置中断状态可能导致错误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A3D0CA-0F09-4030-918C-78055A4102DD}"/>
              </a:ext>
            </a:extLst>
          </p:cNvPr>
          <p:cNvSpPr txBox="1"/>
          <p:nvPr/>
        </p:nvSpPr>
        <p:spPr>
          <a:xfrm>
            <a:off x="1614055" y="3359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E71BDE-4480-91A1-FA99-C6D3168D1613}"/>
              </a:ext>
            </a:extLst>
          </p:cNvPr>
          <p:cNvSpPr txBox="1"/>
          <p:nvPr/>
        </p:nvSpPr>
        <p:spPr>
          <a:xfrm>
            <a:off x="692725" y="3630553"/>
            <a:ext cx="47436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push_off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old =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intr_get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intr_off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noff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base_interrupt_status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old;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noff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D4B932-2FD9-EB5A-6516-B20537D87576}"/>
              </a:ext>
            </a:extLst>
          </p:cNvPr>
          <p:cNvSpPr txBox="1"/>
          <p:nvPr/>
        </p:nvSpPr>
        <p:spPr>
          <a:xfrm>
            <a:off x="5735782" y="1825625"/>
            <a:ext cx="676980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local_irq_save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old =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rc_sstatus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(SSTATUS_SIE);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old;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local_irq_restore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s_sstatus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(old &amp; SSTATUS_SIE);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uint64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rc_sstatus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uint64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__v =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_volatile__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csrrc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%0, 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sstatus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%1"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"=r"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(__v) 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rK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(__v)     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"memory"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__v; 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01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31317-9EEC-D248-D137-D0EF236B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81562-BDA6-6FAF-FF79-E5141A09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gdb</a:t>
            </a:r>
            <a:r>
              <a:rPr lang="zh-CN" altLang="en-US" dirty="0"/>
              <a:t>中，可以在内核出现异常时进行</a:t>
            </a:r>
            <a:r>
              <a:rPr lang="en-US" altLang="zh-CN" dirty="0">
                <a:latin typeface="Consolas" panose="020B0609020204030204" pitchFamily="49" charset="0"/>
              </a:rPr>
              <a:t>backtrace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1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63AEB-3BDC-0130-EA45-3D24AACE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5800-2F57-8F85-E031-74EE6DFC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异步文件系统</a:t>
            </a:r>
            <a:endParaRPr lang="en-US" altLang="zh-CN" dirty="0"/>
          </a:p>
          <a:p>
            <a:r>
              <a:rPr lang="zh-CN" altLang="en-US" dirty="0"/>
              <a:t>异步系统调用（主要是读写文件）</a:t>
            </a:r>
            <a:endParaRPr lang="en-US" altLang="zh-CN" dirty="0"/>
          </a:p>
          <a:p>
            <a:r>
              <a:rPr lang="zh-CN" altLang="en-US" dirty="0"/>
              <a:t>协程优先级调度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可能的目标（如果上面进展顺利）：</a:t>
            </a:r>
            <a:endParaRPr lang="en-US" altLang="zh-CN" dirty="0"/>
          </a:p>
          <a:p>
            <a:r>
              <a:rPr lang="zh-CN" altLang="en-US" dirty="0"/>
              <a:t>异步网络驱动</a:t>
            </a:r>
            <a:endParaRPr lang="en-US" altLang="zh-CN" dirty="0"/>
          </a:p>
          <a:p>
            <a:r>
              <a:rPr lang="zh-CN" altLang="en-US" dirty="0"/>
              <a:t>用户协程统一调度</a:t>
            </a:r>
            <a:endParaRPr lang="en-US" altLang="zh-CN" dirty="0"/>
          </a:p>
          <a:p>
            <a:r>
              <a:rPr lang="zh-CN" altLang="en-US" dirty="0"/>
              <a:t>缓存友好的协程调度策略</a:t>
            </a:r>
            <a:endParaRPr lang="en-US" altLang="zh-CN" dirty="0"/>
          </a:p>
          <a:p>
            <a:r>
              <a:rPr lang="zh-CN" altLang="en-US" dirty="0"/>
              <a:t>缺页（异步）处理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17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27CD6-18EC-CA0E-CCA0-E248D54E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8C108-6AE8-39FA-0DCD-B3D88BBF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仓库链接：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fuzx20/</a:t>
            </a:r>
            <a:r>
              <a:rPr lang="en-US" altLang="zh-CN" dirty="0" err="1">
                <a:hlinkClick r:id="rId2"/>
              </a:rPr>
              <a:t>coro</a:t>
            </a:r>
            <a:r>
              <a:rPr lang="en-US" altLang="zh-CN" dirty="0">
                <a:hlinkClick r:id="rId2"/>
              </a:rPr>
              <a:t>-core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5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9A2C2-9252-141C-7EA1-7CA0D02A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E029B-5DFC-9E8A-658A-8396A80F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希望在内核的部分或全部组件内引入协程，长耗时任务或外部</a:t>
            </a:r>
            <a:r>
              <a:rPr lang="en-US" altLang="zh-CN" dirty="0"/>
              <a:t>IO</a:t>
            </a:r>
            <a:r>
              <a:rPr lang="zh-CN" altLang="en-US" dirty="0"/>
              <a:t>使用异步调用，使逻辑更加清晰并提升性能，在高并发下减少内存使用</a:t>
            </a:r>
            <a:endParaRPr lang="en-US" altLang="zh-CN" dirty="0"/>
          </a:p>
          <a:p>
            <a:r>
              <a:rPr lang="zh-CN" altLang="en-US" dirty="0"/>
              <a:t>对于用户空间提供异步系统调用接口。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>
                <a:hlinkClick r:id="rId2"/>
              </a:rPr>
              <a:t>uCore</a:t>
            </a:r>
            <a:r>
              <a:rPr lang="en-US" altLang="zh-CN" dirty="0">
                <a:hlinkClick r:id="rId2"/>
              </a:rPr>
              <a:t>-SMP</a:t>
            </a:r>
            <a:r>
              <a:rPr lang="zh-CN" altLang="en-US" dirty="0"/>
              <a:t>（陶天骅）作为参考，使用</a:t>
            </a:r>
            <a:r>
              <a:rPr lang="en-US" altLang="zh-CN" dirty="0"/>
              <a:t>C++</a:t>
            </a:r>
            <a:r>
              <a:rPr lang="zh-CN" altLang="en-US" dirty="0"/>
              <a:t>风格重写。</a:t>
            </a:r>
          </a:p>
        </p:txBody>
      </p:sp>
    </p:spTree>
    <p:extLst>
      <p:ext uri="{BB962C8B-B14F-4D97-AF65-F5344CB8AC3E}">
        <p14:creationId xmlns:p14="http://schemas.microsoft.com/office/powerpoint/2010/main" val="379299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86A5E-4471-6468-7CAB-119E89A1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A00EB-807F-6B2A-1E66-CA94437A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cpu</a:t>
            </a:r>
            <a:r>
              <a:rPr lang="zh-CN" altLang="en-US" dirty="0"/>
              <a:t>上有一个进程调度器，共享一个进程队列。统一调度用户进程和内核进程。使用时钟中断切换任务。协程调度器本身作为一个内核进程受进程调度器调度。每个</a:t>
            </a:r>
            <a:r>
              <a:rPr lang="en-US" altLang="zh-CN" dirty="0" err="1"/>
              <a:t>cpu</a:t>
            </a:r>
            <a:r>
              <a:rPr lang="zh-CN" altLang="en-US" dirty="0"/>
              <a:t>上有绑定在其上的一个协程调度器</a:t>
            </a:r>
            <a:endParaRPr lang="en-US" altLang="zh-CN" dirty="0"/>
          </a:p>
          <a:p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syscall</a:t>
            </a:r>
            <a:r>
              <a:rPr lang="zh-CN" altLang="en-US" dirty="0"/>
              <a:t>来临时，对于长时间阻塞的任务，仅仅向协程调度器添加一个协程，而后立刻返回一个</a:t>
            </a:r>
            <a:r>
              <a:rPr lang="en-US" altLang="zh-CN" dirty="0">
                <a:latin typeface="Consolas" panose="020B0609020204030204" pitchFamily="49" charset="0"/>
              </a:rPr>
              <a:t>handle</a:t>
            </a:r>
            <a:r>
              <a:rPr lang="zh-CN" altLang="en-US">
                <a:latin typeface="Consolas" panose="020B0609020204030204" pitchFamily="49" charset="0"/>
              </a:rPr>
              <a:t>。对于大量的同类型请求，希望支持批量请求（减少特权级切换）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9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F2A06-073F-28CF-C7C1-7781E2B5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1F97E-BD3D-BCDB-0B79-76EA65C2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引入协程从性能来说实际上引入了额外开销：协程创建时需要进行动态内存分配，切换时需要有函数调用，局部性变差等。</a:t>
            </a:r>
            <a:endParaRPr lang="en-US" altLang="zh-CN" dirty="0"/>
          </a:p>
          <a:p>
            <a:r>
              <a:rPr lang="zh-CN" altLang="en-US" dirty="0"/>
              <a:t>因此对于优化后的低并发的任务来说，引入协程反而会使性能变差。</a:t>
            </a:r>
            <a:endParaRPr lang="en-US" altLang="zh-CN" dirty="0"/>
          </a:p>
          <a:p>
            <a:r>
              <a:rPr lang="zh-CN" altLang="en-US" dirty="0"/>
              <a:t>另外如果希望使用</a:t>
            </a:r>
            <a:r>
              <a:rPr lang="en-US" altLang="zh-CN" dirty="0"/>
              <a:t>C++</a:t>
            </a:r>
            <a:r>
              <a:rPr lang="zh-CN" altLang="en-US" dirty="0"/>
              <a:t>风格来写整个内核，也容易由于疏忽引入一些不易察觉的开销。</a:t>
            </a:r>
            <a:endParaRPr lang="en-US" altLang="zh-CN" dirty="0"/>
          </a:p>
          <a:p>
            <a:r>
              <a:rPr lang="zh-CN" altLang="en-US" dirty="0"/>
              <a:t>许多</a:t>
            </a:r>
            <a:r>
              <a:rPr lang="en-US" altLang="zh-CN" dirty="0"/>
              <a:t>C++</a:t>
            </a:r>
            <a:r>
              <a:rPr lang="zh-CN" altLang="en-US" dirty="0"/>
              <a:t>的特性不可用（</a:t>
            </a:r>
            <a:r>
              <a:rPr lang="en-US" altLang="zh-CN" dirty="0">
                <a:latin typeface="Consolas" panose="020B0609020204030204" pitchFamily="49" charset="0"/>
              </a:rPr>
              <a:t>RTTI</a:t>
            </a:r>
            <a:r>
              <a:rPr lang="en-US" altLang="zh-CN" dirty="0"/>
              <a:t>, </a:t>
            </a:r>
            <a:r>
              <a:rPr lang="zh-CN" altLang="en-US" dirty="0"/>
              <a:t>异常）</a:t>
            </a:r>
            <a:endParaRPr lang="en-US" altLang="zh-CN" dirty="0"/>
          </a:p>
          <a:p>
            <a:r>
              <a:rPr lang="zh-CN" altLang="en-US" dirty="0"/>
              <a:t>容易出现编译器内部错误</a:t>
            </a:r>
          </a:p>
        </p:txBody>
      </p:sp>
    </p:spTree>
    <p:extLst>
      <p:ext uri="{BB962C8B-B14F-4D97-AF65-F5344CB8AC3E}">
        <p14:creationId xmlns:p14="http://schemas.microsoft.com/office/powerpoint/2010/main" val="211205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8FB4-5B97-71BC-7A36-40ADDEFC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3B47B-39FC-A8D3-60CE-34102C24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zh-CN" altLang="en-US" dirty="0"/>
              <a:t>更优雅的异步代码风格，可以避免所有的</a:t>
            </a:r>
            <a:r>
              <a:rPr lang="en-US" altLang="zh-CN" dirty="0">
                <a:latin typeface="Consolas" panose="020B0609020204030204" pitchFamily="49" charset="0"/>
              </a:rPr>
              <a:t>callback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0E1FC7-600C-AC0E-E5B5-0F19178307A1}"/>
              </a:ext>
            </a:extLst>
          </p:cNvPr>
          <p:cNvSpPr txBox="1"/>
          <p:nvPr/>
        </p:nvSpPr>
        <p:spPr>
          <a:xfrm>
            <a:off x="623454" y="2802368"/>
            <a:ext cx="68964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do_request1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(..., request_done_callback1);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request_done_callback1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(good)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(..., request_done_callback2);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error handling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(..., request_done_callback2);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89BB9C-A107-BC77-C1A9-5AC784EC9C99}"/>
              </a:ext>
            </a:extLst>
          </p:cNvPr>
          <p:cNvSpPr txBox="1"/>
          <p:nvPr/>
        </p:nvSpPr>
        <p:spPr>
          <a:xfrm>
            <a:off x="6650182" y="2802368"/>
            <a:ext cx="545213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request_done_callback2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(good)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(..., request_done_callback3);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error handling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(..., request_done_callback3);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request_done_callback3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(good)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error handling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330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15C7E-0931-2331-50AD-584E3B7F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协程版本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19F4C6-C841-A707-5F93-C4F6E7E4A699}"/>
              </a:ext>
            </a:extLst>
          </p:cNvPr>
          <p:cNvSpPr txBox="1"/>
          <p:nvPr/>
        </p:nvSpPr>
        <p:spPr>
          <a:xfrm>
            <a:off x="838200" y="2265219"/>
            <a:ext cx="63898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async_do_request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result1 = 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(!result1){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error handling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result2 = 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(!result2){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error handling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result3 = 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result3;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7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15C7E-0931-2331-50AD-584E3B7F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协程版本（统一错误处理）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19F4C6-C841-A707-5F93-C4F6E7E4A699}"/>
              </a:ext>
            </a:extLst>
          </p:cNvPr>
          <p:cNvSpPr txBox="1"/>
          <p:nvPr/>
        </p:nvSpPr>
        <p:spPr>
          <a:xfrm>
            <a:off x="838200" y="2182524"/>
            <a:ext cx="63898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async_do_request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result1 = 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result2 = 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result3 = 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result3;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async_do_request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zh-C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async_do_request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(!result){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error handling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10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D0928-71A3-0C58-F7BD-5A0405F4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B767E-687D-1D0D-5C1A-77BDF48D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对于高并发的情况，曾经的做法是多线程，这样会为每一个线程预分配一个内核栈</a:t>
            </a:r>
            <a:r>
              <a:rPr lang="en-US" altLang="zh-CN" dirty="0">
                <a:latin typeface="Consolas" panose="020B0609020204030204" pitchFamily="49" charset="0"/>
              </a:rPr>
              <a:t>(2kb/4kb), </a:t>
            </a:r>
            <a:r>
              <a:rPr lang="zh-CN" altLang="en-US" dirty="0">
                <a:latin typeface="Consolas" panose="020B0609020204030204" pitchFamily="49" charset="0"/>
              </a:rPr>
              <a:t>因此过多线程对于内存的开销是巨大的。但多数时候线程都在等待内核完成。并没有做其他有意义的工作。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在内核引入协程后，无需为每个线程分配栈。只需要为每个硬件线程分配一个栈，在</a:t>
            </a:r>
            <a:r>
              <a:rPr lang="en-US" altLang="zh-CN" dirty="0">
                <a:latin typeface="Consolas" panose="020B0609020204030204" pitchFamily="49" charset="0"/>
              </a:rPr>
              <a:t>trap</a:t>
            </a:r>
            <a:r>
              <a:rPr lang="zh-CN" altLang="en-US" dirty="0">
                <a:latin typeface="Consolas" panose="020B0609020204030204" pitchFamily="49" charset="0"/>
              </a:rPr>
              <a:t>的时候临时使用，对于</a:t>
            </a:r>
            <a:r>
              <a:rPr lang="en-US" altLang="zh-CN" dirty="0" err="1">
                <a:latin typeface="Consolas" panose="020B0609020204030204" pitchFamily="49" charset="0"/>
              </a:rPr>
              <a:t>syscall</a:t>
            </a:r>
            <a:r>
              <a:rPr lang="zh-CN" altLang="en-US" dirty="0">
                <a:latin typeface="Consolas" panose="020B0609020204030204" pitchFamily="49" charset="0"/>
              </a:rPr>
              <a:t>实际的请求，在</a:t>
            </a:r>
            <a:r>
              <a:rPr lang="en-US" altLang="zh-CN" dirty="0">
                <a:latin typeface="Consolas" panose="020B0609020204030204" pitchFamily="49" charset="0"/>
              </a:rPr>
              <a:t>trap</a:t>
            </a:r>
            <a:r>
              <a:rPr lang="zh-CN" altLang="en-US" dirty="0">
                <a:latin typeface="Consolas" panose="020B0609020204030204" pitchFamily="49" charset="0"/>
              </a:rPr>
              <a:t>时创建协程并分发到协程调度器。</a:t>
            </a:r>
          </a:p>
        </p:txBody>
      </p:sp>
    </p:spTree>
    <p:extLst>
      <p:ext uri="{BB962C8B-B14F-4D97-AF65-F5344CB8AC3E}">
        <p14:creationId xmlns:p14="http://schemas.microsoft.com/office/powerpoint/2010/main" val="128890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47929-A22F-A446-B593-3F00BFB1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51044-25B4-C78F-ABFB-72708F2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C++</a:t>
            </a:r>
            <a:r>
              <a:rPr lang="zh-CN" altLang="en-US" dirty="0"/>
              <a:t>的析构函数和移动语义可以避免许多由于疏忽引起的错误，比如忘记</a:t>
            </a:r>
            <a:r>
              <a:rPr lang="en-US" altLang="zh-CN" dirty="0">
                <a:latin typeface="Consolas" panose="020B0609020204030204" pitchFamily="49" charset="0"/>
              </a:rPr>
              <a:t>put </a:t>
            </a:r>
            <a:r>
              <a:rPr lang="en-US" altLang="zh-CN" dirty="0" err="1">
                <a:latin typeface="Consolas" panose="020B0609020204030204" pitchFamily="49" charset="0"/>
              </a:rPr>
              <a:t>inode</a:t>
            </a:r>
            <a:r>
              <a:rPr lang="zh-CN" altLang="en-US" dirty="0">
                <a:latin typeface="Consolas" panose="020B0609020204030204" pitchFamily="49" charset="0"/>
              </a:rPr>
              <a:t>等。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虽然没有</a:t>
            </a:r>
            <a:r>
              <a:rPr lang="en-US" altLang="zh-CN" dirty="0">
                <a:latin typeface="Consolas" panose="020B0609020204030204" pitchFamily="49" charset="0"/>
              </a:rPr>
              <a:t>C++</a:t>
            </a:r>
            <a:r>
              <a:rPr lang="zh-CN" altLang="en-US" dirty="0">
                <a:latin typeface="Consolas" panose="020B0609020204030204" pitchFamily="49" charset="0"/>
              </a:rPr>
              <a:t>本身的异常支持，但可以在协程中引入类似异常的支持。协程在暂停时可以安全地被销毁（按预期调用所有的析构函数）。因此在调用链的底层出错时，可以简单地将异常直接传递给最上层，避免了错误码的反复判断和返回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内核线程也可以被安全地销毁了</a:t>
            </a:r>
          </a:p>
        </p:txBody>
      </p:sp>
    </p:spTree>
    <p:extLst>
      <p:ext uri="{BB962C8B-B14F-4D97-AF65-F5344CB8AC3E}">
        <p14:creationId xmlns:p14="http://schemas.microsoft.com/office/powerpoint/2010/main" val="107147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1392</Words>
  <Application>Microsoft Office PowerPoint</Application>
  <PresentationFormat>宽屏</PresentationFormat>
  <Paragraphs>151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Consolas</vt:lpstr>
      <vt:lpstr>Office 主题​​</vt:lpstr>
      <vt:lpstr>课程设计中期报告</vt:lpstr>
      <vt:lpstr>目标</vt:lpstr>
      <vt:lpstr>设计</vt:lpstr>
      <vt:lpstr>缺陷</vt:lpstr>
      <vt:lpstr>优势</vt:lpstr>
      <vt:lpstr>协程版本</vt:lpstr>
      <vt:lpstr>协程版本（统一错误处理）</vt:lpstr>
      <vt:lpstr>优势</vt:lpstr>
      <vt:lpstr>优势</vt:lpstr>
      <vt:lpstr>进展</vt:lpstr>
      <vt:lpstr>协程示例</vt:lpstr>
      <vt:lpstr>杂项进展</vt:lpstr>
      <vt:lpstr>杂项进展</vt:lpstr>
      <vt:lpstr>TODO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课程设计中期报告</dc:title>
  <dc:creator>傅子轩</dc:creator>
  <cp:lastModifiedBy>傅子轩</cp:lastModifiedBy>
  <cp:revision>19</cp:revision>
  <dcterms:created xsi:type="dcterms:W3CDTF">2022-11-04T17:21:57Z</dcterms:created>
  <dcterms:modified xsi:type="dcterms:W3CDTF">2022-11-04T18:42:08Z</dcterms:modified>
</cp:coreProperties>
</file>