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838" r:id="rId5"/>
  </p:sldMasterIdLst>
  <p:notesMasterIdLst>
    <p:notesMasterId r:id="rId31"/>
  </p:notesMasterIdLst>
  <p:sldIdLst>
    <p:sldId id="325" r:id="rId6"/>
    <p:sldId id="493" r:id="rId7"/>
    <p:sldId id="482" r:id="rId8"/>
    <p:sldId id="506" r:id="rId9"/>
    <p:sldId id="507" r:id="rId10"/>
    <p:sldId id="505" r:id="rId11"/>
    <p:sldId id="510" r:id="rId12"/>
    <p:sldId id="508" r:id="rId13"/>
    <p:sldId id="511" r:id="rId14"/>
    <p:sldId id="509" r:id="rId15"/>
    <p:sldId id="512" r:id="rId16"/>
    <p:sldId id="513" r:id="rId17"/>
    <p:sldId id="519" r:id="rId18"/>
    <p:sldId id="520" r:id="rId19"/>
    <p:sldId id="521" r:id="rId20"/>
    <p:sldId id="514" r:id="rId21"/>
    <p:sldId id="515" r:id="rId22"/>
    <p:sldId id="517" r:id="rId23"/>
    <p:sldId id="518" r:id="rId24"/>
    <p:sldId id="522" r:id="rId25"/>
    <p:sldId id="523" r:id="rId26"/>
    <p:sldId id="525" r:id="rId27"/>
    <p:sldId id="524" r:id="rId28"/>
    <p:sldId id="526" r:id="rId29"/>
    <p:sldId id="49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65" autoAdjust="0"/>
    <p:restoredTop sz="86694"/>
  </p:normalViewPr>
  <p:slideViewPr>
    <p:cSldViewPr snapToGrid="0">
      <p:cViewPr>
        <p:scale>
          <a:sx n="80" d="100"/>
          <a:sy n="80" d="100"/>
        </p:scale>
        <p:origin x="1402" y="43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ableStyles" Target="tableStyle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9BC52C-6D78-4320-8094-630ED8A42949}" type="datetimeFigureOut">
              <a:rPr lang="en-ZA" smtClean="0"/>
              <a:t>2024/07/18</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4D7141-5475-4836-9C11-CF395581196F}" type="slidenum">
              <a:rPr lang="en-ZA" smtClean="0"/>
              <a:t>‹#›</a:t>
            </a:fld>
            <a:endParaRPr lang="en-ZA"/>
          </a:p>
        </p:txBody>
      </p:sp>
    </p:spTree>
    <p:extLst>
      <p:ext uri="{BB962C8B-B14F-4D97-AF65-F5344CB8AC3E}">
        <p14:creationId xmlns:p14="http://schemas.microsoft.com/office/powerpoint/2010/main" val="3706008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73D8243-46D4-4C4E-9723-CC1931A8E9AB}" type="slidenum">
              <a:rPr lang="en-GB" smtClean="0"/>
              <a:t>1</a:t>
            </a:fld>
            <a:endParaRPr lang="en-GB"/>
          </a:p>
        </p:txBody>
      </p:sp>
    </p:spTree>
    <p:extLst>
      <p:ext uri="{BB962C8B-B14F-4D97-AF65-F5344CB8AC3E}">
        <p14:creationId xmlns:p14="http://schemas.microsoft.com/office/powerpoint/2010/main" val="2932068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00000"/>
              </a:lnSpc>
              <a:spcBef>
                <a:spcPts val="0"/>
              </a:spcBef>
              <a:spcAft>
                <a:spcPts val="0"/>
              </a:spcAft>
              <a:buNone/>
            </a:pPr>
            <a:endParaRPr lang="en-US" sz="1200" b="1" i="1" dirty="0">
              <a:latin typeface="+mn-lt"/>
              <a:ea typeface="Calibri"/>
              <a:cs typeface="Calibri"/>
              <a:sym typeface="Calibri"/>
            </a:endParaRPr>
          </a:p>
        </p:txBody>
      </p:sp>
      <p:sp>
        <p:nvSpPr>
          <p:cNvPr id="4" name="Slide Number Placeholder 3"/>
          <p:cNvSpPr>
            <a:spLocks noGrp="1"/>
          </p:cNvSpPr>
          <p:nvPr>
            <p:ph type="sldNum" sz="quarter" idx="5"/>
          </p:nvPr>
        </p:nvSpPr>
        <p:spPr/>
        <p:txBody>
          <a:bodyPr/>
          <a:lstStyle/>
          <a:p>
            <a:fld id="{C73D8243-46D4-4C4E-9723-CC1931A8E9AB}" type="slidenum">
              <a:rPr lang="en-GB" smtClean="0"/>
              <a:t>11</a:t>
            </a:fld>
            <a:endParaRPr lang="en-GB"/>
          </a:p>
        </p:txBody>
      </p:sp>
    </p:spTree>
    <p:extLst>
      <p:ext uri="{BB962C8B-B14F-4D97-AF65-F5344CB8AC3E}">
        <p14:creationId xmlns:p14="http://schemas.microsoft.com/office/powerpoint/2010/main" val="1142866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00000"/>
              </a:lnSpc>
              <a:spcBef>
                <a:spcPts val="0"/>
              </a:spcBef>
              <a:spcAft>
                <a:spcPts val="0"/>
              </a:spcAft>
              <a:buNone/>
            </a:pPr>
            <a:endParaRPr lang="en-US" sz="1200" b="1" i="1" dirty="0">
              <a:latin typeface="+mn-lt"/>
              <a:ea typeface="Calibri"/>
              <a:cs typeface="Calibri"/>
              <a:sym typeface="Calibri"/>
            </a:endParaRPr>
          </a:p>
        </p:txBody>
      </p:sp>
      <p:sp>
        <p:nvSpPr>
          <p:cNvPr id="4" name="Slide Number Placeholder 3"/>
          <p:cNvSpPr>
            <a:spLocks noGrp="1"/>
          </p:cNvSpPr>
          <p:nvPr>
            <p:ph type="sldNum" sz="quarter" idx="5"/>
          </p:nvPr>
        </p:nvSpPr>
        <p:spPr/>
        <p:txBody>
          <a:bodyPr/>
          <a:lstStyle/>
          <a:p>
            <a:fld id="{C73D8243-46D4-4C4E-9723-CC1931A8E9AB}" type="slidenum">
              <a:rPr lang="en-GB" smtClean="0"/>
              <a:t>12</a:t>
            </a:fld>
            <a:endParaRPr lang="en-GB"/>
          </a:p>
        </p:txBody>
      </p:sp>
    </p:spTree>
    <p:extLst>
      <p:ext uri="{BB962C8B-B14F-4D97-AF65-F5344CB8AC3E}">
        <p14:creationId xmlns:p14="http://schemas.microsoft.com/office/powerpoint/2010/main" val="27534768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00000"/>
              </a:lnSpc>
              <a:spcBef>
                <a:spcPts val="0"/>
              </a:spcBef>
              <a:spcAft>
                <a:spcPts val="0"/>
              </a:spcAft>
              <a:buNone/>
            </a:pPr>
            <a:endParaRPr lang="en-US" sz="1200" b="1" i="1" dirty="0">
              <a:latin typeface="+mn-lt"/>
              <a:ea typeface="Calibri"/>
              <a:cs typeface="Calibri"/>
              <a:sym typeface="Calibri"/>
            </a:endParaRPr>
          </a:p>
        </p:txBody>
      </p:sp>
      <p:sp>
        <p:nvSpPr>
          <p:cNvPr id="4" name="Slide Number Placeholder 3"/>
          <p:cNvSpPr>
            <a:spLocks noGrp="1"/>
          </p:cNvSpPr>
          <p:nvPr>
            <p:ph type="sldNum" sz="quarter" idx="5"/>
          </p:nvPr>
        </p:nvSpPr>
        <p:spPr/>
        <p:txBody>
          <a:bodyPr/>
          <a:lstStyle/>
          <a:p>
            <a:fld id="{C73D8243-46D4-4C4E-9723-CC1931A8E9AB}" type="slidenum">
              <a:rPr lang="en-GB" smtClean="0"/>
              <a:t>13</a:t>
            </a:fld>
            <a:endParaRPr lang="en-GB"/>
          </a:p>
        </p:txBody>
      </p:sp>
    </p:spTree>
    <p:extLst>
      <p:ext uri="{BB962C8B-B14F-4D97-AF65-F5344CB8AC3E}">
        <p14:creationId xmlns:p14="http://schemas.microsoft.com/office/powerpoint/2010/main" val="1852008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00000"/>
              </a:lnSpc>
              <a:spcBef>
                <a:spcPts val="0"/>
              </a:spcBef>
              <a:spcAft>
                <a:spcPts val="0"/>
              </a:spcAft>
              <a:buNone/>
            </a:pPr>
            <a:endParaRPr lang="en-US" sz="1200" b="1" i="1" dirty="0">
              <a:latin typeface="+mn-lt"/>
              <a:ea typeface="Calibri"/>
              <a:cs typeface="Calibri"/>
              <a:sym typeface="Calibri"/>
            </a:endParaRPr>
          </a:p>
        </p:txBody>
      </p:sp>
      <p:sp>
        <p:nvSpPr>
          <p:cNvPr id="4" name="Slide Number Placeholder 3"/>
          <p:cNvSpPr>
            <a:spLocks noGrp="1"/>
          </p:cNvSpPr>
          <p:nvPr>
            <p:ph type="sldNum" sz="quarter" idx="5"/>
          </p:nvPr>
        </p:nvSpPr>
        <p:spPr/>
        <p:txBody>
          <a:bodyPr/>
          <a:lstStyle/>
          <a:p>
            <a:fld id="{C73D8243-46D4-4C4E-9723-CC1931A8E9AB}" type="slidenum">
              <a:rPr lang="en-GB" smtClean="0"/>
              <a:t>14</a:t>
            </a:fld>
            <a:endParaRPr lang="en-GB"/>
          </a:p>
        </p:txBody>
      </p:sp>
    </p:spTree>
    <p:extLst>
      <p:ext uri="{BB962C8B-B14F-4D97-AF65-F5344CB8AC3E}">
        <p14:creationId xmlns:p14="http://schemas.microsoft.com/office/powerpoint/2010/main" val="20437930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00000"/>
              </a:lnSpc>
              <a:spcBef>
                <a:spcPts val="0"/>
              </a:spcBef>
              <a:spcAft>
                <a:spcPts val="0"/>
              </a:spcAft>
              <a:buNone/>
            </a:pPr>
            <a:endParaRPr lang="en-US" sz="1200" b="1" i="1" dirty="0">
              <a:latin typeface="+mn-lt"/>
              <a:ea typeface="Calibri"/>
              <a:cs typeface="Calibri"/>
              <a:sym typeface="Calibri"/>
            </a:endParaRPr>
          </a:p>
        </p:txBody>
      </p:sp>
      <p:sp>
        <p:nvSpPr>
          <p:cNvPr id="4" name="Slide Number Placeholder 3"/>
          <p:cNvSpPr>
            <a:spLocks noGrp="1"/>
          </p:cNvSpPr>
          <p:nvPr>
            <p:ph type="sldNum" sz="quarter" idx="5"/>
          </p:nvPr>
        </p:nvSpPr>
        <p:spPr/>
        <p:txBody>
          <a:bodyPr/>
          <a:lstStyle/>
          <a:p>
            <a:fld id="{C73D8243-46D4-4C4E-9723-CC1931A8E9AB}" type="slidenum">
              <a:rPr lang="en-GB" smtClean="0"/>
              <a:t>15</a:t>
            </a:fld>
            <a:endParaRPr lang="en-GB"/>
          </a:p>
        </p:txBody>
      </p:sp>
    </p:spTree>
    <p:extLst>
      <p:ext uri="{BB962C8B-B14F-4D97-AF65-F5344CB8AC3E}">
        <p14:creationId xmlns:p14="http://schemas.microsoft.com/office/powerpoint/2010/main" val="8208671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00000"/>
              </a:lnSpc>
              <a:spcBef>
                <a:spcPts val="0"/>
              </a:spcBef>
              <a:spcAft>
                <a:spcPts val="0"/>
              </a:spcAft>
              <a:buNone/>
            </a:pPr>
            <a:endParaRPr lang="en-US" sz="1200" b="1" i="1" dirty="0">
              <a:latin typeface="+mn-lt"/>
              <a:ea typeface="Calibri"/>
              <a:cs typeface="Calibri"/>
              <a:sym typeface="Calibri"/>
            </a:endParaRPr>
          </a:p>
        </p:txBody>
      </p:sp>
      <p:sp>
        <p:nvSpPr>
          <p:cNvPr id="4" name="Slide Number Placeholder 3"/>
          <p:cNvSpPr>
            <a:spLocks noGrp="1"/>
          </p:cNvSpPr>
          <p:nvPr>
            <p:ph type="sldNum" sz="quarter" idx="5"/>
          </p:nvPr>
        </p:nvSpPr>
        <p:spPr/>
        <p:txBody>
          <a:bodyPr/>
          <a:lstStyle/>
          <a:p>
            <a:fld id="{C73D8243-46D4-4C4E-9723-CC1931A8E9AB}" type="slidenum">
              <a:rPr lang="en-GB" smtClean="0"/>
              <a:t>16</a:t>
            </a:fld>
            <a:endParaRPr lang="en-GB"/>
          </a:p>
        </p:txBody>
      </p:sp>
    </p:spTree>
    <p:extLst>
      <p:ext uri="{BB962C8B-B14F-4D97-AF65-F5344CB8AC3E}">
        <p14:creationId xmlns:p14="http://schemas.microsoft.com/office/powerpoint/2010/main" val="2084771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00000"/>
              </a:lnSpc>
              <a:spcBef>
                <a:spcPts val="0"/>
              </a:spcBef>
              <a:spcAft>
                <a:spcPts val="0"/>
              </a:spcAft>
              <a:buNone/>
            </a:pPr>
            <a:endParaRPr lang="en-US" sz="1200" b="1" i="1" dirty="0">
              <a:latin typeface="+mn-lt"/>
              <a:ea typeface="Calibri"/>
              <a:cs typeface="Calibri"/>
              <a:sym typeface="Calibri"/>
            </a:endParaRPr>
          </a:p>
        </p:txBody>
      </p:sp>
      <p:sp>
        <p:nvSpPr>
          <p:cNvPr id="4" name="Slide Number Placeholder 3"/>
          <p:cNvSpPr>
            <a:spLocks noGrp="1"/>
          </p:cNvSpPr>
          <p:nvPr>
            <p:ph type="sldNum" sz="quarter" idx="5"/>
          </p:nvPr>
        </p:nvSpPr>
        <p:spPr/>
        <p:txBody>
          <a:bodyPr/>
          <a:lstStyle/>
          <a:p>
            <a:fld id="{C73D8243-46D4-4C4E-9723-CC1931A8E9AB}" type="slidenum">
              <a:rPr lang="en-GB" smtClean="0"/>
              <a:t>17</a:t>
            </a:fld>
            <a:endParaRPr lang="en-GB"/>
          </a:p>
        </p:txBody>
      </p:sp>
    </p:spTree>
    <p:extLst>
      <p:ext uri="{BB962C8B-B14F-4D97-AF65-F5344CB8AC3E}">
        <p14:creationId xmlns:p14="http://schemas.microsoft.com/office/powerpoint/2010/main" val="21740323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00000"/>
              </a:lnSpc>
              <a:spcBef>
                <a:spcPts val="0"/>
              </a:spcBef>
              <a:spcAft>
                <a:spcPts val="0"/>
              </a:spcAft>
              <a:buNone/>
            </a:pPr>
            <a:endParaRPr lang="en-US" sz="1200" b="1" i="1" dirty="0">
              <a:latin typeface="+mn-lt"/>
              <a:ea typeface="Calibri"/>
              <a:cs typeface="Calibri"/>
              <a:sym typeface="Calibri"/>
            </a:endParaRPr>
          </a:p>
        </p:txBody>
      </p:sp>
      <p:sp>
        <p:nvSpPr>
          <p:cNvPr id="4" name="Slide Number Placeholder 3"/>
          <p:cNvSpPr>
            <a:spLocks noGrp="1"/>
          </p:cNvSpPr>
          <p:nvPr>
            <p:ph type="sldNum" sz="quarter" idx="5"/>
          </p:nvPr>
        </p:nvSpPr>
        <p:spPr/>
        <p:txBody>
          <a:bodyPr/>
          <a:lstStyle/>
          <a:p>
            <a:fld id="{C73D8243-46D4-4C4E-9723-CC1931A8E9AB}" type="slidenum">
              <a:rPr lang="en-GB" smtClean="0"/>
              <a:t>18</a:t>
            </a:fld>
            <a:endParaRPr lang="en-GB"/>
          </a:p>
        </p:txBody>
      </p:sp>
    </p:spTree>
    <p:extLst>
      <p:ext uri="{BB962C8B-B14F-4D97-AF65-F5344CB8AC3E}">
        <p14:creationId xmlns:p14="http://schemas.microsoft.com/office/powerpoint/2010/main" val="18607377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00000"/>
              </a:lnSpc>
              <a:spcBef>
                <a:spcPts val="0"/>
              </a:spcBef>
              <a:spcAft>
                <a:spcPts val="0"/>
              </a:spcAft>
              <a:buNone/>
            </a:pPr>
            <a:endParaRPr lang="en-US" sz="1200" b="1" i="1" dirty="0">
              <a:latin typeface="+mn-lt"/>
              <a:ea typeface="Calibri"/>
              <a:cs typeface="Calibri"/>
              <a:sym typeface="Calibri"/>
            </a:endParaRPr>
          </a:p>
        </p:txBody>
      </p:sp>
      <p:sp>
        <p:nvSpPr>
          <p:cNvPr id="4" name="Slide Number Placeholder 3"/>
          <p:cNvSpPr>
            <a:spLocks noGrp="1"/>
          </p:cNvSpPr>
          <p:nvPr>
            <p:ph type="sldNum" sz="quarter" idx="5"/>
          </p:nvPr>
        </p:nvSpPr>
        <p:spPr/>
        <p:txBody>
          <a:bodyPr/>
          <a:lstStyle/>
          <a:p>
            <a:fld id="{C73D8243-46D4-4C4E-9723-CC1931A8E9AB}" type="slidenum">
              <a:rPr lang="en-GB" smtClean="0"/>
              <a:t>19</a:t>
            </a:fld>
            <a:endParaRPr lang="en-GB"/>
          </a:p>
        </p:txBody>
      </p:sp>
    </p:spTree>
    <p:extLst>
      <p:ext uri="{BB962C8B-B14F-4D97-AF65-F5344CB8AC3E}">
        <p14:creationId xmlns:p14="http://schemas.microsoft.com/office/powerpoint/2010/main" val="3543356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Students</a:t>
            </a:r>
            <a:r>
              <a:rPr lang="en-US" baseline="0" dirty="0" smtClean="0"/>
              <a:t> can download Addendum provided and attempt the exercise. Memo provided too</a:t>
            </a:r>
            <a:endParaRPr lang="en-ZA" dirty="0"/>
          </a:p>
        </p:txBody>
      </p:sp>
      <p:sp>
        <p:nvSpPr>
          <p:cNvPr id="4" name="Slide Number Placeholder 3"/>
          <p:cNvSpPr>
            <a:spLocks noGrp="1"/>
          </p:cNvSpPr>
          <p:nvPr>
            <p:ph type="sldNum" sz="quarter" idx="10"/>
          </p:nvPr>
        </p:nvSpPr>
        <p:spPr/>
        <p:txBody>
          <a:bodyPr/>
          <a:lstStyle/>
          <a:p>
            <a:fld id="{804D7141-5475-4836-9C11-CF395581196F}" type="slidenum">
              <a:rPr lang="en-ZA" smtClean="0"/>
              <a:t>24</a:t>
            </a:fld>
            <a:endParaRPr lang="en-ZA"/>
          </a:p>
        </p:txBody>
      </p:sp>
    </p:spTree>
    <p:extLst>
      <p:ext uri="{BB962C8B-B14F-4D97-AF65-F5344CB8AC3E}">
        <p14:creationId xmlns:p14="http://schemas.microsoft.com/office/powerpoint/2010/main" val="4061322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students should now have VS Code installed</a:t>
            </a:r>
            <a:endParaRPr lang="en-ZA" dirty="0"/>
          </a:p>
        </p:txBody>
      </p:sp>
      <p:sp>
        <p:nvSpPr>
          <p:cNvPr id="4" name="Slide Number Placeholder 3"/>
          <p:cNvSpPr>
            <a:spLocks noGrp="1"/>
          </p:cNvSpPr>
          <p:nvPr>
            <p:ph type="sldNum" sz="quarter" idx="10"/>
          </p:nvPr>
        </p:nvSpPr>
        <p:spPr/>
        <p:txBody>
          <a:bodyPr/>
          <a:lstStyle/>
          <a:p>
            <a:fld id="{804D7141-5475-4836-9C11-CF395581196F}" type="slidenum">
              <a:rPr lang="en-ZA" smtClean="0"/>
              <a:t>3</a:t>
            </a:fld>
            <a:endParaRPr lang="en-ZA"/>
          </a:p>
        </p:txBody>
      </p:sp>
    </p:spTree>
    <p:extLst>
      <p:ext uri="{BB962C8B-B14F-4D97-AF65-F5344CB8AC3E}">
        <p14:creationId xmlns:p14="http://schemas.microsoft.com/office/powerpoint/2010/main" val="21408418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jdelijke aanduiding voor dia-afbeelding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a:p>
        </p:txBody>
      </p:sp>
      <p:sp>
        <p:nvSpPr>
          <p:cNvPr id="41988" name="Tijdelijke aanduiding voor dianumm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A8DAA01-942B-4B1A-9350-A007BE66980F}" type="slidenum">
              <a:rPr lang="en-ZA" smtClean="0"/>
              <a:pPr eaLnBrk="1" hangingPunct="1"/>
              <a:t>25</a:t>
            </a:fld>
            <a:endParaRPr lang="en-ZA" dirty="0"/>
          </a:p>
        </p:txBody>
      </p:sp>
    </p:spTree>
    <p:extLst>
      <p:ext uri="{BB962C8B-B14F-4D97-AF65-F5344CB8AC3E}">
        <p14:creationId xmlns:p14="http://schemas.microsoft.com/office/powerpoint/2010/main" val="3865475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00000"/>
              </a:lnSpc>
              <a:spcBef>
                <a:spcPts val="0"/>
              </a:spcBef>
              <a:spcAft>
                <a:spcPts val="0"/>
              </a:spcAft>
              <a:buNone/>
            </a:pPr>
            <a:r>
              <a:rPr lang="en-US" sz="1200" b="0" i="0" kern="1200" dirty="0">
                <a:solidFill>
                  <a:schemeClr val="tx1"/>
                </a:solidFill>
                <a:effectLst/>
                <a:latin typeface="+mn-lt"/>
                <a:ea typeface="+mn-ea"/>
                <a:cs typeface="+mn-cs"/>
              </a:rPr>
              <a:t>There’s a few ways to try out JavaScript, and when learning it’s best to try them out to see what works for you. </a:t>
            </a:r>
          </a:p>
          <a:p>
            <a:pPr marL="0" lvl="0" indent="0" algn="l" rtl="0">
              <a:lnSpc>
                <a:spcPct val="100000"/>
              </a:lnSpc>
              <a:spcBef>
                <a:spcPts val="0"/>
              </a:spcBef>
              <a:spcAft>
                <a:spcPts val="0"/>
              </a:spcAft>
              <a:buNone/>
            </a:pPr>
            <a:r>
              <a:rPr lang="en-US" sz="1200" b="0" i="0" kern="1200" dirty="0">
                <a:solidFill>
                  <a:schemeClr val="tx1"/>
                </a:solidFill>
                <a:effectLst/>
                <a:latin typeface="+mn-lt"/>
                <a:ea typeface="+mn-ea"/>
                <a:cs typeface="+mn-cs"/>
                <a:sym typeface="Calibri"/>
              </a:rPr>
              <a:t>! + Tab key generates basic HTML code in VS Code (known as</a:t>
            </a:r>
            <a:r>
              <a:rPr lang="en-US" sz="1200" b="0" i="0" kern="1200" baseline="0" dirty="0">
                <a:solidFill>
                  <a:schemeClr val="tx1"/>
                </a:solidFill>
                <a:effectLst/>
                <a:latin typeface="+mn-lt"/>
                <a:ea typeface="+mn-ea"/>
                <a:cs typeface="+mn-cs"/>
                <a:sym typeface="Calibri"/>
              </a:rPr>
              <a:t> Emmet</a:t>
            </a:r>
            <a:r>
              <a:rPr lang="en-US" sz="1200" b="0" i="0" kern="1200" dirty="0">
                <a:solidFill>
                  <a:schemeClr val="tx1"/>
                </a:solidFill>
                <a:effectLst/>
                <a:latin typeface="+mn-lt"/>
                <a:ea typeface="+mn-ea"/>
                <a:cs typeface="+mn-cs"/>
                <a:sym typeface="Calibri"/>
              </a:rPr>
              <a:t>)</a:t>
            </a:r>
            <a:endParaRPr lang="en-US" sz="1200" b="1" i="1" dirty="0">
              <a:latin typeface="+mn-lt"/>
              <a:ea typeface="Calibri"/>
              <a:cs typeface="Calibri"/>
              <a:sym typeface="Calibri"/>
            </a:endParaRPr>
          </a:p>
        </p:txBody>
      </p:sp>
      <p:sp>
        <p:nvSpPr>
          <p:cNvPr id="4" name="Slide Number Placeholder 3"/>
          <p:cNvSpPr>
            <a:spLocks noGrp="1"/>
          </p:cNvSpPr>
          <p:nvPr>
            <p:ph type="sldNum" sz="quarter" idx="5"/>
          </p:nvPr>
        </p:nvSpPr>
        <p:spPr/>
        <p:txBody>
          <a:bodyPr/>
          <a:lstStyle/>
          <a:p>
            <a:fld id="{C73D8243-46D4-4C4E-9723-CC1931A8E9AB}" type="slidenum">
              <a:rPr lang="en-GB" smtClean="0"/>
              <a:t>4</a:t>
            </a:fld>
            <a:endParaRPr lang="en-GB"/>
          </a:p>
        </p:txBody>
      </p:sp>
    </p:spTree>
    <p:extLst>
      <p:ext uri="{BB962C8B-B14F-4D97-AF65-F5344CB8AC3E}">
        <p14:creationId xmlns:p14="http://schemas.microsoft.com/office/powerpoint/2010/main" val="682712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00000"/>
              </a:lnSpc>
              <a:spcBef>
                <a:spcPts val="0"/>
              </a:spcBef>
              <a:spcAft>
                <a:spcPts val="0"/>
              </a:spcAft>
              <a:buNone/>
            </a:pPr>
            <a:r>
              <a:rPr lang="en-US" sz="1200" b="0" i="0" kern="1200" dirty="0">
                <a:solidFill>
                  <a:schemeClr val="tx1"/>
                </a:solidFill>
                <a:effectLst/>
                <a:latin typeface="+mn-lt"/>
                <a:ea typeface="+mn-ea"/>
                <a:cs typeface="+mn-cs"/>
              </a:rPr>
              <a:t>These are the basics of HTML and</a:t>
            </a:r>
            <a:r>
              <a:rPr lang="en-US" sz="1200" b="0" i="0" kern="1200" baseline="0" dirty="0">
                <a:solidFill>
                  <a:schemeClr val="tx1"/>
                </a:solidFill>
                <a:effectLst/>
                <a:latin typeface="+mn-lt"/>
                <a:ea typeface="+mn-ea"/>
                <a:cs typeface="+mn-cs"/>
              </a:rPr>
              <a:t> CSS from 1</a:t>
            </a:r>
            <a:r>
              <a:rPr lang="en-US" sz="1200" b="0" i="0" kern="1200" baseline="30000" dirty="0">
                <a:solidFill>
                  <a:schemeClr val="tx1"/>
                </a:solidFill>
                <a:effectLst/>
                <a:latin typeface="+mn-lt"/>
                <a:ea typeface="+mn-ea"/>
                <a:cs typeface="+mn-cs"/>
              </a:rPr>
              <a:t>st</a:t>
            </a:r>
            <a:r>
              <a:rPr lang="en-US" sz="1200" b="0" i="0" kern="1200" baseline="0" dirty="0">
                <a:solidFill>
                  <a:schemeClr val="tx1"/>
                </a:solidFill>
                <a:effectLst/>
                <a:latin typeface="+mn-lt"/>
                <a:ea typeface="+mn-ea"/>
                <a:cs typeface="+mn-cs"/>
              </a:rPr>
              <a:t> year. Now we learn JavaScript</a:t>
            </a:r>
            <a:endParaRPr lang="en-US" sz="1200" b="1" i="1" dirty="0">
              <a:latin typeface="+mn-lt"/>
              <a:ea typeface="Calibri"/>
              <a:cs typeface="Calibri"/>
              <a:sym typeface="Calibri"/>
            </a:endParaRPr>
          </a:p>
        </p:txBody>
      </p:sp>
      <p:sp>
        <p:nvSpPr>
          <p:cNvPr id="4" name="Slide Number Placeholder 3"/>
          <p:cNvSpPr>
            <a:spLocks noGrp="1"/>
          </p:cNvSpPr>
          <p:nvPr>
            <p:ph type="sldNum" sz="quarter" idx="5"/>
          </p:nvPr>
        </p:nvSpPr>
        <p:spPr/>
        <p:txBody>
          <a:bodyPr/>
          <a:lstStyle/>
          <a:p>
            <a:fld id="{C73D8243-46D4-4C4E-9723-CC1931A8E9AB}" type="slidenum">
              <a:rPr lang="en-GB" smtClean="0"/>
              <a:t>5</a:t>
            </a:fld>
            <a:endParaRPr lang="en-GB"/>
          </a:p>
        </p:txBody>
      </p:sp>
    </p:spTree>
    <p:extLst>
      <p:ext uri="{BB962C8B-B14F-4D97-AF65-F5344CB8AC3E}">
        <p14:creationId xmlns:p14="http://schemas.microsoft.com/office/powerpoint/2010/main" val="1159784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00000"/>
              </a:lnSpc>
              <a:spcBef>
                <a:spcPts val="0"/>
              </a:spcBef>
              <a:spcAft>
                <a:spcPts val="0"/>
              </a:spcAft>
              <a:buNone/>
            </a:pPr>
            <a:r>
              <a:rPr lang="en-US" sz="1200" b="0" i="0" kern="1200" dirty="0">
                <a:solidFill>
                  <a:schemeClr val="tx1"/>
                </a:solidFill>
                <a:effectLst/>
                <a:latin typeface="+mn-lt"/>
                <a:ea typeface="+mn-ea"/>
                <a:cs typeface="+mn-cs"/>
              </a:rPr>
              <a:t>There’s a few ways to try out JavaScript, and when learning it’s best to try them out to see what works for you. </a:t>
            </a:r>
          </a:p>
          <a:p>
            <a:pPr marL="0" lvl="0" indent="0" algn="l" rtl="0">
              <a:lnSpc>
                <a:spcPct val="100000"/>
              </a:lnSpc>
              <a:spcBef>
                <a:spcPts val="0"/>
              </a:spcBef>
              <a:spcAft>
                <a:spcPts val="0"/>
              </a:spcAft>
              <a:buNone/>
            </a:pPr>
            <a:r>
              <a:rPr lang="en-US" sz="1200" b="0" i="0" kern="1200" dirty="0">
                <a:solidFill>
                  <a:schemeClr val="tx1"/>
                </a:solidFill>
                <a:effectLst/>
                <a:latin typeface="+mn-lt"/>
                <a:ea typeface="+mn-ea"/>
                <a:cs typeface="+mn-cs"/>
                <a:sym typeface="Calibri"/>
              </a:rPr>
              <a:t>The</a:t>
            </a:r>
            <a:r>
              <a:rPr lang="en-US" sz="1200" b="0" i="0" kern="1200" baseline="0" dirty="0">
                <a:solidFill>
                  <a:schemeClr val="tx1"/>
                </a:solidFill>
                <a:effectLst/>
                <a:latin typeface="+mn-lt"/>
                <a:ea typeface="+mn-ea"/>
                <a:cs typeface="+mn-cs"/>
                <a:sym typeface="Calibri"/>
              </a:rPr>
              <a:t> browser will first print Hello in browser, then run internal JavaScript in the &lt;script&gt; tag</a:t>
            </a:r>
            <a:endParaRPr lang="en-US" sz="1200" b="1" i="1" dirty="0">
              <a:latin typeface="+mn-lt"/>
              <a:ea typeface="Calibri"/>
              <a:cs typeface="Calibri"/>
              <a:sym typeface="Calibri"/>
            </a:endParaRPr>
          </a:p>
        </p:txBody>
      </p:sp>
      <p:sp>
        <p:nvSpPr>
          <p:cNvPr id="4" name="Slide Number Placeholder 3"/>
          <p:cNvSpPr>
            <a:spLocks noGrp="1"/>
          </p:cNvSpPr>
          <p:nvPr>
            <p:ph type="sldNum" sz="quarter" idx="5"/>
          </p:nvPr>
        </p:nvSpPr>
        <p:spPr/>
        <p:txBody>
          <a:bodyPr/>
          <a:lstStyle/>
          <a:p>
            <a:fld id="{C73D8243-46D4-4C4E-9723-CC1931A8E9AB}" type="slidenum">
              <a:rPr lang="en-GB" smtClean="0"/>
              <a:t>6</a:t>
            </a:fld>
            <a:endParaRPr lang="en-GB"/>
          </a:p>
        </p:txBody>
      </p:sp>
    </p:spTree>
    <p:extLst>
      <p:ext uri="{BB962C8B-B14F-4D97-AF65-F5344CB8AC3E}">
        <p14:creationId xmlns:p14="http://schemas.microsoft.com/office/powerpoint/2010/main" val="970707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00000"/>
              </a:lnSpc>
              <a:spcBef>
                <a:spcPts val="0"/>
              </a:spcBef>
              <a:spcAft>
                <a:spcPts val="0"/>
              </a:spcAft>
              <a:buNone/>
            </a:pPr>
            <a:r>
              <a:rPr lang="en-US" sz="1200" b="0" i="0" kern="1200" dirty="0">
                <a:solidFill>
                  <a:schemeClr val="tx1"/>
                </a:solidFill>
                <a:effectLst/>
                <a:latin typeface="+mn-lt"/>
                <a:ea typeface="+mn-ea"/>
                <a:cs typeface="+mn-cs"/>
              </a:rPr>
              <a:t>There’s a few ways to try out JavaScript, and when learning it’s best to try them out to see what works for you. </a:t>
            </a:r>
            <a:endParaRPr lang="en-US" sz="1200" b="1" i="1" dirty="0">
              <a:latin typeface="+mn-lt"/>
              <a:ea typeface="Calibri"/>
              <a:cs typeface="Calibri"/>
              <a:sym typeface="Calibri"/>
            </a:endParaRPr>
          </a:p>
        </p:txBody>
      </p:sp>
      <p:sp>
        <p:nvSpPr>
          <p:cNvPr id="4" name="Slide Number Placeholder 3"/>
          <p:cNvSpPr>
            <a:spLocks noGrp="1"/>
          </p:cNvSpPr>
          <p:nvPr>
            <p:ph type="sldNum" sz="quarter" idx="5"/>
          </p:nvPr>
        </p:nvSpPr>
        <p:spPr/>
        <p:txBody>
          <a:bodyPr/>
          <a:lstStyle/>
          <a:p>
            <a:fld id="{C73D8243-46D4-4C4E-9723-CC1931A8E9AB}" type="slidenum">
              <a:rPr lang="en-GB" smtClean="0"/>
              <a:t>7</a:t>
            </a:fld>
            <a:endParaRPr lang="en-GB"/>
          </a:p>
        </p:txBody>
      </p:sp>
    </p:spTree>
    <p:extLst>
      <p:ext uri="{BB962C8B-B14F-4D97-AF65-F5344CB8AC3E}">
        <p14:creationId xmlns:p14="http://schemas.microsoft.com/office/powerpoint/2010/main" val="1102234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00000"/>
              </a:lnSpc>
              <a:spcBef>
                <a:spcPts val="0"/>
              </a:spcBef>
              <a:spcAft>
                <a:spcPts val="0"/>
              </a:spcAft>
              <a:buNone/>
            </a:pPr>
            <a:r>
              <a:rPr lang="en-US" sz="1200" b="0" i="0" kern="1200" dirty="0">
                <a:solidFill>
                  <a:schemeClr val="tx1"/>
                </a:solidFill>
                <a:effectLst/>
                <a:latin typeface="+mn-lt"/>
                <a:ea typeface="+mn-ea"/>
                <a:cs typeface="+mn-cs"/>
                <a:sym typeface="Calibri"/>
              </a:rPr>
              <a:t>It</a:t>
            </a:r>
            <a:r>
              <a:rPr lang="en-US" sz="1200" b="0" i="0" kern="1200" baseline="0" dirty="0">
                <a:solidFill>
                  <a:schemeClr val="tx1"/>
                </a:solidFill>
                <a:effectLst/>
                <a:latin typeface="+mn-lt"/>
                <a:ea typeface="+mn-ea"/>
                <a:cs typeface="+mn-cs"/>
                <a:sym typeface="Calibri"/>
              </a:rPr>
              <a:t> first shows all the Elements on your HTML file, in this case: html, head, body and h1, script elements as well</a:t>
            </a:r>
            <a:endParaRPr lang="en-US" sz="1200" b="1" i="1" dirty="0">
              <a:latin typeface="+mn-lt"/>
              <a:ea typeface="Calibri"/>
              <a:cs typeface="Calibri"/>
              <a:sym typeface="Calibri"/>
            </a:endParaRPr>
          </a:p>
        </p:txBody>
      </p:sp>
      <p:sp>
        <p:nvSpPr>
          <p:cNvPr id="4" name="Slide Number Placeholder 3"/>
          <p:cNvSpPr>
            <a:spLocks noGrp="1"/>
          </p:cNvSpPr>
          <p:nvPr>
            <p:ph type="sldNum" sz="quarter" idx="5"/>
          </p:nvPr>
        </p:nvSpPr>
        <p:spPr/>
        <p:txBody>
          <a:bodyPr/>
          <a:lstStyle/>
          <a:p>
            <a:fld id="{C73D8243-46D4-4C4E-9723-CC1931A8E9AB}" type="slidenum">
              <a:rPr lang="en-GB" smtClean="0"/>
              <a:t>8</a:t>
            </a:fld>
            <a:endParaRPr lang="en-GB"/>
          </a:p>
        </p:txBody>
      </p:sp>
    </p:spTree>
    <p:extLst>
      <p:ext uri="{BB962C8B-B14F-4D97-AF65-F5344CB8AC3E}">
        <p14:creationId xmlns:p14="http://schemas.microsoft.com/office/powerpoint/2010/main" val="3746265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00000"/>
              </a:lnSpc>
              <a:spcBef>
                <a:spcPts val="0"/>
              </a:spcBef>
              <a:spcAft>
                <a:spcPts val="0"/>
              </a:spcAft>
              <a:buNone/>
            </a:pPr>
            <a:r>
              <a:rPr lang="en-US" sz="1200" b="0" i="0" kern="1200" dirty="0">
                <a:solidFill>
                  <a:schemeClr val="tx1"/>
                </a:solidFill>
                <a:effectLst/>
                <a:latin typeface="+mn-lt"/>
                <a:ea typeface="+mn-ea"/>
                <a:cs typeface="+mn-cs"/>
                <a:sym typeface="Calibri"/>
              </a:rPr>
              <a:t>Under console, we now are able to see the result of our JavaScript: Hello,</a:t>
            </a:r>
            <a:r>
              <a:rPr lang="en-US" sz="1200" b="0" i="0" kern="1200" baseline="0" dirty="0">
                <a:solidFill>
                  <a:schemeClr val="tx1"/>
                </a:solidFill>
                <a:effectLst/>
                <a:latin typeface="+mn-lt"/>
                <a:ea typeface="+mn-ea"/>
                <a:cs typeface="+mn-cs"/>
                <a:sym typeface="Calibri"/>
              </a:rPr>
              <a:t> </a:t>
            </a:r>
            <a:r>
              <a:rPr lang="en-US" sz="1200" b="0" i="0" kern="1200" dirty="0">
                <a:solidFill>
                  <a:schemeClr val="tx1"/>
                </a:solidFill>
                <a:effectLst/>
                <a:latin typeface="+mn-lt"/>
                <a:ea typeface="+mn-ea"/>
                <a:cs typeface="+mn-cs"/>
                <a:sym typeface="Calibri"/>
              </a:rPr>
              <a:t>World</a:t>
            </a:r>
            <a:endParaRPr lang="en-US" sz="1200" b="1" i="1" dirty="0">
              <a:latin typeface="+mn-lt"/>
              <a:ea typeface="Calibri"/>
              <a:cs typeface="Calibri"/>
              <a:sym typeface="Calibri"/>
            </a:endParaRPr>
          </a:p>
        </p:txBody>
      </p:sp>
      <p:sp>
        <p:nvSpPr>
          <p:cNvPr id="4" name="Slide Number Placeholder 3"/>
          <p:cNvSpPr>
            <a:spLocks noGrp="1"/>
          </p:cNvSpPr>
          <p:nvPr>
            <p:ph type="sldNum" sz="quarter" idx="5"/>
          </p:nvPr>
        </p:nvSpPr>
        <p:spPr/>
        <p:txBody>
          <a:bodyPr/>
          <a:lstStyle/>
          <a:p>
            <a:fld id="{C73D8243-46D4-4C4E-9723-CC1931A8E9AB}" type="slidenum">
              <a:rPr lang="en-GB" smtClean="0"/>
              <a:t>9</a:t>
            </a:fld>
            <a:endParaRPr lang="en-GB"/>
          </a:p>
        </p:txBody>
      </p:sp>
    </p:spTree>
    <p:extLst>
      <p:ext uri="{BB962C8B-B14F-4D97-AF65-F5344CB8AC3E}">
        <p14:creationId xmlns:p14="http://schemas.microsoft.com/office/powerpoint/2010/main" val="2232693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00000"/>
              </a:lnSpc>
              <a:spcBef>
                <a:spcPts val="0"/>
              </a:spcBef>
              <a:spcAft>
                <a:spcPts val="0"/>
              </a:spcAft>
              <a:buNone/>
            </a:pPr>
            <a:endParaRPr lang="en-US" sz="1200" b="1" i="1" dirty="0">
              <a:latin typeface="+mn-lt"/>
              <a:ea typeface="Calibri"/>
              <a:cs typeface="Calibri"/>
              <a:sym typeface="Calibri"/>
            </a:endParaRPr>
          </a:p>
        </p:txBody>
      </p:sp>
      <p:sp>
        <p:nvSpPr>
          <p:cNvPr id="4" name="Slide Number Placeholder 3"/>
          <p:cNvSpPr>
            <a:spLocks noGrp="1"/>
          </p:cNvSpPr>
          <p:nvPr>
            <p:ph type="sldNum" sz="quarter" idx="5"/>
          </p:nvPr>
        </p:nvSpPr>
        <p:spPr/>
        <p:txBody>
          <a:bodyPr/>
          <a:lstStyle/>
          <a:p>
            <a:fld id="{C73D8243-46D4-4C4E-9723-CC1931A8E9AB}" type="slidenum">
              <a:rPr lang="en-GB" smtClean="0"/>
              <a:t>10</a:t>
            </a:fld>
            <a:endParaRPr lang="en-GB"/>
          </a:p>
        </p:txBody>
      </p:sp>
    </p:spTree>
    <p:extLst>
      <p:ext uri="{BB962C8B-B14F-4D97-AF65-F5344CB8AC3E}">
        <p14:creationId xmlns:p14="http://schemas.microsoft.com/office/powerpoint/2010/main" val="3709155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D198DFD-CC64-FE44-83BB-764E9FA136DB}"/>
              </a:ext>
            </a:extLst>
          </p:cNvPr>
          <p:cNvSpPr>
            <a:spLocks noGrp="1"/>
          </p:cNvSpPr>
          <p:nvPr>
            <p:ph type="pic" sz="quarter" idx="10"/>
          </p:nvPr>
        </p:nvSpPr>
        <p:spPr>
          <a:xfrm>
            <a:off x="1249680" y="0"/>
            <a:ext cx="5615940" cy="6858000"/>
          </a:xfrm>
          <a:prstGeom prst="parallelogram">
            <a:avLst>
              <a:gd name="adj" fmla="val 30408"/>
            </a:avLst>
          </a:prstGeom>
          <a:noFill/>
        </p:spPr>
        <p:txBody>
          <a:bodyPr/>
          <a:lstStyle/>
          <a:p>
            <a:r>
              <a:rPr lang="en-US"/>
              <a:t>Click icon to add picture</a:t>
            </a:r>
            <a:endParaRPr lang="en-GB"/>
          </a:p>
        </p:txBody>
      </p:sp>
      <p:sp>
        <p:nvSpPr>
          <p:cNvPr id="10" name="Text Placeholder 7">
            <a:extLst>
              <a:ext uri="{FF2B5EF4-FFF2-40B4-BE49-F238E27FC236}">
                <a16:creationId xmlns:a16="http://schemas.microsoft.com/office/drawing/2014/main" id="{C0C6F394-CBBD-9A45-BD25-CAD22F5BA672}"/>
              </a:ext>
            </a:extLst>
          </p:cNvPr>
          <p:cNvSpPr>
            <a:spLocks noGrp="1"/>
          </p:cNvSpPr>
          <p:nvPr>
            <p:ph type="body" sz="quarter" idx="11" hasCustomPrompt="1"/>
          </p:nvPr>
        </p:nvSpPr>
        <p:spPr>
          <a:xfrm>
            <a:off x="5494718" y="761998"/>
            <a:ext cx="4675044" cy="1674710"/>
          </a:xfrm>
          <a:prstGeom prst="rect">
            <a:avLst/>
          </a:prstGeom>
          <a:noFill/>
        </p:spPr>
        <p:txBody>
          <a:bodyPr wrap="square" tIns="36000" bIns="36000" rtlCol="0" anchor="b" anchorCtr="0">
            <a:normAutofit lnSpcReduction="10000"/>
          </a:bodyPr>
          <a:lstStyle>
            <a:lvl1pPr algn="l">
              <a:buNone/>
              <a:defRPr lang="en-GB" sz="5400" spc="100" dirty="0">
                <a:latin typeface="Bebas Neue" panose="020B0606020202050201" pitchFamily="34" charset="77"/>
              </a:defRPr>
            </a:lvl1pPr>
            <a:lvl2pPr>
              <a:buNone/>
              <a:defRPr/>
            </a:lvl2pPr>
            <a:lvl3pPr>
              <a:buNone/>
              <a:defRPr/>
            </a:lvl3pPr>
            <a:lvl4pPr>
              <a:buNone/>
              <a:defRPr/>
            </a:lvl4pPr>
            <a:lvl5pPr>
              <a:buNone/>
              <a:defRPr/>
            </a:lvl5pPr>
          </a:lstStyle>
          <a:p>
            <a:pPr marL="0" lvl="0"/>
            <a:r>
              <a:rPr lang="en-GB" dirty="0"/>
              <a:t>The Main title for the day</a:t>
            </a:r>
          </a:p>
        </p:txBody>
      </p:sp>
      <p:sp>
        <p:nvSpPr>
          <p:cNvPr id="2" name="TextBox 1">
            <a:extLst>
              <a:ext uri="{FF2B5EF4-FFF2-40B4-BE49-F238E27FC236}">
                <a16:creationId xmlns:a16="http://schemas.microsoft.com/office/drawing/2014/main" id="{0E67A2C9-49CF-4171-BE3E-8751CA757303}"/>
              </a:ext>
            </a:extLst>
          </p:cNvPr>
          <p:cNvSpPr txBox="1"/>
          <p:nvPr/>
        </p:nvSpPr>
        <p:spPr>
          <a:xfrm>
            <a:off x="6453669" y="2683436"/>
            <a:ext cx="2806709" cy="2387327"/>
          </a:xfrm>
          <a:prstGeom prst="rect">
            <a:avLst/>
          </a:prstGeom>
          <a:noFill/>
        </p:spPr>
        <p:txBody>
          <a:bodyPr wrap="square" rtlCol="0">
            <a:normAutofit/>
          </a:bodyPr>
          <a:lstStyle/>
          <a:p>
            <a:pPr algn="l">
              <a:lnSpc>
                <a:spcPct val="80000"/>
              </a:lnSpc>
            </a:pPr>
            <a:r>
              <a:rPr lang="en-GB" sz="2000" dirty="0">
                <a:solidFill>
                  <a:schemeClr val="tx1">
                    <a:lumMod val="85000"/>
                    <a:lumOff val="15000"/>
                  </a:schemeClr>
                </a:solidFill>
                <a:latin typeface="Source Sans Pro Light" panose="020B0403030403020204" pitchFamily="34" charset="0"/>
                <a:ea typeface="Source Sans Pro Light" panose="020B0403030403020204" pitchFamily="34" charset="0"/>
              </a:rPr>
              <a:t>Short subtitle with some info</a:t>
            </a:r>
          </a:p>
        </p:txBody>
      </p:sp>
      <p:sp>
        <p:nvSpPr>
          <p:cNvPr id="3" name="Rectangle 2">
            <a:extLst>
              <a:ext uri="{FF2B5EF4-FFF2-40B4-BE49-F238E27FC236}">
                <a16:creationId xmlns:a16="http://schemas.microsoft.com/office/drawing/2014/main" id="{027E6016-5236-416C-926B-2E5049C97F3C}"/>
              </a:ext>
            </a:extLst>
          </p:cNvPr>
          <p:cNvSpPr/>
          <p:nvPr/>
        </p:nvSpPr>
        <p:spPr>
          <a:xfrm>
            <a:off x="6557943" y="2444728"/>
            <a:ext cx="216000" cy="3600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 name="Slide Number Placeholder 3">
            <a:extLst>
              <a:ext uri="{FF2B5EF4-FFF2-40B4-BE49-F238E27FC236}">
                <a16:creationId xmlns:a16="http://schemas.microsoft.com/office/drawing/2014/main" id="{F702D4F8-5AC6-3743-91A4-1CE52C4A088E}"/>
              </a:ext>
            </a:extLst>
          </p:cNvPr>
          <p:cNvSpPr>
            <a:spLocks noGrp="1"/>
          </p:cNvSpPr>
          <p:nvPr>
            <p:ph type="sldNum" sz="quarter" idx="12"/>
          </p:nvPr>
        </p:nvSpPr>
        <p:spPr/>
        <p:txBody>
          <a:bodyPr/>
          <a:lstStyle/>
          <a:p>
            <a:fld id="{6FCB9E9B-BB19-3D44-9030-44F9D4025C20}" type="slidenum">
              <a:rPr lang="en-GB" smtClean="0"/>
              <a:pPr/>
              <a:t>‹#›</a:t>
            </a:fld>
            <a:endParaRPr lang="en-GB" dirty="0"/>
          </a:p>
        </p:txBody>
      </p:sp>
    </p:spTree>
    <p:extLst>
      <p:ext uri="{BB962C8B-B14F-4D97-AF65-F5344CB8AC3E}">
        <p14:creationId xmlns:p14="http://schemas.microsoft.com/office/powerpoint/2010/main" val="2128232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lide">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02D5173-4C77-6549-B919-C3BBC4319B95}"/>
              </a:ext>
            </a:extLst>
          </p:cNvPr>
          <p:cNvSpPr>
            <a:spLocks noGrp="1"/>
          </p:cNvSpPr>
          <p:nvPr>
            <p:ph type="pic" sz="quarter" idx="10"/>
          </p:nvPr>
        </p:nvSpPr>
        <p:spPr>
          <a:xfrm>
            <a:off x="6096000" y="0"/>
            <a:ext cx="3048000" cy="3429000"/>
          </a:xfrm>
          <a:prstGeom prst="rect">
            <a:avLst/>
          </a:prstGeom>
          <a:ln>
            <a:solidFill>
              <a:schemeClr val="bg1"/>
            </a:solidFill>
          </a:ln>
        </p:spPr>
        <p:txBody>
          <a:bodyPr/>
          <a:lstStyle>
            <a:lvl1pPr>
              <a:defRPr>
                <a:solidFill>
                  <a:schemeClr val="bg1"/>
                </a:solidFill>
              </a:defRPr>
            </a:lvl1pPr>
          </a:lstStyle>
          <a:p>
            <a:r>
              <a:rPr lang="en-US"/>
              <a:t>Click icon to add picture</a:t>
            </a:r>
            <a:endParaRPr lang="en-GB"/>
          </a:p>
        </p:txBody>
      </p:sp>
      <p:sp>
        <p:nvSpPr>
          <p:cNvPr id="9" name="Picture Placeholder 7">
            <a:extLst>
              <a:ext uri="{FF2B5EF4-FFF2-40B4-BE49-F238E27FC236}">
                <a16:creationId xmlns:a16="http://schemas.microsoft.com/office/drawing/2014/main" id="{FB199BF4-9758-CE45-B351-EE708835ABD9}"/>
              </a:ext>
            </a:extLst>
          </p:cNvPr>
          <p:cNvSpPr>
            <a:spLocks noGrp="1"/>
          </p:cNvSpPr>
          <p:nvPr>
            <p:ph type="pic" sz="quarter" idx="11"/>
          </p:nvPr>
        </p:nvSpPr>
        <p:spPr>
          <a:xfrm>
            <a:off x="9144000" y="0"/>
            <a:ext cx="3048000" cy="3429000"/>
          </a:xfrm>
          <a:prstGeom prst="rect">
            <a:avLst/>
          </a:prstGeom>
          <a:ln>
            <a:solidFill>
              <a:schemeClr val="bg1"/>
            </a:solidFill>
          </a:ln>
        </p:spPr>
        <p:txBody>
          <a:bodyPr/>
          <a:lstStyle>
            <a:lvl1pPr>
              <a:defRPr>
                <a:solidFill>
                  <a:schemeClr val="bg1"/>
                </a:solidFill>
              </a:defRPr>
            </a:lvl1pPr>
          </a:lstStyle>
          <a:p>
            <a:r>
              <a:rPr lang="en-US"/>
              <a:t>Click icon to add picture</a:t>
            </a:r>
            <a:endParaRPr lang="en-GB"/>
          </a:p>
        </p:txBody>
      </p:sp>
      <p:sp>
        <p:nvSpPr>
          <p:cNvPr id="10" name="Picture Placeholder 7">
            <a:extLst>
              <a:ext uri="{FF2B5EF4-FFF2-40B4-BE49-F238E27FC236}">
                <a16:creationId xmlns:a16="http://schemas.microsoft.com/office/drawing/2014/main" id="{8B2BCA01-7E25-C048-972B-8BDEABB8FE4E}"/>
              </a:ext>
            </a:extLst>
          </p:cNvPr>
          <p:cNvSpPr>
            <a:spLocks noGrp="1"/>
          </p:cNvSpPr>
          <p:nvPr>
            <p:ph type="pic" sz="quarter" idx="12"/>
          </p:nvPr>
        </p:nvSpPr>
        <p:spPr>
          <a:xfrm>
            <a:off x="6096000" y="3442252"/>
            <a:ext cx="3048000" cy="3429000"/>
          </a:xfrm>
          <a:prstGeom prst="rect">
            <a:avLst/>
          </a:prstGeom>
          <a:ln>
            <a:solidFill>
              <a:schemeClr val="bg1"/>
            </a:solidFill>
          </a:ln>
        </p:spPr>
        <p:txBody>
          <a:bodyPr/>
          <a:lstStyle>
            <a:lvl1pPr>
              <a:defRPr>
                <a:solidFill>
                  <a:schemeClr val="bg1"/>
                </a:solidFill>
              </a:defRPr>
            </a:lvl1pPr>
          </a:lstStyle>
          <a:p>
            <a:r>
              <a:rPr lang="en-US"/>
              <a:t>Click icon to add picture</a:t>
            </a:r>
            <a:endParaRPr lang="en-GB"/>
          </a:p>
        </p:txBody>
      </p:sp>
      <p:sp>
        <p:nvSpPr>
          <p:cNvPr id="11" name="Picture Placeholder 7">
            <a:extLst>
              <a:ext uri="{FF2B5EF4-FFF2-40B4-BE49-F238E27FC236}">
                <a16:creationId xmlns:a16="http://schemas.microsoft.com/office/drawing/2014/main" id="{AE2DDEA4-8829-3E49-B06A-7F8BF627AD7D}"/>
              </a:ext>
            </a:extLst>
          </p:cNvPr>
          <p:cNvSpPr>
            <a:spLocks noGrp="1"/>
          </p:cNvSpPr>
          <p:nvPr>
            <p:ph type="pic" sz="quarter" idx="13"/>
          </p:nvPr>
        </p:nvSpPr>
        <p:spPr>
          <a:xfrm>
            <a:off x="9144000" y="3442252"/>
            <a:ext cx="3048000" cy="3429000"/>
          </a:xfrm>
          <a:prstGeom prst="rect">
            <a:avLst/>
          </a:prstGeom>
          <a:ln>
            <a:solidFill>
              <a:schemeClr val="bg1"/>
            </a:solidFill>
          </a:ln>
        </p:spPr>
        <p:txBody>
          <a:bodyPr/>
          <a:lstStyle>
            <a:lvl1pPr>
              <a:defRPr>
                <a:solidFill>
                  <a:schemeClr val="bg1"/>
                </a:solidFill>
              </a:defRPr>
            </a:lvl1pPr>
          </a:lstStyle>
          <a:p>
            <a:r>
              <a:rPr lang="en-US"/>
              <a:t>Click icon to add picture</a:t>
            </a:r>
            <a:endParaRPr lang="en-GB"/>
          </a:p>
        </p:txBody>
      </p:sp>
      <p:sp>
        <p:nvSpPr>
          <p:cNvPr id="12" name="Picture Placeholder 7">
            <a:extLst>
              <a:ext uri="{FF2B5EF4-FFF2-40B4-BE49-F238E27FC236}">
                <a16:creationId xmlns:a16="http://schemas.microsoft.com/office/drawing/2014/main" id="{5268F6E4-138E-9341-99B2-51CFC262875F}"/>
              </a:ext>
            </a:extLst>
          </p:cNvPr>
          <p:cNvSpPr>
            <a:spLocks noGrp="1"/>
          </p:cNvSpPr>
          <p:nvPr>
            <p:ph type="pic" sz="quarter" idx="14"/>
          </p:nvPr>
        </p:nvSpPr>
        <p:spPr>
          <a:xfrm>
            <a:off x="1" y="3442252"/>
            <a:ext cx="3048000" cy="3429000"/>
          </a:xfrm>
          <a:prstGeom prst="rect">
            <a:avLst/>
          </a:prstGeom>
          <a:ln>
            <a:solidFill>
              <a:schemeClr val="bg1"/>
            </a:solidFill>
          </a:ln>
        </p:spPr>
        <p:txBody>
          <a:bodyPr/>
          <a:lstStyle>
            <a:lvl1pPr>
              <a:defRPr>
                <a:solidFill>
                  <a:schemeClr val="bg1"/>
                </a:solidFill>
              </a:defRPr>
            </a:lvl1pPr>
          </a:lstStyle>
          <a:p>
            <a:r>
              <a:rPr lang="en-US"/>
              <a:t>Click icon to add picture</a:t>
            </a:r>
            <a:endParaRPr lang="en-GB" dirty="0"/>
          </a:p>
        </p:txBody>
      </p:sp>
      <p:sp>
        <p:nvSpPr>
          <p:cNvPr id="13" name="Picture Placeholder 7">
            <a:extLst>
              <a:ext uri="{FF2B5EF4-FFF2-40B4-BE49-F238E27FC236}">
                <a16:creationId xmlns:a16="http://schemas.microsoft.com/office/drawing/2014/main" id="{094541B1-4569-EE4B-87A6-847602EEBB07}"/>
              </a:ext>
            </a:extLst>
          </p:cNvPr>
          <p:cNvSpPr>
            <a:spLocks noGrp="1"/>
          </p:cNvSpPr>
          <p:nvPr>
            <p:ph type="pic" sz="quarter" idx="15"/>
          </p:nvPr>
        </p:nvSpPr>
        <p:spPr>
          <a:xfrm>
            <a:off x="3048001" y="3442252"/>
            <a:ext cx="3048000" cy="3429000"/>
          </a:xfrm>
          <a:prstGeom prst="rect">
            <a:avLst/>
          </a:prstGeom>
          <a:ln>
            <a:solidFill>
              <a:schemeClr val="bg1"/>
            </a:solidFill>
          </a:ln>
        </p:spPr>
        <p:txBody>
          <a:bodyPr/>
          <a:lstStyle>
            <a:lvl1pPr>
              <a:defRPr>
                <a:solidFill>
                  <a:schemeClr val="bg1"/>
                </a:solidFill>
              </a:defRPr>
            </a:lvl1pPr>
          </a:lstStyle>
          <a:p>
            <a:r>
              <a:rPr lang="en-US"/>
              <a:t>Click icon to add picture</a:t>
            </a:r>
            <a:endParaRPr lang="en-GB"/>
          </a:p>
        </p:txBody>
      </p:sp>
    </p:spTree>
    <p:extLst>
      <p:ext uri="{BB962C8B-B14F-4D97-AF65-F5344CB8AC3E}">
        <p14:creationId xmlns:p14="http://schemas.microsoft.com/office/powerpoint/2010/main" val="2273384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Image Top Half">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5767C2C9-9AE9-5440-A41A-450FA9BB6D0C}"/>
              </a:ext>
            </a:extLst>
          </p:cNvPr>
          <p:cNvSpPr>
            <a:spLocks noGrp="1" noChangeAspect="1"/>
          </p:cNvSpPr>
          <p:nvPr>
            <p:ph type="pic" sz="quarter" idx="10" hasCustomPrompt="1"/>
          </p:nvPr>
        </p:nvSpPr>
        <p:spPr>
          <a:xfrm>
            <a:off x="0" y="0"/>
            <a:ext cx="12192000" cy="3429000"/>
          </a:xfrm>
          <a:prstGeom prst="rect">
            <a:avLst/>
          </a:prstGeom>
        </p:spPr>
        <p:txBody>
          <a:bodyPr/>
          <a:lstStyle>
            <a:lvl1pPr algn="ctr">
              <a:buNone/>
              <a:defRPr sz="2000"/>
            </a:lvl1pPr>
          </a:lstStyle>
          <a:p>
            <a:r>
              <a:rPr lang="en-GB" dirty="0"/>
              <a:t>Click the button to choose an image.</a:t>
            </a:r>
          </a:p>
        </p:txBody>
      </p:sp>
      <p:sp>
        <p:nvSpPr>
          <p:cNvPr id="12" name="Text Placeholder 7">
            <a:extLst>
              <a:ext uri="{FF2B5EF4-FFF2-40B4-BE49-F238E27FC236}">
                <a16:creationId xmlns:a16="http://schemas.microsoft.com/office/drawing/2014/main" id="{DE8C2CD3-55D3-BF44-B914-532105E77B31}"/>
              </a:ext>
            </a:extLst>
          </p:cNvPr>
          <p:cNvSpPr txBox="1">
            <a:spLocks/>
          </p:cNvSpPr>
          <p:nvPr/>
        </p:nvSpPr>
        <p:spPr>
          <a:xfrm>
            <a:off x="828334" y="4524818"/>
            <a:ext cx="2422088" cy="665831"/>
          </a:xfrm>
          <a:prstGeom prst="rect">
            <a:avLst/>
          </a:prstGeom>
          <a:noFill/>
        </p:spPr>
        <p:txBody>
          <a:bodyPr wrap="square" rtlCol="0" anchor="t" anchorCtr="0">
            <a:normAutofit/>
          </a:bodyPr>
          <a:lstStyle>
            <a:lvl1pPr marL="228600" indent="-228600" algn="ctr" defTabSz="914400" rtl="0" eaLnBrk="1" latinLnBrk="0" hangingPunct="1">
              <a:lnSpc>
                <a:spcPct val="100000"/>
              </a:lnSpc>
              <a:spcBef>
                <a:spcPts val="1000"/>
              </a:spcBef>
              <a:buFont typeface="Arial" panose="020B0604020202020204" pitchFamily="34" charset="0"/>
              <a:buNone/>
              <a:defRPr lang="en-GB" sz="2400" kern="1200" spc="100" dirty="0">
                <a:solidFill>
                  <a:schemeClr val="tx1">
                    <a:lumMod val="75000"/>
                    <a:lumOff val="25000"/>
                  </a:schemeClr>
                </a:solidFill>
                <a:latin typeface="Bebas Neue" panose="020B0606020202050201"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10000"/>
              </a:lnSpc>
            </a:pPr>
            <a:r>
              <a:rPr lang="en-ZA" dirty="0">
                <a:solidFill>
                  <a:schemeClr val="bg1"/>
                </a:solidFill>
              </a:rPr>
              <a:t>Main Point 1</a:t>
            </a:r>
          </a:p>
        </p:txBody>
      </p:sp>
      <p:sp>
        <p:nvSpPr>
          <p:cNvPr id="13" name="Text Placeholder 7">
            <a:extLst>
              <a:ext uri="{FF2B5EF4-FFF2-40B4-BE49-F238E27FC236}">
                <a16:creationId xmlns:a16="http://schemas.microsoft.com/office/drawing/2014/main" id="{DDE08A6F-CC5E-1645-ACB3-7EB0E8B6A5BD}"/>
              </a:ext>
            </a:extLst>
          </p:cNvPr>
          <p:cNvSpPr txBox="1">
            <a:spLocks/>
          </p:cNvSpPr>
          <p:nvPr/>
        </p:nvSpPr>
        <p:spPr>
          <a:xfrm>
            <a:off x="899574" y="5275191"/>
            <a:ext cx="2279609" cy="1035959"/>
          </a:xfrm>
          <a:prstGeom prst="rect">
            <a:avLst/>
          </a:prstGeom>
          <a:noFill/>
        </p:spPr>
        <p:txBody>
          <a:bodyPr wrap="square" rtlCol="0" anchor="t" anchorCtr="0">
            <a:normAutofit/>
          </a:bodyPr>
          <a:lstStyle>
            <a:lvl1pPr marL="228600" indent="-228600" algn="ctr" defTabSz="914400" rtl="0" eaLnBrk="1" latinLnBrk="0" hangingPunct="1">
              <a:lnSpc>
                <a:spcPct val="90000"/>
              </a:lnSpc>
              <a:spcBef>
                <a:spcPts val="1000"/>
              </a:spcBef>
              <a:buFont typeface="Arial" panose="020B0604020202020204" pitchFamily="34" charset="0"/>
              <a:buNone/>
              <a:defRPr lang="en-GB" sz="1600" kern="1200" spc="40" dirty="0">
                <a:solidFill>
                  <a:schemeClr val="tx1">
                    <a:lumMod val="75000"/>
                    <a:lumOff val="25000"/>
                  </a:schemeClr>
                </a:solidFill>
                <a:latin typeface="Source Sans Pro Light" panose="020B0403030403020204" pitchFamily="34" charset="0"/>
                <a:ea typeface="Source Sans Pro Light" panose="020B04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ZA" b="0" i="0" dirty="0">
                <a:solidFill>
                  <a:schemeClr val="bg1"/>
                </a:solidFill>
                <a:latin typeface="Source Sans Pro" panose="020B0503030403020204" pitchFamily="34" charset="0"/>
                <a:ea typeface="Source Sans Pro" panose="020B0503030403020204" pitchFamily="34" charset="0"/>
              </a:rPr>
              <a:t>Details about main point 1.</a:t>
            </a:r>
          </a:p>
        </p:txBody>
      </p:sp>
      <p:sp>
        <p:nvSpPr>
          <p:cNvPr id="14" name="Text Placeholder 7">
            <a:extLst>
              <a:ext uri="{FF2B5EF4-FFF2-40B4-BE49-F238E27FC236}">
                <a16:creationId xmlns:a16="http://schemas.microsoft.com/office/drawing/2014/main" id="{B4FB7349-E7BD-6346-B5D7-B205A2375A92}"/>
              </a:ext>
            </a:extLst>
          </p:cNvPr>
          <p:cNvSpPr txBox="1">
            <a:spLocks/>
          </p:cNvSpPr>
          <p:nvPr/>
        </p:nvSpPr>
        <p:spPr>
          <a:xfrm>
            <a:off x="4888277" y="4524818"/>
            <a:ext cx="2422088" cy="665831"/>
          </a:xfrm>
          <a:prstGeom prst="rect">
            <a:avLst/>
          </a:prstGeom>
          <a:noFill/>
        </p:spPr>
        <p:txBody>
          <a:bodyPr wrap="square" rtlCol="0" anchor="t" anchorCtr="0">
            <a:normAutofit/>
          </a:bodyPr>
          <a:lstStyle>
            <a:lvl1pPr marL="228600" indent="-228600" algn="ctr" defTabSz="914400" rtl="0" eaLnBrk="1" latinLnBrk="0" hangingPunct="1">
              <a:lnSpc>
                <a:spcPct val="100000"/>
              </a:lnSpc>
              <a:spcBef>
                <a:spcPts val="1000"/>
              </a:spcBef>
              <a:buFont typeface="Arial" panose="020B0604020202020204" pitchFamily="34" charset="0"/>
              <a:buNone/>
              <a:defRPr lang="en-GB" sz="2400" kern="1200" spc="100" dirty="0">
                <a:solidFill>
                  <a:schemeClr val="tx1">
                    <a:lumMod val="75000"/>
                    <a:lumOff val="25000"/>
                  </a:schemeClr>
                </a:solidFill>
                <a:latin typeface="Bebas Neue" panose="020B0606020202050201"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10000"/>
              </a:lnSpc>
            </a:pPr>
            <a:r>
              <a:rPr lang="en-ZA" dirty="0">
                <a:solidFill>
                  <a:schemeClr val="bg1"/>
                </a:solidFill>
              </a:rPr>
              <a:t>Main Point 2</a:t>
            </a:r>
          </a:p>
        </p:txBody>
      </p:sp>
      <p:sp>
        <p:nvSpPr>
          <p:cNvPr id="15" name="Text Placeholder 7">
            <a:extLst>
              <a:ext uri="{FF2B5EF4-FFF2-40B4-BE49-F238E27FC236}">
                <a16:creationId xmlns:a16="http://schemas.microsoft.com/office/drawing/2014/main" id="{4EEB916F-A84E-5A45-A583-903330C2B490}"/>
              </a:ext>
            </a:extLst>
          </p:cNvPr>
          <p:cNvSpPr txBox="1">
            <a:spLocks/>
          </p:cNvSpPr>
          <p:nvPr/>
        </p:nvSpPr>
        <p:spPr>
          <a:xfrm>
            <a:off x="4959517" y="5275191"/>
            <a:ext cx="2279609" cy="1035959"/>
          </a:xfrm>
          <a:prstGeom prst="rect">
            <a:avLst/>
          </a:prstGeom>
          <a:noFill/>
        </p:spPr>
        <p:txBody>
          <a:bodyPr wrap="square" rtlCol="0" anchor="t" anchorCtr="0">
            <a:normAutofit/>
          </a:bodyPr>
          <a:lstStyle>
            <a:lvl1pPr marL="228600" indent="-228600" algn="ctr" defTabSz="914400" rtl="0" eaLnBrk="1" latinLnBrk="0" hangingPunct="1">
              <a:lnSpc>
                <a:spcPct val="90000"/>
              </a:lnSpc>
              <a:spcBef>
                <a:spcPts val="1000"/>
              </a:spcBef>
              <a:buFont typeface="Arial" panose="020B0604020202020204" pitchFamily="34" charset="0"/>
              <a:buNone/>
              <a:defRPr lang="en-GB" sz="1600" kern="1200" spc="40" dirty="0">
                <a:solidFill>
                  <a:schemeClr val="tx1">
                    <a:lumMod val="75000"/>
                    <a:lumOff val="25000"/>
                  </a:schemeClr>
                </a:solidFill>
                <a:latin typeface="Source Sans Pro Light" panose="020B0403030403020204" pitchFamily="34" charset="0"/>
                <a:ea typeface="Source Sans Pro Light" panose="020B04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ZA" b="0" i="0" dirty="0">
                <a:solidFill>
                  <a:schemeClr val="bg1"/>
                </a:solidFill>
                <a:latin typeface="Source Sans Pro" panose="020B0503030403020204" pitchFamily="34" charset="0"/>
                <a:ea typeface="Source Sans Pro" panose="020B0503030403020204" pitchFamily="34" charset="0"/>
              </a:rPr>
              <a:t>Details about main point 2.</a:t>
            </a:r>
          </a:p>
        </p:txBody>
      </p:sp>
      <p:sp>
        <p:nvSpPr>
          <p:cNvPr id="16" name="Text Placeholder 7">
            <a:extLst>
              <a:ext uri="{FF2B5EF4-FFF2-40B4-BE49-F238E27FC236}">
                <a16:creationId xmlns:a16="http://schemas.microsoft.com/office/drawing/2014/main" id="{C16E7304-DD97-D24B-A311-E19B9E4866CD}"/>
              </a:ext>
            </a:extLst>
          </p:cNvPr>
          <p:cNvSpPr txBox="1">
            <a:spLocks/>
          </p:cNvSpPr>
          <p:nvPr/>
        </p:nvSpPr>
        <p:spPr>
          <a:xfrm>
            <a:off x="8948220" y="4524818"/>
            <a:ext cx="2422088" cy="665831"/>
          </a:xfrm>
          <a:prstGeom prst="rect">
            <a:avLst/>
          </a:prstGeom>
          <a:noFill/>
        </p:spPr>
        <p:txBody>
          <a:bodyPr wrap="square" rtlCol="0" anchor="t" anchorCtr="0">
            <a:normAutofit/>
          </a:bodyPr>
          <a:lstStyle>
            <a:lvl1pPr marL="228600" indent="-228600" algn="ctr" defTabSz="914400" rtl="0" eaLnBrk="1" latinLnBrk="0" hangingPunct="1">
              <a:lnSpc>
                <a:spcPct val="100000"/>
              </a:lnSpc>
              <a:spcBef>
                <a:spcPts val="1000"/>
              </a:spcBef>
              <a:buFont typeface="Arial" panose="020B0604020202020204" pitchFamily="34" charset="0"/>
              <a:buNone/>
              <a:defRPr lang="en-GB" sz="2400" kern="1200" spc="100" dirty="0">
                <a:solidFill>
                  <a:schemeClr val="tx1">
                    <a:lumMod val="75000"/>
                    <a:lumOff val="25000"/>
                  </a:schemeClr>
                </a:solidFill>
                <a:latin typeface="Bebas Neue" panose="020B0606020202050201"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10000"/>
              </a:lnSpc>
            </a:pPr>
            <a:r>
              <a:rPr lang="en-ZA" dirty="0">
                <a:solidFill>
                  <a:schemeClr val="bg1"/>
                </a:solidFill>
              </a:rPr>
              <a:t>Main Point 3</a:t>
            </a:r>
          </a:p>
        </p:txBody>
      </p:sp>
      <p:sp>
        <p:nvSpPr>
          <p:cNvPr id="17" name="Text Placeholder 7">
            <a:extLst>
              <a:ext uri="{FF2B5EF4-FFF2-40B4-BE49-F238E27FC236}">
                <a16:creationId xmlns:a16="http://schemas.microsoft.com/office/drawing/2014/main" id="{8D51ECB9-E307-E548-8B79-AF0535956C45}"/>
              </a:ext>
            </a:extLst>
          </p:cNvPr>
          <p:cNvSpPr txBox="1">
            <a:spLocks/>
          </p:cNvSpPr>
          <p:nvPr/>
        </p:nvSpPr>
        <p:spPr>
          <a:xfrm>
            <a:off x="9019460" y="5275191"/>
            <a:ext cx="2279609" cy="1035959"/>
          </a:xfrm>
          <a:prstGeom prst="rect">
            <a:avLst/>
          </a:prstGeom>
          <a:noFill/>
        </p:spPr>
        <p:txBody>
          <a:bodyPr wrap="square" rtlCol="0" anchor="t" anchorCtr="0">
            <a:normAutofit/>
          </a:bodyPr>
          <a:lstStyle>
            <a:lvl1pPr marL="228600" indent="-228600" algn="ctr" defTabSz="914400" rtl="0" eaLnBrk="1" latinLnBrk="0" hangingPunct="1">
              <a:lnSpc>
                <a:spcPct val="90000"/>
              </a:lnSpc>
              <a:spcBef>
                <a:spcPts val="1000"/>
              </a:spcBef>
              <a:buFont typeface="Arial" panose="020B0604020202020204" pitchFamily="34" charset="0"/>
              <a:buNone/>
              <a:defRPr lang="en-GB" sz="1600" kern="1200" spc="40" dirty="0">
                <a:solidFill>
                  <a:schemeClr val="tx1">
                    <a:lumMod val="75000"/>
                    <a:lumOff val="25000"/>
                  </a:schemeClr>
                </a:solidFill>
                <a:latin typeface="Source Sans Pro Light" panose="020B0403030403020204" pitchFamily="34" charset="0"/>
                <a:ea typeface="Source Sans Pro Light" panose="020B04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ZA" b="0" i="0" dirty="0">
                <a:solidFill>
                  <a:schemeClr val="bg1"/>
                </a:solidFill>
                <a:latin typeface="Source Sans Pro" panose="020B0503030403020204" pitchFamily="34" charset="0"/>
                <a:ea typeface="Source Sans Pro" panose="020B0503030403020204" pitchFamily="34" charset="0"/>
              </a:rPr>
              <a:t>Details about main point 3.</a:t>
            </a:r>
          </a:p>
        </p:txBody>
      </p:sp>
    </p:spTree>
    <p:extLst>
      <p:ext uri="{BB962C8B-B14F-4D97-AF65-F5344CB8AC3E}">
        <p14:creationId xmlns:p14="http://schemas.microsoft.com/office/powerpoint/2010/main" val="3084722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ight Large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06D464A3-D8B3-4412-8C60-C0D2AF368A47}"/>
              </a:ext>
            </a:extLst>
          </p:cNvPr>
          <p:cNvSpPr>
            <a:spLocks noGrp="1" noChangeAspect="1"/>
          </p:cNvSpPr>
          <p:nvPr>
            <p:ph type="pic" sz="quarter" idx="10"/>
          </p:nvPr>
        </p:nvSpPr>
        <p:spPr>
          <a:xfrm>
            <a:off x="3836988" y="0"/>
            <a:ext cx="8355012" cy="6870700"/>
          </a:xfrm>
          <a:prstGeom prst="rect">
            <a:avLst/>
          </a:prstGeom>
        </p:spPr>
        <p:txBody>
          <a:bodyPr/>
          <a:lstStyle/>
          <a:p>
            <a:r>
              <a:rPr lang="en-US"/>
              <a:t>Click icon to add picture</a:t>
            </a:r>
            <a:endParaRPr lang="en-ZA" dirty="0"/>
          </a:p>
        </p:txBody>
      </p:sp>
    </p:spTree>
    <p:extLst>
      <p:ext uri="{BB962C8B-B14F-4D97-AF65-F5344CB8AC3E}">
        <p14:creationId xmlns:p14="http://schemas.microsoft.com/office/powerpoint/2010/main" val="4784159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ull Screen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58AE70EA-39D3-4E42-9FDD-DB46936435C2}"/>
              </a:ext>
            </a:extLst>
          </p:cNvPr>
          <p:cNvSpPr>
            <a:spLocks noGrp="1" noChangeAspect="1"/>
          </p:cNvSpPr>
          <p:nvPr>
            <p:ph type="pic" sz="quarter" idx="10"/>
          </p:nvPr>
        </p:nvSpPr>
        <p:spPr>
          <a:xfrm>
            <a:off x="0" y="0"/>
            <a:ext cx="12192000" cy="6858000"/>
          </a:xfrm>
          <a:prstGeom prst="rect">
            <a:avLst/>
          </a:prstGeom>
        </p:spPr>
        <p:txBody>
          <a:bodyPr/>
          <a:lstStyle/>
          <a:p>
            <a:r>
              <a:rPr lang="en-US"/>
              <a:t>Click icon to add picture</a:t>
            </a:r>
            <a:endParaRPr lang="en-ZA"/>
          </a:p>
        </p:txBody>
      </p:sp>
    </p:spTree>
    <p:extLst>
      <p:ext uri="{BB962C8B-B14F-4D97-AF65-F5344CB8AC3E}">
        <p14:creationId xmlns:p14="http://schemas.microsoft.com/office/powerpoint/2010/main" val="212132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DE11D24-1C97-3B4A-9643-23EF5F7A3CFA}"/>
              </a:ext>
            </a:extLst>
          </p:cNvPr>
          <p:cNvSpPr>
            <a:spLocks noGrp="1" noChangeAspect="1"/>
          </p:cNvSpPr>
          <p:nvPr>
            <p:ph type="pic" sz="quarter" idx="10" hasCustomPrompt="1"/>
          </p:nvPr>
        </p:nvSpPr>
        <p:spPr>
          <a:xfrm>
            <a:off x="0" y="0"/>
            <a:ext cx="12192000" cy="3995738"/>
          </a:xfrm>
          <a:prstGeom prst="rect">
            <a:avLst/>
          </a:prstGeom>
        </p:spPr>
        <p:txBody>
          <a:bodyPr/>
          <a:lstStyle>
            <a:lvl1pPr algn="ctr">
              <a:buNone/>
              <a:defRPr/>
            </a:lvl1pPr>
          </a:lstStyle>
          <a:p>
            <a:r>
              <a:rPr lang="en-GB" dirty="0"/>
              <a:t>Click to insert image</a:t>
            </a:r>
          </a:p>
        </p:txBody>
      </p:sp>
    </p:spTree>
    <p:extLst>
      <p:ext uri="{BB962C8B-B14F-4D97-AF65-F5344CB8AC3E}">
        <p14:creationId xmlns:p14="http://schemas.microsoft.com/office/powerpoint/2010/main" val="4230995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78478341-F2C4-884B-AEA5-849EDAC543B5}"/>
              </a:ext>
            </a:extLst>
          </p:cNvPr>
          <p:cNvSpPr>
            <a:spLocks noGrp="1" noChangeAspect="1"/>
          </p:cNvSpPr>
          <p:nvPr>
            <p:ph type="pic" sz="quarter" idx="10" hasCustomPrompt="1"/>
          </p:nvPr>
        </p:nvSpPr>
        <p:spPr>
          <a:xfrm>
            <a:off x="3722688" y="0"/>
            <a:ext cx="8469312" cy="4702175"/>
          </a:xfrm>
          <a:prstGeom prst="rect">
            <a:avLst/>
          </a:prstGeom>
        </p:spPr>
        <p:txBody>
          <a:bodyPr/>
          <a:lstStyle>
            <a:lvl1pPr algn="ctr">
              <a:buNone/>
              <a:defRPr/>
            </a:lvl1pPr>
          </a:lstStyle>
          <a:p>
            <a:r>
              <a:rPr lang="en-GB" dirty="0"/>
              <a:t>Click to insert an image</a:t>
            </a:r>
          </a:p>
        </p:txBody>
      </p:sp>
    </p:spTree>
    <p:extLst>
      <p:ext uri="{BB962C8B-B14F-4D97-AF65-F5344CB8AC3E}">
        <p14:creationId xmlns:p14="http://schemas.microsoft.com/office/powerpoint/2010/main" val="34632951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5D5D6CF-DCCB-B841-B171-311DBBB1D4EE}"/>
              </a:ext>
            </a:extLst>
          </p:cNvPr>
          <p:cNvSpPr>
            <a:spLocks noGrp="1"/>
          </p:cNvSpPr>
          <p:nvPr>
            <p:ph type="pic" sz="quarter" idx="10"/>
          </p:nvPr>
        </p:nvSpPr>
        <p:spPr>
          <a:xfrm>
            <a:off x="4366855" y="0"/>
            <a:ext cx="7907337" cy="3429000"/>
          </a:xfrm>
          <a:prstGeom prst="rect">
            <a:avLst/>
          </a:prstGeom>
        </p:spPr>
        <p:txBody>
          <a:bodyPr/>
          <a:lstStyle/>
          <a:p>
            <a:r>
              <a:rPr lang="en-US"/>
              <a:t>Click icon to add picture</a:t>
            </a:r>
            <a:endParaRPr lang="en-GB"/>
          </a:p>
        </p:txBody>
      </p:sp>
      <p:sp>
        <p:nvSpPr>
          <p:cNvPr id="8" name="Picture Placeholder 7">
            <a:extLst>
              <a:ext uri="{FF2B5EF4-FFF2-40B4-BE49-F238E27FC236}">
                <a16:creationId xmlns:a16="http://schemas.microsoft.com/office/drawing/2014/main" id="{F64BAD4A-7C60-B148-96C5-87129C9ED6C4}"/>
              </a:ext>
            </a:extLst>
          </p:cNvPr>
          <p:cNvSpPr>
            <a:spLocks noGrp="1"/>
          </p:cNvSpPr>
          <p:nvPr>
            <p:ph type="pic" sz="quarter" idx="11"/>
          </p:nvPr>
        </p:nvSpPr>
        <p:spPr>
          <a:xfrm>
            <a:off x="4363680" y="3441700"/>
            <a:ext cx="7910512" cy="3416300"/>
          </a:xfrm>
          <a:prstGeom prst="rect">
            <a:avLst/>
          </a:prstGeom>
        </p:spPr>
        <p:txBody>
          <a:bodyPr/>
          <a:lstStyle/>
          <a:p>
            <a:r>
              <a:rPr lang="en-US"/>
              <a:t>Click icon to add picture</a:t>
            </a:r>
            <a:endParaRPr lang="en-GB"/>
          </a:p>
        </p:txBody>
      </p:sp>
    </p:spTree>
    <p:extLst>
      <p:ext uri="{BB962C8B-B14F-4D97-AF65-F5344CB8AC3E}">
        <p14:creationId xmlns:p14="http://schemas.microsoft.com/office/powerpoint/2010/main" val="18242722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8_Custom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67C26344-D291-BB42-9FFD-DB3741254710}"/>
              </a:ext>
            </a:extLst>
          </p:cNvPr>
          <p:cNvSpPr>
            <a:spLocks noGrp="1"/>
          </p:cNvSpPr>
          <p:nvPr>
            <p:ph type="pic" sz="quarter" idx="10"/>
          </p:nvPr>
        </p:nvSpPr>
        <p:spPr>
          <a:xfrm>
            <a:off x="654050" y="2361067"/>
            <a:ext cx="3276600" cy="3416300"/>
          </a:xfrm>
          <a:prstGeom prst="rect">
            <a:avLst/>
          </a:prstGeom>
        </p:spPr>
        <p:txBody>
          <a:bodyPr/>
          <a:lstStyle/>
          <a:p>
            <a:r>
              <a:rPr lang="en-US"/>
              <a:t>Click icon to add picture</a:t>
            </a:r>
            <a:endParaRPr lang="en-GB" dirty="0"/>
          </a:p>
        </p:txBody>
      </p:sp>
      <p:sp>
        <p:nvSpPr>
          <p:cNvPr id="16" name="Picture Placeholder 14">
            <a:extLst>
              <a:ext uri="{FF2B5EF4-FFF2-40B4-BE49-F238E27FC236}">
                <a16:creationId xmlns:a16="http://schemas.microsoft.com/office/drawing/2014/main" id="{357FE136-89AC-9E4A-A51C-0CBE25506C4B}"/>
              </a:ext>
            </a:extLst>
          </p:cNvPr>
          <p:cNvSpPr>
            <a:spLocks noGrp="1"/>
          </p:cNvSpPr>
          <p:nvPr>
            <p:ph type="pic" sz="quarter" idx="11"/>
          </p:nvPr>
        </p:nvSpPr>
        <p:spPr>
          <a:xfrm>
            <a:off x="4419023" y="2361067"/>
            <a:ext cx="3276600" cy="3416300"/>
          </a:xfrm>
          <a:prstGeom prst="rect">
            <a:avLst/>
          </a:prstGeom>
        </p:spPr>
        <p:txBody>
          <a:bodyPr/>
          <a:lstStyle/>
          <a:p>
            <a:r>
              <a:rPr lang="en-US"/>
              <a:t>Click icon to add picture</a:t>
            </a:r>
            <a:endParaRPr lang="en-GB"/>
          </a:p>
        </p:txBody>
      </p:sp>
      <p:sp>
        <p:nvSpPr>
          <p:cNvPr id="17" name="Picture Placeholder 14">
            <a:extLst>
              <a:ext uri="{FF2B5EF4-FFF2-40B4-BE49-F238E27FC236}">
                <a16:creationId xmlns:a16="http://schemas.microsoft.com/office/drawing/2014/main" id="{7952FE96-0FB3-1B4C-98FA-ADEC8D16EF47}"/>
              </a:ext>
            </a:extLst>
          </p:cNvPr>
          <p:cNvSpPr>
            <a:spLocks noGrp="1"/>
          </p:cNvSpPr>
          <p:nvPr>
            <p:ph type="pic" sz="quarter" idx="12"/>
          </p:nvPr>
        </p:nvSpPr>
        <p:spPr>
          <a:xfrm>
            <a:off x="8183996" y="2361067"/>
            <a:ext cx="3276600" cy="3416300"/>
          </a:xfrm>
          <a:prstGeom prst="rect">
            <a:avLst/>
          </a:prstGeom>
        </p:spPr>
        <p:txBody>
          <a:bodyPr/>
          <a:lstStyle/>
          <a:p>
            <a:r>
              <a:rPr lang="en-US"/>
              <a:t>Click icon to add picture</a:t>
            </a:r>
            <a:endParaRPr lang="en-GB"/>
          </a:p>
        </p:txBody>
      </p:sp>
    </p:spTree>
    <p:extLst>
      <p:ext uri="{BB962C8B-B14F-4D97-AF65-F5344CB8AC3E}">
        <p14:creationId xmlns:p14="http://schemas.microsoft.com/office/powerpoint/2010/main" val="38855234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_Title Slide Im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0788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_Title Slide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5217A94-716F-437A-A7D3-97C9D2CCFD9B}"/>
              </a:ext>
            </a:extLst>
          </p:cNvPr>
          <p:cNvSpPr>
            <a:spLocks noGrp="1"/>
          </p:cNvSpPr>
          <p:nvPr>
            <p:ph type="pic" sz="quarter" idx="10"/>
          </p:nvPr>
        </p:nvSpPr>
        <p:spPr>
          <a:xfrm>
            <a:off x="654050" y="2033837"/>
            <a:ext cx="3276600" cy="3025775"/>
          </a:xfrm>
          <a:prstGeom prst="rect">
            <a:avLst/>
          </a:prstGeom>
        </p:spPr>
        <p:txBody>
          <a:bodyPr/>
          <a:lstStyle/>
          <a:p>
            <a:r>
              <a:rPr lang="en-US"/>
              <a:t>Click icon to add picture</a:t>
            </a:r>
            <a:endParaRPr lang="en-ZA"/>
          </a:p>
        </p:txBody>
      </p:sp>
      <p:sp>
        <p:nvSpPr>
          <p:cNvPr id="11" name="Picture Placeholder 10">
            <a:extLst>
              <a:ext uri="{FF2B5EF4-FFF2-40B4-BE49-F238E27FC236}">
                <a16:creationId xmlns:a16="http://schemas.microsoft.com/office/drawing/2014/main" id="{891BD225-8DB3-46BD-9612-BD8A9189FAC6}"/>
              </a:ext>
            </a:extLst>
          </p:cNvPr>
          <p:cNvSpPr>
            <a:spLocks noGrp="1"/>
          </p:cNvSpPr>
          <p:nvPr>
            <p:ph type="pic" sz="quarter" idx="11"/>
          </p:nvPr>
        </p:nvSpPr>
        <p:spPr>
          <a:xfrm>
            <a:off x="4457700" y="2022724"/>
            <a:ext cx="3276600" cy="3025775"/>
          </a:xfrm>
          <a:prstGeom prst="rect">
            <a:avLst/>
          </a:prstGeom>
        </p:spPr>
        <p:txBody>
          <a:bodyPr/>
          <a:lstStyle/>
          <a:p>
            <a:r>
              <a:rPr lang="en-US"/>
              <a:t>Click icon to add picture</a:t>
            </a:r>
            <a:endParaRPr lang="en-ZA"/>
          </a:p>
        </p:txBody>
      </p:sp>
      <p:sp>
        <p:nvSpPr>
          <p:cNvPr id="13" name="Picture Placeholder 12">
            <a:extLst>
              <a:ext uri="{FF2B5EF4-FFF2-40B4-BE49-F238E27FC236}">
                <a16:creationId xmlns:a16="http://schemas.microsoft.com/office/drawing/2014/main" id="{588269DE-A9A6-4B59-A731-A5CA467841A7}"/>
              </a:ext>
            </a:extLst>
          </p:cNvPr>
          <p:cNvSpPr>
            <a:spLocks noGrp="1"/>
          </p:cNvSpPr>
          <p:nvPr>
            <p:ph type="pic" sz="quarter" idx="12"/>
          </p:nvPr>
        </p:nvSpPr>
        <p:spPr>
          <a:xfrm>
            <a:off x="8185150" y="2022724"/>
            <a:ext cx="3290888" cy="3025775"/>
          </a:xfrm>
          <a:prstGeom prst="rect">
            <a:avLst/>
          </a:prstGeom>
        </p:spPr>
        <p:txBody>
          <a:bodyPr/>
          <a:lstStyle/>
          <a:p>
            <a:r>
              <a:rPr lang="en-US"/>
              <a:t>Click icon to add picture</a:t>
            </a:r>
            <a:endParaRPr lang="en-ZA" dirty="0"/>
          </a:p>
        </p:txBody>
      </p:sp>
    </p:spTree>
    <p:extLst>
      <p:ext uri="{BB962C8B-B14F-4D97-AF65-F5344CB8AC3E}">
        <p14:creationId xmlns:p14="http://schemas.microsoft.com/office/powerpoint/2010/main" val="591461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lide Image">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D198DFD-CC64-FE44-83BB-764E9FA136DB}"/>
              </a:ext>
            </a:extLst>
          </p:cNvPr>
          <p:cNvSpPr>
            <a:spLocks noGrp="1"/>
          </p:cNvSpPr>
          <p:nvPr>
            <p:ph type="pic" sz="quarter" idx="10"/>
          </p:nvPr>
        </p:nvSpPr>
        <p:spPr>
          <a:xfrm>
            <a:off x="-1" y="0"/>
            <a:ext cx="7119257" cy="6858000"/>
          </a:xfrm>
          <a:prstGeom prst="parallelogram">
            <a:avLst>
              <a:gd name="adj" fmla="val 30408"/>
            </a:avLst>
          </a:prstGeom>
          <a:noFill/>
          <a:effectLst>
            <a:outerShdw blurRad="254000" dist="101600" algn="l" rotWithShape="0">
              <a:prstClr val="black">
                <a:alpha val="25000"/>
              </a:prstClr>
            </a:outerShdw>
          </a:effectLst>
        </p:spPr>
        <p:txBody>
          <a:bodyPr/>
          <a:lstStyle>
            <a:lvl1pPr algn="r">
              <a:buNone/>
              <a:defRPr>
                <a:solidFill>
                  <a:schemeClr val="bg1"/>
                </a:solidFill>
              </a:defRPr>
            </a:lvl1pPr>
          </a:lstStyle>
          <a:p>
            <a:r>
              <a:rPr lang="en-US"/>
              <a:t>Click icon to add picture</a:t>
            </a:r>
            <a:endParaRPr lang="en-GB" dirty="0"/>
          </a:p>
        </p:txBody>
      </p:sp>
      <p:pic>
        <p:nvPicPr>
          <p:cNvPr id="14" name="Picture 13">
            <a:extLst>
              <a:ext uri="{FF2B5EF4-FFF2-40B4-BE49-F238E27FC236}">
                <a16:creationId xmlns:a16="http://schemas.microsoft.com/office/drawing/2014/main" id="{B4801888-6765-444C-9C94-1177B3E1CC2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362463" y="6260258"/>
            <a:ext cx="862185" cy="540000"/>
          </a:xfrm>
          <a:prstGeom prst="rect">
            <a:avLst/>
          </a:prstGeom>
        </p:spPr>
      </p:pic>
    </p:spTree>
    <p:extLst>
      <p:ext uri="{BB962C8B-B14F-4D97-AF65-F5344CB8AC3E}">
        <p14:creationId xmlns:p14="http://schemas.microsoft.com/office/powerpoint/2010/main" val="2628698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5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D198DFD-CC64-FE44-83BB-764E9FA136DB}"/>
              </a:ext>
            </a:extLst>
          </p:cNvPr>
          <p:cNvSpPr>
            <a:spLocks noGrp="1"/>
          </p:cNvSpPr>
          <p:nvPr>
            <p:ph type="pic" sz="quarter" idx="10"/>
          </p:nvPr>
        </p:nvSpPr>
        <p:spPr>
          <a:xfrm>
            <a:off x="-688769" y="0"/>
            <a:ext cx="7808026" cy="6858000"/>
          </a:xfrm>
          <a:prstGeom prst="parallelogram">
            <a:avLst>
              <a:gd name="adj" fmla="val 30408"/>
            </a:avLst>
          </a:prstGeom>
          <a:noFill/>
        </p:spPr>
        <p:txBody>
          <a:bodyPr/>
          <a:lstStyle>
            <a:lvl1pPr algn="r">
              <a:buNone/>
              <a:defRPr/>
            </a:lvl1pPr>
          </a:lstStyle>
          <a:p>
            <a:r>
              <a:rPr lang="en-US"/>
              <a:t>Click icon to add picture</a:t>
            </a:r>
            <a:endParaRPr lang="en-GB" dirty="0"/>
          </a:p>
        </p:txBody>
      </p:sp>
      <p:pic>
        <p:nvPicPr>
          <p:cNvPr id="14" name="Picture 13">
            <a:extLst>
              <a:ext uri="{FF2B5EF4-FFF2-40B4-BE49-F238E27FC236}">
                <a16:creationId xmlns:a16="http://schemas.microsoft.com/office/drawing/2014/main" id="{B4801888-6765-444C-9C94-1177B3E1CC2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362463" y="6260258"/>
            <a:ext cx="862185" cy="540000"/>
          </a:xfrm>
          <a:prstGeom prst="rect">
            <a:avLst/>
          </a:prstGeom>
        </p:spPr>
      </p:pic>
    </p:spTree>
    <p:extLst>
      <p:ext uri="{BB962C8B-B14F-4D97-AF65-F5344CB8AC3E}">
        <p14:creationId xmlns:p14="http://schemas.microsoft.com/office/powerpoint/2010/main" val="15072589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4_Title Slide 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D198DFD-CC64-FE44-83BB-764E9FA136DB}"/>
              </a:ext>
            </a:extLst>
          </p:cNvPr>
          <p:cNvSpPr>
            <a:spLocks noGrp="1" noChangeAspect="1"/>
          </p:cNvSpPr>
          <p:nvPr>
            <p:ph type="pic" sz="quarter" idx="10"/>
          </p:nvPr>
        </p:nvSpPr>
        <p:spPr>
          <a:xfrm>
            <a:off x="-1" y="0"/>
            <a:ext cx="6096001" cy="6858000"/>
          </a:xfrm>
          <a:prstGeom prst="rect">
            <a:avLst/>
          </a:prstGeom>
          <a:noFill/>
          <a:effectLst>
            <a:outerShdw blurRad="254000" dist="101600" algn="l" rotWithShape="0">
              <a:prstClr val="black">
                <a:alpha val="25000"/>
              </a:prstClr>
            </a:outerShdw>
          </a:effectLst>
        </p:spPr>
        <p:txBody>
          <a:bodyPr/>
          <a:lstStyle>
            <a:lvl1pPr algn="r">
              <a:buNone/>
              <a:defRPr/>
            </a:lvl1pPr>
          </a:lstStyle>
          <a:p>
            <a:r>
              <a:rPr lang="en-US"/>
              <a:t>Click icon to add picture</a:t>
            </a:r>
            <a:endParaRPr lang="en-GB" dirty="0"/>
          </a:p>
        </p:txBody>
      </p:sp>
      <p:pic>
        <p:nvPicPr>
          <p:cNvPr id="14" name="Picture 13">
            <a:extLst>
              <a:ext uri="{FF2B5EF4-FFF2-40B4-BE49-F238E27FC236}">
                <a16:creationId xmlns:a16="http://schemas.microsoft.com/office/drawing/2014/main" id="{B4801888-6765-444C-9C94-1177B3E1CC2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362463" y="6260258"/>
            <a:ext cx="862185" cy="540000"/>
          </a:xfrm>
          <a:prstGeom prst="rect">
            <a:avLst/>
          </a:prstGeom>
        </p:spPr>
      </p:pic>
    </p:spTree>
    <p:extLst>
      <p:ext uri="{BB962C8B-B14F-4D97-AF65-F5344CB8AC3E}">
        <p14:creationId xmlns:p14="http://schemas.microsoft.com/office/powerpoint/2010/main" val="23915615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5_Title Slide Image">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D198DFD-CC64-FE44-83BB-764E9FA136DB}"/>
              </a:ext>
            </a:extLst>
          </p:cNvPr>
          <p:cNvSpPr>
            <a:spLocks noGrp="1"/>
          </p:cNvSpPr>
          <p:nvPr>
            <p:ph type="pic" sz="quarter" idx="10"/>
          </p:nvPr>
        </p:nvSpPr>
        <p:spPr>
          <a:xfrm>
            <a:off x="-1" y="0"/>
            <a:ext cx="7119257" cy="6858000"/>
          </a:xfrm>
          <a:prstGeom prst="parallelogram">
            <a:avLst>
              <a:gd name="adj" fmla="val 30408"/>
            </a:avLst>
          </a:prstGeom>
          <a:noFill/>
          <a:effectLst>
            <a:outerShdw blurRad="254000" dist="101600" algn="l" rotWithShape="0">
              <a:prstClr val="black">
                <a:alpha val="25000"/>
              </a:prstClr>
            </a:outerShdw>
          </a:effectLst>
        </p:spPr>
        <p:txBody>
          <a:bodyPr/>
          <a:lstStyle>
            <a:lvl1pPr algn="r">
              <a:buNone/>
              <a:defRPr>
                <a:solidFill>
                  <a:schemeClr val="bg1"/>
                </a:solidFill>
              </a:defRPr>
            </a:lvl1pPr>
          </a:lstStyle>
          <a:p>
            <a:r>
              <a:rPr lang="en-US"/>
              <a:t>Click icon to add picture</a:t>
            </a:r>
            <a:endParaRPr lang="en-GB" dirty="0"/>
          </a:p>
        </p:txBody>
      </p:sp>
      <p:pic>
        <p:nvPicPr>
          <p:cNvPr id="14" name="Picture 13">
            <a:extLst>
              <a:ext uri="{FF2B5EF4-FFF2-40B4-BE49-F238E27FC236}">
                <a16:creationId xmlns:a16="http://schemas.microsoft.com/office/drawing/2014/main" id="{B4801888-6765-444C-9C94-1177B3E1CC2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362463" y="6260258"/>
            <a:ext cx="862185" cy="540000"/>
          </a:xfrm>
          <a:prstGeom prst="rect">
            <a:avLst/>
          </a:prstGeom>
        </p:spPr>
      </p:pic>
    </p:spTree>
    <p:extLst>
      <p:ext uri="{BB962C8B-B14F-4D97-AF65-F5344CB8AC3E}">
        <p14:creationId xmlns:p14="http://schemas.microsoft.com/office/powerpoint/2010/main" val="5638095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7_Custom Layout">
    <p:bg>
      <p:bgPr>
        <a:solidFill>
          <a:schemeClr val="tx1">
            <a:lumMod val="85000"/>
            <a:lumOff val="1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88084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_Image Top Half">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5767C2C9-9AE9-5440-A41A-450FA9BB6D0C}"/>
              </a:ext>
            </a:extLst>
          </p:cNvPr>
          <p:cNvSpPr>
            <a:spLocks noGrp="1" noChangeAspect="1"/>
          </p:cNvSpPr>
          <p:nvPr>
            <p:ph type="pic" sz="quarter" idx="10" hasCustomPrompt="1"/>
          </p:nvPr>
        </p:nvSpPr>
        <p:spPr>
          <a:xfrm>
            <a:off x="0" y="0"/>
            <a:ext cx="12192000" cy="3429000"/>
          </a:xfrm>
          <a:prstGeom prst="rect">
            <a:avLst/>
          </a:prstGeom>
        </p:spPr>
        <p:txBody>
          <a:bodyPr/>
          <a:lstStyle>
            <a:lvl1pPr algn="ctr">
              <a:buNone/>
              <a:defRPr sz="2000"/>
            </a:lvl1pPr>
          </a:lstStyle>
          <a:p>
            <a:r>
              <a:rPr lang="en-GB" dirty="0"/>
              <a:t>Click the button to choose an image.</a:t>
            </a:r>
          </a:p>
        </p:txBody>
      </p:sp>
      <p:sp>
        <p:nvSpPr>
          <p:cNvPr id="12" name="Text Placeholder 7">
            <a:extLst>
              <a:ext uri="{FF2B5EF4-FFF2-40B4-BE49-F238E27FC236}">
                <a16:creationId xmlns:a16="http://schemas.microsoft.com/office/drawing/2014/main" id="{DE8C2CD3-55D3-BF44-B914-532105E77B31}"/>
              </a:ext>
            </a:extLst>
          </p:cNvPr>
          <p:cNvSpPr txBox="1">
            <a:spLocks/>
          </p:cNvSpPr>
          <p:nvPr/>
        </p:nvSpPr>
        <p:spPr>
          <a:xfrm>
            <a:off x="828334" y="4524818"/>
            <a:ext cx="2422088" cy="665831"/>
          </a:xfrm>
          <a:prstGeom prst="rect">
            <a:avLst/>
          </a:prstGeom>
          <a:noFill/>
        </p:spPr>
        <p:txBody>
          <a:bodyPr wrap="square" rtlCol="0" anchor="t" anchorCtr="0">
            <a:normAutofit/>
          </a:bodyPr>
          <a:lstStyle>
            <a:lvl1pPr marL="228600" indent="-228600" algn="ctr" defTabSz="914400" rtl="0" eaLnBrk="1" latinLnBrk="0" hangingPunct="1">
              <a:lnSpc>
                <a:spcPct val="100000"/>
              </a:lnSpc>
              <a:spcBef>
                <a:spcPts val="1000"/>
              </a:spcBef>
              <a:buFont typeface="Arial" panose="020B0604020202020204" pitchFamily="34" charset="0"/>
              <a:buNone/>
              <a:defRPr lang="en-GB" sz="2400" kern="1200" spc="100" dirty="0">
                <a:solidFill>
                  <a:schemeClr val="tx1">
                    <a:lumMod val="75000"/>
                    <a:lumOff val="25000"/>
                  </a:schemeClr>
                </a:solidFill>
                <a:latin typeface="Bebas Neue" panose="020B0606020202050201"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10000"/>
              </a:lnSpc>
            </a:pPr>
            <a:r>
              <a:rPr lang="en-ZA" dirty="0">
                <a:solidFill>
                  <a:schemeClr val="bg1"/>
                </a:solidFill>
              </a:rPr>
              <a:t>Main Point 1</a:t>
            </a:r>
          </a:p>
        </p:txBody>
      </p:sp>
      <p:sp>
        <p:nvSpPr>
          <p:cNvPr id="13" name="Text Placeholder 7">
            <a:extLst>
              <a:ext uri="{FF2B5EF4-FFF2-40B4-BE49-F238E27FC236}">
                <a16:creationId xmlns:a16="http://schemas.microsoft.com/office/drawing/2014/main" id="{DDE08A6F-CC5E-1645-ACB3-7EB0E8B6A5BD}"/>
              </a:ext>
            </a:extLst>
          </p:cNvPr>
          <p:cNvSpPr txBox="1">
            <a:spLocks/>
          </p:cNvSpPr>
          <p:nvPr/>
        </p:nvSpPr>
        <p:spPr>
          <a:xfrm>
            <a:off x="899574" y="5275191"/>
            <a:ext cx="2279609" cy="1035959"/>
          </a:xfrm>
          <a:prstGeom prst="rect">
            <a:avLst/>
          </a:prstGeom>
          <a:noFill/>
        </p:spPr>
        <p:txBody>
          <a:bodyPr wrap="square" rtlCol="0" anchor="t" anchorCtr="0">
            <a:normAutofit/>
          </a:bodyPr>
          <a:lstStyle>
            <a:lvl1pPr marL="228600" indent="-228600" algn="ctr" defTabSz="914400" rtl="0" eaLnBrk="1" latinLnBrk="0" hangingPunct="1">
              <a:lnSpc>
                <a:spcPct val="90000"/>
              </a:lnSpc>
              <a:spcBef>
                <a:spcPts val="1000"/>
              </a:spcBef>
              <a:buFont typeface="Arial" panose="020B0604020202020204" pitchFamily="34" charset="0"/>
              <a:buNone/>
              <a:defRPr lang="en-GB" sz="1600" kern="1200" spc="40" dirty="0">
                <a:solidFill>
                  <a:schemeClr val="tx1">
                    <a:lumMod val="75000"/>
                    <a:lumOff val="25000"/>
                  </a:schemeClr>
                </a:solidFill>
                <a:latin typeface="Source Sans Pro Light" panose="020B0403030403020204" pitchFamily="34" charset="0"/>
                <a:ea typeface="Source Sans Pro Light" panose="020B04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ZA" b="0" i="0" dirty="0">
                <a:solidFill>
                  <a:schemeClr val="bg1"/>
                </a:solidFill>
                <a:latin typeface="Source Sans Pro" panose="020B0503030403020204" pitchFamily="34" charset="0"/>
                <a:ea typeface="Source Sans Pro" panose="020B0503030403020204" pitchFamily="34" charset="0"/>
              </a:rPr>
              <a:t>Details about main point 1.</a:t>
            </a:r>
          </a:p>
        </p:txBody>
      </p:sp>
      <p:sp>
        <p:nvSpPr>
          <p:cNvPr id="14" name="Text Placeholder 7">
            <a:extLst>
              <a:ext uri="{FF2B5EF4-FFF2-40B4-BE49-F238E27FC236}">
                <a16:creationId xmlns:a16="http://schemas.microsoft.com/office/drawing/2014/main" id="{B4FB7349-E7BD-6346-B5D7-B205A2375A92}"/>
              </a:ext>
            </a:extLst>
          </p:cNvPr>
          <p:cNvSpPr txBox="1">
            <a:spLocks/>
          </p:cNvSpPr>
          <p:nvPr/>
        </p:nvSpPr>
        <p:spPr>
          <a:xfrm>
            <a:off x="4888277" y="4524818"/>
            <a:ext cx="2422088" cy="665831"/>
          </a:xfrm>
          <a:prstGeom prst="rect">
            <a:avLst/>
          </a:prstGeom>
          <a:noFill/>
        </p:spPr>
        <p:txBody>
          <a:bodyPr wrap="square" rtlCol="0" anchor="t" anchorCtr="0">
            <a:normAutofit/>
          </a:bodyPr>
          <a:lstStyle>
            <a:lvl1pPr marL="228600" indent="-228600" algn="ctr" defTabSz="914400" rtl="0" eaLnBrk="1" latinLnBrk="0" hangingPunct="1">
              <a:lnSpc>
                <a:spcPct val="100000"/>
              </a:lnSpc>
              <a:spcBef>
                <a:spcPts val="1000"/>
              </a:spcBef>
              <a:buFont typeface="Arial" panose="020B0604020202020204" pitchFamily="34" charset="0"/>
              <a:buNone/>
              <a:defRPr lang="en-GB" sz="2400" kern="1200" spc="100" dirty="0">
                <a:solidFill>
                  <a:schemeClr val="tx1">
                    <a:lumMod val="75000"/>
                    <a:lumOff val="25000"/>
                  </a:schemeClr>
                </a:solidFill>
                <a:latin typeface="Bebas Neue" panose="020B0606020202050201"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10000"/>
              </a:lnSpc>
            </a:pPr>
            <a:r>
              <a:rPr lang="en-ZA" dirty="0">
                <a:solidFill>
                  <a:schemeClr val="bg1"/>
                </a:solidFill>
              </a:rPr>
              <a:t>Main Point 2</a:t>
            </a:r>
          </a:p>
        </p:txBody>
      </p:sp>
      <p:sp>
        <p:nvSpPr>
          <p:cNvPr id="15" name="Text Placeholder 7">
            <a:extLst>
              <a:ext uri="{FF2B5EF4-FFF2-40B4-BE49-F238E27FC236}">
                <a16:creationId xmlns:a16="http://schemas.microsoft.com/office/drawing/2014/main" id="{4EEB916F-A84E-5A45-A583-903330C2B490}"/>
              </a:ext>
            </a:extLst>
          </p:cNvPr>
          <p:cNvSpPr txBox="1">
            <a:spLocks/>
          </p:cNvSpPr>
          <p:nvPr/>
        </p:nvSpPr>
        <p:spPr>
          <a:xfrm>
            <a:off x="4959517" y="5275191"/>
            <a:ext cx="2279609" cy="1035959"/>
          </a:xfrm>
          <a:prstGeom prst="rect">
            <a:avLst/>
          </a:prstGeom>
          <a:noFill/>
        </p:spPr>
        <p:txBody>
          <a:bodyPr wrap="square" rtlCol="0" anchor="t" anchorCtr="0">
            <a:normAutofit/>
          </a:bodyPr>
          <a:lstStyle>
            <a:lvl1pPr marL="228600" indent="-228600" algn="ctr" defTabSz="914400" rtl="0" eaLnBrk="1" latinLnBrk="0" hangingPunct="1">
              <a:lnSpc>
                <a:spcPct val="90000"/>
              </a:lnSpc>
              <a:spcBef>
                <a:spcPts val="1000"/>
              </a:spcBef>
              <a:buFont typeface="Arial" panose="020B0604020202020204" pitchFamily="34" charset="0"/>
              <a:buNone/>
              <a:defRPr lang="en-GB" sz="1600" kern="1200" spc="40" dirty="0">
                <a:solidFill>
                  <a:schemeClr val="tx1">
                    <a:lumMod val="75000"/>
                    <a:lumOff val="25000"/>
                  </a:schemeClr>
                </a:solidFill>
                <a:latin typeface="Source Sans Pro Light" panose="020B0403030403020204" pitchFamily="34" charset="0"/>
                <a:ea typeface="Source Sans Pro Light" panose="020B04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ZA" b="0" i="0" dirty="0">
                <a:solidFill>
                  <a:schemeClr val="bg1"/>
                </a:solidFill>
                <a:latin typeface="Source Sans Pro" panose="020B0503030403020204" pitchFamily="34" charset="0"/>
                <a:ea typeface="Source Sans Pro" panose="020B0503030403020204" pitchFamily="34" charset="0"/>
              </a:rPr>
              <a:t>Details about main point 2.</a:t>
            </a:r>
          </a:p>
        </p:txBody>
      </p:sp>
      <p:sp>
        <p:nvSpPr>
          <p:cNvPr id="16" name="Text Placeholder 7">
            <a:extLst>
              <a:ext uri="{FF2B5EF4-FFF2-40B4-BE49-F238E27FC236}">
                <a16:creationId xmlns:a16="http://schemas.microsoft.com/office/drawing/2014/main" id="{C16E7304-DD97-D24B-A311-E19B9E4866CD}"/>
              </a:ext>
            </a:extLst>
          </p:cNvPr>
          <p:cNvSpPr txBox="1">
            <a:spLocks/>
          </p:cNvSpPr>
          <p:nvPr/>
        </p:nvSpPr>
        <p:spPr>
          <a:xfrm>
            <a:off x="8948220" y="4524818"/>
            <a:ext cx="2422088" cy="665831"/>
          </a:xfrm>
          <a:prstGeom prst="rect">
            <a:avLst/>
          </a:prstGeom>
          <a:noFill/>
        </p:spPr>
        <p:txBody>
          <a:bodyPr wrap="square" rtlCol="0" anchor="t" anchorCtr="0">
            <a:normAutofit/>
          </a:bodyPr>
          <a:lstStyle>
            <a:lvl1pPr marL="228600" indent="-228600" algn="ctr" defTabSz="914400" rtl="0" eaLnBrk="1" latinLnBrk="0" hangingPunct="1">
              <a:lnSpc>
                <a:spcPct val="100000"/>
              </a:lnSpc>
              <a:spcBef>
                <a:spcPts val="1000"/>
              </a:spcBef>
              <a:buFont typeface="Arial" panose="020B0604020202020204" pitchFamily="34" charset="0"/>
              <a:buNone/>
              <a:defRPr lang="en-GB" sz="2400" kern="1200" spc="100" dirty="0">
                <a:solidFill>
                  <a:schemeClr val="tx1">
                    <a:lumMod val="75000"/>
                    <a:lumOff val="25000"/>
                  </a:schemeClr>
                </a:solidFill>
                <a:latin typeface="Bebas Neue" panose="020B0606020202050201"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10000"/>
              </a:lnSpc>
            </a:pPr>
            <a:r>
              <a:rPr lang="en-ZA" dirty="0">
                <a:solidFill>
                  <a:schemeClr val="bg1"/>
                </a:solidFill>
              </a:rPr>
              <a:t>Main Point 3</a:t>
            </a:r>
          </a:p>
        </p:txBody>
      </p:sp>
      <p:sp>
        <p:nvSpPr>
          <p:cNvPr id="17" name="Text Placeholder 7">
            <a:extLst>
              <a:ext uri="{FF2B5EF4-FFF2-40B4-BE49-F238E27FC236}">
                <a16:creationId xmlns:a16="http://schemas.microsoft.com/office/drawing/2014/main" id="{8D51ECB9-E307-E548-8B79-AF0535956C45}"/>
              </a:ext>
            </a:extLst>
          </p:cNvPr>
          <p:cNvSpPr txBox="1">
            <a:spLocks/>
          </p:cNvSpPr>
          <p:nvPr/>
        </p:nvSpPr>
        <p:spPr>
          <a:xfrm>
            <a:off x="9019460" y="5275191"/>
            <a:ext cx="2279609" cy="1035959"/>
          </a:xfrm>
          <a:prstGeom prst="rect">
            <a:avLst/>
          </a:prstGeom>
          <a:noFill/>
        </p:spPr>
        <p:txBody>
          <a:bodyPr wrap="square" rtlCol="0" anchor="t" anchorCtr="0">
            <a:normAutofit/>
          </a:bodyPr>
          <a:lstStyle>
            <a:lvl1pPr marL="228600" indent="-228600" algn="ctr" defTabSz="914400" rtl="0" eaLnBrk="1" latinLnBrk="0" hangingPunct="1">
              <a:lnSpc>
                <a:spcPct val="90000"/>
              </a:lnSpc>
              <a:spcBef>
                <a:spcPts val="1000"/>
              </a:spcBef>
              <a:buFont typeface="Arial" panose="020B0604020202020204" pitchFamily="34" charset="0"/>
              <a:buNone/>
              <a:defRPr lang="en-GB" sz="1600" kern="1200" spc="40" dirty="0">
                <a:solidFill>
                  <a:schemeClr val="tx1">
                    <a:lumMod val="75000"/>
                    <a:lumOff val="25000"/>
                  </a:schemeClr>
                </a:solidFill>
                <a:latin typeface="Source Sans Pro Light" panose="020B0403030403020204" pitchFamily="34" charset="0"/>
                <a:ea typeface="Source Sans Pro Light" panose="020B04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ZA" b="0" i="0" dirty="0">
                <a:solidFill>
                  <a:schemeClr val="bg1"/>
                </a:solidFill>
                <a:latin typeface="Source Sans Pro" panose="020B0503030403020204" pitchFamily="34" charset="0"/>
                <a:ea typeface="Source Sans Pro" panose="020B0503030403020204" pitchFamily="34" charset="0"/>
              </a:rPr>
              <a:t>Details about main point 3.</a:t>
            </a:r>
          </a:p>
        </p:txBody>
      </p:sp>
    </p:spTree>
    <p:extLst>
      <p:ext uri="{BB962C8B-B14F-4D97-AF65-F5344CB8AC3E}">
        <p14:creationId xmlns:p14="http://schemas.microsoft.com/office/powerpoint/2010/main" val="30657310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9_Custom Layout">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677E783-8B68-B541-BCA1-4D3EDB941F60}"/>
              </a:ext>
            </a:extLst>
          </p:cNvPr>
          <p:cNvSpPr>
            <a:spLocks noGrp="1"/>
          </p:cNvSpPr>
          <p:nvPr>
            <p:ph type="pic" sz="quarter" idx="11" hasCustomPrompt="1"/>
          </p:nvPr>
        </p:nvSpPr>
        <p:spPr>
          <a:xfrm>
            <a:off x="630237" y="1377950"/>
            <a:ext cx="10931525" cy="4710113"/>
          </a:xfrm>
          <a:prstGeom prst="rect">
            <a:avLst/>
          </a:prstGeom>
        </p:spPr>
        <p:txBody>
          <a:bodyPr/>
          <a:lstStyle>
            <a:lvl1pPr algn="ctr">
              <a:buNone/>
              <a:defRPr>
                <a:solidFill>
                  <a:schemeClr val="bg1"/>
                </a:solidFill>
              </a:defRPr>
            </a:lvl1pPr>
          </a:lstStyle>
          <a:p>
            <a:r>
              <a:rPr lang="en-GB" dirty="0"/>
              <a:t>Click to add image</a:t>
            </a:r>
          </a:p>
        </p:txBody>
      </p:sp>
    </p:spTree>
    <p:extLst>
      <p:ext uri="{BB962C8B-B14F-4D97-AF65-F5344CB8AC3E}">
        <p14:creationId xmlns:p14="http://schemas.microsoft.com/office/powerpoint/2010/main" val="9296230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0_Custom Layout">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Media Placeholder 3">
            <a:extLst>
              <a:ext uri="{FF2B5EF4-FFF2-40B4-BE49-F238E27FC236}">
                <a16:creationId xmlns:a16="http://schemas.microsoft.com/office/drawing/2014/main" id="{EC58BE02-770B-6F40-84E6-420BB4DC2F43}"/>
              </a:ext>
            </a:extLst>
          </p:cNvPr>
          <p:cNvSpPr>
            <a:spLocks noGrp="1"/>
          </p:cNvSpPr>
          <p:nvPr>
            <p:ph type="media" sz="quarter" idx="10" hasCustomPrompt="1"/>
          </p:nvPr>
        </p:nvSpPr>
        <p:spPr>
          <a:xfrm>
            <a:off x="1762125" y="1258888"/>
            <a:ext cx="8667750" cy="4889500"/>
          </a:xfrm>
          <a:prstGeom prst="rect">
            <a:avLst/>
          </a:prstGeom>
          <a:ln>
            <a:solidFill>
              <a:schemeClr val="accent3"/>
            </a:solidFill>
          </a:ln>
        </p:spPr>
        <p:txBody>
          <a:bodyPr/>
          <a:lstStyle>
            <a:lvl1pPr algn="ctr">
              <a:buNone/>
              <a:defRPr>
                <a:solidFill>
                  <a:schemeClr val="bg1"/>
                </a:solidFill>
              </a:defRPr>
            </a:lvl1pPr>
          </a:lstStyle>
          <a:p>
            <a:r>
              <a:rPr lang="en-GB" dirty="0"/>
              <a:t>Click to add media</a:t>
            </a:r>
          </a:p>
        </p:txBody>
      </p:sp>
    </p:spTree>
    <p:extLst>
      <p:ext uri="{BB962C8B-B14F-4D97-AF65-F5344CB8AC3E}">
        <p14:creationId xmlns:p14="http://schemas.microsoft.com/office/powerpoint/2010/main" val="7280666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1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5D5D6CF-DCCB-B841-B171-311DBBB1D4EE}"/>
              </a:ext>
            </a:extLst>
          </p:cNvPr>
          <p:cNvSpPr>
            <a:spLocks noGrp="1"/>
          </p:cNvSpPr>
          <p:nvPr>
            <p:ph type="pic" sz="quarter" idx="10"/>
          </p:nvPr>
        </p:nvSpPr>
        <p:spPr>
          <a:xfrm>
            <a:off x="4366855" y="0"/>
            <a:ext cx="7907337" cy="3429000"/>
          </a:xfrm>
          <a:prstGeom prst="rect">
            <a:avLst/>
          </a:prstGeom>
        </p:spPr>
        <p:txBody>
          <a:bodyPr/>
          <a:lstStyle/>
          <a:p>
            <a:r>
              <a:rPr lang="en-US"/>
              <a:t>Click icon to add picture</a:t>
            </a:r>
            <a:endParaRPr lang="en-GB"/>
          </a:p>
        </p:txBody>
      </p:sp>
      <p:sp>
        <p:nvSpPr>
          <p:cNvPr id="8" name="Picture Placeholder 7">
            <a:extLst>
              <a:ext uri="{FF2B5EF4-FFF2-40B4-BE49-F238E27FC236}">
                <a16:creationId xmlns:a16="http://schemas.microsoft.com/office/drawing/2014/main" id="{F64BAD4A-7C60-B148-96C5-87129C9ED6C4}"/>
              </a:ext>
            </a:extLst>
          </p:cNvPr>
          <p:cNvSpPr>
            <a:spLocks noGrp="1"/>
          </p:cNvSpPr>
          <p:nvPr>
            <p:ph type="pic" sz="quarter" idx="11"/>
          </p:nvPr>
        </p:nvSpPr>
        <p:spPr>
          <a:xfrm>
            <a:off x="4363680" y="3441700"/>
            <a:ext cx="7910512" cy="3416300"/>
          </a:xfrm>
          <a:prstGeom prst="rect">
            <a:avLst/>
          </a:prstGeom>
        </p:spPr>
        <p:txBody>
          <a:bodyPr/>
          <a:lstStyle/>
          <a:p>
            <a:r>
              <a:rPr lang="en-US"/>
              <a:t>Click icon to add picture</a:t>
            </a:r>
            <a:endParaRPr lang="en-GB"/>
          </a:p>
        </p:txBody>
      </p:sp>
    </p:spTree>
    <p:extLst>
      <p:ext uri="{BB962C8B-B14F-4D97-AF65-F5344CB8AC3E}">
        <p14:creationId xmlns:p14="http://schemas.microsoft.com/office/powerpoint/2010/main" val="34733229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2_Custom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67C26344-D291-BB42-9FFD-DB3741254710}"/>
              </a:ext>
            </a:extLst>
          </p:cNvPr>
          <p:cNvSpPr>
            <a:spLocks noGrp="1"/>
          </p:cNvSpPr>
          <p:nvPr>
            <p:ph type="pic" sz="quarter" idx="10"/>
          </p:nvPr>
        </p:nvSpPr>
        <p:spPr>
          <a:xfrm>
            <a:off x="654050" y="2129485"/>
            <a:ext cx="3276600" cy="3416300"/>
          </a:xfrm>
          <a:prstGeom prst="rect">
            <a:avLst/>
          </a:prstGeom>
        </p:spPr>
        <p:txBody>
          <a:bodyPr/>
          <a:lstStyle/>
          <a:p>
            <a:r>
              <a:rPr lang="en-US"/>
              <a:t>Click icon to add picture</a:t>
            </a:r>
            <a:endParaRPr lang="en-GB" dirty="0"/>
          </a:p>
        </p:txBody>
      </p:sp>
      <p:sp>
        <p:nvSpPr>
          <p:cNvPr id="16" name="Picture Placeholder 14">
            <a:extLst>
              <a:ext uri="{FF2B5EF4-FFF2-40B4-BE49-F238E27FC236}">
                <a16:creationId xmlns:a16="http://schemas.microsoft.com/office/drawing/2014/main" id="{357FE136-89AC-9E4A-A51C-0CBE25506C4B}"/>
              </a:ext>
            </a:extLst>
          </p:cNvPr>
          <p:cNvSpPr>
            <a:spLocks noGrp="1"/>
          </p:cNvSpPr>
          <p:nvPr>
            <p:ph type="pic" sz="quarter" idx="11"/>
          </p:nvPr>
        </p:nvSpPr>
        <p:spPr>
          <a:xfrm>
            <a:off x="4419023" y="2129485"/>
            <a:ext cx="3276600" cy="3416300"/>
          </a:xfrm>
          <a:prstGeom prst="rect">
            <a:avLst/>
          </a:prstGeom>
        </p:spPr>
        <p:txBody>
          <a:bodyPr/>
          <a:lstStyle/>
          <a:p>
            <a:r>
              <a:rPr lang="en-US"/>
              <a:t>Click icon to add picture</a:t>
            </a:r>
            <a:endParaRPr lang="en-GB"/>
          </a:p>
        </p:txBody>
      </p:sp>
      <p:sp>
        <p:nvSpPr>
          <p:cNvPr id="17" name="Picture Placeholder 14">
            <a:extLst>
              <a:ext uri="{FF2B5EF4-FFF2-40B4-BE49-F238E27FC236}">
                <a16:creationId xmlns:a16="http://schemas.microsoft.com/office/drawing/2014/main" id="{7952FE96-0FB3-1B4C-98FA-ADEC8D16EF47}"/>
              </a:ext>
            </a:extLst>
          </p:cNvPr>
          <p:cNvSpPr>
            <a:spLocks noGrp="1"/>
          </p:cNvSpPr>
          <p:nvPr>
            <p:ph type="pic" sz="quarter" idx="12"/>
          </p:nvPr>
        </p:nvSpPr>
        <p:spPr>
          <a:xfrm>
            <a:off x="8183996" y="2129485"/>
            <a:ext cx="3276600" cy="3416300"/>
          </a:xfrm>
          <a:prstGeom prst="rect">
            <a:avLst/>
          </a:prstGeom>
        </p:spPr>
        <p:txBody>
          <a:bodyPr/>
          <a:lstStyle/>
          <a:p>
            <a:r>
              <a:rPr lang="en-US"/>
              <a:t>Click icon to add picture</a:t>
            </a:r>
            <a:endParaRPr lang="en-GB"/>
          </a:p>
        </p:txBody>
      </p:sp>
    </p:spTree>
    <p:extLst>
      <p:ext uri="{BB962C8B-B14F-4D97-AF65-F5344CB8AC3E}">
        <p14:creationId xmlns:p14="http://schemas.microsoft.com/office/powerpoint/2010/main" val="30049565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D198DFD-CC64-FE44-83BB-764E9FA136DB}"/>
              </a:ext>
            </a:extLst>
          </p:cNvPr>
          <p:cNvSpPr>
            <a:spLocks noGrp="1" noChangeAspect="1"/>
          </p:cNvSpPr>
          <p:nvPr>
            <p:ph type="pic" sz="quarter" idx="10"/>
          </p:nvPr>
        </p:nvSpPr>
        <p:spPr>
          <a:xfrm>
            <a:off x="-1" y="0"/>
            <a:ext cx="6096001" cy="6858000"/>
          </a:xfrm>
          <a:prstGeom prst="rect">
            <a:avLst/>
          </a:prstGeom>
          <a:noFill/>
          <a:effectLst>
            <a:outerShdw blurRad="254000" dist="101600" algn="l" rotWithShape="0">
              <a:prstClr val="black">
                <a:alpha val="25000"/>
              </a:prstClr>
            </a:outerShdw>
          </a:effectLst>
        </p:spPr>
        <p:txBody>
          <a:bodyPr/>
          <a:lstStyle>
            <a:lvl1pPr algn="r">
              <a:buNone/>
              <a:defRPr/>
            </a:lvl1pPr>
          </a:lstStyle>
          <a:p>
            <a:endParaRPr lang="en-GB" dirty="0"/>
          </a:p>
          <a:p>
            <a:r>
              <a:rPr lang="en-GB" dirty="0"/>
              <a:t>Click the </a:t>
            </a:r>
          </a:p>
          <a:p>
            <a:r>
              <a:rPr lang="en-GB" dirty="0"/>
              <a:t>button to </a:t>
            </a:r>
          </a:p>
          <a:p>
            <a:r>
              <a:rPr lang="en-GB" dirty="0"/>
              <a:t>select an </a:t>
            </a:r>
          </a:p>
          <a:p>
            <a:r>
              <a:rPr lang="en-GB" dirty="0"/>
              <a:t>image.</a:t>
            </a:r>
          </a:p>
        </p:txBody>
      </p:sp>
      <p:pic>
        <p:nvPicPr>
          <p:cNvPr id="14" name="Picture 13">
            <a:extLst>
              <a:ext uri="{FF2B5EF4-FFF2-40B4-BE49-F238E27FC236}">
                <a16:creationId xmlns:a16="http://schemas.microsoft.com/office/drawing/2014/main" id="{B4801888-6765-444C-9C94-1177B3E1CC2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362463" y="6260258"/>
            <a:ext cx="862185" cy="540000"/>
          </a:xfrm>
          <a:prstGeom prst="rect">
            <a:avLst/>
          </a:prstGeom>
        </p:spPr>
      </p:pic>
    </p:spTree>
    <p:extLst>
      <p:ext uri="{BB962C8B-B14F-4D97-AF65-F5344CB8AC3E}">
        <p14:creationId xmlns:p14="http://schemas.microsoft.com/office/powerpoint/2010/main" val="1446494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ckBG">
    <p:bg>
      <p:bgPr>
        <a:solidFill>
          <a:schemeClr val="tx1">
            <a:lumMod val="85000"/>
            <a:lumOff val="1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303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Slide Image">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D198DFD-CC64-FE44-83BB-764E9FA136DB}"/>
              </a:ext>
            </a:extLst>
          </p:cNvPr>
          <p:cNvSpPr>
            <a:spLocks noGrp="1"/>
          </p:cNvSpPr>
          <p:nvPr>
            <p:ph type="pic" sz="quarter" idx="10"/>
          </p:nvPr>
        </p:nvSpPr>
        <p:spPr>
          <a:xfrm>
            <a:off x="-1" y="0"/>
            <a:ext cx="7119257" cy="6858000"/>
          </a:xfrm>
          <a:prstGeom prst="parallelogram">
            <a:avLst>
              <a:gd name="adj" fmla="val 30408"/>
            </a:avLst>
          </a:prstGeom>
          <a:noFill/>
          <a:effectLst>
            <a:outerShdw blurRad="254000" dist="101600" algn="l" rotWithShape="0">
              <a:prstClr val="black">
                <a:alpha val="25000"/>
              </a:prstClr>
            </a:outerShdw>
          </a:effectLst>
        </p:spPr>
        <p:txBody>
          <a:bodyPr/>
          <a:lstStyle>
            <a:lvl1pPr algn="r">
              <a:buNone/>
              <a:defRPr>
                <a:solidFill>
                  <a:schemeClr val="bg1"/>
                </a:solidFill>
              </a:defRPr>
            </a:lvl1pPr>
          </a:lstStyle>
          <a:p>
            <a:endParaRPr lang="en-GB" dirty="0"/>
          </a:p>
          <a:p>
            <a:r>
              <a:rPr lang="en-GB" dirty="0"/>
              <a:t>Click the </a:t>
            </a:r>
          </a:p>
          <a:p>
            <a:r>
              <a:rPr lang="en-GB" dirty="0"/>
              <a:t>button to </a:t>
            </a:r>
          </a:p>
          <a:p>
            <a:r>
              <a:rPr lang="en-GB" dirty="0"/>
              <a:t>select an </a:t>
            </a:r>
          </a:p>
          <a:p>
            <a:r>
              <a:rPr lang="en-GB" dirty="0"/>
              <a:t>image.</a:t>
            </a:r>
          </a:p>
        </p:txBody>
      </p:sp>
      <p:pic>
        <p:nvPicPr>
          <p:cNvPr id="14" name="Picture 13">
            <a:extLst>
              <a:ext uri="{FF2B5EF4-FFF2-40B4-BE49-F238E27FC236}">
                <a16:creationId xmlns:a16="http://schemas.microsoft.com/office/drawing/2014/main" id="{B4801888-6765-444C-9C94-1177B3E1CC2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362463" y="6260258"/>
            <a:ext cx="862185" cy="540000"/>
          </a:xfrm>
          <a:prstGeom prst="rect">
            <a:avLst/>
          </a:prstGeom>
        </p:spPr>
      </p:pic>
    </p:spTree>
    <p:extLst>
      <p:ext uri="{BB962C8B-B14F-4D97-AF65-F5344CB8AC3E}">
        <p14:creationId xmlns:p14="http://schemas.microsoft.com/office/powerpoint/2010/main" val="26559731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BG">
    <p:bg>
      <p:bgPr>
        <a:solidFill>
          <a:schemeClr val="tx1">
            <a:lumMod val="85000"/>
            <a:lumOff val="1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84424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White">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88985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inglePhotograph">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677E783-8B68-B541-BCA1-4D3EDB941F60}"/>
              </a:ext>
            </a:extLst>
          </p:cNvPr>
          <p:cNvSpPr>
            <a:spLocks noGrp="1"/>
          </p:cNvSpPr>
          <p:nvPr>
            <p:ph type="pic" sz="quarter" idx="11" hasCustomPrompt="1"/>
          </p:nvPr>
        </p:nvSpPr>
        <p:spPr>
          <a:xfrm>
            <a:off x="630237" y="1377950"/>
            <a:ext cx="10931525" cy="4710113"/>
          </a:xfrm>
          <a:prstGeom prst="rect">
            <a:avLst/>
          </a:prstGeom>
        </p:spPr>
        <p:txBody>
          <a:bodyPr/>
          <a:lstStyle>
            <a:lvl1pPr algn="ctr">
              <a:buNone/>
              <a:defRPr>
                <a:solidFill>
                  <a:schemeClr val="bg1"/>
                </a:solidFill>
              </a:defRPr>
            </a:lvl1pPr>
          </a:lstStyle>
          <a:p>
            <a:r>
              <a:rPr lang="en-GB" dirty="0"/>
              <a:t>Click to add image</a:t>
            </a:r>
          </a:p>
        </p:txBody>
      </p:sp>
    </p:spTree>
    <p:extLst>
      <p:ext uri="{BB962C8B-B14F-4D97-AF65-F5344CB8AC3E}">
        <p14:creationId xmlns:p14="http://schemas.microsoft.com/office/powerpoint/2010/main" val="18353407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Media">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Media Placeholder 3">
            <a:extLst>
              <a:ext uri="{FF2B5EF4-FFF2-40B4-BE49-F238E27FC236}">
                <a16:creationId xmlns:a16="http://schemas.microsoft.com/office/drawing/2014/main" id="{EC58BE02-770B-6F40-84E6-420BB4DC2F43}"/>
              </a:ext>
            </a:extLst>
          </p:cNvPr>
          <p:cNvSpPr>
            <a:spLocks noGrp="1"/>
          </p:cNvSpPr>
          <p:nvPr>
            <p:ph type="media" sz="quarter" idx="10" hasCustomPrompt="1"/>
          </p:nvPr>
        </p:nvSpPr>
        <p:spPr>
          <a:xfrm>
            <a:off x="1762125" y="1258888"/>
            <a:ext cx="8667750" cy="4889500"/>
          </a:xfrm>
          <a:prstGeom prst="rect">
            <a:avLst/>
          </a:prstGeom>
          <a:ln>
            <a:solidFill>
              <a:schemeClr val="accent3"/>
            </a:solidFill>
          </a:ln>
        </p:spPr>
        <p:txBody>
          <a:bodyPr/>
          <a:lstStyle>
            <a:lvl1pPr algn="ctr">
              <a:buNone/>
              <a:defRPr>
                <a:solidFill>
                  <a:schemeClr val="bg1"/>
                </a:solidFill>
              </a:defRPr>
            </a:lvl1pPr>
          </a:lstStyle>
          <a:p>
            <a:r>
              <a:rPr lang="en-GB" dirty="0"/>
              <a:t>Click to add media</a:t>
            </a:r>
          </a:p>
        </p:txBody>
      </p:sp>
    </p:spTree>
    <p:extLst>
      <p:ext uri="{BB962C8B-B14F-4D97-AF65-F5344CB8AC3E}">
        <p14:creationId xmlns:p14="http://schemas.microsoft.com/office/powerpoint/2010/main" val="42430992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D198DFD-CC64-FE44-83BB-764E9FA136DB}"/>
              </a:ext>
            </a:extLst>
          </p:cNvPr>
          <p:cNvSpPr>
            <a:spLocks noGrp="1" noChangeAspect="1"/>
          </p:cNvSpPr>
          <p:nvPr>
            <p:ph type="pic" sz="quarter" idx="10"/>
          </p:nvPr>
        </p:nvSpPr>
        <p:spPr>
          <a:xfrm>
            <a:off x="1249680" y="0"/>
            <a:ext cx="5615940" cy="6858000"/>
          </a:xfrm>
          <a:prstGeom prst="rect">
            <a:avLst/>
          </a:prstGeom>
          <a:noFill/>
        </p:spPr>
        <p:txBody>
          <a:bodyPr anchor="ctr" anchorCtr="0"/>
          <a:lstStyle>
            <a:lvl1pPr algn="ctr">
              <a:buNone/>
              <a:defRPr/>
            </a:lvl1pPr>
          </a:lstStyle>
          <a:p>
            <a:endParaRPr lang="en-GB" dirty="0"/>
          </a:p>
          <a:p>
            <a:r>
              <a:rPr lang="en-GB" dirty="0"/>
              <a:t>Click the button</a:t>
            </a:r>
          </a:p>
        </p:txBody>
      </p:sp>
    </p:spTree>
    <p:extLst>
      <p:ext uri="{BB962C8B-B14F-4D97-AF65-F5344CB8AC3E}">
        <p14:creationId xmlns:p14="http://schemas.microsoft.com/office/powerpoint/2010/main" val="162104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02D5173-4C77-6549-B919-C3BBC4319B95}"/>
              </a:ext>
            </a:extLst>
          </p:cNvPr>
          <p:cNvSpPr>
            <a:spLocks noGrp="1"/>
          </p:cNvSpPr>
          <p:nvPr>
            <p:ph type="pic" sz="quarter" idx="10"/>
          </p:nvPr>
        </p:nvSpPr>
        <p:spPr>
          <a:xfrm>
            <a:off x="6096000" y="0"/>
            <a:ext cx="3048000" cy="3429000"/>
          </a:xfrm>
          <a:prstGeom prst="rect">
            <a:avLst/>
          </a:prstGeom>
        </p:spPr>
        <p:txBody>
          <a:bodyPr/>
          <a:lstStyle/>
          <a:p>
            <a:r>
              <a:rPr lang="en-US"/>
              <a:t>Click icon to add picture</a:t>
            </a:r>
            <a:endParaRPr lang="en-GB"/>
          </a:p>
        </p:txBody>
      </p:sp>
      <p:sp>
        <p:nvSpPr>
          <p:cNvPr id="9" name="Picture Placeholder 7">
            <a:extLst>
              <a:ext uri="{FF2B5EF4-FFF2-40B4-BE49-F238E27FC236}">
                <a16:creationId xmlns:a16="http://schemas.microsoft.com/office/drawing/2014/main" id="{FB199BF4-9758-CE45-B351-EE708835ABD9}"/>
              </a:ext>
            </a:extLst>
          </p:cNvPr>
          <p:cNvSpPr>
            <a:spLocks noGrp="1"/>
          </p:cNvSpPr>
          <p:nvPr>
            <p:ph type="pic" sz="quarter" idx="11"/>
          </p:nvPr>
        </p:nvSpPr>
        <p:spPr>
          <a:xfrm>
            <a:off x="9144000" y="0"/>
            <a:ext cx="3048000" cy="3429000"/>
          </a:xfrm>
          <a:prstGeom prst="rect">
            <a:avLst/>
          </a:prstGeom>
        </p:spPr>
        <p:txBody>
          <a:bodyPr/>
          <a:lstStyle/>
          <a:p>
            <a:r>
              <a:rPr lang="en-US"/>
              <a:t>Click icon to add picture</a:t>
            </a:r>
            <a:endParaRPr lang="en-GB"/>
          </a:p>
        </p:txBody>
      </p:sp>
      <p:sp>
        <p:nvSpPr>
          <p:cNvPr id="10" name="Picture Placeholder 7">
            <a:extLst>
              <a:ext uri="{FF2B5EF4-FFF2-40B4-BE49-F238E27FC236}">
                <a16:creationId xmlns:a16="http://schemas.microsoft.com/office/drawing/2014/main" id="{8B2BCA01-7E25-C048-972B-8BDEABB8FE4E}"/>
              </a:ext>
            </a:extLst>
          </p:cNvPr>
          <p:cNvSpPr>
            <a:spLocks noGrp="1"/>
          </p:cNvSpPr>
          <p:nvPr>
            <p:ph type="pic" sz="quarter" idx="12"/>
          </p:nvPr>
        </p:nvSpPr>
        <p:spPr>
          <a:xfrm>
            <a:off x="6096000" y="3442252"/>
            <a:ext cx="3048000" cy="3429000"/>
          </a:xfrm>
          <a:prstGeom prst="rect">
            <a:avLst/>
          </a:prstGeom>
        </p:spPr>
        <p:txBody>
          <a:bodyPr/>
          <a:lstStyle/>
          <a:p>
            <a:r>
              <a:rPr lang="en-US"/>
              <a:t>Click icon to add picture</a:t>
            </a:r>
            <a:endParaRPr lang="en-GB"/>
          </a:p>
        </p:txBody>
      </p:sp>
      <p:sp>
        <p:nvSpPr>
          <p:cNvPr id="11" name="Picture Placeholder 7">
            <a:extLst>
              <a:ext uri="{FF2B5EF4-FFF2-40B4-BE49-F238E27FC236}">
                <a16:creationId xmlns:a16="http://schemas.microsoft.com/office/drawing/2014/main" id="{AE2DDEA4-8829-3E49-B06A-7F8BF627AD7D}"/>
              </a:ext>
            </a:extLst>
          </p:cNvPr>
          <p:cNvSpPr>
            <a:spLocks noGrp="1"/>
          </p:cNvSpPr>
          <p:nvPr>
            <p:ph type="pic" sz="quarter" idx="13"/>
          </p:nvPr>
        </p:nvSpPr>
        <p:spPr>
          <a:xfrm>
            <a:off x="9144000" y="3442252"/>
            <a:ext cx="3048000" cy="3429000"/>
          </a:xfrm>
          <a:prstGeom prst="rect">
            <a:avLst/>
          </a:prstGeom>
        </p:spPr>
        <p:txBody>
          <a:bodyPr/>
          <a:lstStyle/>
          <a:p>
            <a:r>
              <a:rPr lang="en-US"/>
              <a:t>Click icon to add picture</a:t>
            </a:r>
            <a:endParaRPr lang="en-GB"/>
          </a:p>
        </p:txBody>
      </p:sp>
      <p:sp>
        <p:nvSpPr>
          <p:cNvPr id="12" name="Picture Placeholder 7">
            <a:extLst>
              <a:ext uri="{FF2B5EF4-FFF2-40B4-BE49-F238E27FC236}">
                <a16:creationId xmlns:a16="http://schemas.microsoft.com/office/drawing/2014/main" id="{5268F6E4-138E-9341-99B2-51CFC262875F}"/>
              </a:ext>
            </a:extLst>
          </p:cNvPr>
          <p:cNvSpPr>
            <a:spLocks noGrp="1"/>
          </p:cNvSpPr>
          <p:nvPr>
            <p:ph type="pic" sz="quarter" idx="14"/>
          </p:nvPr>
        </p:nvSpPr>
        <p:spPr>
          <a:xfrm>
            <a:off x="1" y="3442252"/>
            <a:ext cx="3048000" cy="3429000"/>
          </a:xfrm>
          <a:prstGeom prst="rect">
            <a:avLst/>
          </a:prstGeom>
        </p:spPr>
        <p:txBody>
          <a:bodyPr/>
          <a:lstStyle/>
          <a:p>
            <a:r>
              <a:rPr lang="en-US"/>
              <a:t>Click icon to add picture</a:t>
            </a:r>
            <a:endParaRPr lang="en-GB"/>
          </a:p>
        </p:txBody>
      </p:sp>
      <p:sp>
        <p:nvSpPr>
          <p:cNvPr id="13" name="Picture Placeholder 7">
            <a:extLst>
              <a:ext uri="{FF2B5EF4-FFF2-40B4-BE49-F238E27FC236}">
                <a16:creationId xmlns:a16="http://schemas.microsoft.com/office/drawing/2014/main" id="{094541B1-4569-EE4B-87A6-847602EEBB07}"/>
              </a:ext>
            </a:extLst>
          </p:cNvPr>
          <p:cNvSpPr>
            <a:spLocks noGrp="1"/>
          </p:cNvSpPr>
          <p:nvPr>
            <p:ph type="pic" sz="quarter" idx="15"/>
          </p:nvPr>
        </p:nvSpPr>
        <p:spPr>
          <a:xfrm>
            <a:off x="3048001" y="3442252"/>
            <a:ext cx="3048000" cy="3429000"/>
          </a:xfrm>
          <a:prstGeom prst="rect">
            <a:avLst/>
          </a:prstGeom>
        </p:spPr>
        <p:txBody>
          <a:bodyPr/>
          <a:lstStyle/>
          <a:p>
            <a:r>
              <a:rPr lang="en-US"/>
              <a:t>Click icon to add picture</a:t>
            </a:r>
            <a:endParaRPr lang="en-GB"/>
          </a:p>
        </p:txBody>
      </p:sp>
    </p:spTree>
    <p:extLst>
      <p:ext uri="{BB962C8B-B14F-4D97-AF65-F5344CB8AC3E}">
        <p14:creationId xmlns:p14="http://schemas.microsoft.com/office/powerpoint/2010/main" val="239492435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02D5173-4C77-6549-B919-C3BBC4319B95}"/>
              </a:ext>
            </a:extLst>
          </p:cNvPr>
          <p:cNvSpPr>
            <a:spLocks noGrp="1"/>
          </p:cNvSpPr>
          <p:nvPr>
            <p:ph type="pic" sz="quarter" idx="10"/>
          </p:nvPr>
        </p:nvSpPr>
        <p:spPr>
          <a:xfrm>
            <a:off x="6096000" y="0"/>
            <a:ext cx="3048000" cy="3429000"/>
          </a:xfrm>
          <a:prstGeom prst="rect">
            <a:avLst/>
          </a:prstGeom>
          <a:ln>
            <a:solidFill>
              <a:schemeClr val="bg1"/>
            </a:solidFill>
          </a:ln>
        </p:spPr>
        <p:txBody>
          <a:bodyPr/>
          <a:lstStyle>
            <a:lvl1pPr>
              <a:defRPr>
                <a:solidFill>
                  <a:schemeClr val="bg1"/>
                </a:solidFill>
              </a:defRPr>
            </a:lvl1pPr>
          </a:lstStyle>
          <a:p>
            <a:r>
              <a:rPr lang="en-US"/>
              <a:t>Click icon to add picture</a:t>
            </a:r>
            <a:endParaRPr lang="en-GB"/>
          </a:p>
        </p:txBody>
      </p:sp>
      <p:sp>
        <p:nvSpPr>
          <p:cNvPr id="9" name="Picture Placeholder 7">
            <a:extLst>
              <a:ext uri="{FF2B5EF4-FFF2-40B4-BE49-F238E27FC236}">
                <a16:creationId xmlns:a16="http://schemas.microsoft.com/office/drawing/2014/main" id="{FB199BF4-9758-CE45-B351-EE708835ABD9}"/>
              </a:ext>
            </a:extLst>
          </p:cNvPr>
          <p:cNvSpPr>
            <a:spLocks noGrp="1"/>
          </p:cNvSpPr>
          <p:nvPr>
            <p:ph type="pic" sz="quarter" idx="11"/>
          </p:nvPr>
        </p:nvSpPr>
        <p:spPr>
          <a:xfrm>
            <a:off x="9144000" y="0"/>
            <a:ext cx="3048000" cy="3429000"/>
          </a:xfrm>
          <a:prstGeom prst="rect">
            <a:avLst/>
          </a:prstGeom>
          <a:ln>
            <a:solidFill>
              <a:schemeClr val="bg1"/>
            </a:solidFill>
          </a:ln>
        </p:spPr>
        <p:txBody>
          <a:bodyPr/>
          <a:lstStyle>
            <a:lvl1pPr>
              <a:defRPr>
                <a:solidFill>
                  <a:schemeClr val="bg1"/>
                </a:solidFill>
              </a:defRPr>
            </a:lvl1pPr>
          </a:lstStyle>
          <a:p>
            <a:r>
              <a:rPr lang="en-US"/>
              <a:t>Click icon to add picture</a:t>
            </a:r>
            <a:endParaRPr lang="en-GB"/>
          </a:p>
        </p:txBody>
      </p:sp>
      <p:sp>
        <p:nvSpPr>
          <p:cNvPr id="10" name="Picture Placeholder 7">
            <a:extLst>
              <a:ext uri="{FF2B5EF4-FFF2-40B4-BE49-F238E27FC236}">
                <a16:creationId xmlns:a16="http://schemas.microsoft.com/office/drawing/2014/main" id="{8B2BCA01-7E25-C048-972B-8BDEABB8FE4E}"/>
              </a:ext>
            </a:extLst>
          </p:cNvPr>
          <p:cNvSpPr>
            <a:spLocks noGrp="1"/>
          </p:cNvSpPr>
          <p:nvPr>
            <p:ph type="pic" sz="quarter" idx="12"/>
          </p:nvPr>
        </p:nvSpPr>
        <p:spPr>
          <a:xfrm>
            <a:off x="6096000" y="3442252"/>
            <a:ext cx="3048000" cy="3429000"/>
          </a:xfrm>
          <a:prstGeom prst="rect">
            <a:avLst/>
          </a:prstGeom>
          <a:ln>
            <a:solidFill>
              <a:schemeClr val="bg1"/>
            </a:solidFill>
          </a:ln>
        </p:spPr>
        <p:txBody>
          <a:bodyPr/>
          <a:lstStyle>
            <a:lvl1pPr>
              <a:defRPr>
                <a:solidFill>
                  <a:schemeClr val="bg1"/>
                </a:solidFill>
              </a:defRPr>
            </a:lvl1pPr>
          </a:lstStyle>
          <a:p>
            <a:r>
              <a:rPr lang="en-US"/>
              <a:t>Click icon to add picture</a:t>
            </a:r>
            <a:endParaRPr lang="en-GB"/>
          </a:p>
        </p:txBody>
      </p:sp>
      <p:sp>
        <p:nvSpPr>
          <p:cNvPr id="11" name="Picture Placeholder 7">
            <a:extLst>
              <a:ext uri="{FF2B5EF4-FFF2-40B4-BE49-F238E27FC236}">
                <a16:creationId xmlns:a16="http://schemas.microsoft.com/office/drawing/2014/main" id="{AE2DDEA4-8829-3E49-B06A-7F8BF627AD7D}"/>
              </a:ext>
            </a:extLst>
          </p:cNvPr>
          <p:cNvSpPr>
            <a:spLocks noGrp="1"/>
          </p:cNvSpPr>
          <p:nvPr>
            <p:ph type="pic" sz="quarter" idx="13"/>
          </p:nvPr>
        </p:nvSpPr>
        <p:spPr>
          <a:xfrm>
            <a:off x="9144000" y="3442252"/>
            <a:ext cx="3048000" cy="3429000"/>
          </a:xfrm>
          <a:prstGeom prst="rect">
            <a:avLst/>
          </a:prstGeom>
          <a:ln>
            <a:solidFill>
              <a:schemeClr val="bg1"/>
            </a:solidFill>
          </a:ln>
        </p:spPr>
        <p:txBody>
          <a:bodyPr/>
          <a:lstStyle>
            <a:lvl1pPr>
              <a:defRPr>
                <a:solidFill>
                  <a:schemeClr val="bg1"/>
                </a:solidFill>
              </a:defRPr>
            </a:lvl1pPr>
          </a:lstStyle>
          <a:p>
            <a:r>
              <a:rPr lang="en-US"/>
              <a:t>Click icon to add picture</a:t>
            </a:r>
            <a:endParaRPr lang="en-GB"/>
          </a:p>
        </p:txBody>
      </p:sp>
      <p:sp>
        <p:nvSpPr>
          <p:cNvPr id="12" name="Picture Placeholder 7">
            <a:extLst>
              <a:ext uri="{FF2B5EF4-FFF2-40B4-BE49-F238E27FC236}">
                <a16:creationId xmlns:a16="http://schemas.microsoft.com/office/drawing/2014/main" id="{5268F6E4-138E-9341-99B2-51CFC262875F}"/>
              </a:ext>
            </a:extLst>
          </p:cNvPr>
          <p:cNvSpPr>
            <a:spLocks noGrp="1"/>
          </p:cNvSpPr>
          <p:nvPr>
            <p:ph type="pic" sz="quarter" idx="14"/>
          </p:nvPr>
        </p:nvSpPr>
        <p:spPr>
          <a:xfrm>
            <a:off x="1" y="3442252"/>
            <a:ext cx="3048000" cy="3429000"/>
          </a:xfrm>
          <a:prstGeom prst="rect">
            <a:avLst/>
          </a:prstGeom>
          <a:ln>
            <a:solidFill>
              <a:schemeClr val="bg1"/>
            </a:solidFill>
          </a:ln>
        </p:spPr>
        <p:txBody>
          <a:bodyPr/>
          <a:lstStyle>
            <a:lvl1pPr>
              <a:defRPr>
                <a:solidFill>
                  <a:schemeClr val="bg1"/>
                </a:solidFill>
              </a:defRPr>
            </a:lvl1pPr>
          </a:lstStyle>
          <a:p>
            <a:r>
              <a:rPr lang="en-US" dirty="0"/>
              <a:t>Click icon to add picture</a:t>
            </a:r>
            <a:endParaRPr lang="en-GB" dirty="0"/>
          </a:p>
        </p:txBody>
      </p:sp>
      <p:sp>
        <p:nvSpPr>
          <p:cNvPr id="13" name="Picture Placeholder 7">
            <a:extLst>
              <a:ext uri="{FF2B5EF4-FFF2-40B4-BE49-F238E27FC236}">
                <a16:creationId xmlns:a16="http://schemas.microsoft.com/office/drawing/2014/main" id="{094541B1-4569-EE4B-87A6-847602EEBB07}"/>
              </a:ext>
            </a:extLst>
          </p:cNvPr>
          <p:cNvSpPr>
            <a:spLocks noGrp="1"/>
          </p:cNvSpPr>
          <p:nvPr>
            <p:ph type="pic" sz="quarter" idx="15"/>
          </p:nvPr>
        </p:nvSpPr>
        <p:spPr>
          <a:xfrm>
            <a:off x="3048001" y="3442252"/>
            <a:ext cx="3048000" cy="3429000"/>
          </a:xfrm>
          <a:prstGeom prst="rect">
            <a:avLst/>
          </a:prstGeom>
          <a:ln>
            <a:solidFill>
              <a:schemeClr val="bg1"/>
            </a:solidFill>
          </a:ln>
        </p:spPr>
        <p:txBody>
          <a:bodyPr/>
          <a:lstStyle>
            <a:lvl1pPr>
              <a:defRPr>
                <a:solidFill>
                  <a:schemeClr val="bg1"/>
                </a:solidFill>
              </a:defRPr>
            </a:lvl1pPr>
          </a:lstStyle>
          <a:p>
            <a:r>
              <a:rPr lang="en-US"/>
              <a:t>Click icon to add picture</a:t>
            </a:r>
            <a:endParaRPr lang="en-GB"/>
          </a:p>
        </p:txBody>
      </p:sp>
    </p:spTree>
    <p:extLst>
      <p:ext uri="{BB962C8B-B14F-4D97-AF65-F5344CB8AC3E}">
        <p14:creationId xmlns:p14="http://schemas.microsoft.com/office/powerpoint/2010/main" val="151448810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age Top Half">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5767C2C9-9AE9-5440-A41A-450FA9BB6D0C}"/>
              </a:ext>
            </a:extLst>
          </p:cNvPr>
          <p:cNvSpPr>
            <a:spLocks noGrp="1" noChangeAspect="1"/>
          </p:cNvSpPr>
          <p:nvPr>
            <p:ph type="pic" sz="quarter" idx="10" hasCustomPrompt="1"/>
          </p:nvPr>
        </p:nvSpPr>
        <p:spPr>
          <a:xfrm>
            <a:off x="0" y="0"/>
            <a:ext cx="12192000" cy="3429000"/>
          </a:xfrm>
          <a:prstGeom prst="rect">
            <a:avLst/>
          </a:prstGeom>
        </p:spPr>
        <p:txBody>
          <a:bodyPr/>
          <a:lstStyle>
            <a:lvl1pPr algn="ctr">
              <a:buNone/>
              <a:defRPr sz="2000"/>
            </a:lvl1pPr>
          </a:lstStyle>
          <a:p>
            <a:r>
              <a:rPr lang="en-GB" dirty="0"/>
              <a:t>Click the button to choose an image.</a:t>
            </a:r>
          </a:p>
        </p:txBody>
      </p:sp>
      <p:sp>
        <p:nvSpPr>
          <p:cNvPr id="12" name="Text Placeholder 7">
            <a:extLst>
              <a:ext uri="{FF2B5EF4-FFF2-40B4-BE49-F238E27FC236}">
                <a16:creationId xmlns:a16="http://schemas.microsoft.com/office/drawing/2014/main" id="{DE8C2CD3-55D3-BF44-B914-532105E77B31}"/>
              </a:ext>
            </a:extLst>
          </p:cNvPr>
          <p:cNvSpPr txBox="1">
            <a:spLocks/>
          </p:cNvSpPr>
          <p:nvPr userDrawn="1"/>
        </p:nvSpPr>
        <p:spPr>
          <a:xfrm>
            <a:off x="828334" y="4524818"/>
            <a:ext cx="2422088" cy="665831"/>
          </a:xfrm>
          <a:prstGeom prst="rect">
            <a:avLst/>
          </a:prstGeom>
          <a:noFill/>
        </p:spPr>
        <p:txBody>
          <a:bodyPr wrap="square" rtlCol="0" anchor="t" anchorCtr="0">
            <a:normAutofit/>
          </a:bodyPr>
          <a:lstStyle>
            <a:lvl1pPr marL="228600" indent="-228600" algn="ctr" defTabSz="914400" rtl="0" eaLnBrk="1" latinLnBrk="0" hangingPunct="1">
              <a:lnSpc>
                <a:spcPct val="100000"/>
              </a:lnSpc>
              <a:spcBef>
                <a:spcPts val="1000"/>
              </a:spcBef>
              <a:buFont typeface="Arial" panose="020B0604020202020204" pitchFamily="34" charset="0"/>
              <a:buNone/>
              <a:defRPr lang="en-GB" sz="2400" kern="1200" spc="100" dirty="0">
                <a:solidFill>
                  <a:schemeClr val="tx1">
                    <a:lumMod val="75000"/>
                    <a:lumOff val="25000"/>
                  </a:schemeClr>
                </a:solidFill>
                <a:latin typeface="Bebas Neue" panose="020B0606020202050201"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10000"/>
              </a:lnSpc>
            </a:pPr>
            <a:r>
              <a:rPr lang="en-ZA" dirty="0">
                <a:solidFill>
                  <a:schemeClr val="bg1"/>
                </a:solidFill>
              </a:rPr>
              <a:t>Main Point 1</a:t>
            </a:r>
          </a:p>
        </p:txBody>
      </p:sp>
      <p:sp>
        <p:nvSpPr>
          <p:cNvPr id="13" name="Text Placeholder 7">
            <a:extLst>
              <a:ext uri="{FF2B5EF4-FFF2-40B4-BE49-F238E27FC236}">
                <a16:creationId xmlns:a16="http://schemas.microsoft.com/office/drawing/2014/main" id="{DDE08A6F-CC5E-1645-ACB3-7EB0E8B6A5BD}"/>
              </a:ext>
            </a:extLst>
          </p:cNvPr>
          <p:cNvSpPr txBox="1">
            <a:spLocks/>
          </p:cNvSpPr>
          <p:nvPr userDrawn="1"/>
        </p:nvSpPr>
        <p:spPr>
          <a:xfrm>
            <a:off x="899574" y="5275191"/>
            <a:ext cx="2279609" cy="1035959"/>
          </a:xfrm>
          <a:prstGeom prst="rect">
            <a:avLst/>
          </a:prstGeom>
          <a:noFill/>
        </p:spPr>
        <p:txBody>
          <a:bodyPr wrap="square" rtlCol="0" anchor="t" anchorCtr="0">
            <a:normAutofit/>
          </a:bodyPr>
          <a:lstStyle>
            <a:lvl1pPr marL="228600" indent="-228600" algn="ctr" defTabSz="914400" rtl="0" eaLnBrk="1" latinLnBrk="0" hangingPunct="1">
              <a:lnSpc>
                <a:spcPct val="90000"/>
              </a:lnSpc>
              <a:spcBef>
                <a:spcPts val="1000"/>
              </a:spcBef>
              <a:buFont typeface="Arial" panose="020B0604020202020204" pitchFamily="34" charset="0"/>
              <a:buNone/>
              <a:defRPr lang="en-GB" sz="1600" kern="1200" spc="40" dirty="0">
                <a:solidFill>
                  <a:schemeClr val="tx1">
                    <a:lumMod val="75000"/>
                    <a:lumOff val="25000"/>
                  </a:schemeClr>
                </a:solidFill>
                <a:latin typeface="Source Sans Pro Light" panose="020B0403030403020204" pitchFamily="34" charset="0"/>
                <a:ea typeface="Source Sans Pro Light" panose="020B04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ZA" b="0" i="0" dirty="0">
                <a:solidFill>
                  <a:schemeClr val="bg1"/>
                </a:solidFill>
                <a:latin typeface="Source Sans Pro" panose="020B0503030403020204" pitchFamily="34" charset="0"/>
                <a:ea typeface="Source Sans Pro" panose="020B0503030403020204" pitchFamily="34" charset="0"/>
              </a:rPr>
              <a:t>Details about main point 1.</a:t>
            </a:r>
          </a:p>
        </p:txBody>
      </p:sp>
      <p:sp>
        <p:nvSpPr>
          <p:cNvPr id="14" name="Text Placeholder 7">
            <a:extLst>
              <a:ext uri="{FF2B5EF4-FFF2-40B4-BE49-F238E27FC236}">
                <a16:creationId xmlns:a16="http://schemas.microsoft.com/office/drawing/2014/main" id="{B4FB7349-E7BD-6346-B5D7-B205A2375A92}"/>
              </a:ext>
            </a:extLst>
          </p:cNvPr>
          <p:cNvSpPr txBox="1">
            <a:spLocks/>
          </p:cNvSpPr>
          <p:nvPr userDrawn="1"/>
        </p:nvSpPr>
        <p:spPr>
          <a:xfrm>
            <a:off x="4888277" y="4524818"/>
            <a:ext cx="2422088" cy="665831"/>
          </a:xfrm>
          <a:prstGeom prst="rect">
            <a:avLst/>
          </a:prstGeom>
          <a:noFill/>
        </p:spPr>
        <p:txBody>
          <a:bodyPr wrap="square" rtlCol="0" anchor="t" anchorCtr="0">
            <a:normAutofit/>
          </a:bodyPr>
          <a:lstStyle>
            <a:lvl1pPr marL="228600" indent="-228600" algn="ctr" defTabSz="914400" rtl="0" eaLnBrk="1" latinLnBrk="0" hangingPunct="1">
              <a:lnSpc>
                <a:spcPct val="100000"/>
              </a:lnSpc>
              <a:spcBef>
                <a:spcPts val="1000"/>
              </a:spcBef>
              <a:buFont typeface="Arial" panose="020B0604020202020204" pitchFamily="34" charset="0"/>
              <a:buNone/>
              <a:defRPr lang="en-GB" sz="2400" kern="1200" spc="100" dirty="0">
                <a:solidFill>
                  <a:schemeClr val="tx1">
                    <a:lumMod val="75000"/>
                    <a:lumOff val="25000"/>
                  </a:schemeClr>
                </a:solidFill>
                <a:latin typeface="Bebas Neue" panose="020B0606020202050201"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10000"/>
              </a:lnSpc>
            </a:pPr>
            <a:r>
              <a:rPr lang="en-ZA" dirty="0">
                <a:solidFill>
                  <a:schemeClr val="bg1"/>
                </a:solidFill>
              </a:rPr>
              <a:t>Main Point 2</a:t>
            </a:r>
          </a:p>
        </p:txBody>
      </p:sp>
      <p:sp>
        <p:nvSpPr>
          <p:cNvPr id="15" name="Text Placeholder 7">
            <a:extLst>
              <a:ext uri="{FF2B5EF4-FFF2-40B4-BE49-F238E27FC236}">
                <a16:creationId xmlns:a16="http://schemas.microsoft.com/office/drawing/2014/main" id="{4EEB916F-A84E-5A45-A583-903330C2B490}"/>
              </a:ext>
            </a:extLst>
          </p:cNvPr>
          <p:cNvSpPr txBox="1">
            <a:spLocks/>
          </p:cNvSpPr>
          <p:nvPr userDrawn="1"/>
        </p:nvSpPr>
        <p:spPr>
          <a:xfrm>
            <a:off x="4959517" y="5275191"/>
            <a:ext cx="2279609" cy="1035959"/>
          </a:xfrm>
          <a:prstGeom prst="rect">
            <a:avLst/>
          </a:prstGeom>
          <a:noFill/>
        </p:spPr>
        <p:txBody>
          <a:bodyPr wrap="square" rtlCol="0" anchor="t" anchorCtr="0">
            <a:normAutofit/>
          </a:bodyPr>
          <a:lstStyle>
            <a:lvl1pPr marL="228600" indent="-228600" algn="ctr" defTabSz="914400" rtl="0" eaLnBrk="1" latinLnBrk="0" hangingPunct="1">
              <a:lnSpc>
                <a:spcPct val="90000"/>
              </a:lnSpc>
              <a:spcBef>
                <a:spcPts val="1000"/>
              </a:spcBef>
              <a:buFont typeface="Arial" panose="020B0604020202020204" pitchFamily="34" charset="0"/>
              <a:buNone/>
              <a:defRPr lang="en-GB" sz="1600" kern="1200" spc="40" dirty="0">
                <a:solidFill>
                  <a:schemeClr val="tx1">
                    <a:lumMod val="75000"/>
                    <a:lumOff val="25000"/>
                  </a:schemeClr>
                </a:solidFill>
                <a:latin typeface="Source Sans Pro Light" panose="020B0403030403020204" pitchFamily="34" charset="0"/>
                <a:ea typeface="Source Sans Pro Light" panose="020B04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ZA" b="0" i="0" dirty="0">
                <a:solidFill>
                  <a:schemeClr val="bg1"/>
                </a:solidFill>
                <a:latin typeface="Source Sans Pro" panose="020B0503030403020204" pitchFamily="34" charset="0"/>
                <a:ea typeface="Source Sans Pro" panose="020B0503030403020204" pitchFamily="34" charset="0"/>
              </a:rPr>
              <a:t>Details about main point 2.</a:t>
            </a:r>
          </a:p>
        </p:txBody>
      </p:sp>
      <p:sp>
        <p:nvSpPr>
          <p:cNvPr id="16" name="Text Placeholder 7">
            <a:extLst>
              <a:ext uri="{FF2B5EF4-FFF2-40B4-BE49-F238E27FC236}">
                <a16:creationId xmlns:a16="http://schemas.microsoft.com/office/drawing/2014/main" id="{C16E7304-DD97-D24B-A311-E19B9E4866CD}"/>
              </a:ext>
            </a:extLst>
          </p:cNvPr>
          <p:cNvSpPr txBox="1">
            <a:spLocks/>
          </p:cNvSpPr>
          <p:nvPr userDrawn="1"/>
        </p:nvSpPr>
        <p:spPr>
          <a:xfrm>
            <a:off x="8948220" y="4524818"/>
            <a:ext cx="2422088" cy="665831"/>
          </a:xfrm>
          <a:prstGeom prst="rect">
            <a:avLst/>
          </a:prstGeom>
          <a:noFill/>
        </p:spPr>
        <p:txBody>
          <a:bodyPr wrap="square" rtlCol="0" anchor="t" anchorCtr="0">
            <a:normAutofit/>
          </a:bodyPr>
          <a:lstStyle>
            <a:lvl1pPr marL="228600" indent="-228600" algn="ctr" defTabSz="914400" rtl="0" eaLnBrk="1" latinLnBrk="0" hangingPunct="1">
              <a:lnSpc>
                <a:spcPct val="100000"/>
              </a:lnSpc>
              <a:spcBef>
                <a:spcPts val="1000"/>
              </a:spcBef>
              <a:buFont typeface="Arial" panose="020B0604020202020204" pitchFamily="34" charset="0"/>
              <a:buNone/>
              <a:defRPr lang="en-GB" sz="2400" kern="1200" spc="100" dirty="0">
                <a:solidFill>
                  <a:schemeClr val="tx1">
                    <a:lumMod val="75000"/>
                    <a:lumOff val="25000"/>
                  </a:schemeClr>
                </a:solidFill>
                <a:latin typeface="Bebas Neue" panose="020B0606020202050201"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10000"/>
              </a:lnSpc>
            </a:pPr>
            <a:r>
              <a:rPr lang="en-ZA" dirty="0">
                <a:solidFill>
                  <a:schemeClr val="bg1"/>
                </a:solidFill>
              </a:rPr>
              <a:t>Main Point 3</a:t>
            </a:r>
          </a:p>
        </p:txBody>
      </p:sp>
      <p:sp>
        <p:nvSpPr>
          <p:cNvPr id="17" name="Text Placeholder 7">
            <a:extLst>
              <a:ext uri="{FF2B5EF4-FFF2-40B4-BE49-F238E27FC236}">
                <a16:creationId xmlns:a16="http://schemas.microsoft.com/office/drawing/2014/main" id="{8D51ECB9-E307-E548-8B79-AF0535956C45}"/>
              </a:ext>
            </a:extLst>
          </p:cNvPr>
          <p:cNvSpPr txBox="1">
            <a:spLocks/>
          </p:cNvSpPr>
          <p:nvPr userDrawn="1"/>
        </p:nvSpPr>
        <p:spPr>
          <a:xfrm>
            <a:off x="9019460" y="5275191"/>
            <a:ext cx="2279609" cy="1035959"/>
          </a:xfrm>
          <a:prstGeom prst="rect">
            <a:avLst/>
          </a:prstGeom>
          <a:noFill/>
        </p:spPr>
        <p:txBody>
          <a:bodyPr wrap="square" rtlCol="0" anchor="t" anchorCtr="0">
            <a:normAutofit/>
          </a:bodyPr>
          <a:lstStyle>
            <a:lvl1pPr marL="228600" indent="-228600" algn="ctr" defTabSz="914400" rtl="0" eaLnBrk="1" latinLnBrk="0" hangingPunct="1">
              <a:lnSpc>
                <a:spcPct val="90000"/>
              </a:lnSpc>
              <a:spcBef>
                <a:spcPts val="1000"/>
              </a:spcBef>
              <a:buFont typeface="Arial" panose="020B0604020202020204" pitchFamily="34" charset="0"/>
              <a:buNone/>
              <a:defRPr lang="en-GB" sz="1600" kern="1200" spc="40" dirty="0">
                <a:solidFill>
                  <a:schemeClr val="tx1">
                    <a:lumMod val="75000"/>
                    <a:lumOff val="25000"/>
                  </a:schemeClr>
                </a:solidFill>
                <a:latin typeface="Source Sans Pro Light" panose="020B0403030403020204" pitchFamily="34" charset="0"/>
                <a:ea typeface="Source Sans Pro Light" panose="020B04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ZA" b="0" i="0" dirty="0">
                <a:solidFill>
                  <a:schemeClr val="bg1"/>
                </a:solidFill>
                <a:latin typeface="Source Sans Pro" panose="020B0503030403020204" pitchFamily="34" charset="0"/>
                <a:ea typeface="Source Sans Pro" panose="020B0503030403020204" pitchFamily="34" charset="0"/>
              </a:rPr>
              <a:t>Details about main point 3.</a:t>
            </a:r>
          </a:p>
        </p:txBody>
      </p:sp>
    </p:spTree>
    <p:extLst>
      <p:ext uri="{BB962C8B-B14F-4D97-AF65-F5344CB8AC3E}">
        <p14:creationId xmlns:p14="http://schemas.microsoft.com/office/powerpoint/2010/main" val="245584788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Right Large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06D464A3-D8B3-4412-8C60-C0D2AF368A47}"/>
              </a:ext>
            </a:extLst>
          </p:cNvPr>
          <p:cNvSpPr>
            <a:spLocks noGrp="1" noChangeAspect="1"/>
          </p:cNvSpPr>
          <p:nvPr>
            <p:ph type="pic" sz="quarter" idx="10"/>
          </p:nvPr>
        </p:nvSpPr>
        <p:spPr>
          <a:xfrm>
            <a:off x="3836988" y="0"/>
            <a:ext cx="8355012" cy="6870700"/>
          </a:xfrm>
          <a:prstGeom prst="rect">
            <a:avLst/>
          </a:prstGeom>
        </p:spPr>
        <p:txBody>
          <a:bodyPr/>
          <a:lstStyle/>
          <a:p>
            <a:endParaRPr lang="en-ZA" dirty="0"/>
          </a:p>
        </p:txBody>
      </p:sp>
    </p:spTree>
    <p:extLst>
      <p:ext uri="{BB962C8B-B14F-4D97-AF65-F5344CB8AC3E}">
        <p14:creationId xmlns:p14="http://schemas.microsoft.com/office/powerpoint/2010/main" val="4129775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ankWhite">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4191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58AE70EA-39D3-4E42-9FDD-DB46936435C2}"/>
              </a:ext>
            </a:extLst>
          </p:cNvPr>
          <p:cNvSpPr>
            <a:spLocks noGrp="1" noChangeAspect="1"/>
          </p:cNvSpPr>
          <p:nvPr>
            <p:ph type="pic" sz="quarter" idx="10"/>
          </p:nvPr>
        </p:nvSpPr>
        <p:spPr>
          <a:xfrm>
            <a:off x="0" y="0"/>
            <a:ext cx="12192000" cy="6858000"/>
          </a:xfrm>
          <a:prstGeom prst="rect">
            <a:avLst/>
          </a:prstGeom>
        </p:spPr>
        <p:txBody>
          <a:bodyPr/>
          <a:lstStyle/>
          <a:p>
            <a:endParaRPr lang="en-ZA"/>
          </a:p>
        </p:txBody>
      </p:sp>
    </p:spTree>
    <p:extLst>
      <p:ext uri="{BB962C8B-B14F-4D97-AF65-F5344CB8AC3E}">
        <p14:creationId xmlns:p14="http://schemas.microsoft.com/office/powerpoint/2010/main" val="82319643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DE11D24-1C97-3B4A-9643-23EF5F7A3CFA}"/>
              </a:ext>
            </a:extLst>
          </p:cNvPr>
          <p:cNvSpPr>
            <a:spLocks noGrp="1" noChangeAspect="1"/>
          </p:cNvSpPr>
          <p:nvPr>
            <p:ph type="pic" sz="quarter" idx="10" hasCustomPrompt="1"/>
          </p:nvPr>
        </p:nvSpPr>
        <p:spPr>
          <a:xfrm>
            <a:off x="0" y="0"/>
            <a:ext cx="12192000" cy="3995738"/>
          </a:xfrm>
          <a:prstGeom prst="rect">
            <a:avLst/>
          </a:prstGeom>
        </p:spPr>
        <p:txBody>
          <a:bodyPr/>
          <a:lstStyle>
            <a:lvl1pPr algn="ctr">
              <a:buNone/>
              <a:defRPr/>
            </a:lvl1pPr>
          </a:lstStyle>
          <a:p>
            <a:r>
              <a:rPr lang="en-GB" dirty="0"/>
              <a:t>Click to insert image</a:t>
            </a:r>
          </a:p>
        </p:txBody>
      </p:sp>
    </p:spTree>
    <p:extLst>
      <p:ext uri="{BB962C8B-B14F-4D97-AF65-F5344CB8AC3E}">
        <p14:creationId xmlns:p14="http://schemas.microsoft.com/office/powerpoint/2010/main" val="19211005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78478341-F2C4-884B-AEA5-849EDAC543B5}"/>
              </a:ext>
            </a:extLst>
          </p:cNvPr>
          <p:cNvSpPr>
            <a:spLocks noGrp="1" noChangeAspect="1"/>
          </p:cNvSpPr>
          <p:nvPr>
            <p:ph type="pic" sz="quarter" idx="10" hasCustomPrompt="1"/>
          </p:nvPr>
        </p:nvSpPr>
        <p:spPr>
          <a:xfrm>
            <a:off x="3722688" y="0"/>
            <a:ext cx="8469312" cy="4702175"/>
          </a:xfrm>
          <a:prstGeom prst="rect">
            <a:avLst/>
          </a:prstGeom>
        </p:spPr>
        <p:txBody>
          <a:bodyPr/>
          <a:lstStyle>
            <a:lvl1pPr algn="ctr">
              <a:buNone/>
              <a:defRPr/>
            </a:lvl1pPr>
          </a:lstStyle>
          <a:p>
            <a:r>
              <a:rPr lang="en-GB" dirty="0"/>
              <a:t>Click to insert an image</a:t>
            </a:r>
          </a:p>
        </p:txBody>
      </p:sp>
    </p:spTree>
    <p:extLst>
      <p:ext uri="{BB962C8B-B14F-4D97-AF65-F5344CB8AC3E}">
        <p14:creationId xmlns:p14="http://schemas.microsoft.com/office/powerpoint/2010/main" val="120513665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5D5D6CF-DCCB-B841-B171-311DBBB1D4EE}"/>
              </a:ext>
            </a:extLst>
          </p:cNvPr>
          <p:cNvSpPr>
            <a:spLocks noGrp="1"/>
          </p:cNvSpPr>
          <p:nvPr>
            <p:ph type="pic" sz="quarter" idx="10"/>
          </p:nvPr>
        </p:nvSpPr>
        <p:spPr>
          <a:xfrm>
            <a:off x="4366855" y="0"/>
            <a:ext cx="7907337" cy="3429000"/>
          </a:xfrm>
          <a:prstGeom prst="rect">
            <a:avLst/>
          </a:prstGeom>
        </p:spPr>
        <p:txBody>
          <a:bodyPr/>
          <a:lstStyle/>
          <a:p>
            <a:endParaRPr lang="en-GB"/>
          </a:p>
        </p:txBody>
      </p:sp>
      <p:sp>
        <p:nvSpPr>
          <p:cNvPr id="8" name="Picture Placeholder 7">
            <a:extLst>
              <a:ext uri="{FF2B5EF4-FFF2-40B4-BE49-F238E27FC236}">
                <a16:creationId xmlns:a16="http://schemas.microsoft.com/office/drawing/2014/main" id="{F64BAD4A-7C60-B148-96C5-87129C9ED6C4}"/>
              </a:ext>
            </a:extLst>
          </p:cNvPr>
          <p:cNvSpPr>
            <a:spLocks noGrp="1"/>
          </p:cNvSpPr>
          <p:nvPr>
            <p:ph type="pic" sz="quarter" idx="11"/>
          </p:nvPr>
        </p:nvSpPr>
        <p:spPr>
          <a:xfrm>
            <a:off x="4363680" y="3441700"/>
            <a:ext cx="7910512" cy="3416300"/>
          </a:xfrm>
          <a:prstGeom prst="rect">
            <a:avLst/>
          </a:prstGeom>
        </p:spPr>
        <p:txBody>
          <a:bodyPr/>
          <a:lstStyle/>
          <a:p>
            <a:endParaRPr lang="en-GB"/>
          </a:p>
        </p:txBody>
      </p:sp>
    </p:spTree>
    <p:extLst>
      <p:ext uri="{BB962C8B-B14F-4D97-AF65-F5344CB8AC3E}">
        <p14:creationId xmlns:p14="http://schemas.microsoft.com/office/powerpoint/2010/main" val="54830856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67C26344-D291-BB42-9FFD-DB3741254710}"/>
              </a:ext>
            </a:extLst>
          </p:cNvPr>
          <p:cNvSpPr>
            <a:spLocks noGrp="1"/>
          </p:cNvSpPr>
          <p:nvPr>
            <p:ph type="pic" sz="quarter" idx="10"/>
          </p:nvPr>
        </p:nvSpPr>
        <p:spPr>
          <a:xfrm>
            <a:off x="654050" y="2361067"/>
            <a:ext cx="3276600" cy="3416300"/>
          </a:xfrm>
          <a:prstGeom prst="rect">
            <a:avLst/>
          </a:prstGeom>
        </p:spPr>
        <p:txBody>
          <a:bodyPr/>
          <a:lstStyle/>
          <a:p>
            <a:endParaRPr lang="en-GB" dirty="0"/>
          </a:p>
        </p:txBody>
      </p:sp>
      <p:sp>
        <p:nvSpPr>
          <p:cNvPr id="16" name="Picture Placeholder 14">
            <a:extLst>
              <a:ext uri="{FF2B5EF4-FFF2-40B4-BE49-F238E27FC236}">
                <a16:creationId xmlns:a16="http://schemas.microsoft.com/office/drawing/2014/main" id="{357FE136-89AC-9E4A-A51C-0CBE25506C4B}"/>
              </a:ext>
            </a:extLst>
          </p:cNvPr>
          <p:cNvSpPr>
            <a:spLocks noGrp="1"/>
          </p:cNvSpPr>
          <p:nvPr>
            <p:ph type="pic" sz="quarter" idx="11"/>
          </p:nvPr>
        </p:nvSpPr>
        <p:spPr>
          <a:xfrm>
            <a:off x="4419023" y="2361067"/>
            <a:ext cx="3276600" cy="3416300"/>
          </a:xfrm>
          <a:prstGeom prst="rect">
            <a:avLst/>
          </a:prstGeom>
        </p:spPr>
        <p:txBody>
          <a:bodyPr/>
          <a:lstStyle/>
          <a:p>
            <a:endParaRPr lang="en-GB"/>
          </a:p>
        </p:txBody>
      </p:sp>
      <p:sp>
        <p:nvSpPr>
          <p:cNvPr id="17" name="Picture Placeholder 14">
            <a:extLst>
              <a:ext uri="{FF2B5EF4-FFF2-40B4-BE49-F238E27FC236}">
                <a16:creationId xmlns:a16="http://schemas.microsoft.com/office/drawing/2014/main" id="{7952FE96-0FB3-1B4C-98FA-ADEC8D16EF47}"/>
              </a:ext>
            </a:extLst>
          </p:cNvPr>
          <p:cNvSpPr>
            <a:spLocks noGrp="1"/>
          </p:cNvSpPr>
          <p:nvPr>
            <p:ph type="pic" sz="quarter" idx="12"/>
          </p:nvPr>
        </p:nvSpPr>
        <p:spPr>
          <a:xfrm>
            <a:off x="8183996" y="2361067"/>
            <a:ext cx="3276600" cy="3416300"/>
          </a:xfrm>
          <a:prstGeom prst="rect">
            <a:avLst/>
          </a:prstGeom>
        </p:spPr>
        <p:txBody>
          <a:bodyPr/>
          <a:lstStyle/>
          <a:p>
            <a:endParaRPr lang="en-GB"/>
          </a:p>
        </p:txBody>
      </p:sp>
    </p:spTree>
    <p:extLst>
      <p:ext uri="{BB962C8B-B14F-4D97-AF65-F5344CB8AC3E}">
        <p14:creationId xmlns:p14="http://schemas.microsoft.com/office/powerpoint/2010/main" val="229880539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D198DFD-CC64-FE44-83BB-764E9FA136DB}"/>
              </a:ext>
            </a:extLst>
          </p:cNvPr>
          <p:cNvSpPr>
            <a:spLocks noGrp="1"/>
          </p:cNvSpPr>
          <p:nvPr>
            <p:ph type="pic" sz="quarter" idx="10"/>
          </p:nvPr>
        </p:nvSpPr>
        <p:spPr>
          <a:xfrm>
            <a:off x="1249680" y="0"/>
            <a:ext cx="5615940" cy="6858000"/>
          </a:xfrm>
          <a:prstGeom prst="parallelogram">
            <a:avLst>
              <a:gd name="adj" fmla="val 30408"/>
            </a:avLst>
          </a:prstGeom>
          <a:noFill/>
        </p:spPr>
        <p:txBody>
          <a:bodyPr/>
          <a:lstStyle/>
          <a:p>
            <a:r>
              <a:rPr lang="en-US"/>
              <a:t>Click icon to add picture</a:t>
            </a:r>
            <a:endParaRPr lang="en-GB"/>
          </a:p>
        </p:txBody>
      </p:sp>
      <p:sp>
        <p:nvSpPr>
          <p:cNvPr id="10" name="Text Placeholder 7">
            <a:extLst>
              <a:ext uri="{FF2B5EF4-FFF2-40B4-BE49-F238E27FC236}">
                <a16:creationId xmlns:a16="http://schemas.microsoft.com/office/drawing/2014/main" id="{C0C6F394-CBBD-9A45-BD25-CAD22F5BA672}"/>
              </a:ext>
            </a:extLst>
          </p:cNvPr>
          <p:cNvSpPr>
            <a:spLocks noGrp="1"/>
          </p:cNvSpPr>
          <p:nvPr>
            <p:ph type="body" sz="quarter" idx="11" hasCustomPrompt="1"/>
          </p:nvPr>
        </p:nvSpPr>
        <p:spPr>
          <a:xfrm>
            <a:off x="5494718" y="761998"/>
            <a:ext cx="4675044" cy="1674710"/>
          </a:xfrm>
          <a:prstGeom prst="rect">
            <a:avLst/>
          </a:prstGeom>
          <a:noFill/>
        </p:spPr>
        <p:txBody>
          <a:bodyPr wrap="square" tIns="36000" bIns="36000" rtlCol="0" anchor="b" anchorCtr="0">
            <a:normAutofit lnSpcReduction="10000"/>
          </a:bodyPr>
          <a:lstStyle>
            <a:lvl1pPr algn="l">
              <a:buNone/>
              <a:defRPr lang="en-GB" sz="5400" spc="100" dirty="0">
                <a:latin typeface="Bebas Neue" panose="020B0606020202050201" pitchFamily="34" charset="77"/>
              </a:defRPr>
            </a:lvl1pPr>
            <a:lvl2pPr>
              <a:buNone/>
              <a:defRPr/>
            </a:lvl2pPr>
            <a:lvl3pPr>
              <a:buNone/>
              <a:defRPr/>
            </a:lvl3pPr>
            <a:lvl4pPr>
              <a:buNone/>
              <a:defRPr/>
            </a:lvl4pPr>
            <a:lvl5pPr>
              <a:buNone/>
              <a:defRPr/>
            </a:lvl5pPr>
          </a:lstStyle>
          <a:p>
            <a:pPr marL="0" lvl="0"/>
            <a:r>
              <a:rPr lang="en-GB" dirty="0"/>
              <a:t>The Main title for the day</a:t>
            </a:r>
          </a:p>
        </p:txBody>
      </p:sp>
      <p:sp>
        <p:nvSpPr>
          <p:cNvPr id="2" name="TextBox 1">
            <a:extLst>
              <a:ext uri="{FF2B5EF4-FFF2-40B4-BE49-F238E27FC236}">
                <a16:creationId xmlns:a16="http://schemas.microsoft.com/office/drawing/2014/main" id="{0E67A2C9-49CF-4171-BE3E-8751CA757303}"/>
              </a:ext>
            </a:extLst>
          </p:cNvPr>
          <p:cNvSpPr txBox="1"/>
          <p:nvPr/>
        </p:nvSpPr>
        <p:spPr>
          <a:xfrm>
            <a:off x="6453669" y="2683436"/>
            <a:ext cx="2806709" cy="2387327"/>
          </a:xfrm>
          <a:prstGeom prst="rect">
            <a:avLst/>
          </a:prstGeom>
          <a:noFill/>
        </p:spPr>
        <p:txBody>
          <a:bodyPr wrap="square" rtlCol="0">
            <a:normAutofit/>
          </a:bodyPr>
          <a:lstStyle/>
          <a:p>
            <a:pPr algn="l">
              <a:lnSpc>
                <a:spcPct val="80000"/>
              </a:lnSpc>
            </a:pPr>
            <a:r>
              <a:rPr lang="en-GB" sz="2000" dirty="0">
                <a:solidFill>
                  <a:schemeClr val="tx1">
                    <a:lumMod val="85000"/>
                    <a:lumOff val="15000"/>
                  </a:schemeClr>
                </a:solidFill>
                <a:latin typeface="Source Sans Pro Light" panose="020B0403030403020204" pitchFamily="34" charset="0"/>
                <a:ea typeface="Source Sans Pro Light" panose="020B0403030403020204" pitchFamily="34" charset="0"/>
              </a:rPr>
              <a:t>Short subtitle with some info</a:t>
            </a:r>
          </a:p>
        </p:txBody>
      </p:sp>
      <p:sp>
        <p:nvSpPr>
          <p:cNvPr id="3" name="Rectangle 2">
            <a:extLst>
              <a:ext uri="{FF2B5EF4-FFF2-40B4-BE49-F238E27FC236}">
                <a16:creationId xmlns:a16="http://schemas.microsoft.com/office/drawing/2014/main" id="{027E6016-5236-416C-926B-2E5049C97F3C}"/>
              </a:ext>
            </a:extLst>
          </p:cNvPr>
          <p:cNvSpPr/>
          <p:nvPr/>
        </p:nvSpPr>
        <p:spPr>
          <a:xfrm>
            <a:off x="6557943" y="2444728"/>
            <a:ext cx="216000" cy="3600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04504170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29944-AEA7-7144-AF31-6ED74085F2D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1DEE927-2B8B-FA40-9B0B-CCA1A861EBD1}"/>
              </a:ext>
            </a:extLst>
          </p:cNvPr>
          <p:cNvSpPr>
            <a:spLocks noGrp="1"/>
          </p:cNvSpPr>
          <p:nvPr>
            <p:ph type="dt" sz="half" idx="10"/>
          </p:nvPr>
        </p:nvSpPr>
        <p:spPr>
          <a:xfrm>
            <a:off x="838200" y="6356350"/>
            <a:ext cx="2743200" cy="365125"/>
          </a:xfrm>
          <a:prstGeom prst="rect">
            <a:avLst/>
          </a:prstGeom>
        </p:spPr>
        <p:txBody>
          <a:bodyPr/>
          <a:lstStyle/>
          <a:p>
            <a:endParaRPr lang="en-GB"/>
          </a:p>
        </p:txBody>
      </p:sp>
      <p:sp>
        <p:nvSpPr>
          <p:cNvPr id="4" name="Footer Placeholder 3">
            <a:extLst>
              <a:ext uri="{FF2B5EF4-FFF2-40B4-BE49-F238E27FC236}">
                <a16:creationId xmlns:a16="http://schemas.microsoft.com/office/drawing/2014/main" id="{42EE4212-8E43-4C42-AA4E-C293346A4E5D}"/>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a:extLst>
              <a:ext uri="{FF2B5EF4-FFF2-40B4-BE49-F238E27FC236}">
                <a16:creationId xmlns:a16="http://schemas.microsoft.com/office/drawing/2014/main" id="{7949C9F8-E193-8847-8A21-EB5DAE5EBF26}"/>
              </a:ext>
            </a:extLst>
          </p:cNvPr>
          <p:cNvSpPr>
            <a:spLocks noGrp="1"/>
          </p:cNvSpPr>
          <p:nvPr>
            <p:ph type="sldNum" sz="quarter" idx="12"/>
          </p:nvPr>
        </p:nvSpPr>
        <p:spPr>
          <a:xfrm>
            <a:off x="11582400" y="0"/>
            <a:ext cx="609599" cy="537874"/>
          </a:xfrm>
          <a:prstGeom prst="rect">
            <a:avLst/>
          </a:prstGeom>
        </p:spPr>
        <p:txBody>
          <a:bodyPr/>
          <a:lstStyle>
            <a:lvl1pPr algn="ctr">
              <a:defRPr sz="2000" b="0" i="0">
                <a:solidFill>
                  <a:schemeClr val="bg1"/>
                </a:solidFill>
                <a:latin typeface="Roboto Light" panose="02000000000000000000" pitchFamily="2" charset="0"/>
                <a:ea typeface="Roboto Light" panose="02000000000000000000" pitchFamily="2" charset="0"/>
              </a:defRPr>
            </a:lvl1pPr>
          </a:lstStyle>
          <a:p>
            <a:pPr algn="ctr"/>
            <a:fld id="{6AA04A4D-33BF-734F-9F30-C0D0CFC41554}" type="slidenum">
              <a:rPr lang="en-GB" smtClean="0"/>
              <a:pPr/>
              <a:t>‹#›</a:t>
            </a:fld>
            <a:endParaRPr lang="en-GB"/>
          </a:p>
        </p:txBody>
      </p:sp>
    </p:spTree>
    <p:extLst>
      <p:ext uri="{BB962C8B-B14F-4D97-AF65-F5344CB8AC3E}">
        <p14:creationId xmlns:p14="http://schemas.microsoft.com/office/powerpoint/2010/main" val="378135696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Title Slide Im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722061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_Title Slide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5217A94-716F-437A-A7D3-97C9D2CCFD9B}"/>
              </a:ext>
            </a:extLst>
          </p:cNvPr>
          <p:cNvSpPr>
            <a:spLocks noGrp="1"/>
          </p:cNvSpPr>
          <p:nvPr>
            <p:ph type="pic" sz="quarter" idx="10"/>
          </p:nvPr>
        </p:nvSpPr>
        <p:spPr>
          <a:xfrm>
            <a:off x="654050" y="2033837"/>
            <a:ext cx="3276600" cy="3025775"/>
          </a:xfrm>
          <a:prstGeom prst="rect">
            <a:avLst/>
          </a:prstGeom>
        </p:spPr>
        <p:txBody>
          <a:bodyPr/>
          <a:lstStyle/>
          <a:p>
            <a:endParaRPr lang="en-ZA"/>
          </a:p>
        </p:txBody>
      </p:sp>
      <p:sp>
        <p:nvSpPr>
          <p:cNvPr id="11" name="Picture Placeholder 10">
            <a:extLst>
              <a:ext uri="{FF2B5EF4-FFF2-40B4-BE49-F238E27FC236}">
                <a16:creationId xmlns:a16="http://schemas.microsoft.com/office/drawing/2014/main" id="{891BD225-8DB3-46BD-9612-BD8A9189FAC6}"/>
              </a:ext>
            </a:extLst>
          </p:cNvPr>
          <p:cNvSpPr>
            <a:spLocks noGrp="1"/>
          </p:cNvSpPr>
          <p:nvPr>
            <p:ph type="pic" sz="quarter" idx="11"/>
          </p:nvPr>
        </p:nvSpPr>
        <p:spPr>
          <a:xfrm>
            <a:off x="4457700" y="2022724"/>
            <a:ext cx="3276600" cy="3025775"/>
          </a:xfrm>
          <a:prstGeom prst="rect">
            <a:avLst/>
          </a:prstGeom>
        </p:spPr>
        <p:txBody>
          <a:bodyPr/>
          <a:lstStyle/>
          <a:p>
            <a:endParaRPr lang="en-ZA"/>
          </a:p>
        </p:txBody>
      </p:sp>
      <p:sp>
        <p:nvSpPr>
          <p:cNvPr id="13" name="Picture Placeholder 12">
            <a:extLst>
              <a:ext uri="{FF2B5EF4-FFF2-40B4-BE49-F238E27FC236}">
                <a16:creationId xmlns:a16="http://schemas.microsoft.com/office/drawing/2014/main" id="{588269DE-A9A6-4B59-A731-A5CA467841A7}"/>
              </a:ext>
            </a:extLst>
          </p:cNvPr>
          <p:cNvSpPr>
            <a:spLocks noGrp="1"/>
          </p:cNvSpPr>
          <p:nvPr>
            <p:ph type="pic" sz="quarter" idx="12"/>
          </p:nvPr>
        </p:nvSpPr>
        <p:spPr>
          <a:xfrm>
            <a:off x="8185150" y="2022724"/>
            <a:ext cx="3290888" cy="3025775"/>
          </a:xfrm>
          <a:prstGeom prst="rect">
            <a:avLst/>
          </a:prstGeom>
        </p:spPr>
        <p:txBody>
          <a:bodyPr/>
          <a:lstStyle/>
          <a:p>
            <a:endParaRPr lang="en-ZA" dirty="0"/>
          </a:p>
        </p:txBody>
      </p:sp>
    </p:spTree>
    <p:extLst>
      <p:ext uri="{BB962C8B-B14F-4D97-AF65-F5344CB8AC3E}">
        <p14:creationId xmlns:p14="http://schemas.microsoft.com/office/powerpoint/2010/main" val="319136944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5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D198DFD-CC64-FE44-83BB-764E9FA136DB}"/>
              </a:ext>
            </a:extLst>
          </p:cNvPr>
          <p:cNvSpPr>
            <a:spLocks noGrp="1"/>
          </p:cNvSpPr>
          <p:nvPr>
            <p:ph type="pic" sz="quarter" idx="10"/>
          </p:nvPr>
        </p:nvSpPr>
        <p:spPr>
          <a:xfrm>
            <a:off x="-688769" y="0"/>
            <a:ext cx="7808026" cy="6858000"/>
          </a:xfrm>
          <a:prstGeom prst="parallelogram">
            <a:avLst>
              <a:gd name="adj" fmla="val 30408"/>
            </a:avLst>
          </a:prstGeom>
          <a:noFill/>
        </p:spPr>
        <p:txBody>
          <a:bodyPr/>
          <a:lstStyle>
            <a:lvl1pPr algn="r">
              <a:buNone/>
              <a:defRPr/>
            </a:lvl1pPr>
          </a:lstStyle>
          <a:p>
            <a:r>
              <a:rPr lang="en-US"/>
              <a:t>Click icon to add picture</a:t>
            </a:r>
            <a:endParaRPr lang="en-GB" dirty="0"/>
          </a:p>
        </p:txBody>
      </p:sp>
      <p:pic>
        <p:nvPicPr>
          <p:cNvPr id="14" name="Picture 13">
            <a:extLst>
              <a:ext uri="{FF2B5EF4-FFF2-40B4-BE49-F238E27FC236}">
                <a16:creationId xmlns:a16="http://schemas.microsoft.com/office/drawing/2014/main" id="{B4801888-6765-444C-9C94-1177B3E1CC2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362463" y="6260258"/>
            <a:ext cx="862185" cy="540000"/>
          </a:xfrm>
          <a:prstGeom prst="rect">
            <a:avLst/>
          </a:prstGeom>
        </p:spPr>
      </p:pic>
    </p:spTree>
    <p:extLst>
      <p:ext uri="{BB962C8B-B14F-4D97-AF65-F5344CB8AC3E}">
        <p14:creationId xmlns:p14="http://schemas.microsoft.com/office/powerpoint/2010/main" val="2184724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D198DFD-CC64-FE44-83BB-764E9FA136DB}"/>
              </a:ext>
            </a:extLst>
          </p:cNvPr>
          <p:cNvSpPr>
            <a:spLocks noGrp="1" noChangeAspect="1"/>
          </p:cNvSpPr>
          <p:nvPr>
            <p:ph type="pic" sz="quarter" idx="10"/>
          </p:nvPr>
        </p:nvSpPr>
        <p:spPr>
          <a:xfrm>
            <a:off x="-1" y="0"/>
            <a:ext cx="6096001" cy="6858000"/>
          </a:xfrm>
          <a:prstGeom prst="rect">
            <a:avLst/>
          </a:prstGeom>
          <a:noFill/>
          <a:effectLst>
            <a:outerShdw blurRad="254000" dist="101600" algn="l" rotWithShape="0">
              <a:prstClr val="black">
                <a:alpha val="25000"/>
              </a:prstClr>
            </a:outerShdw>
          </a:effectLst>
        </p:spPr>
        <p:txBody>
          <a:bodyPr/>
          <a:lstStyle>
            <a:lvl1pPr algn="r">
              <a:buNone/>
              <a:defRPr/>
            </a:lvl1pPr>
          </a:lstStyle>
          <a:p>
            <a:r>
              <a:rPr lang="en-US"/>
              <a:t>Click icon to add picture</a:t>
            </a:r>
            <a:endParaRPr lang="en-GB" dirty="0"/>
          </a:p>
        </p:txBody>
      </p:sp>
      <p:pic>
        <p:nvPicPr>
          <p:cNvPr id="14" name="Picture 13">
            <a:extLst>
              <a:ext uri="{FF2B5EF4-FFF2-40B4-BE49-F238E27FC236}">
                <a16:creationId xmlns:a16="http://schemas.microsoft.com/office/drawing/2014/main" id="{B4801888-6765-444C-9C94-1177B3E1CC2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362463" y="6260258"/>
            <a:ext cx="862185" cy="540000"/>
          </a:xfrm>
          <a:prstGeom prst="rect">
            <a:avLst/>
          </a:prstGeom>
        </p:spPr>
      </p:pic>
    </p:spTree>
    <p:extLst>
      <p:ext uri="{BB962C8B-B14F-4D97-AF65-F5344CB8AC3E}">
        <p14:creationId xmlns:p14="http://schemas.microsoft.com/office/powerpoint/2010/main" val="102794116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5_Title Slide Image">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D198DFD-CC64-FE44-83BB-764E9FA136DB}"/>
              </a:ext>
            </a:extLst>
          </p:cNvPr>
          <p:cNvSpPr>
            <a:spLocks noGrp="1"/>
          </p:cNvSpPr>
          <p:nvPr>
            <p:ph type="pic" sz="quarter" idx="10"/>
          </p:nvPr>
        </p:nvSpPr>
        <p:spPr>
          <a:xfrm>
            <a:off x="-1" y="0"/>
            <a:ext cx="7119257" cy="6858000"/>
          </a:xfrm>
          <a:prstGeom prst="parallelogram">
            <a:avLst>
              <a:gd name="adj" fmla="val 30408"/>
            </a:avLst>
          </a:prstGeom>
          <a:noFill/>
          <a:effectLst>
            <a:outerShdw blurRad="254000" dist="101600" algn="l" rotWithShape="0">
              <a:prstClr val="black">
                <a:alpha val="25000"/>
              </a:prstClr>
            </a:outerShdw>
          </a:effectLst>
        </p:spPr>
        <p:txBody>
          <a:bodyPr/>
          <a:lstStyle>
            <a:lvl1pPr algn="r">
              <a:buNone/>
              <a:defRPr>
                <a:solidFill>
                  <a:schemeClr val="bg1"/>
                </a:solidFill>
              </a:defRPr>
            </a:lvl1pPr>
          </a:lstStyle>
          <a:p>
            <a:endParaRPr lang="en-GB" dirty="0"/>
          </a:p>
          <a:p>
            <a:r>
              <a:rPr lang="en-GB" dirty="0"/>
              <a:t>Click the </a:t>
            </a:r>
          </a:p>
          <a:p>
            <a:r>
              <a:rPr lang="en-GB" dirty="0"/>
              <a:t>button to </a:t>
            </a:r>
          </a:p>
          <a:p>
            <a:r>
              <a:rPr lang="en-GB" dirty="0"/>
              <a:t>select an </a:t>
            </a:r>
          </a:p>
          <a:p>
            <a:r>
              <a:rPr lang="en-GB" dirty="0"/>
              <a:t>image.</a:t>
            </a:r>
          </a:p>
        </p:txBody>
      </p:sp>
      <p:pic>
        <p:nvPicPr>
          <p:cNvPr id="14" name="Picture 13">
            <a:extLst>
              <a:ext uri="{FF2B5EF4-FFF2-40B4-BE49-F238E27FC236}">
                <a16:creationId xmlns:a16="http://schemas.microsoft.com/office/drawing/2014/main" id="{B4801888-6765-444C-9C94-1177B3E1CC2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362463" y="6260258"/>
            <a:ext cx="862185" cy="540000"/>
          </a:xfrm>
          <a:prstGeom prst="rect">
            <a:avLst/>
          </a:prstGeom>
        </p:spPr>
      </p:pic>
    </p:spTree>
    <p:extLst>
      <p:ext uri="{BB962C8B-B14F-4D97-AF65-F5344CB8AC3E}">
        <p14:creationId xmlns:p14="http://schemas.microsoft.com/office/powerpoint/2010/main" val="239101177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DE11D24-1C97-3B4A-9643-23EF5F7A3CFA}"/>
              </a:ext>
            </a:extLst>
          </p:cNvPr>
          <p:cNvSpPr>
            <a:spLocks noGrp="1" noChangeAspect="1"/>
          </p:cNvSpPr>
          <p:nvPr>
            <p:ph type="pic" sz="quarter" idx="10" hasCustomPrompt="1"/>
          </p:nvPr>
        </p:nvSpPr>
        <p:spPr>
          <a:xfrm>
            <a:off x="0" y="0"/>
            <a:ext cx="12192000" cy="3995738"/>
          </a:xfrm>
          <a:prstGeom prst="rect">
            <a:avLst/>
          </a:prstGeom>
        </p:spPr>
        <p:txBody>
          <a:bodyPr/>
          <a:lstStyle>
            <a:lvl1pPr algn="ctr">
              <a:buNone/>
              <a:defRPr/>
            </a:lvl1pPr>
          </a:lstStyle>
          <a:p>
            <a:r>
              <a:rPr lang="en-GB" dirty="0"/>
              <a:t>Click to insert image</a:t>
            </a:r>
          </a:p>
        </p:txBody>
      </p:sp>
    </p:spTree>
    <p:extLst>
      <p:ext uri="{BB962C8B-B14F-4D97-AF65-F5344CB8AC3E}">
        <p14:creationId xmlns:p14="http://schemas.microsoft.com/office/powerpoint/2010/main" val="81393549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_Full Screen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58AE70EA-39D3-4E42-9FDD-DB46936435C2}"/>
              </a:ext>
            </a:extLst>
          </p:cNvPr>
          <p:cNvSpPr>
            <a:spLocks noGrp="1" noChangeAspect="1"/>
          </p:cNvSpPr>
          <p:nvPr>
            <p:ph type="pic" sz="quarter" idx="10"/>
          </p:nvPr>
        </p:nvSpPr>
        <p:spPr>
          <a:xfrm>
            <a:off x="0" y="0"/>
            <a:ext cx="12192000" cy="6858000"/>
          </a:xfrm>
          <a:prstGeom prst="rect">
            <a:avLst/>
          </a:prstGeom>
        </p:spPr>
        <p:txBody>
          <a:bodyPr/>
          <a:lstStyle/>
          <a:p>
            <a:endParaRPr lang="en-ZA"/>
          </a:p>
        </p:txBody>
      </p:sp>
    </p:spTree>
    <p:extLst>
      <p:ext uri="{BB962C8B-B14F-4D97-AF65-F5344CB8AC3E}">
        <p14:creationId xmlns:p14="http://schemas.microsoft.com/office/powerpoint/2010/main" val="370669978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7_Custom Layout">
    <p:bg>
      <p:bgPr>
        <a:solidFill>
          <a:schemeClr val="tx1">
            <a:lumMod val="85000"/>
            <a:lumOff val="1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408926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_Image Top Half">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5767C2C9-9AE9-5440-A41A-450FA9BB6D0C}"/>
              </a:ext>
            </a:extLst>
          </p:cNvPr>
          <p:cNvSpPr>
            <a:spLocks noGrp="1" noChangeAspect="1"/>
          </p:cNvSpPr>
          <p:nvPr>
            <p:ph type="pic" sz="quarter" idx="10" hasCustomPrompt="1"/>
          </p:nvPr>
        </p:nvSpPr>
        <p:spPr>
          <a:xfrm>
            <a:off x="0" y="0"/>
            <a:ext cx="12192000" cy="3429000"/>
          </a:xfrm>
          <a:prstGeom prst="rect">
            <a:avLst/>
          </a:prstGeom>
        </p:spPr>
        <p:txBody>
          <a:bodyPr/>
          <a:lstStyle>
            <a:lvl1pPr algn="ctr">
              <a:buNone/>
              <a:defRPr sz="2000"/>
            </a:lvl1pPr>
          </a:lstStyle>
          <a:p>
            <a:r>
              <a:rPr lang="en-GB" dirty="0"/>
              <a:t>Click the button to choose an image.</a:t>
            </a:r>
          </a:p>
        </p:txBody>
      </p:sp>
      <p:sp>
        <p:nvSpPr>
          <p:cNvPr id="12" name="Text Placeholder 7">
            <a:extLst>
              <a:ext uri="{FF2B5EF4-FFF2-40B4-BE49-F238E27FC236}">
                <a16:creationId xmlns:a16="http://schemas.microsoft.com/office/drawing/2014/main" id="{DE8C2CD3-55D3-BF44-B914-532105E77B31}"/>
              </a:ext>
            </a:extLst>
          </p:cNvPr>
          <p:cNvSpPr txBox="1">
            <a:spLocks/>
          </p:cNvSpPr>
          <p:nvPr userDrawn="1"/>
        </p:nvSpPr>
        <p:spPr>
          <a:xfrm>
            <a:off x="828334" y="4524818"/>
            <a:ext cx="2422088" cy="665831"/>
          </a:xfrm>
          <a:prstGeom prst="rect">
            <a:avLst/>
          </a:prstGeom>
          <a:noFill/>
        </p:spPr>
        <p:txBody>
          <a:bodyPr wrap="square" rtlCol="0" anchor="t" anchorCtr="0">
            <a:normAutofit/>
          </a:bodyPr>
          <a:lstStyle>
            <a:lvl1pPr marL="228600" indent="-228600" algn="ctr" defTabSz="914400" rtl="0" eaLnBrk="1" latinLnBrk="0" hangingPunct="1">
              <a:lnSpc>
                <a:spcPct val="100000"/>
              </a:lnSpc>
              <a:spcBef>
                <a:spcPts val="1000"/>
              </a:spcBef>
              <a:buFont typeface="Arial" panose="020B0604020202020204" pitchFamily="34" charset="0"/>
              <a:buNone/>
              <a:defRPr lang="en-GB" sz="2400" kern="1200" spc="100" dirty="0">
                <a:solidFill>
                  <a:schemeClr val="tx1">
                    <a:lumMod val="75000"/>
                    <a:lumOff val="25000"/>
                  </a:schemeClr>
                </a:solidFill>
                <a:latin typeface="Bebas Neue" panose="020B0606020202050201"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10000"/>
              </a:lnSpc>
            </a:pPr>
            <a:r>
              <a:rPr lang="en-ZA" dirty="0">
                <a:solidFill>
                  <a:schemeClr val="bg1"/>
                </a:solidFill>
              </a:rPr>
              <a:t>Main Point 1</a:t>
            </a:r>
          </a:p>
        </p:txBody>
      </p:sp>
      <p:sp>
        <p:nvSpPr>
          <p:cNvPr id="13" name="Text Placeholder 7">
            <a:extLst>
              <a:ext uri="{FF2B5EF4-FFF2-40B4-BE49-F238E27FC236}">
                <a16:creationId xmlns:a16="http://schemas.microsoft.com/office/drawing/2014/main" id="{DDE08A6F-CC5E-1645-ACB3-7EB0E8B6A5BD}"/>
              </a:ext>
            </a:extLst>
          </p:cNvPr>
          <p:cNvSpPr txBox="1">
            <a:spLocks/>
          </p:cNvSpPr>
          <p:nvPr userDrawn="1"/>
        </p:nvSpPr>
        <p:spPr>
          <a:xfrm>
            <a:off x="899574" y="5275191"/>
            <a:ext cx="2279609" cy="1035959"/>
          </a:xfrm>
          <a:prstGeom prst="rect">
            <a:avLst/>
          </a:prstGeom>
          <a:noFill/>
        </p:spPr>
        <p:txBody>
          <a:bodyPr wrap="square" rtlCol="0" anchor="t" anchorCtr="0">
            <a:normAutofit/>
          </a:bodyPr>
          <a:lstStyle>
            <a:lvl1pPr marL="228600" indent="-228600" algn="ctr" defTabSz="914400" rtl="0" eaLnBrk="1" latinLnBrk="0" hangingPunct="1">
              <a:lnSpc>
                <a:spcPct val="90000"/>
              </a:lnSpc>
              <a:spcBef>
                <a:spcPts val="1000"/>
              </a:spcBef>
              <a:buFont typeface="Arial" panose="020B0604020202020204" pitchFamily="34" charset="0"/>
              <a:buNone/>
              <a:defRPr lang="en-GB" sz="1600" kern="1200" spc="40" dirty="0">
                <a:solidFill>
                  <a:schemeClr val="tx1">
                    <a:lumMod val="75000"/>
                    <a:lumOff val="25000"/>
                  </a:schemeClr>
                </a:solidFill>
                <a:latin typeface="Source Sans Pro Light" panose="020B0403030403020204" pitchFamily="34" charset="0"/>
                <a:ea typeface="Source Sans Pro Light" panose="020B04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ZA" b="0" i="0" dirty="0">
                <a:solidFill>
                  <a:schemeClr val="bg1"/>
                </a:solidFill>
                <a:latin typeface="Source Sans Pro" panose="020B0503030403020204" pitchFamily="34" charset="0"/>
                <a:ea typeface="Source Sans Pro" panose="020B0503030403020204" pitchFamily="34" charset="0"/>
              </a:rPr>
              <a:t>Details about main point 1.</a:t>
            </a:r>
          </a:p>
        </p:txBody>
      </p:sp>
      <p:sp>
        <p:nvSpPr>
          <p:cNvPr id="14" name="Text Placeholder 7">
            <a:extLst>
              <a:ext uri="{FF2B5EF4-FFF2-40B4-BE49-F238E27FC236}">
                <a16:creationId xmlns:a16="http://schemas.microsoft.com/office/drawing/2014/main" id="{B4FB7349-E7BD-6346-B5D7-B205A2375A92}"/>
              </a:ext>
            </a:extLst>
          </p:cNvPr>
          <p:cNvSpPr txBox="1">
            <a:spLocks/>
          </p:cNvSpPr>
          <p:nvPr userDrawn="1"/>
        </p:nvSpPr>
        <p:spPr>
          <a:xfrm>
            <a:off x="4888277" y="4524818"/>
            <a:ext cx="2422088" cy="665831"/>
          </a:xfrm>
          <a:prstGeom prst="rect">
            <a:avLst/>
          </a:prstGeom>
          <a:noFill/>
        </p:spPr>
        <p:txBody>
          <a:bodyPr wrap="square" rtlCol="0" anchor="t" anchorCtr="0">
            <a:normAutofit/>
          </a:bodyPr>
          <a:lstStyle>
            <a:lvl1pPr marL="228600" indent="-228600" algn="ctr" defTabSz="914400" rtl="0" eaLnBrk="1" latinLnBrk="0" hangingPunct="1">
              <a:lnSpc>
                <a:spcPct val="100000"/>
              </a:lnSpc>
              <a:spcBef>
                <a:spcPts val="1000"/>
              </a:spcBef>
              <a:buFont typeface="Arial" panose="020B0604020202020204" pitchFamily="34" charset="0"/>
              <a:buNone/>
              <a:defRPr lang="en-GB" sz="2400" kern="1200" spc="100" dirty="0">
                <a:solidFill>
                  <a:schemeClr val="tx1">
                    <a:lumMod val="75000"/>
                    <a:lumOff val="25000"/>
                  </a:schemeClr>
                </a:solidFill>
                <a:latin typeface="Bebas Neue" panose="020B0606020202050201"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10000"/>
              </a:lnSpc>
            </a:pPr>
            <a:r>
              <a:rPr lang="en-ZA" dirty="0">
                <a:solidFill>
                  <a:schemeClr val="bg1"/>
                </a:solidFill>
              </a:rPr>
              <a:t>Main Point 2</a:t>
            </a:r>
          </a:p>
        </p:txBody>
      </p:sp>
      <p:sp>
        <p:nvSpPr>
          <p:cNvPr id="15" name="Text Placeholder 7">
            <a:extLst>
              <a:ext uri="{FF2B5EF4-FFF2-40B4-BE49-F238E27FC236}">
                <a16:creationId xmlns:a16="http://schemas.microsoft.com/office/drawing/2014/main" id="{4EEB916F-A84E-5A45-A583-903330C2B490}"/>
              </a:ext>
            </a:extLst>
          </p:cNvPr>
          <p:cNvSpPr txBox="1">
            <a:spLocks/>
          </p:cNvSpPr>
          <p:nvPr userDrawn="1"/>
        </p:nvSpPr>
        <p:spPr>
          <a:xfrm>
            <a:off x="4959517" y="5275191"/>
            <a:ext cx="2279609" cy="1035959"/>
          </a:xfrm>
          <a:prstGeom prst="rect">
            <a:avLst/>
          </a:prstGeom>
          <a:noFill/>
        </p:spPr>
        <p:txBody>
          <a:bodyPr wrap="square" rtlCol="0" anchor="t" anchorCtr="0">
            <a:normAutofit/>
          </a:bodyPr>
          <a:lstStyle>
            <a:lvl1pPr marL="228600" indent="-228600" algn="ctr" defTabSz="914400" rtl="0" eaLnBrk="1" latinLnBrk="0" hangingPunct="1">
              <a:lnSpc>
                <a:spcPct val="90000"/>
              </a:lnSpc>
              <a:spcBef>
                <a:spcPts val="1000"/>
              </a:spcBef>
              <a:buFont typeface="Arial" panose="020B0604020202020204" pitchFamily="34" charset="0"/>
              <a:buNone/>
              <a:defRPr lang="en-GB" sz="1600" kern="1200" spc="40" dirty="0">
                <a:solidFill>
                  <a:schemeClr val="tx1">
                    <a:lumMod val="75000"/>
                    <a:lumOff val="25000"/>
                  </a:schemeClr>
                </a:solidFill>
                <a:latin typeface="Source Sans Pro Light" panose="020B0403030403020204" pitchFamily="34" charset="0"/>
                <a:ea typeface="Source Sans Pro Light" panose="020B04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ZA" b="0" i="0" dirty="0">
                <a:solidFill>
                  <a:schemeClr val="bg1"/>
                </a:solidFill>
                <a:latin typeface="Source Sans Pro" panose="020B0503030403020204" pitchFamily="34" charset="0"/>
                <a:ea typeface="Source Sans Pro" panose="020B0503030403020204" pitchFamily="34" charset="0"/>
              </a:rPr>
              <a:t>Details about main point 2.</a:t>
            </a:r>
          </a:p>
        </p:txBody>
      </p:sp>
      <p:sp>
        <p:nvSpPr>
          <p:cNvPr id="16" name="Text Placeholder 7">
            <a:extLst>
              <a:ext uri="{FF2B5EF4-FFF2-40B4-BE49-F238E27FC236}">
                <a16:creationId xmlns:a16="http://schemas.microsoft.com/office/drawing/2014/main" id="{C16E7304-DD97-D24B-A311-E19B9E4866CD}"/>
              </a:ext>
            </a:extLst>
          </p:cNvPr>
          <p:cNvSpPr txBox="1">
            <a:spLocks/>
          </p:cNvSpPr>
          <p:nvPr userDrawn="1"/>
        </p:nvSpPr>
        <p:spPr>
          <a:xfrm>
            <a:off x="8948220" y="4524818"/>
            <a:ext cx="2422088" cy="665831"/>
          </a:xfrm>
          <a:prstGeom prst="rect">
            <a:avLst/>
          </a:prstGeom>
          <a:noFill/>
        </p:spPr>
        <p:txBody>
          <a:bodyPr wrap="square" rtlCol="0" anchor="t" anchorCtr="0">
            <a:normAutofit/>
          </a:bodyPr>
          <a:lstStyle>
            <a:lvl1pPr marL="228600" indent="-228600" algn="ctr" defTabSz="914400" rtl="0" eaLnBrk="1" latinLnBrk="0" hangingPunct="1">
              <a:lnSpc>
                <a:spcPct val="100000"/>
              </a:lnSpc>
              <a:spcBef>
                <a:spcPts val="1000"/>
              </a:spcBef>
              <a:buFont typeface="Arial" panose="020B0604020202020204" pitchFamily="34" charset="0"/>
              <a:buNone/>
              <a:defRPr lang="en-GB" sz="2400" kern="1200" spc="100" dirty="0">
                <a:solidFill>
                  <a:schemeClr val="tx1">
                    <a:lumMod val="75000"/>
                    <a:lumOff val="25000"/>
                  </a:schemeClr>
                </a:solidFill>
                <a:latin typeface="Bebas Neue" panose="020B0606020202050201"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10000"/>
              </a:lnSpc>
            </a:pPr>
            <a:r>
              <a:rPr lang="en-ZA" dirty="0">
                <a:solidFill>
                  <a:schemeClr val="bg1"/>
                </a:solidFill>
              </a:rPr>
              <a:t>Main Point 3</a:t>
            </a:r>
          </a:p>
        </p:txBody>
      </p:sp>
      <p:sp>
        <p:nvSpPr>
          <p:cNvPr id="17" name="Text Placeholder 7">
            <a:extLst>
              <a:ext uri="{FF2B5EF4-FFF2-40B4-BE49-F238E27FC236}">
                <a16:creationId xmlns:a16="http://schemas.microsoft.com/office/drawing/2014/main" id="{8D51ECB9-E307-E548-8B79-AF0535956C45}"/>
              </a:ext>
            </a:extLst>
          </p:cNvPr>
          <p:cNvSpPr txBox="1">
            <a:spLocks/>
          </p:cNvSpPr>
          <p:nvPr userDrawn="1"/>
        </p:nvSpPr>
        <p:spPr>
          <a:xfrm>
            <a:off x="9019460" y="5275191"/>
            <a:ext cx="2279609" cy="1035959"/>
          </a:xfrm>
          <a:prstGeom prst="rect">
            <a:avLst/>
          </a:prstGeom>
          <a:noFill/>
        </p:spPr>
        <p:txBody>
          <a:bodyPr wrap="square" rtlCol="0" anchor="t" anchorCtr="0">
            <a:normAutofit/>
          </a:bodyPr>
          <a:lstStyle>
            <a:lvl1pPr marL="228600" indent="-228600" algn="ctr" defTabSz="914400" rtl="0" eaLnBrk="1" latinLnBrk="0" hangingPunct="1">
              <a:lnSpc>
                <a:spcPct val="90000"/>
              </a:lnSpc>
              <a:spcBef>
                <a:spcPts val="1000"/>
              </a:spcBef>
              <a:buFont typeface="Arial" panose="020B0604020202020204" pitchFamily="34" charset="0"/>
              <a:buNone/>
              <a:defRPr lang="en-GB" sz="1600" kern="1200" spc="40" dirty="0">
                <a:solidFill>
                  <a:schemeClr val="tx1">
                    <a:lumMod val="75000"/>
                    <a:lumOff val="25000"/>
                  </a:schemeClr>
                </a:solidFill>
                <a:latin typeface="Source Sans Pro Light" panose="020B0403030403020204" pitchFamily="34" charset="0"/>
                <a:ea typeface="Source Sans Pro Light" panose="020B04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ZA" b="0" i="0" dirty="0">
                <a:solidFill>
                  <a:schemeClr val="bg1"/>
                </a:solidFill>
                <a:latin typeface="Source Sans Pro" panose="020B0503030403020204" pitchFamily="34" charset="0"/>
                <a:ea typeface="Source Sans Pro" panose="020B0503030403020204" pitchFamily="34" charset="0"/>
              </a:rPr>
              <a:t>Details about main point 3.</a:t>
            </a:r>
          </a:p>
        </p:txBody>
      </p:sp>
    </p:spTree>
    <p:extLst>
      <p:ext uri="{BB962C8B-B14F-4D97-AF65-F5344CB8AC3E}">
        <p14:creationId xmlns:p14="http://schemas.microsoft.com/office/powerpoint/2010/main" val="245785615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9_Custom Layout">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677E783-8B68-B541-BCA1-4D3EDB941F60}"/>
              </a:ext>
            </a:extLst>
          </p:cNvPr>
          <p:cNvSpPr>
            <a:spLocks noGrp="1"/>
          </p:cNvSpPr>
          <p:nvPr>
            <p:ph type="pic" sz="quarter" idx="11" hasCustomPrompt="1"/>
          </p:nvPr>
        </p:nvSpPr>
        <p:spPr>
          <a:xfrm>
            <a:off x="630237" y="1377950"/>
            <a:ext cx="10931525" cy="4710113"/>
          </a:xfrm>
          <a:prstGeom prst="rect">
            <a:avLst/>
          </a:prstGeom>
        </p:spPr>
        <p:txBody>
          <a:bodyPr/>
          <a:lstStyle>
            <a:lvl1pPr algn="ctr">
              <a:buNone/>
              <a:defRPr>
                <a:solidFill>
                  <a:schemeClr val="bg1"/>
                </a:solidFill>
              </a:defRPr>
            </a:lvl1pPr>
          </a:lstStyle>
          <a:p>
            <a:r>
              <a:rPr lang="en-GB" dirty="0"/>
              <a:t>Click to add image</a:t>
            </a:r>
          </a:p>
        </p:txBody>
      </p:sp>
    </p:spTree>
    <p:extLst>
      <p:ext uri="{BB962C8B-B14F-4D97-AF65-F5344CB8AC3E}">
        <p14:creationId xmlns:p14="http://schemas.microsoft.com/office/powerpoint/2010/main" val="75408604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0_Custom Layout">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Media Placeholder 3">
            <a:extLst>
              <a:ext uri="{FF2B5EF4-FFF2-40B4-BE49-F238E27FC236}">
                <a16:creationId xmlns:a16="http://schemas.microsoft.com/office/drawing/2014/main" id="{EC58BE02-770B-6F40-84E6-420BB4DC2F43}"/>
              </a:ext>
            </a:extLst>
          </p:cNvPr>
          <p:cNvSpPr>
            <a:spLocks noGrp="1"/>
          </p:cNvSpPr>
          <p:nvPr>
            <p:ph type="media" sz="quarter" idx="10" hasCustomPrompt="1"/>
          </p:nvPr>
        </p:nvSpPr>
        <p:spPr>
          <a:xfrm>
            <a:off x="1762125" y="1258888"/>
            <a:ext cx="8667750" cy="4889500"/>
          </a:xfrm>
          <a:prstGeom prst="rect">
            <a:avLst/>
          </a:prstGeom>
          <a:ln>
            <a:solidFill>
              <a:schemeClr val="accent3"/>
            </a:solidFill>
          </a:ln>
        </p:spPr>
        <p:txBody>
          <a:bodyPr/>
          <a:lstStyle>
            <a:lvl1pPr algn="ctr">
              <a:buNone/>
              <a:defRPr>
                <a:solidFill>
                  <a:schemeClr val="bg1"/>
                </a:solidFill>
              </a:defRPr>
            </a:lvl1pPr>
          </a:lstStyle>
          <a:p>
            <a:r>
              <a:rPr lang="en-GB" dirty="0"/>
              <a:t>Click to add media</a:t>
            </a:r>
          </a:p>
        </p:txBody>
      </p:sp>
    </p:spTree>
    <p:extLst>
      <p:ext uri="{BB962C8B-B14F-4D97-AF65-F5344CB8AC3E}">
        <p14:creationId xmlns:p14="http://schemas.microsoft.com/office/powerpoint/2010/main" val="224219238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_Right Large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06D464A3-D8B3-4412-8C60-C0D2AF368A47}"/>
              </a:ext>
            </a:extLst>
          </p:cNvPr>
          <p:cNvSpPr>
            <a:spLocks noGrp="1" noChangeAspect="1"/>
          </p:cNvSpPr>
          <p:nvPr>
            <p:ph type="pic" sz="quarter" idx="10"/>
          </p:nvPr>
        </p:nvSpPr>
        <p:spPr>
          <a:xfrm>
            <a:off x="3836988" y="0"/>
            <a:ext cx="8355012" cy="6870700"/>
          </a:xfrm>
          <a:prstGeom prst="rect">
            <a:avLst/>
          </a:prstGeom>
        </p:spPr>
        <p:txBody>
          <a:bodyPr/>
          <a:lstStyle/>
          <a:p>
            <a:endParaRPr lang="en-ZA" dirty="0"/>
          </a:p>
        </p:txBody>
      </p:sp>
    </p:spTree>
    <p:extLst>
      <p:ext uri="{BB962C8B-B14F-4D97-AF65-F5344CB8AC3E}">
        <p14:creationId xmlns:p14="http://schemas.microsoft.com/office/powerpoint/2010/main" val="225141948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67C26344-D291-BB42-9FFD-DB3741254710}"/>
              </a:ext>
            </a:extLst>
          </p:cNvPr>
          <p:cNvSpPr>
            <a:spLocks noGrp="1"/>
          </p:cNvSpPr>
          <p:nvPr>
            <p:ph type="pic" sz="quarter" idx="10"/>
          </p:nvPr>
        </p:nvSpPr>
        <p:spPr>
          <a:xfrm>
            <a:off x="654050" y="2129485"/>
            <a:ext cx="3276600" cy="3416300"/>
          </a:xfrm>
          <a:prstGeom prst="rect">
            <a:avLst/>
          </a:prstGeom>
        </p:spPr>
        <p:txBody>
          <a:bodyPr/>
          <a:lstStyle/>
          <a:p>
            <a:endParaRPr lang="en-GB" dirty="0"/>
          </a:p>
        </p:txBody>
      </p:sp>
      <p:sp>
        <p:nvSpPr>
          <p:cNvPr id="16" name="Picture Placeholder 14">
            <a:extLst>
              <a:ext uri="{FF2B5EF4-FFF2-40B4-BE49-F238E27FC236}">
                <a16:creationId xmlns:a16="http://schemas.microsoft.com/office/drawing/2014/main" id="{357FE136-89AC-9E4A-A51C-0CBE25506C4B}"/>
              </a:ext>
            </a:extLst>
          </p:cNvPr>
          <p:cNvSpPr>
            <a:spLocks noGrp="1"/>
          </p:cNvSpPr>
          <p:nvPr>
            <p:ph type="pic" sz="quarter" idx="11"/>
          </p:nvPr>
        </p:nvSpPr>
        <p:spPr>
          <a:xfrm>
            <a:off x="4419023" y="2129485"/>
            <a:ext cx="3276600" cy="3416300"/>
          </a:xfrm>
          <a:prstGeom prst="rect">
            <a:avLst/>
          </a:prstGeom>
        </p:spPr>
        <p:txBody>
          <a:bodyPr/>
          <a:lstStyle/>
          <a:p>
            <a:endParaRPr lang="en-GB"/>
          </a:p>
        </p:txBody>
      </p:sp>
      <p:sp>
        <p:nvSpPr>
          <p:cNvPr id="17" name="Picture Placeholder 14">
            <a:extLst>
              <a:ext uri="{FF2B5EF4-FFF2-40B4-BE49-F238E27FC236}">
                <a16:creationId xmlns:a16="http://schemas.microsoft.com/office/drawing/2014/main" id="{7952FE96-0FB3-1B4C-98FA-ADEC8D16EF47}"/>
              </a:ext>
            </a:extLst>
          </p:cNvPr>
          <p:cNvSpPr>
            <a:spLocks noGrp="1"/>
          </p:cNvSpPr>
          <p:nvPr>
            <p:ph type="pic" sz="quarter" idx="12"/>
          </p:nvPr>
        </p:nvSpPr>
        <p:spPr>
          <a:xfrm>
            <a:off x="8183996" y="2129485"/>
            <a:ext cx="3276600" cy="3416300"/>
          </a:xfrm>
          <a:prstGeom prst="rect">
            <a:avLst/>
          </a:prstGeom>
        </p:spPr>
        <p:txBody>
          <a:bodyPr/>
          <a:lstStyle/>
          <a:p>
            <a:endParaRPr lang="en-GB"/>
          </a:p>
        </p:txBody>
      </p:sp>
    </p:spTree>
    <p:extLst>
      <p:ext uri="{BB962C8B-B14F-4D97-AF65-F5344CB8AC3E}">
        <p14:creationId xmlns:p14="http://schemas.microsoft.com/office/powerpoint/2010/main" val="185680422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08D717-1854-4CE3-A28E-B0A1C498CD30}" type="slidenum">
              <a:rPr lang="en-GB" smtClean="0"/>
              <a:t>‹#›</a:t>
            </a:fld>
            <a:endParaRPr lang="en-GB"/>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46956" y="-147270"/>
            <a:ext cx="2156792" cy="1350718"/>
          </a:xfrm>
          <a:prstGeom prst="rect">
            <a:avLst/>
          </a:prstGeom>
        </p:spPr>
      </p:pic>
      <p:sp>
        <p:nvSpPr>
          <p:cNvPr id="8" name="Rectangle 7"/>
          <p:cNvSpPr/>
          <p:nvPr userDrawn="1"/>
        </p:nvSpPr>
        <p:spPr>
          <a:xfrm>
            <a:off x="0" y="6553200"/>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sz="1350" dirty="0"/>
              <a:t>www.belgiumcampus.ac.za</a:t>
            </a:r>
            <a:endParaRPr lang="en-GB" sz="1350" dirty="0"/>
          </a:p>
        </p:txBody>
      </p:sp>
      <p:sp>
        <p:nvSpPr>
          <p:cNvPr id="9" name="Rectangle 8"/>
          <p:cNvSpPr/>
          <p:nvPr userDrawn="1"/>
        </p:nvSpPr>
        <p:spPr>
          <a:xfrm>
            <a:off x="11582400" y="6248400"/>
            <a:ext cx="612000" cy="612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sz="1350"/>
          </a:p>
        </p:txBody>
      </p:sp>
      <p:sp>
        <p:nvSpPr>
          <p:cNvPr id="10" name="Isosceles Triangle 9"/>
          <p:cNvSpPr/>
          <p:nvPr userDrawn="1"/>
        </p:nvSpPr>
        <p:spPr>
          <a:xfrm>
            <a:off x="6102628" y="6248400"/>
            <a:ext cx="5361241" cy="291548"/>
          </a:xfrm>
          <a:prstGeom prst="triangle">
            <a:avLst>
              <a:gd name="adj" fmla="val 100000"/>
            </a:avLst>
          </a:prstGeom>
          <a:solidFill>
            <a:srgbClr val="FF0F21"/>
          </a:solidFill>
          <a:ln>
            <a:solidFill>
              <a:srgbClr val="FF0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1" name="Rectangle 10"/>
          <p:cNvSpPr/>
          <p:nvPr userDrawn="1"/>
        </p:nvSpPr>
        <p:spPr>
          <a:xfrm>
            <a:off x="11463868" y="6248400"/>
            <a:ext cx="118533" cy="612000"/>
          </a:xfrm>
          <a:prstGeom prst="rect">
            <a:avLst/>
          </a:prstGeom>
          <a:solidFill>
            <a:srgbClr val="FFE936"/>
          </a:solidFill>
          <a:ln>
            <a:solidFill>
              <a:srgbClr val="FFE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2" name="Slide Number Placeholder 5"/>
          <p:cNvSpPr txBox="1">
            <a:spLocks/>
          </p:cNvSpPr>
          <p:nvPr userDrawn="1"/>
        </p:nvSpPr>
        <p:spPr>
          <a:xfrm>
            <a:off x="11673052" y="6368239"/>
            <a:ext cx="430696" cy="365125"/>
          </a:xfrm>
          <a:prstGeom prst="rect">
            <a:avLst/>
          </a:prstGeom>
        </p:spPr>
        <p:txBody>
          <a:bodyPr vert="horz" lIns="68580" tIns="34290" rIns="68580" bIns="3429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908D717-1854-4CE3-A28E-B0A1C498CD30}" type="slidenum">
              <a:rPr lang="en-GB" sz="900" smtClean="0">
                <a:solidFill>
                  <a:schemeClr val="bg1"/>
                </a:solidFill>
              </a:rPr>
              <a:pPr/>
              <a:t>‹#›</a:t>
            </a:fld>
            <a:endParaRPr lang="en-GB" sz="900" dirty="0">
              <a:solidFill>
                <a:schemeClr val="bg1"/>
              </a:solidFill>
            </a:endParaRPr>
          </a:p>
        </p:txBody>
      </p:sp>
    </p:spTree>
    <p:extLst>
      <p:ext uri="{BB962C8B-B14F-4D97-AF65-F5344CB8AC3E}">
        <p14:creationId xmlns:p14="http://schemas.microsoft.com/office/powerpoint/2010/main" val="1496505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inglePhotograph">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677E783-8B68-B541-BCA1-4D3EDB941F60}"/>
              </a:ext>
            </a:extLst>
          </p:cNvPr>
          <p:cNvSpPr>
            <a:spLocks noGrp="1"/>
          </p:cNvSpPr>
          <p:nvPr>
            <p:ph type="pic" sz="quarter" idx="11" hasCustomPrompt="1"/>
          </p:nvPr>
        </p:nvSpPr>
        <p:spPr>
          <a:xfrm>
            <a:off x="630237" y="1377950"/>
            <a:ext cx="10931525" cy="4710113"/>
          </a:xfrm>
          <a:prstGeom prst="rect">
            <a:avLst/>
          </a:prstGeom>
        </p:spPr>
        <p:txBody>
          <a:bodyPr/>
          <a:lstStyle>
            <a:lvl1pPr algn="ctr">
              <a:buNone/>
              <a:defRPr>
                <a:solidFill>
                  <a:schemeClr val="bg1"/>
                </a:solidFill>
              </a:defRPr>
            </a:lvl1pPr>
          </a:lstStyle>
          <a:p>
            <a:r>
              <a:rPr lang="en-GB" dirty="0"/>
              <a:t>Click to add image</a:t>
            </a:r>
          </a:p>
        </p:txBody>
      </p:sp>
    </p:spTree>
    <p:extLst>
      <p:ext uri="{BB962C8B-B14F-4D97-AF65-F5344CB8AC3E}">
        <p14:creationId xmlns:p14="http://schemas.microsoft.com/office/powerpoint/2010/main" val="2534158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edia">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Media Placeholder 3">
            <a:extLst>
              <a:ext uri="{FF2B5EF4-FFF2-40B4-BE49-F238E27FC236}">
                <a16:creationId xmlns:a16="http://schemas.microsoft.com/office/drawing/2014/main" id="{EC58BE02-770B-6F40-84E6-420BB4DC2F43}"/>
              </a:ext>
            </a:extLst>
          </p:cNvPr>
          <p:cNvSpPr>
            <a:spLocks noGrp="1"/>
          </p:cNvSpPr>
          <p:nvPr>
            <p:ph type="media" sz="quarter" idx="10" hasCustomPrompt="1"/>
          </p:nvPr>
        </p:nvSpPr>
        <p:spPr>
          <a:xfrm>
            <a:off x="1762125" y="1258888"/>
            <a:ext cx="8667750" cy="4889500"/>
          </a:xfrm>
          <a:prstGeom prst="rect">
            <a:avLst/>
          </a:prstGeom>
          <a:ln>
            <a:solidFill>
              <a:schemeClr val="accent3"/>
            </a:solidFill>
          </a:ln>
        </p:spPr>
        <p:txBody>
          <a:bodyPr/>
          <a:lstStyle>
            <a:lvl1pPr algn="ctr">
              <a:buNone/>
              <a:defRPr>
                <a:solidFill>
                  <a:schemeClr val="bg1"/>
                </a:solidFill>
              </a:defRPr>
            </a:lvl1pPr>
          </a:lstStyle>
          <a:p>
            <a:r>
              <a:rPr lang="en-GB" dirty="0"/>
              <a:t>Click to add media</a:t>
            </a:r>
          </a:p>
        </p:txBody>
      </p:sp>
    </p:spTree>
    <p:extLst>
      <p:ext uri="{BB962C8B-B14F-4D97-AF65-F5344CB8AC3E}">
        <p14:creationId xmlns:p14="http://schemas.microsoft.com/office/powerpoint/2010/main" val="3209757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D198DFD-CC64-FE44-83BB-764E9FA136DB}"/>
              </a:ext>
            </a:extLst>
          </p:cNvPr>
          <p:cNvSpPr>
            <a:spLocks noGrp="1" noChangeAspect="1"/>
          </p:cNvSpPr>
          <p:nvPr>
            <p:ph type="pic" sz="quarter" idx="10"/>
          </p:nvPr>
        </p:nvSpPr>
        <p:spPr>
          <a:xfrm>
            <a:off x="1249680" y="0"/>
            <a:ext cx="5615940" cy="6858000"/>
          </a:xfrm>
          <a:prstGeom prst="rect">
            <a:avLst/>
          </a:prstGeom>
          <a:noFill/>
        </p:spPr>
        <p:txBody>
          <a:bodyPr anchor="ctr" anchorCtr="0"/>
          <a:lstStyle>
            <a:lvl1pPr algn="ctr">
              <a:buNone/>
              <a:defRPr/>
            </a:lvl1pPr>
          </a:lstStyle>
          <a:p>
            <a:r>
              <a:rPr lang="en-US"/>
              <a:t>Click icon to add picture</a:t>
            </a:r>
            <a:endParaRPr lang="en-GB" dirty="0"/>
          </a:p>
        </p:txBody>
      </p:sp>
    </p:spTree>
    <p:extLst>
      <p:ext uri="{BB962C8B-B14F-4D97-AF65-F5344CB8AC3E}">
        <p14:creationId xmlns:p14="http://schemas.microsoft.com/office/powerpoint/2010/main" val="1721367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02D5173-4C77-6549-B919-C3BBC4319B95}"/>
              </a:ext>
            </a:extLst>
          </p:cNvPr>
          <p:cNvSpPr>
            <a:spLocks noGrp="1"/>
          </p:cNvSpPr>
          <p:nvPr>
            <p:ph type="pic" sz="quarter" idx="10"/>
          </p:nvPr>
        </p:nvSpPr>
        <p:spPr>
          <a:xfrm>
            <a:off x="6096000" y="0"/>
            <a:ext cx="3048000" cy="3429000"/>
          </a:xfrm>
          <a:prstGeom prst="rect">
            <a:avLst/>
          </a:prstGeom>
        </p:spPr>
        <p:txBody>
          <a:bodyPr/>
          <a:lstStyle/>
          <a:p>
            <a:r>
              <a:rPr lang="en-US"/>
              <a:t>Click icon to add picture</a:t>
            </a:r>
            <a:endParaRPr lang="en-GB"/>
          </a:p>
        </p:txBody>
      </p:sp>
      <p:sp>
        <p:nvSpPr>
          <p:cNvPr id="9" name="Picture Placeholder 7">
            <a:extLst>
              <a:ext uri="{FF2B5EF4-FFF2-40B4-BE49-F238E27FC236}">
                <a16:creationId xmlns:a16="http://schemas.microsoft.com/office/drawing/2014/main" id="{FB199BF4-9758-CE45-B351-EE708835ABD9}"/>
              </a:ext>
            </a:extLst>
          </p:cNvPr>
          <p:cNvSpPr>
            <a:spLocks noGrp="1"/>
          </p:cNvSpPr>
          <p:nvPr>
            <p:ph type="pic" sz="quarter" idx="11"/>
          </p:nvPr>
        </p:nvSpPr>
        <p:spPr>
          <a:xfrm>
            <a:off x="9144000" y="0"/>
            <a:ext cx="3048000" cy="3429000"/>
          </a:xfrm>
          <a:prstGeom prst="rect">
            <a:avLst/>
          </a:prstGeom>
        </p:spPr>
        <p:txBody>
          <a:bodyPr/>
          <a:lstStyle/>
          <a:p>
            <a:r>
              <a:rPr lang="en-US"/>
              <a:t>Click icon to add picture</a:t>
            </a:r>
            <a:endParaRPr lang="en-GB"/>
          </a:p>
        </p:txBody>
      </p:sp>
      <p:sp>
        <p:nvSpPr>
          <p:cNvPr id="10" name="Picture Placeholder 7">
            <a:extLst>
              <a:ext uri="{FF2B5EF4-FFF2-40B4-BE49-F238E27FC236}">
                <a16:creationId xmlns:a16="http://schemas.microsoft.com/office/drawing/2014/main" id="{8B2BCA01-7E25-C048-972B-8BDEABB8FE4E}"/>
              </a:ext>
            </a:extLst>
          </p:cNvPr>
          <p:cNvSpPr>
            <a:spLocks noGrp="1"/>
          </p:cNvSpPr>
          <p:nvPr>
            <p:ph type="pic" sz="quarter" idx="12"/>
          </p:nvPr>
        </p:nvSpPr>
        <p:spPr>
          <a:xfrm>
            <a:off x="6096000" y="3442252"/>
            <a:ext cx="3048000" cy="3429000"/>
          </a:xfrm>
          <a:prstGeom prst="rect">
            <a:avLst/>
          </a:prstGeom>
        </p:spPr>
        <p:txBody>
          <a:bodyPr/>
          <a:lstStyle/>
          <a:p>
            <a:r>
              <a:rPr lang="en-US"/>
              <a:t>Click icon to add picture</a:t>
            </a:r>
            <a:endParaRPr lang="en-GB"/>
          </a:p>
        </p:txBody>
      </p:sp>
      <p:sp>
        <p:nvSpPr>
          <p:cNvPr id="11" name="Picture Placeholder 7">
            <a:extLst>
              <a:ext uri="{FF2B5EF4-FFF2-40B4-BE49-F238E27FC236}">
                <a16:creationId xmlns:a16="http://schemas.microsoft.com/office/drawing/2014/main" id="{AE2DDEA4-8829-3E49-B06A-7F8BF627AD7D}"/>
              </a:ext>
            </a:extLst>
          </p:cNvPr>
          <p:cNvSpPr>
            <a:spLocks noGrp="1"/>
          </p:cNvSpPr>
          <p:nvPr>
            <p:ph type="pic" sz="quarter" idx="13"/>
          </p:nvPr>
        </p:nvSpPr>
        <p:spPr>
          <a:xfrm>
            <a:off x="9144000" y="3442252"/>
            <a:ext cx="3048000" cy="3429000"/>
          </a:xfrm>
          <a:prstGeom prst="rect">
            <a:avLst/>
          </a:prstGeom>
        </p:spPr>
        <p:txBody>
          <a:bodyPr/>
          <a:lstStyle/>
          <a:p>
            <a:r>
              <a:rPr lang="en-US"/>
              <a:t>Click icon to add picture</a:t>
            </a:r>
            <a:endParaRPr lang="en-GB"/>
          </a:p>
        </p:txBody>
      </p:sp>
      <p:sp>
        <p:nvSpPr>
          <p:cNvPr id="12" name="Picture Placeholder 7">
            <a:extLst>
              <a:ext uri="{FF2B5EF4-FFF2-40B4-BE49-F238E27FC236}">
                <a16:creationId xmlns:a16="http://schemas.microsoft.com/office/drawing/2014/main" id="{5268F6E4-138E-9341-99B2-51CFC262875F}"/>
              </a:ext>
            </a:extLst>
          </p:cNvPr>
          <p:cNvSpPr>
            <a:spLocks noGrp="1"/>
          </p:cNvSpPr>
          <p:nvPr>
            <p:ph type="pic" sz="quarter" idx="14"/>
          </p:nvPr>
        </p:nvSpPr>
        <p:spPr>
          <a:xfrm>
            <a:off x="1" y="3442252"/>
            <a:ext cx="3048000" cy="3429000"/>
          </a:xfrm>
          <a:prstGeom prst="rect">
            <a:avLst/>
          </a:prstGeom>
        </p:spPr>
        <p:txBody>
          <a:bodyPr/>
          <a:lstStyle/>
          <a:p>
            <a:r>
              <a:rPr lang="en-US"/>
              <a:t>Click icon to add picture</a:t>
            </a:r>
            <a:endParaRPr lang="en-GB"/>
          </a:p>
        </p:txBody>
      </p:sp>
      <p:sp>
        <p:nvSpPr>
          <p:cNvPr id="13" name="Picture Placeholder 7">
            <a:extLst>
              <a:ext uri="{FF2B5EF4-FFF2-40B4-BE49-F238E27FC236}">
                <a16:creationId xmlns:a16="http://schemas.microsoft.com/office/drawing/2014/main" id="{094541B1-4569-EE4B-87A6-847602EEBB07}"/>
              </a:ext>
            </a:extLst>
          </p:cNvPr>
          <p:cNvSpPr>
            <a:spLocks noGrp="1"/>
          </p:cNvSpPr>
          <p:nvPr>
            <p:ph type="pic" sz="quarter" idx="15"/>
          </p:nvPr>
        </p:nvSpPr>
        <p:spPr>
          <a:xfrm>
            <a:off x="3048001" y="3442252"/>
            <a:ext cx="3048000" cy="3429000"/>
          </a:xfrm>
          <a:prstGeom prst="rect">
            <a:avLst/>
          </a:prstGeom>
        </p:spPr>
        <p:txBody>
          <a:bodyPr/>
          <a:lstStyle/>
          <a:p>
            <a:r>
              <a:rPr lang="en-US"/>
              <a:t>Click icon to add picture</a:t>
            </a:r>
            <a:endParaRPr lang="en-GB"/>
          </a:p>
        </p:txBody>
      </p:sp>
    </p:spTree>
    <p:extLst>
      <p:ext uri="{BB962C8B-B14F-4D97-AF65-F5344CB8AC3E}">
        <p14:creationId xmlns:p14="http://schemas.microsoft.com/office/powerpoint/2010/main" val="2704181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26" Type="http://schemas.openxmlformats.org/officeDocument/2006/relationships/slideLayout" Target="../slideLayouts/slideLayout54.xml"/><Relationship Id="rId3" Type="http://schemas.openxmlformats.org/officeDocument/2006/relationships/slideLayout" Target="../slideLayouts/slideLayout31.xml"/><Relationship Id="rId21" Type="http://schemas.openxmlformats.org/officeDocument/2006/relationships/slideLayout" Target="../slideLayouts/slideLayout49.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5" Type="http://schemas.openxmlformats.org/officeDocument/2006/relationships/slideLayout" Target="../slideLayouts/slideLayout53.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29" Type="http://schemas.openxmlformats.org/officeDocument/2006/relationships/slideLayout" Target="../slideLayouts/slideLayout57.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24" Type="http://schemas.openxmlformats.org/officeDocument/2006/relationships/slideLayout" Target="../slideLayouts/slideLayout52.xml"/><Relationship Id="rId32" Type="http://schemas.openxmlformats.org/officeDocument/2006/relationships/theme" Target="../theme/theme2.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slideLayout" Target="../slideLayouts/slideLayout51.xml"/><Relationship Id="rId28" Type="http://schemas.openxmlformats.org/officeDocument/2006/relationships/slideLayout" Target="../slideLayouts/slideLayout56.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31" Type="http://schemas.openxmlformats.org/officeDocument/2006/relationships/slideLayout" Target="../slideLayouts/slideLayout59.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slideLayout" Target="../slideLayouts/slideLayout50.xml"/><Relationship Id="rId27" Type="http://schemas.openxmlformats.org/officeDocument/2006/relationships/slideLayout" Target="../slideLayouts/slideLayout55.xml"/><Relationship Id="rId30"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87DC25-4E84-004F-AD65-CCB346BDCEAB}"/>
              </a:ext>
            </a:extLst>
          </p:cNvPr>
          <p:cNvSpPr>
            <a:spLocks noGrp="1"/>
          </p:cNvSpPr>
          <p:nvPr>
            <p:ph type="sldNum" sz="quarter" idx="4"/>
          </p:nvPr>
        </p:nvSpPr>
        <p:spPr>
          <a:xfrm>
            <a:off x="334537" y="211874"/>
            <a:ext cx="2743200" cy="365125"/>
          </a:xfrm>
          <a:prstGeom prst="rect">
            <a:avLst/>
          </a:prstGeom>
        </p:spPr>
        <p:txBody>
          <a:bodyPr vert="horz" lIns="91440" tIns="45720" rIns="91440" bIns="45720" rtlCol="0" anchor="ctr"/>
          <a:lstStyle>
            <a:lvl1pPr algn="l">
              <a:defRPr sz="3600" b="0" i="0">
                <a:solidFill>
                  <a:schemeClr val="tx1"/>
                </a:solidFill>
                <a:latin typeface="Source Sans Pro ExtraLight" panose="020B0303030403020204" pitchFamily="34" charset="0"/>
                <a:ea typeface="Source Sans Pro ExtraLight" panose="020B0303030403020204" pitchFamily="34" charset="0"/>
              </a:defRPr>
            </a:lvl1pPr>
          </a:lstStyle>
          <a:p>
            <a:fld id="{6FCB9E9B-BB19-3D44-9030-44F9D4025C20}" type="slidenum">
              <a:rPr lang="en-GB" smtClean="0"/>
              <a:pPr/>
              <a:t>‹#›</a:t>
            </a:fld>
            <a:endParaRPr lang="en-GB"/>
          </a:p>
        </p:txBody>
      </p:sp>
    </p:spTree>
    <p:extLst>
      <p:ext uri="{BB962C8B-B14F-4D97-AF65-F5344CB8AC3E}">
        <p14:creationId xmlns:p14="http://schemas.microsoft.com/office/powerpoint/2010/main" val="2349515441"/>
      </p:ext>
    </p:extLst>
  </p:cSld>
  <p:clrMap bg1="lt1" tx1="dk1" bg2="lt2" tx2="dk2" accent1="accent1" accent2="accent2" accent3="accent3" accent4="accent4" accent5="accent5" accent6="accent6" hlink="hlink" folHlink="folHlink"/>
  <p:sldLayoutIdLst>
    <p:sldLayoutId id="2147483749" r:id="rId1"/>
    <p:sldLayoutId id="2147483741" r:id="rId2"/>
    <p:sldLayoutId id="2147483742" r:id="rId3"/>
    <p:sldLayoutId id="2147483746" r:id="rId4"/>
    <p:sldLayoutId id="2147483673" r:id="rId5"/>
    <p:sldLayoutId id="2147483744" r:id="rId6"/>
    <p:sldLayoutId id="2147483745" r:id="rId7"/>
    <p:sldLayoutId id="2147483675" r:id="rId8"/>
    <p:sldLayoutId id="2147483835" r:id="rId9"/>
    <p:sldLayoutId id="2147483836" r:id="rId10"/>
    <p:sldLayoutId id="2147483697" r:id="rId11"/>
    <p:sldLayoutId id="2147483737" r:id="rId12"/>
    <p:sldLayoutId id="2147483738" r:id="rId13"/>
    <p:sldLayoutId id="2147483739" r:id="rId14"/>
    <p:sldLayoutId id="2147483740" r:id="rId15"/>
    <p:sldLayoutId id="2147483743" r:id="rId16"/>
    <p:sldLayoutId id="2147483747" r:id="rId17"/>
    <p:sldLayoutId id="2147483834" r:id="rId18"/>
    <p:sldLayoutId id="2147483837" r:id="rId19"/>
    <p:sldLayoutId id="2147483752" r:id="rId20"/>
    <p:sldLayoutId id="2147483753" r:id="rId21"/>
    <p:sldLayoutId id="2147483754" r:id="rId22"/>
    <p:sldLayoutId id="2147483757" r:id="rId23"/>
    <p:sldLayoutId id="2147483758" r:id="rId24"/>
    <p:sldLayoutId id="2147483759" r:id="rId25"/>
    <p:sldLayoutId id="2147483760" r:id="rId26"/>
    <p:sldLayoutId id="2147483762" r:id="rId27"/>
    <p:sldLayoutId id="2147483763" r:id="rId2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ound Same-side Corner of Rectangle 1">
            <a:extLst>
              <a:ext uri="{FF2B5EF4-FFF2-40B4-BE49-F238E27FC236}">
                <a16:creationId xmlns:a16="http://schemas.microsoft.com/office/drawing/2014/main" id="{4DAB1C16-81CA-0647-8DE6-F2B658BDD12B}"/>
              </a:ext>
            </a:extLst>
          </p:cNvPr>
          <p:cNvSpPr/>
          <p:nvPr userDrawn="1"/>
        </p:nvSpPr>
        <p:spPr>
          <a:xfrm rot="16200000">
            <a:off x="11745073" y="119406"/>
            <a:ext cx="482930" cy="427512"/>
          </a:xfrm>
          <a:prstGeom prst="round2SameRect">
            <a:avLst/>
          </a:prstGeom>
          <a:noFill/>
          <a:ln>
            <a:noFill/>
          </a:ln>
          <a:effectLst>
            <a:outerShdw blurRad="50800" dist="38100" dir="8100000" algn="tr" rotWithShape="0">
              <a:prstClr val="black">
                <a:alpha val="2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dirty="0">
              <a:solidFill>
                <a:schemeClr val="accent3"/>
              </a:solidFill>
              <a:latin typeface="Source Sans Pro ExtraLight" panose="020B0303030403020204" pitchFamily="34" charset="0"/>
              <a:ea typeface="Source Sans Pro ExtraLight" panose="020B0303030403020204" pitchFamily="34" charset="0"/>
            </a:endParaRPr>
          </a:p>
        </p:txBody>
      </p:sp>
      <p:sp>
        <p:nvSpPr>
          <p:cNvPr id="3" name="Rectangle 2">
            <a:extLst>
              <a:ext uri="{FF2B5EF4-FFF2-40B4-BE49-F238E27FC236}">
                <a16:creationId xmlns:a16="http://schemas.microsoft.com/office/drawing/2014/main" id="{A9BD0A43-62EF-4E40-AB73-B1FF5B0B872B}"/>
              </a:ext>
            </a:extLst>
          </p:cNvPr>
          <p:cNvSpPr/>
          <p:nvPr userDrawn="1"/>
        </p:nvSpPr>
        <p:spPr>
          <a:xfrm>
            <a:off x="11685408" y="91697"/>
            <a:ext cx="427512" cy="369332"/>
          </a:xfrm>
          <a:prstGeom prst="rect">
            <a:avLst/>
          </a:prstGeom>
        </p:spPr>
        <p:txBody>
          <a:bodyPr wrap="square">
            <a:spAutoFit/>
          </a:bodyPr>
          <a:lstStyle/>
          <a:p>
            <a:pPr algn="ctr"/>
            <a:fld id="{93004A23-CC94-0842-9C9F-A9D8C4725A2D}" type="slidenum">
              <a:rPr lang="en-GB" smtClean="0">
                <a:solidFill>
                  <a:schemeClr val="accent3"/>
                </a:solidFill>
                <a:latin typeface="Source Sans Pro Light" panose="020B0403030403020204" pitchFamily="34" charset="0"/>
                <a:ea typeface="Source Sans Pro Light" panose="020B0403030403020204" pitchFamily="34" charset="0"/>
              </a:rPr>
              <a:t>‹#›</a:t>
            </a:fld>
            <a:endParaRPr lang="en-GB" dirty="0">
              <a:solidFill>
                <a:schemeClr val="accent3"/>
              </a:solidFill>
              <a:latin typeface="Source Sans Pro Light" panose="020B0403030403020204" pitchFamily="34" charset="0"/>
              <a:ea typeface="Source Sans Pro Light" panose="020B0403030403020204" pitchFamily="34" charset="0"/>
            </a:endParaRPr>
          </a:p>
        </p:txBody>
      </p:sp>
    </p:spTree>
    <p:extLst>
      <p:ext uri="{BB962C8B-B14F-4D97-AF65-F5344CB8AC3E}">
        <p14:creationId xmlns:p14="http://schemas.microsoft.com/office/powerpoint/2010/main" val="1885472402"/>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 id="2147483851" r:id="rId13"/>
    <p:sldLayoutId id="2147483852" r:id="rId14"/>
    <p:sldLayoutId id="2147483853" r:id="rId15"/>
    <p:sldLayoutId id="2147483854" r:id="rId16"/>
    <p:sldLayoutId id="2147483855" r:id="rId17"/>
    <p:sldLayoutId id="2147483856" r:id="rId18"/>
    <p:sldLayoutId id="2147483857" r:id="rId19"/>
    <p:sldLayoutId id="2147483858" r:id="rId20"/>
    <p:sldLayoutId id="2147483859" r:id="rId21"/>
    <p:sldLayoutId id="2147483861" r:id="rId22"/>
    <p:sldLayoutId id="2147483862" r:id="rId23"/>
    <p:sldLayoutId id="2147483863" r:id="rId24"/>
    <p:sldLayoutId id="2147483864" r:id="rId25"/>
    <p:sldLayoutId id="2147483865" r:id="rId26"/>
    <p:sldLayoutId id="2147483866" r:id="rId27"/>
    <p:sldLayoutId id="2147483867" r:id="rId28"/>
    <p:sldLayoutId id="2147483868" r:id="rId29"/>
    <p:sldLayoutId id="2147483870" r:id="rId30"/>
    <p:sldLayoutId id="2147483873" r:id="rId3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png"/><Relationship Id="rId7"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8.png"/><Relationship Id="rId9" Type="http://schemas.openxmlformats.org/officeDocument/2006/relationships/image" Target="../media/image20.png"/></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png"/><Relationship Id="rId7"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0.xml"/><Relationship Id="rId1" Type="http://schemas.openxmlformats.org/officeDocument/2006/relationships/slideLayout" Target="../slideLayouts/slideLayout59.xml"/><Relationship Id="rId6" Type="http://schemas.openxmlformats.org/officeDocument/2006/relationships/image" Target="../media/image32.emf"/><Relationship Id="rId5" Type="http://schemas.openxmlformats.org/officeDocument/2006/relationships/image" Target="../media/image31.emf"/><Relationship Id="rId4" Type="http://schemas.openxmlformats.org/officeDocument/2006/relationships/image" Target="../media/image30.emf"/></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A picture containing bed, sitting, dark, view&#10;&#10;Description automatically generated">
            <a:extLst>
              <a:ext uri="{FF2B5EF4-FFF2-40B4-BE49-F238E27FC236}">
                <a16:creationId xmlns:a16="http://schemas.microsoft.com/office/drawing/2014/main" id="{C19E2780-DDA1-4FA1-A77D-C723CDA4B13B}"/>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25" name="Parallelogram 24" descr="Shanghai skyline">
            <a:extLst>
              <a:ext uri="{FF2B5EF4-FFF2-40B4-BE49-F238E27FC236}">
                <a16:creationId xmlns:a16="http://schemas.microsoft.com/office/drawing/2014/main" id="{12365555-E4E3-4CA4-BEFA-EB7D42742866}"/>
              </a:ext>
            </a:extLst>
          </p:cNvPr>
          <p:cNvSpPr/>
          <p:nvPr/>
        </p:nvSpPr>
        <p:spPr>
          <a:xfrm>
            <a:off x="-491399" y="-1"/>
            <a:ext cx="6652842" cy="5512904"/>
          </a:xfrm>
          <a:prstGeom prst="parallelogram">
            <a:avLst>
              <a:gd name="adj" fmla="val 30226"/>
            </a:avLst>
          </a:prstGeom>
          <a:gradFill>
            <a:gsLst>
              <a:gs pos="0">
                <a:schemeClr val="tx1"/>
              </a:gs>
              <a:gs pos="79000">
                <a:schemeClr val="tx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3" name="Freeform: Shape 62">
            <a:extLst>
              <a:ext uri="{FF2B5EF4-FFF2-40B4-BE49-F238E27FC236}">
                <a16:creationId xmlns:a16="http://schemas.microsoft.com/office/drawing/2014/main" id="{75E8053A-B927-4A30-9F9D-64A894D9A1EC}"/>
              </a:ext>
            </a:extLst>
          </p:cNvPr>
          <p:cNvSpPr/>
          <p:nvPr/>
        </p:nvSpPr>
        <p:spPr>
          <a:xfrm>
            <a:off x="-30480" y="0"/>
            <a:ext cx="2992930" cy="6858000"/>
          </a:xfrm>
          <a:custGeom>
            <a:avLst/>
            <a:gdLst>
              <a:gd name="connsiteX0" fmla="*/ 0 w 2992930"/>
              <a:gd name="connsiteY0" fmla="*/ 0 h 6858000"/>
              <a:gd name="connsiteX1" fmla="*/ 2992930 w 2992930"/>
              <a:gd name="connsiteY1" fmla="*/ 0 h 6858000"/>
              <a:gd name="connsiteX2" fmla="*/ 1289840 w 2992930"/>
              <a:gd name="connsiteY2" fmla="*/ 6858000 h 6858000"/>
              <a:gd name="connsiteX3" fmla="*/ 0 w 2992930"/>
              <a:gd name="connsiteY3" fmla="*/ 6858000 h 6858000"/>
              <a:gd name="connsiteX4" fmla="*/ 0 w 299293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2930" h="6858000">
                <a:moveTo>
                  <a:pt x="0" y="0"/>
                </a:moveTo>
                <a:lnTo>
                  <a:pt x="2992930" y="0"/>
                </a:lnTo>
                <a:lnTo>
                  <a:pt x="1289840" y="6858000"/>
                </a:lnTo>
                <a:lnTo>
                  <a:pt x="0" y="6858000"/>
                </a:lnTo>
                <a:lnTo>
                  <a:pt x="0" y="0"/>
                </a:lnTo>
                <a:close/>
              </a:path>
            </a:pathLst>
          </a:custGeom>
          <a:solidFill>
            <a:schemeClr val="tx1">
              <a:lumMod val="85000"/>
              <a:lumOff val="15000"/>
            </a:schemeClr>
          </a:solidFill>
          <a:ln>
            <a:noFill/>
          </a:ln>
          <a:effectLst>
            <a:outerShdw blurRad="190500" dist="190500" algn="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7" name="Freeform: Shape 56">
            <a:extLst>
              <a:ext uri="{FF2B5EF4-FFF2-40B4-BE49-F238E27FC236}">
                <a16:creationId xmlns:a16="http://schemas.microsoft.com/office/drawing/2014/main" id="{94D1FC7B-6A5C-4201-ADF2-86BA1120DF8F}"/>
              </a:ext>
            </a:extLst>
          </p:cNvPr>
          <p:cNvSpPr/>
          <p:nvPr/>
        </p:nvSpPr>
        <p:spPr>
          <a:xfrm>
            <a:off x="10403144" y="1"/>
            <a:ext cx="1788856" cy="6858000"/>
          </a:xfrm>
          <a:custGeom>
            <a:avLst/>
            <a:gdLst>
              <a:gd name="connsiteX0" fmla="*/ 1703090 w 1788856"/>
              <a:gd name="connsiteY0" fmla="*/ 0 h 6858000"/>
              <a:gd name="connsiteX1" fmla="*/ 1788856 w 1788856"/>
              <a:gd name="connsiteY1" fmla="*/ 0 h 6858000"/>
              <a:gd name="connsiteX2" fmla="*/ 1788856 w 1788856"/>
              <a:gd name="connsiteY2" fmla="*/ 6858000 h 6858000"/>
              <a:gd name="connsiteX3" fmla="*/ 0 w 1788856"/>
              <a:gd name="connsiteY3" fmla="*/ 6858000 h 6858000"/>
              <a:gd name="connsiteX4" fmla="*/ 1703090 w 178885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856" h="6858000">
                <a:moveTo>
                  <a:pt x="1703090" y="0"/>
                </a:moveTo>
                <a:lnTo>
                  <a:pt x="1788856" y="0"/>
                </a:lnTo>
                <a:lnTo>
                  <a:pt x="1788856" y="6858000"/>
                </a:lnTo>
                <a:lnTo>
                  <a:pt x="0" y="6858000"/>
                </a:lnTo>
                <a:lnTo>
                  <a:pt x="170309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ZA"/>
          </a:p>
        </p:txBody>
      </p:sp>
      <p:pic>
        <p:nvPicPr>
          <p:cNvPr id="5" name="Picture 4">
            <a:extLst>
              <a:ext uri="{FF2B5EF4-FFF2-40B4-BE49-F238E27FC236}">
                <a16:creationId xmlns:a16="http://schemas.microsoft.com/office/drawing/2014/main" id="{FC5594C7-6940-4B37-BCDA-16C38152355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307044" y="6218693"/>
            <a:ext cx="862185" cy="540000"/>
          </a:xfrm>
          <a:prstGeom prst="rect">
            <a:avLst/>
          </a:prstGeom>
        </p:spPr>
      </p:pic>
      <p:sp>
        <p:nvSpPr>
          <p:cNvPr id="52" name="Parallelogram 51" descr="Shanghai skyline">
            <a:extLst>
              <a:ext uri="{FF2B5EF4-FFF2-40B4-BE49-F238E27FC236}">
                <a16:creationId xmlns:a16="http://schemas.microsoft.com/office/drawing/2014/main" id="{9B5724F0-DE42-4B85-AD71-626A53664ECE}"/>
              </a:ext>
            </a:extLst>
          </p:cNvPr>
          <p:cNvSpPr/>
          <p:nvPr/>
        </p:nvSpPr>
        <p:spPr>
          <a:xfrm>
            <a:off x="6509649" y="-1"/>
            <a:ext cx="5682351" cy="6858000"/>
          </a:xfrm>
          <a:prstGeom prst="parallelogram">
            <a:avLst>
              <a:gd name="adj" fmla="val 30326"/>
            </a:avLst>
          </a:prstGeom>
          <a:solidFill>
            <a:schemeClr val="tx1">
              <a:lumMod val="85000"/>
              <a:lumOff val="15000"/>
            </a:schemeClr>
          </a:solidFill>
          <a:ln>
            <a:noFill/>
          </a:ln>
          <a:effectLst>
            <a:outerShdw blurRad="254000" dist="177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 name="TextBox 3">
            <a:extLst>
              <a:ext uri="{FF2B5EF4-FFF2-40B4-BE49-F238E27FC236}">
                <a16:creationId xmlns:a16="http://schemas.microsoft.com/office/drawing/2014/main" id="{EC5084D3-5944-4B81-A62B-DF235F6D831E}"/>
              </a:ext>
            </a:extLst>
          </p:cNvPr>
          <p:cNvSpPr txBox="1"/>
          <p:nvPr/>
        </p:nvSpPr>
        <p:spPr>
          <a:xfrm>
            <a:off x="5166521" y="1749302"/>
            <a:ext cx="5499934" cy="2883658"/>
          </a:xfrm>
          <a:prstGeom prst="rect">
            <a:avLst/>
          </a:prstGeom>
          <a:noFill/>
        </p:spPr>
        <p:txBody>
          <a:bodyPr wrap="square" tIns="36000" bIns="36000" rtlCol="0" anchor="t" anchorCtr="0">
            <a:noAutofit/>
          </a:bodyPr>
          <a:lstStyle/>
          <a:p>
            <a:r>
              <a:rPr lang="en-ZA" sz="6000" dirty="0">
                <a:solidFill>
                  <a:srgbClr val="FFC000"/>
                </a:solidFill>
              </a:rPr>
              <a:t>Running</a:t>
            </a:r>
            <a:r>
              <a:rPr lang="en-ZA" sz="6000" dirty="0">
                <a:solidFill>
                  <a:schemeClr val="bg1"/>
                </a:solidFill>
              </a:rPr>
              <a:t> JavaScript</a:t>
            </a:r>
            <a:endParaRPr lang="en-GB" sz="6000" dirty="0">
              <a:solidFill>
                <a:schemeClr val="bg1"/>
              </a:solidFill>
            </a:endParaRPr>
          </a:p>
        </p:txBody>
      </p:sp>
      <p:sp>
        <p:nvSpPr>
          <p:cNvPr id="60" name="Freeform: Shape 59">
            <a:extLst>
              <a:ext uri="{FF2B5EF4-FFF2-40B4-BE49-F238E27FC236}">
                <a16:creationId xmlns:a16="http://schemas.microsoft.com/office/drawing/2014/main" id="{62C55953-C83E-4EA7-A691-C54358001C48}"/>
              </a:ext>
            </a:extLst>
          </p:cNvPr>
          <p:cNvSpPr/>
          <p:nvPr/>
        </p:nvSpPr>
        <p:spPr>
          <a:xfrm>
            <a:off x="-30480" y="-1"/>
            <a:ext cx="496894" cy="2000892"/>
          </a:xfrm>
          <a:custGeom>
            <a:avLst/>
            <a:gdLst>
              <a:gd name="connsiteX0" fmla="*/ 0 w 496894"/>
              <a:gd name="connsiteY0" fmla="*/ 0 h 2000892"/>
              <a:gd name="connsiteX1" fmla="*/ 496894 w 496894"/>
              <a:gd name="connsiteY1" fmla="*/ 0 h 2000892"/>
              <a:gd name="connsiteX2" fmla="*/ 0 w 496894"/>
              <a:gd name="connsiteY2" fmla="*/ 2000892 h 2000892"/>
              <a:gd name="connsiteX3" fmla="*/ 0 w 496894"/>
              <a:gd name="connsiteY3" fmla="*/ 0 h 2000892"/>
            </a:gdLst>
            <a:ahLst/>
            <a:cxnLst>
              <a:cxn ang="0">
                <a:pos x="connsiteX0" y="connsiteY0"/>
              </a:cxn>
              <a:cxn ang="0">
                <a:pos x="connsiteX1" y="connsiteY1"/>
              </a:cxn>
              <a:cxn ang="0">
                <a:pos x="connsiteX2" y="connsiteY2"/>
              </a:cxn>
              <a:cxn ang="0">
                <a:pos x="connsiteX3" y="connsiteY3"/>
              </a:cxn>
            </a:cxnLst>
            <a:rect l="l" t="t" r="r" b="b"/>
            <a:pathLst>
              <a:path w="496894" h="2000892">
                <a:moveTo>
                  <a:pt x="0" y="0"/>
                </a:moveTo>
                <a:lnTo>
                  <a:pt x="496894" y="0"/>
                </a:lnTo>
                <a:lnTo>
                  <a:pt x="0" y="2000892"/>
                </a:lnTo>
                <a:lnTo>
                  <a:pt x="0" y="0"/>
                </a:lnTo>
                <a:close/>
              </a:path>
            </a:pathLst>
          </a:custGeom>
          <a:solidFill>
            <a:schemeClr val="accent3"/>
          </a:solidFill>
          <a:ln>
            <a:noFill/>
          </a:ln>
          <a:effectLst>
            <a:outerShdw blurRad="254000" dist="50800" algn="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Subtitle 2">
            <a:extLst>
              <a:ext uri="{FF2B5EF4-FFF2-40B4-BE49-F238E27FC236}">
                <a16:creationId xmlns:a16="http://schemas.microsoft.com/office/drawing/2014/main" id="{D43F6F47-584D-F645-9979-E2FAB8EFF0A8}"/>
              </a:ext>
            </a:extLst>
          </p:cNvPr>
          <p:cNvSpPr txBox="1">
            <a:spLocks/>
          </p:cNvSpPr>
          <p:nvPr/>
        </p:nvSpPr>
        <p:spPr>
          <a:xfrm>
            <a:off x="5181507" y="1097280"/>
            <a:ext cx="4218103" cy="903611"/>
          </a:xfrm>
          <a:prstGeom prst="rect">
            <a:avLst/>
          </a:prstGeom>
        </p:spPr>
        <p:txBody>
          <a:bodyPr>
            <a:normAutofit/>
          </a:bodyPr>
          <a:lstStyle>
            <a:defPPr>
              <a:defRPr lang="en-US"/>
            </a:defPPr>
            <a:lvl1pPr indent="0">
              <a:lnSpc>
                <a:spcPct val="90000"/>
              </a:lnSpc>
              <a:spcBef>
                <a:spcPts val="1000"/>
              </a:spcBef>
              <a:buFont typeface="Arial" panose="020B0604020202020204" pitchFamily="34" charset="0"/>
              <a:buNone/>
              <a:defRPr sz="2000">
                <a:solidFill>
                  <a:schemeClr val="bg1">
                    <a:lumMod val="50000"/>
                    <a:lumOff val="50000"/>
                  </a:schemeClr>
                </a:solidFill>
                <a:latin typeface="Source Sans Pro Light" panose="020B0403030403020204" pitchFamily="34" charset="0"/>
                <a:ea typeface="Source Sans Pro Light" panose="020B0403030403020204" pitchFamily="34" charset="0"/>
              </a:defRPr>
            </a:lvl1pPr>
            <a:lvl2pPr marL="685800" indent="-228600">
              <a:lnSpc>
                <a:spcPct val="90000"/>
              </a:lnSpc>
              <a:spcBef>
                <a:spcPts val="500"/>
              </a:spcBef>
              <a:buFont typeface="Arial" panose="020B0604020202020204" pitchFamily="34" charset="0"/>
              <a:buChar char="•"/>
              <a:defRPr sz="2400">
                <a:solidFill>
                  <a:schemeClr val="bg1">
                    <a:lumMod val="65000"/>
                    <a:lumOff val="35000"/>
                  </a:schemeClr>
                </a:solidFill>
                <a:latin typeface="Abadi Extra Light" panose="020B0204020104020204" pitchFamily="34" charset="0"/>
              </a:defRPr>
            </a:lvl2pPr>
            <a:lvl3pPr marL="1143000" indent="-228600">
              <a:lnSpc>
                <a:spcPct val="90000"/>
              </a:lnSpc>
              <a:spcBef>
                <a:spcPts val="500"/>
              </a:spcBef>
              <a:buFont typeface="Arial" panose="020B0604020202020204" pitchFamily="34" charset="0"/>
              <a:buChar char="•"/>
              <a:defRPr sz="2000">
                <a:solidFill>
                  <a:schemeClr val="bg1">
                    <a:lumMod val="65000"/>
                    <a:lumOff val="35000"/>
                  </a:schemeClr>
                </a:solidFill>
                <a:latin typeface="Abadi Extra Light" panose="020B0204020104020204" pitchFamily="34" charset="0"/>
              </a:defRPr>
            </a:lvl3pPr>
            <a:lvl4pPr marL="1600200" indent="-228600">
              <a:lnSpc>
                <a:spcPct val="90000"/>
              </a:lnSpc>
              <a:spcBef>
                <a:spcPts val="500"/>
              </a:spcBef>
              <a:buFont typeface="Arial" panose="020B0604020202020204" pitchFamily="34" charset="0"/>
              <a:buChar char="•"/>
              <a:defRPr>
                <a:solidFill>
                  <a:schemeClr val="bg1">
                    <a:lumMod val="65000"/>
                    <a:lumOff val="35000"/>
                  </a:schemeClr>
                </a:solidFill>
                <a:latin typeface="Abadi Extra Light" panose="020B0204020104020204" pitchFamily="34" charset="0"/>
              </a:defRPr>
            </a:lvl4pPr>
            <a:lvl5pPr marL="2057400" indent="-228600">
              <a:lnSpc>
                <a:spcPct val="90000"/>
              </a:lnSpc>
              <a:spcBef>
                <a:spcPts val="500"/>
              </a:spcBef>
              <a:buFont typeface="Arial" panose="020B0604020202020204" pitchFamily="34" charset="0"/>
              <a:buChar char="•"/>
              <a:defRPr>
                <a:solidFill>
                  <a:schemeClr val="bg1">
                    <a:lumMod val="65000"/>
                    <a:lumOff val="35000"/>
                  </a:schemeClr>
                </a:solidFill>
                <a:latin typeface="Abadi Extra Light" panose="020B02040201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10000"/>
              </a:lnSpc>
            </a:pPr>
            <a:r>
              <a:rPr lang="en-US" sz="2400" dirty="0">
                <a:solidFill>
                  <a:schemeClr val="bg1"/>
                </a:solidFill>
              </a:rPr>
              <a:t>Web Programming 2x1</a:t>
            </a:r>
            <a:endParaRPr lang="en-ZA" sz="2400" dirty="0">
              <a:solidFill>
                <a:schemeClr val="bg1"/>
              </a:solidFill>
            </a:endParaRPr>
          </a:p>
        </p:txBody>
      </p:sp>
    </p:spTree>
    <p:extLst>
      <p:ext uri="{BB962C8B-B14F-4D97-AF65-F5344CB8AC3E}">
        <p14:creationId xmlns:p14="http://schemas.microsoft.com/office/powerpoint/2010/main" val="2591786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47">
            <a:extLst>
              <a:ext uri="{FF2B5EF4-FFF2-40B4-BE49-F238E27FC236}">
                <a16:creationId xmlns:a16="http://schemas.microsoft.com/office/drawing/2014/main" id="{3D50839F-9662-074C-B119-94DD99C1D32F}"/>
              </a:ext>
            </a:extLst>
          </p:cNvPr>
          <p:cNvSpPr/>
          <p:nvPr/>
        </p:nvSpPr>
        <p:spPr>
          <a:xfrm rot="10800000">
            <a:off x="-42053" y="1"/>
            <a:ext cx="338751" cy="6858000"/>
          </a:xfrm>
          <a:custGeom>
            <a:avLst/>
            <a:gdLst>
              <a:gd name="connsiteX0" fmla="*/ 1703090 w 1788856"/>
              <a:gd name="connsiteY0" fmla="*/ 0 h 6858000"/>
              <a:gd name="connsiteX1" fmla="*/ 1788856 w 1788856"/>
              <a:gd name="connsiteY1" fmla="*/ 0 h 6858000"/>
              <a:gd name="connsiteX2" fmla="*/ 1788856 w 1788856"/>
              <a:gd name="connsiteY2" fmla="*/ 6858000 h 6858000"/>
              <a:gd name="connsiteX3" fmla="*/ 0 w 1788856"/>
              <a:gd name="connsiteY3" fmla="*/ 6858000 h 6858000"/>
              <a:gd name="connsiteX4" fmla="*/ 1703090 w 178885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856" h="6858000">
                <a:moveTo>
                  <a:pt x="1703090" y="0"/>
                </a:moveTo>
                <a:lnTo>
                  <a:pt x="1788856" y="0"/>
                </a:lnTo>
                <a:lnTo>
                  <a:pt x="1788856" y="6858000"/>
                </a:lnTo>
                <a:lnTo>
                  <a:pt x="0" y="6858000"/>
                </a:lnTo>
                <a:lnTo>
                  <a:pt x="170309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ZA"/>
          </a:p>
        </p:txBody>
      </p:sp>
      <p:sp>
        <p:nvSpPr>
          <p:cNvPr id="16" name="TextBox 15">
            <a:extLst>
              <a:ext uri="{FF2B5EF4-FFF2-40B4-BE49-F238E27FC236}">
                <a16:creationId xmlns:a16="http://schemas.microsoft.com/office/drawing/2014/main" id="{7A0AF381-6E7F-2541-B10E-F49191E8F122}"/>
              </a:ext>
            </a:extLst>
          </p:cNvPr>
          <p:cNvSpPr txBox="1"/>
          <p:nvPr/>
        </p:nvSpPr>
        <p:spPr>
          <a:xfrm>
            <a:off x="2468342" y="137615"/>
            <a:ext cx="5113813" cy="687327"/>
          </a:xfrm>
          <a:prstGeom prst="rect">
            <a:avLst/>
          </a:prstGeom>
          <a:noFill/>
          <a:ln w="19050">
            <a:noFill/>
          </a:ln>
        </p:spPr>
        <p:txBody>
          <a:bodyPr wrap="square" tIns="36000" bIns="0" rtlCol="0" anchor="b" anchorCtr="0">
            <a:normAutofit fontScale="92500"/>
          </a:bodyPr>
          <a:lstStyle/>
          <a:p>
            <a:pPr algn="ctr" fontAlgn="base"/>
            <a:r>
              <a:rPr lang="en-ZA" sz="3200" dirty="0">
                <a:solidFill>
                  <a:srgbClr val="FFC000"/>
                </a:solidFill>
              </a:rPr>
              <a:t>Running External JavaScript File</a:t>
            </a:r>
          </a:p>
        </p:txBody>
      </p:sp>
      <p:pic>
        <p:nvPicPr>
          <p:cNvPr id="26" name="Picture 25">
            <a:extLst>
              <a:ext uri="{FF2B5EF4-FFF2-40B4-BE49-F238E27FC236}">
                <a16:creationId xmlns:a16="http://schemas.microsoft.com/office/drawing/2014/main" id="{07F5F365-33FA-4DDA-B511-BFB648F894F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4430" y="6357977"/>
            <a:ext cx="689748" cy="432000"/>
          </a:xfrm>
          <a:prstGeom prst="rect">
            <a:avLst/>
          </a:prstGeom>
        </p:spPr>
      </p:pic>
      <p:pic>
        <p:nvPicPr>
          <p:cNvPr id="9" name="Google Shape;219;p30"/>
          <p:cNvPicPr preferRelativeResize="0"/>
          <p:nvPr/>
        </p:nvPicPr>
        <p:blipFill>
          <a:blip r:embed="rId4">
            <a:alphaModFix/>
          </a:blip>
          <a:stretch>
            <a:fillRect/>
          </a:stretch>
        </p:blipFill>
        <p:spPr>
          <a:xfrm>
            <a:off x="7765035" y="1"/>
            <a:ext cx="882555" cy="962556"/>
          </a:xfrm>
          <a:prstGeom prst="rect">
            <a:avLst/>
          </a:prstGeom>
          <a:noFill/>
          <a:ln>
            <a:noFill/>
          </a:ln>
        </p:spPr>
      </p:pic>
      <p:sp>
        <p:nvSpPr>
          <p:cNvPr id="5" name="Rectangle 4"/>
          <p:cNvSpPr/>
          <p:nvPr/>
        </p:nvSpPr>
        <p:spPr>
          <a:xfrm>
            <a:off x="754179" y="1369279"/>
            <a:ext cx="10539938" cy="2308324"/>
          </a:xfrm>
          <a:prstGeom prst="rect">
            <a:avLst/>
          </a:prstGeom>
        </p:spPr>
        <p:txBody>
          <a:bodyPr wrap="square">
            <a:spAutoFit/>
          </a:bodyPr>
          <a:lstStyle/>
          <a:p>
            <a:pPr lvl="0"/>
            <a:r>
              <a:rPr lang="en-US" dirty="0">
                <a:solidFill>
                  <a:schemeClr val="bg1"/>
                </a:solidFill>
                <a:latin typeface="AvantGarde Bk BT" panose="020B0402020202020204"/>
              </a:rPr>
              <a:t>An </a:t>
            </a:r>
            <a:r>
              <a:rPr lang="en-US" i="1" dirty="0">
                <a:solidFill>
                  <a:srgbClr val="FFC000"/>
                </a:solidFill>
                <a:latin typeface="AvantGarde Bk BT" panose="020B0402020202020204"/>
              </a:rPr>
              <a:t>external</a:t>
            </a:r>
            <a:r>
              <a:rPr lang="en-US" dirty="0">
                <a:solidFill>
                  <a:schemeClr val="bg1"/>
                </a:solidFill>
                <a:latin typeface="AvantGarde Bk BT" panose="020B0402020202020204"/>
              </a:rPr>
              <a:t> JavaScript resource is a text file with a </a:t>
            </a:r>
            <a:r>
              <a:rPr lang="en-US" i="1" dirty="0">
                <a:solidFill>
                  <a:srgbClr val="FFC000"/>
                </a:solidFill>
                <a:latin typeface="AvantGarde Bk BT" panose="020B0402020202020204"/>
              </a:rPr>
              <a:t>.js extension</a:t>
            </a:r>
            <a:r>
              <a:rPr lang="en-US" dirty="0">
                <a:solidFill>
                  <a:schemeClr val="bg1"/>
                </a:solidFill>
                <a:latin typeface="AvantGarde Bk BT" panose="020B0402020202020204"/>
              </a:rPr>
              <a:t>, just like an external CSS resource with a </a:t>
            </a:r>
            <a:r>
              <a:rPr lang="en-US" i="1" dirty="0">
                <a:solidFill>
                  <a:srgbClr val="FFC000"/>
                </a:solidFill>
                <a:latin typeface="AvantGarde Bk BT" panose="020B0402020202020204"/>
              </a:rPr>
              <a:t>.css extension</a:t>
            </a:r>
            <a:r>
              <a:rPr lang="en-US" dirty="0">
                <a:solidFill>
                  <a:schemeClr val="bg1"/>
                </a:solidFill>
                <a:latin typeface="AvantGarde Bk BT" panose="020B0402020202020204"/>
              </a:rPr>
              <a:t>.</a:t>
            </a:r>
          </a:p>
          <a:p>
            <a:pPr lvl="0"/>
            <a:endParaRPr lang="en-US" dirty="0">
              <a:solidFill>
                <a:schemeClr val="bg1"/>
              </a:solidFill>
              <a:latin typeface="AvantGarde Bk BT" panose="020B0402020202020204"/>
            </a:endParaRPr>
          </a:p>
          <a:p>
            <a:pPr lvl="0"/>
            <a:r>
              <a:rPr lang="en-US" dirty="0">
                <a:solidFill>
                  <a:schemeClr val="bg1"/>
                </a:solidFill>
                <a:latin typeface="AvantGarde Bk BT" panose="020B0402020202020204"/>
              </a:rPr>
              <a:t>To add a JavaScript file to your page, you just need to use a </a:t>
            </a:r>
            <a:r>
              <a:rPr lang="en-US" i="1" dirty="0">
                <a:solidFill>
                  <a:srgbClr val="FFC000"/>
                </a:solidFill>
                <a:latin typeface="AvantGarde Bk BT" panose="020B0402020202020204"/>
              </a:rPr>
              <a:t>script</a:t>
            </a:r>
            <a:r>
              <a:rPr lang="en-US" dirty="0">
                <a:solidFill>
                  <a:schemeClr val="bg1"/>
                </a:solidFill>
                <a:latin typeface="AvantGarde Bk BT" panose="020B0402020202020204"/>
              </a:rPr>
              <a:t> </a:t>
            </a:r>
            <a:r>
              <a:rPr lang="en-US" i="1" dirty="0">
                <a:solidFill>
                  <a:srgbClr val="FFC000"/>
                </a:solidFill>
                <a:latin typeface="AvantGarde Bk BT" panose="020B0402020202020204"/>
              </a:rPr>
              <a:t>tag</a:t>
            </a:r>
            <a:r>
              <a:rPr lang="en-US" dirty="0">
                <a:solidFill>
                  <a:schemeClr val="bg1"/>
                </a:solidFill>
                <a:latin typeface="AvantGarde Bk BT" panose="020B0402020202020204"/>
              </a:rPr>
              <a:t> with a </a:t>
            </a:r>
            <a:r>
              <a:rPr lang="en-US" i="1" dirty="0">
                <a:solidFill>
                  <a:srgbClr val="FFC000"/>
                </a:solidFill>
                <a:latin typeface="AvantGarde Bk BT" panose="020B0402020202020204"/>
              </a:rPr>
              <a:t>src attribute </a:t>
            </a:r>
            <a:r>
              <a:rPr lang="en-US" dirty="0">
                <a:solidFill>
                  <a:schemeClr val="bg1"/>
                </a:solidFill>
                <a:latin typeface="AvantGarde Bk BT" panose="020B0402020202020204"/>
              </a:rPr>
              <a:t>pointing to the file. </a:t>
            </a:r>
          </a:p>
          <a:p>
            <a:pPr lvl="0"/>
            <a:endParaRPr lang="en-US" dirty="0">
              <a:solidFill>
                <a:schemeClr val="bg1"/>
              </a:solidFill>
              <a:latin typeface="AvantGarde Bk BT" panose="020B0402020202020204"/>
            </a:endParaRPr>
          </a:p>
          <a:p>
            <a:pPr lvl="0"/>
            <a:r>
              <a:rPr lang="en-US" dirty="0">
                <a:solidFill>
                  <a:schemeClr val="bg1"/>
                </a:solidFill>
                <a:latin typeface="AvantGarde Bk BT" panose="020B0402020202020204"/>
              </a:rPr>
              <a:t>So, if your file was called </a:t>
            </a:r>
            <a:r>
              <a:rPr lang="en-US" i="1" dirty="0">
                <a:solidFill>
                  <a:srgbClr val="FFC000"/>
                </a:solidFill>
                <a:latin typeface="AvantGarde Bk BT" panose="020B0402020202020204"/>
              </a:rPr>
              <a:t>script.js </a:t>
            </a:r>
            <a:r>
              <a:rPr lang="en-US" dirty="0">
                <a:solidFill>
                  <a:schemeClr val="bg1"/>
                </a:solidFill>
                <a:latin typeface="AvantGarde Bk BT" panose="020B0402020202020204"/>
              </a:rPr>
              <a:t>and sat in the </a:t>
            </a:r>
            <a:r>
              <a:rPr lang="en-US" i="1" dirty="0">
                <a:solidFill>
                  <a:schemeClr val="bg1"/>
                </a:solidFill>
                <a:latin typeface="AvantGarde Bk BT" panose="020B0402020202020204"/>
              </a:rPr>
              <a:t>same directory </a:t>
            </a:r>
            <a:r>
              <a:rPr lang="en-US" dirty="0">
                <a:solidFill>
                  <a:schemeClr val="bg1"/>
                </a:solidFill>
                <a:latin typeface="AvantGarde Bk BT" panose="020B0402020202020204"/>
              </a:rPr>
              <a:t>as your HTML file, your script element would look like this:</a:t>
            </a:r>
            <a:endParaRPr lang="en-US" dirty="0">
              <a:solidFill>
                <a:schemeClr val="bg1"/>
              </a:solidFill>
              <a:latin typeface="AvantGarde Bk BT" panose="020B0402020202020204"/>
              <a:ea typeface="Consolas"/>
              <a:cs typeface="Consolas"/>
              <a:sym typeface="Consolas"/>
            </a:endParaRPr>
          </a:p>
        </p:txBody>
      </p:sp>
      <p:pic>
        <p:nvPicPr>
          <p:cNvPr id="2" name="Picture 1"/>
          <p:cNvPicPr>
            <a:picLocks noChangeAspect="1"/>
          </p:cNvPicPr>
          <p:nvPr/>
        </p:nvPicPr>
        <p:blipFill>
          <a:blip r:embed="rId5"/>
          <a:stretch>
            <a:fillRect/>
          </a:stretch>
        </p:blipFill>
        <p:spPr>
          <a:xfrm>
            <a:off x="3196844" y="4084325"/>
            <a:ext cx="6223881" cy="1635578"/>
          </a:xfrm>
          <a:prstGeom prst="rect">
            <a:avLst/>
          </a:prstGeom>
        </p:spPr>
      </p:pic>
    </p:spTree>
    <p:extLst>
      <p:ext uri="{BB962C8B-B14F-4D97-AF65-F5344CB8AC3E}">
        <p14:creationId xmlns:p14="http://schemas.microsoft.com/office/powerpoint/2010/main" val="89744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arn(inVertical)">
                                      <p:cBhvr>
                                        <p:cTn id="14" dur="1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47">
            <a:extLst>
              <a:ext uri="{FF2B5EF4-FFF2-40B4-BE49-F238E27FC236}">
                <a16:creationId xmlns:a16="http://schemas.microsoft.com/office/drawing/2014/main" id="{3D50839F-9662-074C-B119-94DD99C1D32F}"/>
              </a:ext>
            </a:extLst>
          </p:cNvPr>
          <p:cNvSpPr/>
          <p:nvPr/>
        </p:nvSpPr>
        <p:spPr>
          <a:xfrm rot="10800000">
            <a:off x="-42053" y="1"/>
            <a:ext cx="338751" cy="6858000"/>
          </a:xfrm>
          <a:custGeom>
            <a:avLst/>
            <a:gdLst>
              <a:gd name="connsiteX0" fmla="*/ 1703090 w 1788856"/>
              <a:gd name="connsiteY0" fmla="*/ 0 h 6858000"/>
              <a:gd name="connsiteX1" fmla="*/ 1788856 w 1788856"/>
              <a:gd name="connsiteY1" fmla="*/ 0 h 6858000"/>
              <a:gd name="connsiteX2" fmla="*/ 1788856 w 1788856"/>
              <a:gd name="connsiteY2" fmla="*/ 6858000 h 6858000"/>
              <a:gd name="connsiteX3" fmla="*/ 0 w 1788856"/>
              <a:gd name="connsiteY3" fmla="*/ 6858000 h 6858000"/>
              <a:gd name="connsiteX4" fmla="*/ 1703090 w 178885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856" h="6858000">
                <a:moveTo>
                  <a:pt x="1703090" y="0"/>
                </a:moveTo>
                <a:lnTo>
                  <a:pt x="1788856" y="0"/>
                </a:lnTo>
                <a:lnTo>
                  <a:pt x="1788856" y="6858000"/>
                </a:lnTo>
                <a:lnTo>
                  <a:pt x="0" y="6858000"/>
                </a:lnTo>
                <a:lnTo>
                  <a:pt x="170309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ZA"/>
          </a:p>
        </p:txBody>
      </p:sp>
      <p:sp>
        <p:nvSpPr>
          <p:cNvPr id="16" name="TextBox 15">
            <a:extLst>
              <a:ext uri="{FF2B5EF4-FFF2-40B4-BE49-F238E27FC236}">
                <a16:creationId xmlns:a16="http://schemas.microsoft.com/office/drawing/2014/main" id="{7A0AF381-6E7F-2541-B10E-F49191E8F122}"/>
              </a:ext>
            </a:extLst>
          </p:cNvPr>
          <p:cNvSpPr txBox="1"/>
          <p:nvPr/>
        </p:nvSpPr>
        <p:spPr>
          <a:xfrm>
            <a:off x="2468342" y="137615"/>
            <a:ext cx="5113813" cy="687327"/>
          </a:xfrm>
          <a:prstGeom prst="rect">
            <a:avLst/>
          </a:prstGeom>
          <a:noFill/>
          <a:ln w="19050">
            <a:noFill/>
          </a:ln>
        </p:spPr>
        <p:txBody>
          <a:bodyPr wrap="square" tIns="36000" bIns="0" rtlCol="0" anchor="b" anchorCtr="0">
            <a:normAutofit fontScale="92500"/>
          </a:bodyPr>
          <a:lstStyle/>
          <a:p>
            <a:pPr algn="ctr" fontAlgn="base"/>
            <a:r>
              <a:rPr lang="en-ZA" sz="3200" dirty="0">
                <a:solidFill>
                  <a:srgbClr val="FFC000"/>
                </a:solidFill>
              </a:rPr>
              <a:t>Running External JavaScript File</a:t>
            </a:r>
          </a:p>
        </p:txBody>
      </p:sp>
      <p:pic>
        <p:nvPicPr>
          <p:cNvPr id="26" name="Picture 25">
            <a:extLst>
              <a:ext uri="{FF2B5EF4-FFF2-40B4-BE49-F238E27FC236}">
                <a16:creationId xmlns:a16="http://schemas.microsoft.com/office/drawing/2014/main" id="{07F5F365-33FA-4DDA-B511-BFB648F894F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4430" y="6357977"/>
            <a:ext cx="689748" cy="432000"/>
          </a:xfrm>
          <a:prstGeom prst="rect">
            <a:avLst/>
          </a:prstGeom>
        </p:spPr>
      </p:pic>
      <p:pic>
        <p:nvPicPr>
          <p:cNvPr id="9" name="Google Shape;219;p30"/>
          <p:cNvPicPr preferRelativeResize="0"/>
          <p:nvPr/>
        </p:nvPicPr>
        <p:blipFill>
          <a:blip r:embed="rId4">
            <a:alphaModFix/>
          </a:blip>
          <a:stretch>
            <a:fillRect/>
          </a:stretch>
        </p:blipFill>
        <p:spPr>
          <a:xfrm>
            <a:off x="7765035" y="1"/>
            <a:ext cx="882555" cy="962556"/>
          </a:xfrm>
          <a:prstGeom prst="rect">
            <a:avLst/>
          </a:prstGeom>
          <a:noFill/>
          <a:ln>
            <a:noFill/>
          </a:ln>
        </p:spPr>
      </p:pic>
      <p:sp>
        <p:nvSpPr>
          <p:cNvPr id="5" name="Rectangle 4"/>
          <p:cNvSpPr/>
          <p:nvPr/>
        </p:nvSpPr>
        <p:spPr>
          <a:xfrm>
            <a:off x="754178" y="1354039"/>
            <a:ext cx="10227263" cy="369332"/>
          </a:xfrm>
          <a:prstGeom prst="rect">
            <a:avLst/>
          </a:prstGeom>
        </p:spPr>
        <p:txBody>
          <a:bodyPr wrap="square">
            <a:spAutoFit/>
          </a:bodyPr>
          <a:lstStyle/>
          <a:p>
            <a:pPr lvl="0"/>
            <a:r>
              <a:rPr lang="en-US" dirty="0">
                <a:solidFill>
                  <a:schemeClr val="bg1"/>
                </a:solidFill>
                <a:latin typeface="AvantGarde Bk BT" panose="020B0402020202020204"/>
              </a:rPr>
              <a:t>Lets create a JavaScript file in VS Code, named: </a:t>
            </a:r>
            <a:r>
              <a:rPr lang="en-US" i="1" dirty="0">
                <a:solidFill>
                  <a:srgbClr val="FFC000"/>
                </a:solidFill>
                <a:latin typeface="AvantGarde Bk BT" panose="020B0402020202020204"/>
              </a:rPr>
              <a:t>script.js:</a:t>
            </a:r>
            <a:endParaRPr lang="en-US" dirty="0">
              <a:solidFill>
                <a:schemeClr val="bg1"/>
              </a:solidFill>
              <a:latin typeface="AvantGarde Bk BT" panose="020B0402020202020204"/>
              <a:ea typeface="Consolas"/>
              <a:cs typeface="Consolas"/>
              <a:sym typeface="Consolas"/>
            </a:endParaRPr>
          </a:p>
        </p:txBody>
      </p:sp>
      <p:sp>
        <p:nvSpPr>
          <p:cNvPr id="11" name="Rectangle 10"/>
          <p:cNvSpPr/>
          <p:nvPr/>
        </p:nvSpPr>
        <p:spPr>
          <a:xfrm>
            <a:off x="754178" y="5090216"/>
            <a:ext cx="10227263" cy="369332"/>
          </a:xfrm>
          <a:prstGeom prst="rect">
            <a:avLst/>
          </a:prstGeom>
        </p:spPr>
        <p:txBody>
          <a:bodyPr wrap="square">
            <a:spAutoFit/>
          </a:bodyPr>
          <a:lstStyle/>
          <a:p>
            <a:pPr lvl="0"/>
            <a:r>
              <a:rPr lang="en-US" dirty="0">
                <a:solidFill>
                  <a:schemeClr val="bg1"/>
                </a:solidFill>
                <a:latin typeface="AvantGarde Bk BT" panose="020B0402020202020204"/>
              </a:rPr>
              <a:t>Load your index.html file again with Live Server, and check on browser.</a:t>
            </a:r>
            <a:endParaRPr lang="en-US" dirty="0">
              <a:solidFill>
                <a:schemeClr val="bg1"/>
              </a:solidFill>
              <a:latin typeface="AvantGarde Bk BT" panose="020B0402020202020204"/>
              <a:ea typeface="Consolas"/>
              <a:cs typeface="Consolas"/>
              <a:sym typeface="Consolas"/>
            </a:endParaRPr>
          </a:p>
        </p:txBody>
      </p:sp>
      <p:pic>
        <p:nvPicPr>
          <p:cNvPr id="4" name="Picture 3"/>
          <p:cNvPicPr>
            <a:picLocks noChangeAspect="1"/>
          </p:cNvPicPr>
          <p:nvPr/>
        </p:nvPicPr>
        <p:blipFill>
          <a:blip r:embed="rId5"/>
          <a:stretch>
            <a:fillRect/>
          </a:stretch>
        </p:blipFill>
        <p:spPr>
          <a:xfrm>
            <a:off x="2099309" y="2366963"/>
            <a:ext cx="7200900" cy="2124075"/>
          </a:xfrm>
          <a:prstGeom prst="rect">
            <a:avLst/>
          </a:prstGeom>
        </p:spPr>
      </p:pic>
    </p:spTree>
    <p:extLst>
      <p:ext uri="{BB962C8B-B14F-4D97-AF65-F5344CB8AC3E}">
        <p14:creationId xmlns:p14="http://schemas.microsoft.com/office/powerpoint/2010/main" val="904690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10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47">
            <a:extLst>
              <a:ext uri="{FF2B5EF4-FFF2-40B4-BE49-F238E27FC236}">
                <a16:creationId xmlns:a16="http://schemas.microsoft.com/office/drawing/2014/main" id="{3D50839F-9662-074C-B119-94DD99C1D32F}"/>
              </a:ext>
            </a:extLst>
          </p:cNvPr>
          <p:cNvSpPr/>
          <p:nvPr/>
        </p:nvSpPr>
        <p:spPr>
          <a:xfrm rot="10800000">
            <a:off x="-42053" y="1"/>
            <a:ext cx="338751" cy="6858000"/>
          </a:xfrm>
          <a:custGeom>
            <a:avLst/>
            <a:gdLst>
              <a:gd name="connsiteX0" fmla="*/ 1703090 w 1788856"/>
              <a:gd name="connsiteY0" fmla="*/ 0 h 6858000"/>
              <a:gd name="connsiteX1" fmla="*/ 1788856 w 1788856"/>
              <a:gd name="connsiteY1" fmla="*/ 0 h 6858000"/>
              <a:gd name="connsiteX2" fmla="*/ 1788856 w 1788856"/>
              <a:gd name="connsiteY2" fmla="*/ 6858000 h 6858000"/>
              <a:gd name="connsiteX3" fmla="*/ 0 w 1788856"/>
              <a:gd name="connsiteY3" fmla="*/ 6858000 h 6858000"/>
              <a:gd name="connsiteX4" fmla="*/ 1703090 w 178885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856" h="6858000">
                <a:moveTo>
                  <a:pt x="1703090" y="0"/>
                </a:moveTo>
                <a:lnTo>
                  <a:pt x="1788856" y="0"/>
                </a:lnTo>
                <a:lnTo>
                  <a:pt x="1788856" y="6858000"/>
                </a:lnTo>
                <a:lnTo>
                  <a:pt x="0" y="6858000"/>
                </a:lnTo>
                <a:lnTo>
                  <a:pt x="170309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ZA"/>
          </a:p>
        </p:txBody>
      </p:sp>
      <p:sp>
        <p:nvSpPr>
          <p:cNvPr id="16" name="TextBox 15">
            <a:extLst>
              <a:ext uri="{FF2B5EF4-FFF2-40B4-BE49-F238E27FC236}">
                <a16:creationId xmlns:a16="http://schemas.microsoft.com/office/drawing/2014/main" id="{7A0AF381-6E7F-2541-B10E-F49191E8F122}"/>
              </a:ext>
            </a:extLst>
          </p:cNvPr>
          <p:cNvSpPr txBox="1"/>
          <p:nvPr/>
        </p:nvSpPr>
        <p:spPr>
          <a:xfrm>
            <a:off x="2468342" y="137615"/>
            <a:ext cx="5113813" cy="687327"/>
          </a:xfrm>
          <a:prstGeom prst="rect">
            <a:avLst/>
          </a:prstGeom>
          <a:noFill/>
          <a:ln w="19050">
            <a:noFill/>
          </a:ln>
        </p:spPr>
        <p:txBody>
          <a:bodyPr wrap="square" tIns="36000" bIns="0" rtlCol="0" anchor="b" anchorCtr="0">
            <a:normAutofit fontScale="92500"/>
          </a:bodyPr>
          <a:lstStyle/>
          <a:p>
            <a:pPr algn="ctr" fontAlgn="base"/>
            <a:r>
              <a:rPr lang="en-ZA" sz="3200" dirty="0">
                <a:solidFill>
                  <a:srgbClr val="FFC000"/>
                </a:solidFill>
              </a:rPr>
              <a:t>Running External JavaScript File</a:t>
            </a:r>
          </a:p>
        </p:txBody>
      </p:sp>
      <p:pic>
        <p:nvPicPr>
          <p:cNvPr id="26" name="Picture 25">
            <a:extLst>
              <a:ext uri="{FF2B5EF4-FFF2-40B4-BE49-F238E27FC236}">
                <a16:creationId xmlns:a16="http://schemas.microsoft.com/office/drawing/2014/main" id="{07F5F365-33FA-4DDA-B511-BFB648F894F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4430" y="6357977"/>
            <a:ext cx="689748" cy="432000"/>
          </a:xfrm>
          <a:prstGeom prst="rect">
            <a:avLst/>
          </a:prstGeom>
        </p:spPr>
      </p:pic>
      <p:pic>
        <p:nvPicPr>
          <p:cNvPr id="9" name="Google Shape;219;p30"/>
          <p:cNvPicPr preferRelativeResize="0"/>
          <p:nvPr/>
        </p:nvPicPr>
        <p:blipFill>
          <a:blip r:embed="rId4">
            <a:alphaModFix/>
          </a:blip>
          <a:stretch>
            <a:fillRect/>
          </a:stretch>
        </p:blipFill>
        <p:spPr>
          <a:xfrm>
            <a:off x="7765035" y="1"/>
            <a:ext cx="882555" cy="962556"/>
          </a:xfrm>
          <a:prstGeom prst="rect">
            <a:avLst/>
          </a:prstGeom>
          <a:noFill/>
          <a:ln>
            <a:noFill/>
          </a:ln>
        </p:spPr>
      </p:pic>
      <p:sp>
        <p:nvSpPr>
          <p:cNvPr id="5" name="Rectangle 4"/>
          <p:cNvSpPr/>
          <p:nvPr/>
        </p:nvSpPr>
        <p:spPr>
          <a:xfrm>
            <a:off x="754178" y="1354039"/>
            <a:ext cx="10227263" cy="369332"/>
          </a:xfrm>
          <a:prstGeom prst="rect">
            <a:avLst/>
          </a:prstGeom>
        </p:spPr>
        <p:txBody>
          <a:bodyPr wrap="square">
            <a:spAutoFit/>
          </a:bodyPr>
          <a:lstStyle/>
          <a:p>
            <a:pPr lvl="0"/>
            <a:r>
              <a:rPr lang="en-US" dirty="0">
                <a:solidFill>
                  <a:schemeClr val="bg1"/>
                </a:solidFill>
                <a:latin typeface="AvantGarde Bk BT" panose="020B0402020202020204"/>
              </a:rPr>
              <a:t>Output in browser console:</a:t>
            </a:r>
            <a:endParaRPr lang="en-US" dirty="0">
              <a:solidFill>
                <a:schemeClr val="bg1"/>
              </a:solidFill>
              <a:latin typeface="AvantGarde Bk BT" panose="020B0402020202020204"/>
              <a:ea typeface="Consolas"/>
              <a:cs typeface="Consolas"/>
              <a:sym typeface="Consolas"/>
            </a:endParaRPr>
          </a:p>
        </p:txBody>
      </p:sp>
      <p:sp>
        <p:nvSpPr>
          <p:cNvPr id="11" name="Rectangle 10"/>
          <p:cNvSpPr/>
          <p:nvPr/>
        </p:nvSpPr>
        <p:spPr>
          <a:xfrm>
            <a:off x="754177" y="4535627"/>
            <a:ext cx="10227263" cy="1754326"/>
          </a:xfrm>
          <a:prstGeom prst="rect">
            <a:avLst/>
          </a:prstGeom>
        </p:spPr>
        <p:txBody>
          <a:bodyPr wrap="square">
            <a:spAutoFit/>
          </a:bodyPr>
          <a:lstStyle/>
          <a:p>
            <a:pPr lvl="0"/>
            <a:r>
              <a:rPr lang="en-US" dirty="0">
                <a:solidFill>
                  <a:schemeClr val="bg1"/>
                </a:solidFill>
                <a:latin typeface="AvantGarde Bk BT" panose="020B0402020202020204"/>
              </a:rPr>
              <a:t>This is just one way of running JavaScript code (using browser console).</a:t>
            </a:r>
          </a:p>
          <a:p>
            <a:pPr lvl="0"/>
            <a:endParaRPr lang="en-US" dirty="0">
              <a:solidFill>
                <a:schemeClr val="bg1"/>
              </a:solidFill>
              <a:latin typeface="AvantGarde Bk BT" panose="020B0402020202020204"/>
              <a:ea typeface="Consolas"/>
              <a:cs typeface="Consolas"/>
              <a:sym typeface="Consolas"/>
            </a:endParaRPr>
          </a:p>
          <a:p>
            <a:pPr lvl="0"/>
            <a:r>
              <a:rPr lang="en-US" dirty="0">
                <a:solidFill>
                  <a:schemeClr val="bg1"/>
                </a:solidFill>
                <a:latin typeface="AvantGarde Bk BT" panose="020B0402020202020204"/>
                <a:ea typeface="Consolas"/>
                <a:cs typeface="Consolas"/>
                <a:sym typeface="Consolas"/>
              </a:rPr>
              <a:t>However, it may not be the best way available. VS Code comes with its own command prompt to show how JavaScript can be run in console.</a:t>
            </a:r>
          </a:p>
          <a:p>
            <a:pPr lvl="0"/>
            <a:endParaRPr lang="en-US" dirty="0">
              <a:solidFill>
                <a:schemeClr val="bg1"/>
              </a:solidFill>
              <a:latin typeface="AvantGarde Bk BT" panose="020B0402020202020204"/>
              <a:ea typeface="Consolas"/>
              <a:cs typeface="Consolas"/>
              <a:sym typeface="Consolas"/>
            </a:endParaRPr>
          </a:p>
          <a:p>
            <a:pPr lvl="0"/>
            <a:r>
              <a:rPr lang="en-US" dirty="0">
                <a:solidFill>
                  <a:schemeClr val="bg1"/>
                </a:solidFill>
                <a:latin typeface="AvantGarde Bk BT" panose="020B0402020202020204"/>
                <a:ea typeface="Consolas"/>
                <a:cs typeface="Consolas"/>
                <a:sym typeface="Consolas"/>
              </a:rPr>
              <a:t>To understand how that occurs, we need to first look at the next section.</a:t>
            </a:r>
          </a:p>
        </p:txBody>
      </p:sp>
      <p:pic>
        <p:nvPicPr>
          <p:cNvPr id="2" name="Picture 1"/>
          <p:cNvPicPr>
            <a:picLocks noChangeAspect="1"/>
          </p:cNvPicPr>
          <p:nvPr/>
        </p:nvPicPr>
        <p:blipFill>
          <a:blip r:embed="rId5"/>
          <a:stretch>
            <a:fillRect/>
          </a:stretch>
        </p:blipFill>
        <p:spPr>
          <a:xfrm>
            <a:off x="1929765" y="2114853"/>
            <a:ext cx="7982906" cy="2056613"/>
          </a:xfrm>
          <a:prstGeom prst="rect">
            <a:avLst/>
          </a:prstGeom>
        </p:spPr>
      </p:pic>
    </p:spTree>
    <p:extLst>
      <p:ext uri="{BB962C8B-B14F-4D97-AF65-F5344CB8AC3E}">
        <p14:creationId xmlns:p14="http://schemas.microsoft.com/office/powerpoint/2010/main" val="3068866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arn(inVertical)">
                                      <p:cBhvr>
                                        <p:cTn id="14" dur="10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47">
            <a:extLst>
              <a:ext uri="{FF2B5EF4-FFF2-40B4-BE49-F238E27FC236}">
                <a16:creationId xmlns:a16="http://schemas.microsoft.com/office/drawing/2014/main" id="{3D50839F-9662-074C-B119-94DD99C1D32F}"/>
              </a:ext>
            </a:extLst>
          </p:cNvPr>
          <p:cNvSpPr/>
          <p:nvPr/>
        </p:nvSpPr>
        <p:spPr>
          <a:xfrm rot="10800000">
            <a:off x="-42053" y="1"/>
            <a:ext cx="338751" cy="6858000"/>
          </a:xfrm>
          <a:custGeom>
            <a:avLst/>
            <a:gdLst>
              <a:gd name="connsiteX0" fmla="*/ 1703090 w 1788856"/>
              <a:gd name="connsiteY0" fmla="*/ 0 h 6858000"/>
              <a:gd name="connsiteX1" fmla="*/ 1788856 w 1788856"/>
              <a:gd name="connsiteY1" fmla="*/ 0 h 6858000"/>
              <a:gd name="connsiteX2" fmla="*/ 1788856 w 1788856"/>
              <a:gd name="connsiteY2" fmla="*/ 6858000 h 6858000"/>
              <a:gd name="connsiteX3" fmla="*/ 0 w 1788856"/>
              <a:gd name="connsiteY3" fmla="*/ 6858000 h 6858000"/>
              <a:gd name="connsiteX4" fmla="*/ 1703090 w 178885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856" h="6858000">
                <a:moveTo>
                  <a:pt x="1703090" y="0"/>
                </a:moveTo>
                <a:lnTo>
                  <a:pt x="1788856" y="0"/>
                </a:lnTo>
                <a:lnTo>
                  <a:pt x="1788856" y="6858000"/>
                </a:lnTo>
                <a:lnTo>
                  <a:pt x="0" y="6858000"/>
                </a:lnTo>
                <a:lnTo>
                  <a:pt x="170309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ZA"/>
          </a:p>
        </p:txBody>
      </p:sp>
      <p:sp>
        <p:nvSpPr>
          <p:cNvPr id="16" name="TextBox 15">
            <a:extLst>
              <a:ext uri="{FF2B5EF4-FFF2-40B4-BE49-F238E27FC236}">
                <a16:creationId xmlns:a16="http://schemas.microsoft.com/office/drawing/2014/main" id="{7A0AF381-6E7F-2541-B10E-F49191E8F122}"/>
              </a:ext>
            </a:extLst>
          </p:cNvPr>
          <p:cNvSpPr txBox="1"/>
          <p:nvPr/>
        </p:nvSpPr>
        <p:spPr>
          <a:xfrm>
            <a:off x="2468342" y="137615"/>
            <a:ext cx="5113813" cy="687327"/>
          </a:xfrm>
          <a:prstGeom prst="rect">
            <a:avLst/>
          </a:prstGeom>
          <a:noFill/>
          <a:ln w="19050">
            <a:noFill/>
          </a:ln>
        </p:spPr>
        <p:txBody>
          <a:bodyPr wrap="square" tIns="36000" bIns="0" rtlCol="0" anchor="b" anchorCtr="0">
            <a:normAutofit fontScale="92500"/>
          </a:bodyPr>
          <a:lstStyle/>
          <a:p>
            <a:pPr algn="ctr" fontAlgn="base"/>
            <a:r>
              <a:rPr lang="en-ZA" sz="3200" dirty="0">
                <a:solidFill>
                  <a:srgbClr val="FFC000"/>
                </a:solidFill>
              </a:rPr>
              <a:t>Running External JavaScript File</a:t>
            </a:r>
          </a:p>
        </p:txBody>
      </p:sp>
      <p:pic>
        <p:nvPicPr>
          <p:cNvPr id="26" name="Picture 25">
            <a:extLst>
              <a:ext uri="{FF2B5EF4-FFF2-40B4-BE49-F238E27FC236}">
                <a16:creationId xmlns:a16="http://schemas.microsoft.com/office/drawing/2014/main" id="{07F5F365-33FA-4DDA-B511-BFB648F894F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4430" y="6357977"/>
            <a:ext cx="689748" cy="432000"/>
          </a:xfrm>
          <a:prstGeom prst="rect">
            <a:avLst/>
          </a:prstGeom>
        </p:spPr>
      </p:pic>
      <p:pic>
        <p:nvPicPr>
          <p:cNvPr id="9" name="Google Shape;219;p30"/>
          <p:cNvPicPr preferRelativeResize="0"/>
          <p:nvPr/>
        </p:nvPicPr>
        <p:blipFill>
          <a:blip r:embed="rId4">
            <a:alphaModFix/>
          </a:blip>
          <a:stretch>
            <a:fillRect/>
          </a:stretch>
        </p:blipFill>
        <p:spPr>
          <a:xfrm>
            <a:off x="7765035" y="1"/>
            <a:ext cx="882555" cy="962556"/>
          </a:xfrm>
          <a:prstGeom prst="rect">
            <a:avLst/>
          </a:prstGeom>
          <a:noFill/>
          <a:ln>
            <a:noFill/>
          </a:ln>
        </p:spPr>
      </p:pic>
      <p:pic>
        <p:nvPicPr>
          <p:cNvPr id="12" name="Google Shape;269;p38"/>
          <p:cNvPicPr preferRelativeResize="0"/>
          <p:nvPr/>
        </p:nvPicPr>
        <p:blipFill rotWithShape="1">
          <a:blip r:embed="rId5">
            <a:alphaModFix/>
          </a:blip>
          <a:srcRect l="21168" t="23855" r="59122" b="26703"/>
          <a:stretch/>
        </p:blipFill>
        <p:spPr>
          <a:xfrm>
            <a:off x="1818815" y="3742905"/>
            <a:ext cx="1212600" cy="1560600"/>
          </a:xfrm>
          <a:prstGeom prst="ellipse">
            <a:avLst/>
          </a:prstGeom>
          <a:noFill/>
          <a:ln>
            <a:noFill/>
          </a:ln>
        </p:spPr>
      </p:pic>
      <p:cxnSp>
        <p:nvCxnSpPr>
          <p:cNvPr id="13" name="Google Shape;270;p38"/>
          <p:cNvCxnSpPr/>
          <p:nvPr/>
        </p:nvCxnSpPr>
        <p:spPr>
          <a:xfrm rot="10800000" flipH="1">
            <a:off x="2684827" y="4161757"/>
            <a:ext cx="811200" cy="740400"/>
          </a:xfrm>
          <a:prstGeom prst="straightConnector1">
            <a:avLst/>
          </a:prstGeom>
          <a:noFill/>
          <a:ln w="38100" cap="flat" cmpd="sng">
            <a:solidFill>
              <a:schemeClr val="dk2"/>
            </a:solidFill>
            <a:prstDash val="solid"/>
            <a:round/>
            <a:headEnd type="none" w="med" len="med"/>
            <a:tailEnd type="triangle" w="med" len="med"/>
          </a:ln>
        </p:spPr>
      </p:cxnSp>
      <p:pic>
        <p:nvPicPr>
          <p:cNvPr id="14" name="Google Shape;271;p38"/>
          <p:cNvPicPr preferRelativeResize="0"/>
          <p:nvPr/>
        </p:nvPicPr>
        <p:blipFill>
          <a:blip r:embed="rId6">
            <a:alphaModFix/>
          </a:blip>
          <a:stretch>
            <a:fillRect/>
          </a:stretch>
        </p:blipFill>
        <p:spPr>
          <a:xfrm>
            <a:off x="3554234" y="3581151"/>
            <a:ext cx="1919406" cy="1333815"/>
          </a:xfrm>
          <a:prstGeom prst="rect">
            <a:avLst/>
          </a:prstGeom>
          <a:noFill/>
          <a:ln w="19050" cap="flat" cmpd="sng">
            <a:solidFill>
              <a:schemeClr val="dk2"/>
            </a:solidFill>
            <a:prstDash val="solid"/>
            <a:round/>
            <a:headEnd type="none" w="sm" len="sm"/>
            <a:tailEnd type="none" w="sm" len="sm"/>
          </a:ln>
        </p:spPr>
      </p:pic>
      <p:pic>
        <p:nvPicPr>
          <p:cNvPr id="17" name="Google Shape;273;p38"/>
          <p:cNvPicPr preferRelativeResize="0"/>
          <p:nvPr/>
        </p:nvPicPr>
        <p:blipFill>
          <a:blip r:embed="rId7">
            <a:alphaModFix/>
          </a:blip>
          <a:stretch>
            <a:fillRect/>
          </a:stretch>
        </p:blipFill>
        <p:spPr>
          <a:xfrm>
            <a:off x="4019686" y="3863858"/>
            <a:ext cx="1014750" cy="1014750"/>
          </a:xfrm>
          <a:prstGeom prst="rect">
            <a:avLst/>
          </a:prstGeom>
          <a:noFill/>
          <a:ln>
            <a:noFill/>
          </a:ln>
        </p:spPr>
      </p:pic>
      <p:sp>
        <p:nvSpPr>
          <p:cNvPr id="18" name="Google Shape;274;p38"/>
          <p:cNvSpPr txBox="1"/>
          <p:nvPr/>
        </p:nvSpPr>
        <p:spPr>
          <a:xfrm>
            <a:off x="1463040" y="1072699"/>
            <a:ext cx="6717600" cy="2079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dirty="0">
                <a:latin typeface="Consolas"/>
                <a:ea typeface="Consolas"/>
                <a:cs typeface="Consolas"/>
                <a:sym typeface="Consolas"/>
              </a:rPr>
              <a:t>  </a:t>
            </a:r>
            <a:r>
              <a:rPr lang="en" sz="2000" dirty="0">
                <a:solidFill>
                  <a:srgbClr val="FFC000"/>
                </a:solidFill>
                <a:latin typeface="Consolas"/>
                <a:ea typeface="Consolas"/>
                <a:cs typeface="Consolas"/>
                <a:sym typeface="Consolas"/>
              </a:rPr>
              <a:t>&lt;head&gt;</a:t>
            </a:r>
            <a:endParaRPr sz="2000" dirty="0">
              <a:solidFill>
                <a:srgbClr val="FFC000"/>
              </a:solidFill>
              <a:latin typeface="Consolas"/>
              <a:ea typeface="Consolas"/>
              <a:cs typeface="Consolas"/>
              <a:sym typeface="Consolas"/>
            </a:endParaRPr>
          </a:p>
          <a:p>
            <a:pPr marL="0" lvl="0" indent="0" algn="l" rtl="0">
              <a:lnSpc>
                <a:spcPct val="115000"/>
              </a:lnSpc>
              <a:spcBef>
                <a:spcPts val="0"/>
              </a:spcBef>
              <a:spcAft>
                <a:spcPts val="0"/>
              </a:spcAft>
              <a:buNone/>
            </a:pPr>
            <a:r>
              <a:rPr lang="en" sz="2000" i="1" dirty="0">
                <a:solidFill>
                  <a:srgbClr val="FFC000"/>
                </a:solidFill>
                <a:latin typeface="Consolas"/>
                <a:ea typeface="Consolas"/>
                <a:cs typeface="Consolas"/>
                <a:sym typeface="Consolas"/>
              </a:rPr>
              <a:t>    </a:t>
            </a:r>
            <a:r>
              <a:rPr lang="en" sz="2000" dirty="0">
                <a:solidFill>
                  <a:srgbClr val="FFC000"/>
                </a:solidFill>
                <a:latin typeface="Consolas"/>
                <a:ea typeface="Consolas"/>
                <a:cs typeface="Consolas"/>
                <a:sym typeface="Consolas"/>
              </a:rPr>
              <a:t>&lt;title&gt;CS 193X&lt;/title&gt;</a:t>
            </a:r>
            <a:endParaRPr sz="2000" dirty="0">
              <a:solidFill>
                <a:srgbClr val="FFC000"/>
              </a:solidFill>
              <a:latin typeface="Consolas"/>
              <a:ea typeface="Consolas"/>
              <a:cs typeface="Consolas"/>
              <a:sym typeface="Consolas"/>
            </a:endParaRPr>
          </a:p>
          <a:p>
            <a:pPr marL="0" lvl="0" indent="0" algn="l" rtl="0">
              <a:lnSpc>
                <a:spcPct val="115000"/>
              </a:lnSpc>
              <a:spcBef>
                <a:spcPts val="0"/>
              </a:spcBef>
              <a:spcAft>
                <a:spcPts val="0"/>
              </a:spcAft>
              <a:buNone/>
            </a:pPr>
            <a:r>
              <a:rPr lang="en" sz="2000" dirty="0">
                <a:solidFill>
                  <a:srgbClr val="FFC000"/>
                </a:solidFill>
                <a:latin typeface="Consolas"/>
                <a:ea typeface="Consolas"/>
                <a:cs typeface="Consolas"/>
                <a:sym typeface="Consolas"/>
              </a:rPr>
              <a:t>    &lt;link rel="stylesheet" href="style.css" /&gt;</a:t>
            </a:r>
            <a:endParaRPr sz="2000" dirty="0">
              <a:solidFill>
                <a:srgbClr val="FFC000"/>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2000" b="1" dirty="0">
                <a:solidFill>
                  <a:srgbClr val="FFC000"/>
                </a:solidFill>
                <a:latin typeface="Consolas"/>
                <a:ea typeface="Consolas"/>
                <a:cs typeface="Consolas"/>
                <a:sym typeface="Consolas"/>
              </a:rPr>
              <a:t>    </a:t>
            </a:r>
            <a:r>
              <a:rPr lang="en" sz="2000" b="1" dirty="0">
                <a:solidFill>
                  <a:srgbClr val="00B050"/>
                </a:solidFill>
                <a:latin typeface="Consolas"/>
                <a:ea typeface="Consolas"/>
                <a:cs typeface="Consolas"/>
                <a:sym typeface="Consolas"/>
              </a:rPr>
              <a:t>&lt;script src="script.js"&gt;&lt;/script&gt;</a:t>
            </a:r>
            <a:endParaRPr sz="2000" b="1" dirty="0">
              <a:solidFill>
                <a:srgbClr val="00B050"/>
              </a:solidFill>
              <a:latin typeface="Consolas"/>
              <a:ea typeface="Consolas"/>
              <a:cs typeface="Consolas"/>
              <a:sym typeface="Consolas"/>
            </a:endParaRPr>
          </a:p>
          <a:p>
            <a:pPr marL="0" lvl="0" indent="0" algn="l" rtl="0">
              <a:lnSpc>
                <a:spcPct val="115000"/>
              </a:lnSpc>
              <a:spcBef>
                <a:spcPts val="0"/>
              </a:spcBef>
              <a:spcAft>
                <a:spcPts val="0"/>
              </a:spcAft>
              <a:buNone/>
            </a:pPr>
            <a:r>
              <a:rPr lang="en" sz="2000" dirty="0">
                <a:solidFill>
                  <a:srgbClr val="FFC000"/>
                </a:solidFill>
                <a:latin typeface="Consolas"/>
                <a:ea typeface="Consolas"/>
                <a:cs typeface="Consolas"/>
                <a:sym typeface="Consolas"/>
              </a:rPr>
              <a:t>  &lt;/head&gt;</a:t>
            </a:r>
            <a:endParaRPr sz="2000" dirty="0">
              <a:solidFill>
                <a:srgbClr val="FFC000"/>
              </a:solidFill>
              <a:latin typeface="Consolas"/>
              <a:ea typeface="Consolas"/>
              <a:cs typeface="Consolas"/>
              <a:sym typeface="Consolas"/>
            </a:endParaRPr>
          </a:p>
        </p:txBody>
      </p:sp>
      <p:sp>
        <p:nvSpPr>
          <p:cNvPr id="19" name="Google Shape;277;p38"/>
          <p:cNvSpPr txBox="1">
            <a:spLocks/>
          </p:cNvSpPr>
          <p:nvPr/>
        </p:nvSpPr>
        <p:spPr>
          <a:xfrm>
            <a:off x="3028315" y="5589905"/>
            <a:ext cx="8462645" cy="100330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800" dirty="0">
                <a:solidFill>
                  <a:schemeClr val="bg1"/>
                </a:solidFill>
                <a:latin typeface="Calibri"/>
                <a:ea typeface="Calibri"/>
                <a:cs typeface="Calibri"/>
                <a:sym typeface="Calibri"/>
              </a:rPr>
              <a:t>The browser is parsing the HTML file, and gets to a script tag, so it knows it needs to get the script file as well.</a:t>
            </a:r>
          </a:p>
        </p:txBody>
      </p:sp>
      <p:cxnSp>
        <p:nvCxnSpPr>
          <p:cNvPr id="20" name="Google Shape;288;p39"/>
          <p:cNvCxnSpPr/>
          <p:nvPr/>
        </p:nvCxnSpPr>
        <p:spPr>
          <a:xfrm rot="10800000" flipH="1">
            <a:off x="4527061" y="2634678"/>
            <a:ext cx="10800" cy="1071000"/>
          </a:xfrm>
          <a:prstGeom prst="straightConnector1">
            <a:avLst/>
          </a:prstGeom>
          <a:noFill/>
          <a:ln w="38100" cap="flat" cmpd="sng">
            <a:solidFill>
              <a:schemeClr val="dk2"/>
            </a:solidFill>
            <a:prstDash val="solid"/>
            <a:round/>
            <a:headEnd type="none" w="med" len="med"/>
            <a:tailEnd type="triangle" w="med" len="med"/>
          </a:ln>
        </p:spPr>
      </p:cxnSp>
    </p:spTree>
    <p:extLst>
      <p:ext uri="{BB962C8B-B14F-4D97-AF65-F5344CB8AC3E}">
        <p14:creationId xmlns:p14="http://schemas.microsoft.com/office/powerpoint/2010/main" val="1831542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1000"/>
                                        <p:tgtEl>
                                          <p:spTgt spid="20"/>
                                        </p:tgtEl>
                                      </p:cBhvr>
                                    </p:animEffect>
                                    <p:anim calcmode="lin" valueType="num">
                                      <p:cBhvr>
                                        <p:cTn id="15" dur="1000" fill="hold"/>
                                        <p:tgtEl>
                                          <p:spTgt spid="20"/>
                                        </p:tgtEl>
                                        <p:attrNameLst>
                                          <p:attrName>ppt_x</p:attrName>
                                        </p:attrNameLst>
                                      </p:cBhvr>
                                      <p:tavLst>
                                        <p:tav tm="0">
                                          <p:val>
                                            <p:strVal val="#ppt_x"/>
                                          </p:val>
                                        </p:tav>
                                        <p:tav tm="100000">
                                          <p:val>
                                            <p:strVal val="#ppt_x"/>
                                          </p:val>
                                        </p:tav>
                                      </p:tavLst>
                                    </p:anim>
                                    <p:anim calcmode="lin" valueType="num">
                                      <p:cBhvr>
                                        <p:cTn id="16" dur="1000" fill="hold"/>
                                        <p:tgtEl>
                                          <p:spTgt spid="20"/>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1000"/>
                                        <p:tgtEl>
                                          <p:spTgt spid="17"/>
                                        </p:tgtEl>
                                      </p:cBhvr>
                                    </p:animEffect>
                                    <p:anim calcmode="lin" valueType="num">
                                      <p:cBhvr>
                                        <p:cTn id="20" dur="1000" fill="hold"/>
                                        <p:tgtEl>
                                          <p:spTgt spid="17"/>
                                        </p:tgtEl>
                                        <p:attrNameLst>
                                          <p:attrName>ppt_x</p:attrName>
                                        </p:attrNameLst>
                                      </p:cBhvr>
                                      <p:tavLst>
                                        <p:tav tm="0">
                                          <p:val>
                                            <p:strVal val="#ppt_x"/>
                                          </p:val>
                                        </p:tav>
                                        <p:tav tm="100000">
                                          <p:val>
                                            <p:strVal val="#ppt_x"/>
                                          </p:val>
                                        </p:tav>
                                      </p:tavLst>
                                    </p:anim>
                                    <p:anim calcmode="lin" valueType="num">
                                      <p:cBhvr>
                                        <p:cTn id="21" dur="1000" fill="hold"/>
                                        <p:tgtEl>
                                          <p:spTgt spid="17"/>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1000"/>
                                        <p:tgtEl>
                                          <p:spTgt spid="12"/>
                                        </p:tgtEl>
                                      </p:cBhvr>
                                    </p:animEffect>
                                    <p:anim calcmode="lin" valueType="num">
                                      <p:cBhvr>
                                        <p:cTn id="32" dur="1000" fill="hold"/>
                                        <p:tgtEl>
                                          <p:spTgt spid="12"/>
                                        </p:tgtEl>
                                        <p:attrNameLst>
                                          <p:attrName>ppt_x</p:attrName>
                                        </p:attrNameLst>
                                      </p:cBhvr>
                                      <p:tavLst>
                                        <p:tav tm="0">
                                          <p:val>
                                            <p:strVal val="#ppt_x"/>
                                          </p:val>
                                        </p:tav>
                                        <p:tav tm="100000">
                                          <p:val>
                                            <p:strVal val="#ppt_x"/>
                                          </p:val>
                                        </p:tav>
                                      </p:tavLst>
                                    </p:anim>
                                    <p:anim calcmode="lin" valueType="num">
                                      <p:cBhvr>
                                        <p:cTn id="33" dur="1000" fill="hold"/>
                                        <p:tgtEl>
                                          <p:spTgt spid="12"/>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1000"/>
                                        <p:tgtEl>
                                          <p:spTgt spid="13"/>
                                        </p:tgtEl>
                                      </p:cBhvr>
                                    </p:animEffect>
                                    <p:anim calcmode="lin" valueType="num">
                                      <p:cBhvr>
                                        <p:cTn id="37" dur="1000" fill="hold"/>
                                        <p:tgtEl>
                                          <p:spTgt spid="13"/>
                                        </p:tgtEl>
                                        <p:attrNameLst>
                                          <p:attrName>ppt_x</p:attrName>
                                        </p:attrNameLst>
                                      </p:cBhvr>
                                      <p:tavLst>
                                        <p:tav tm="0">
                                          <p:val>
                                            <p:strVal val="#ppt_x"/>
                                          </p:val>
                                        </p:tav>
                                        <p:tav tm="100000">
                                          <p:val>
                                            <p:strVal val="#ppt_x"/>
                                          </p:val>
                                        </p:tav>
                                      </p:tavLst>
                                    </p:anim>
                                    <p:anim calcmode="lin" valueType="num">
                                      <p:cBhvr>
                                        <p:cTn id="3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1000"/>
                                        <p:tgtEl>
                                          <p:spTgt spid="19"/>
                                        </p:tgtEl>
                                      </p:cBhvr>
                                    </p:animEffect>
                                    <p:anim calcmode="lin" valueType="num">
                                      <p:cBhvr>
                                        <p:cTn id="44" dur="1000" fill="hold"/>
                                        <p:tgtEl>
                                          <p:spTgt spid="19"/>
                                        </p:tgtEl>
                                        <p:attrNameLst>
                                          <p:attrName>ppt_x</p:attrName>
                                        </p:attrNameLst>
                                      </p:cBhvr>
                                      <p:tavLst>
                                        <p:tav tm="0">
                                          <p:val>
                                            <p:strVal val="#ppt_x"/>
                                          </p:val>
                                        </p:tav>
                                        <p:tav tm="100000">
                                          <p:val>
                                            <p:strVal val="#ppt_x"/>
                                          </p:val>
                                        </p:tav>
                                      </p:tavLst>
                                    </p:anim>
                                    <p:anim calcmode="lin" valueType="num">
                                      <p:cBhvr>
                                        <p:cTn id="45"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47">
            <a:extLst>
              <a:ext uri="{FF2B5EF4-FFF2-40B4-BE49-F238E27FC236}">
                <a16:creationId xmlns:a16="http://schemas.microsoft.com/office/drawing/2014/main" id="{3D50839F-9662-074C-B119-94DD99C1D32F}"/>
              </a:ext>
            </a:extLst>
          </p:cNvPr>
          <p:cNvSpPr/>
          <p:nvPr/>
        </p:nvSpPr>
        <p:spPr>
          <a:xfrm rot="10800000">
            <a:off x="-42053" y="1"/>
            <a:ext cx="338751" cy="6858000"/>
          </a:xfrm>
          <a:custGeom>
            <a:avLst/>
            <a:gdLst>
              <a:gd name="connsiteX0" fmla="*/ 1703090 w 1788856"/>
              <a:gd name="connsiteY0" fmla="*/ 0 h 6858000"/>
              <a:gd name="connsiteX1" fmla="*/ 1788856 w 1788856"/>
              <a:gd name="connsiteY1" fmla="*/ 0 h 6858000"/>
              <a:gd name="connsiteX2" fmla="*/ 1788856 w 1788856"/>
              <a:gd name="connsiteY2" fmla="*/ 6858000 h 6858000"/>
              <a:gd name="connsiteX3" fmla="*/ 0 w 1788856"/>
              <a:gd name="connsiteY3" fmla="*/ 6858000 h 6858000"/>
              <a:gd name="connsiteX4" fmla="*/ 1703090 w 178885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856" h="6858000">
                <a:moveTo>
                  <a:pt x="1703090" y="0"/>
                </a:moveTo>
                <a:lnTo>
                  <a:pt x="1788856" y="0"/>
                </a:lnTo>
                <a:lnTo>
                  <a:pt x="1788856" y="6858000"/>
                </a:lnTo>
                <a:lnTo>
                  <a:pt x="0" y="6858000"/>
                </a:lnTo>
                <a:lnTo>
                  <a:pt x="170309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ZA"/>
          </a:p>
        </p:txBody>
      </p:sp>
      <p:sp>
        <p:nvSpPr>
          <p:cNvPr id="16" name="TextBox 15">
            <a:extLst>
              <a:ext uri="{FF2B5EF4-FFF2-40B4-BE49-F238E27FC236}">
                <a16:creationId xmlns:a16="http://schemas.microsoft.com/office/drawing/2014/main" id="{7A0AF381-6E7F-2541-B10E-F49191E8F122}"/>
              </a:ext>
            </a:extLst>
          </p:cNvPr>
          <p:cNvSpPr txBox="1"/>
          <p:nvPr/>
        </p:nvSpPr>
        <p:spPr>
          <a:xfrm>
            <a:off x="2468342" y="137615"/>
            <a:ext cx="5113813" cy="687327"/>
          </a:xfrm>
          <a:prstGeom prst="rect">
            <a:avLst/>
          </a:prstGeom>
          <a:noFill/>
          <a:ln w="19050">
            <a:noFill/>
          </a:ln>
        </p:spPr>
        <p:txBody>
          <a:bodyPr wrap="square" tIns="36000" bIns="0" rtlCol="0" anchor="b" anchorCtr="0">
            <a:normAutofit fontScale="92500"/>
          </a:bodyPr>
          <a:lstStyle/>
          <a:p>
            <a:pPr algn="ctr" fontAlgn="base"/>
            <a:r>
              <a:rPr lang="en-ZA" sz="3200" dirty="0">
                <a:solidFill>
                  <a:srgbClr val="FFC000"/>
                </a:solidFill>
              </a:rPr>
              <a:t>Running External JavaScript File</a:t>
            </a:r>
          </a:p>
        </p:txBody>
      </p:sp>
      <p:pic>
        <p:nvPicPr>
          <p:cNvPr id="26" name="Picture 25">
            <a:extLst>
              <a:ext uri="{FF2B5EF4-FFF2-40B4-BE49-F238E27FC236}">
                <a16:creationId xmlns:a16="http://schemas.microsoft.com/office/drawing/2014/main" id="{07F5F365-33FA-4DDA-B511-BFB648F894F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4430" y="6357977"/>
            <a:ext cx="689748" cy="432000"/>
          </a:xfrm>
          <a:prstGeom prst="rect">
            <a:avLst/>
          </a:prstGeom>
        </p:spPr>
      </p:pic>
      <p:pic>
        <p:nvPicPr>
          <p:cNvPr id="9" name="Google Shape;219;p30"/>
          <p:cNvPicPr preferRelativeResize="0"/>
          <p:nvPr/>
        </p:nvPicPr>
        <p:blipFill>
          <a:blip r:embed="rId4">
            <a:alphaModFix/>
          </a:blip>
          <a:stretch>
            <a:fillRect/>
          </a:stretch>
        </p:blipFill>
        <p:spPr>
          <a:xfrm>
            <a:off x="7765035" y="1"/>
            <a:ext cx="882555" cy="962556"/>
          </a:xfrm>
          <a:prstGeom prst="rect">
            <a:avLst/>
          </a:prstGeom>
          <a:noFill/>
          <a:ln>
            <a:noFill/>
          </a:ln>
        </p:spPr>
      </p:pic>
      <p:pic>
        <p:nvPicPr>
          <p:cNvPr id="12" name="Google Shape;269;p38"/>
          <p:cNvPicPr preferRelativeResize="0"/>
          <p:nvPr/>
        </p:nvPicPr>
        <p:blipFill rotWithShape="1">
          <a:blip r:embed="rId5">
            <a:alphaModFix/>
          </a:blip>
          <a:srcRect l="21168" t="23855" r="59122" b="26703"/>
          <a:stretch/>
        </p:blipFill>
        <p:spPr>
          <a:xfrm>
            <a:off x="1818815" y="3742905"/>
            <a:ext cx="1212600" cy="1560600"/>
          </a:xfrm>
          <a:prstGeom prst="ellipse">
            <a:avLst/>
          </a:prstGeom>
          <a:noFill/>
          <a:ln>
            <a:noFill/>
          </a:ln>
        </p:spPr>
      </p:pic>
      <p:cxnSp>
        <p:nvCxnSpPr>
          <p:cNvPr id="13" name="Google Shape;270;p38"/>
          <p:cNvCxnSpPr/>
          <p:nvPr/>
        </p:nvCxnSpPr>
        <p:spPr>
          <a:xfrm rot="10800000" flipH="1">
            <a:off x="2684827" y="4161757"/>
            <a:ext cx="811200" cy="740400"/>
          </a:xfrm>
          <a:prstGeom prst="straightConnector1">
            <a:avLst/>
          </a:prstGeom>
          <a:noFill/>
          <a:ln w="38100" cap="flat" cmpd="sng">
            <a:solidFill>
              <a:schemeClr val="dk2"/>
            </a:solidFill>
            <a:prstDash val="solid"/>
            <a:round/>
            <a:headEnd type="none" w="med" len="med"/>
            <a:tailEnd type="triangle" w="med" len="med"/>
          </a:ln>
        </p:spPr>
      </p:cxnSp>
      <p:pic>
        <p:nvPicPr>
          <p:cNvPr id="14" name="Google Shape;271;p38"/>
          <p:cNvPicPr preferRelativeResize="0"/>
          <p:nvPr/>
        </p:nvPicPr>
        <p:blipFill>
          <a:blip r:embed="rId6">
            <a:alphaModFix/>
          </a:blip>
          <a:stretch>
            <a:fillRect/>
          </a:stretch>
        </p:blipFill>
        <p:spPr>
          <a:xfrm>
            <a:off x="3554234" y="3581151"/>
            <a:ext cx="1919406" cy="1333815"/>
          </a:xfrm>
          <a:prstGeom prst="rect">
            <a:avLst/>
          </a:prstGeom>
          <a:noFill/>
          <a:ln w="19050" cap="flat" cmpd="sng">
            <a:solidFill>
              <a:schemeClr val="dk2"/>
            </a:solidFill>
            <a:prstDash val="solid"/>
            <a:round/>
            <a:headEnd type="none" w="sm" len="sm"/>
            <a:tailEnd type="none" w="sm" len="sm"/>
          </a:ln>
        </p:spPr>
      </p:pic>
      <p:pic>
        <p:nvPicPr>
          <p:cNvPr id="17" name="Google Shape;273;p38"/>
          <p:cNvPicPr preferRelativeResize="0"/>
          <p:nvPr/>
        </p:nvPicPr>
        <p:blipFill>
          <a:blip r:embed="rId7">
            <a:alphaModFix/>
          </a:blip>
          <a:stretch>
            <a:fillRect/>
          </a:stretch>
        </p:blipFill>
        <p:spPr>
          <a:xfrm>
            <a:off x="4019686" y="3863858"/>
            <a:ext cx="1014750" cy="1014750"/>
          </a:xfrm>
          <a:prstGeom prst="rect">
            <a:avLst/>
          </a:prstGeom>
          <a:noFill/>
          <a:ln>
            <a:noFill/>
          </a:ln>
        </p:spPr>
      </p:pic>
      <p:sp>
        <p:nvSpPr>
          <p:cNvPr id="18" name="Google Shape;274;p38"/>
          <p:cNvSpPr txBox="1"/>
          <p:nvPr/>
        </p:nvSpPr>
        <p:spPr>
          <a:xfrm>
            <a:off x="1463040" y="1072699"/>
            <a:ext cx="6717600" cy="2079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dirty="0">
                <a:latin typeface="Consolas"/>
                <a:ea typeface="Consolas"/>
                <a:cs typeface="Consolas"/>
                <a:sym typeface="Consolas"/>
              </a:rPr>
              <a:t>  </a:t>
            </a:r>
            <a:r>
              <a:rPr lang="en" sz="2000" dirty="0">
                <a:solidFill>
                  <a:srgbClr val="FFC000"/>
                </a:solidFill>
                <a:latin typeface="Consolas"/>
                <a:ea typeface="Consolas"/>
                <a:cs typeface="Consolas"/>
                <a:sym typeface="Consolas"/>
              </a:rPr>
              <a:t>&lt;head&gt;</a:t>
            </a:r>
            <a:endParaRPr sz="2000" dirty="0">
              <a:solidFill>
                <a:srgbClr val="FFC000"/>
              </a:solidFill>
              <a:latin typeface="Consolas"/>
              <a:ea typeface="Consolas"/>
              <a:cs typeface="Consolas"/>
              <a:sym typeface="Consolas"/>
            </a:endParaRPr>
          </a:p>
          <a:p>
            <a:pPr marL="0" lvl="0" indent="0" algn="l" rtl="0">
              <a:lnSpc>
                <a:spcPct val="115000"/>
              </a:lnSpc>
              <a:spcBef>
                <a:spcPts val="0"/>
              </a:spcBef>
              <a:spcAft>
                <a:spcPts val="0"/>
              </a:spcAft>
              <a:buNone/>
            </a:pPr>
            <a:r>
              <a:rPr lang="en" sz="2000" i="1" dirty="0">
                <a:solidFill>
                  <a:srgbClr val="FFC000"/>
                </a:solidFill>
                <a:latin typeface="Consolas"/>
                <a:ea typeface="Consolas"/>
                <a:cs typeface="Consolas"/>
                <a:sym typeface="Consolas"/>
              </a:rPr>
              <a:t>    </a:t>
            </a:r>
            <a:r>
              <a:rPr lang="en" sz="2000" dirty="0">
                <a:solidFill>
                  <a:srgbClr val="FFC000"/>
                </a:solidFill>
                <a:latin typeface="Consolas"/>
                <a:ea typeface="Consolas"/>
                <a:cs typeface="Consolas"/>
                <a:sym typeface="Consolas"/>
              </a:rPr>
              <a:t>&lt;title&gt;CS 193X&lt;/title&gt;</a:t>
            </a:r>
            <a:endParaRPr sz="2000" dirty="0">
              <a:solidFill>
                <a:srgbClr val="FFC000"/>
              </a:solidFill>
              <a:latin typeface="Consolas"/>
              <a:ea typeface="Consolas"/>
              <a:cs typeface="Consolas"/>
              <a:sym typeface="Consolas"/>
            </a:endParaRPr>
          </a:p>
          <a:p>
            <a:pPr marL="0" lvl="0" indent="0" algn="l" rtl="0">
              <a:lnSpc>
                <a:spcPct val="115000"/>
              </a:lnSpc>
              <a:spcBef>
                <a:spcPts val="0"/>
              </a:spcBef>
              <a:spcAft>
                <a:spcPts val="0"/>
              </a:spcAft>
              <a:buNone/>
            </a:pPr>
            <a:r>
              <a:rPr lang="en" sz="2000" dirty="0">
                <a:solidFill>
                  <a:srgbClr val="FFC000"/>
                </a:solidFill>
                <a:latin typeface="Consolas"/>
                <a:ea typeface="Consolas"/>
                <a:cs typeface="Consolas"/>
                <a:sym typeface="Consolas"/>
              </a:rPr>
              <a:t>    &lt;link rel="stylesheet" href="style.css" /&gt;</a:t>
            </a:r>
            <a:endParaRPr sz="2000" dirty="0">
              <a:solidFill>
                <a:srgbClr val="FFC000"/>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2000" b="1" dirty="0">
                <a:solidFill>
                  <a:srgbClr val="FFC000"/>
                </a:solidFill>
                <a:latin typeface="Consolas"/>
                <a:ea typeface="Consolas"/>
                <a:cs typeface="Consolas"/>
                <a:sym typeface="Consolas"/>
              </a:rPr>
              <a:t>    </a:t>
            </a:r>
            <a:r>
              <a:rPr lang="en" sz="2000" b="1" dirty="0">
                <a:solidFill>
                  <a:srgbClr val="00B050"/>
                </a:solidFill>
                <a:latin typeface="Consolas"/>
                <a:ea typeface="Consolas"/>
                <a:cs typeface="Consolas"/>
                <a:sym typeface="Consolas"/>
              </a:rPr>
              <a:t>&lt;script src="script.js"&gt;&lt;/script&gt;</a:t>
            </a:r>
            <a:endParaRPr sz="2000" b="1" dirty="0">
              <a:solidFill>
                <a:srgbClr val="00B050"/>
              </a:solidFill>
              <a:latin typeface="Consolas"/>
              <a:ea typeface="Consolas"/>
              <a:cs typeface="Consolas"/>
              <a:sym typeface="Consolas"/>
            </a:endParaRPr>
          </a:p>
          <a:p>
            <a:pPr marL="0" lvl="0" indent="0" algn="l" rtl="0">
              <a:lnSpc>
                <a:spcPct val="115000"/>
              </a:lnSpc>
              <a:spcBef>
                <a:spcPts val="0"/>
              </a:spcBef>
              <a:spcAft>
                <a:spcPts val="0"/>
              </a:spcAft>
              <a:buNone/>
            </a:pPr>
            <a:r>
              <a:rPr lang="en" sz="2000" dirty="0">
                <a:solidFill>
                  <a:srgbClr val="FFC000"/>
                </a:solidFill>
                <a:latin typeface="Consolas"/>
                <a:ea typeface="Consolas"/>
                <a:cs typeface="Consolas"/>
                <a:sym typeface="Consolas"/>
              </a:rPr>
              <a:t>  &lt;/head&gt;</a:t>
            </a:r>
            <a:endParaRPr sz="2000" dirty="0">
              <a:solidFill>
                <a:srgbClr val="FFC000"/>
              </a:solidFill>
              <a:latin typeface="Consolas"/>
              <a:ea typeface="Consolas"/>
              <a:cs typeface="Consolas"/>
              <a:sym typeface="Consolas"/>
            </a:endParaRPr>
          </a:p>
        </p:txBody>
      </p:sp>
      <p:pic>
        <p:nvPicPr>
          <p:cNvPr id="15" name="Google Shape;301;p40"/>
          <p:cNvPicPr preferRelativeResize="0"/>
          <p:nvPr/>
        </p:nvPicPr>
        <p:blipFill>
          <a:blip r:embed="rId8">
            <a:alphaModFix/>
          </a:blip>
          <a:stretch>
            <a:fillRect/>
          </a:stretch>
        </p:blipFill>
        <p:spPr>
          <a:xfrm>
            <a:off x="8797826" y="1504225"/>
            <a:ext cx="2533524" cy="2533550"/>
          </a:xfrm>
          <a:prstGeom prst="rect">
            <a:avLst/>
          </a:prstGeom>
          <a:noFill/>
          <a:ln>
            <a:noFill/>
          </a:ln>
        </p:spPr>
      </p:pic>
      <p:sp>
        <p:nvSpPr>
          <p:cNvPr id="20" name="Google Shape;305;p40"/>
          <p:cNvSpPr/>
          <p:nvPr/>
        </p:nvSpPr>
        <p:spPr>
          <a:xfrm>
            <a:off x="6997652" y="2573463"/>
            <a:ext cx="1492128" cy="1205820"/>
          </a:xfrm>
          <a:prstGeom prst="cloud">
            <a:avLst/>
          </a:prstGeom>
          <a:solidFill>
            <a:srgbClr val="B4A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a:ea typeface="Calibri"/>
              <a:cs typeface="Calibri"/>
              <a:sym typeface="Calibri"/>
            </a:endParaRPr>
          </a:p>
        </p:txBody>
      </p:sp>
      <p:cxnSp>
        <p:nvCxnSpPr>
          <p:cNvPr id="21" name="Google Shape;306;p40"/>
          <p:cNvCxnSpPr/>
          <p:nvPr/>
        </p:nvCxnSpPr>
        <p:spPr>
          <a:xfrm rot="10800000" flipH="1">
            <a:off x="5949614" y="3275677"/>
            <a:ext cx="1120800" cy="633900"/>
          </a:xfrm>
          <a:prstGeom prst="straightConnector1">
            <a:avLst/>
          </a:prstGeom>
          <a:noFill/>
          <a:ln w="38100" cap="flat" cmpd="sng">
            <a:solidFill>
              <a:srgbClr val="9900FF"/>
            </a:solidFill>
            <a:prstDash val="solid"/>
            <a:round/>
            <a:headEnd type="none" w="med" len="med"/>
            <a:tailEnd type="triangle" w="med" len="med"/>
          </a:ln>
        </p:spPr>
      </p:cxnSp>
      <p:cxnSp>
        <p:nvCxnSpPr>
          <p:cNvPr id="22" name="Google Shape;307;p40"/>
          <p:cNvCxnSpPr/>
          <p:nvPr/>
        </p:nvCxnSpPr>
        <p:spPr>
          <a:xfrm rot="10800000" flipH="1">
            <a:off x="8076514" y="2002552"/>
            <a:ext cx="1120800" cy="633900"/>
          </a:xfrm>
          <a:prstGeom prst="straightConnector1">
            <a:avLst/>
          </a:prstGeom>
          <a:noFill/>
          <a:ln w="38100" cap="flat" cmpd="sng">
            <a:solidFill>
              <a:srgbClr val="9900FF"/>
            </a:solidFill>
            <a:prstDash val="solid"/>
            <a:round/>
            <a:headEnd type="none" w="med" len="med"/>
            <a:tailEnd type="triangle" w="med" len="med"/>
          </a:ln>
        </p:spPr>
      </p:cxnSp>
      <p:cxnSp>
        <p:nvCxnSpPr>
          <p:cNvPr id="23" name="Google Shape;308;p40"/>
          <p:cNvCxnSpPr/>
          <p:nvPr/>
        </p:nvCxnSpPr>
        <p:spPr>
          <a:xfrm flipH="1">
            <a:off x="8152714" y="2307352"/>
            <a:ext cx="1120800" cy="633900"/>
          </a:xfrm>
          <a:prstGeom prst="straightConnector1">
            <a:avLst/>
          </a:prstGeom>
          <a:noFill/>
          <a:ln w="38100" cap="flat" cmpd="sng">
            <a:solidFill>
              <a:srgbClr val="9900FF"/>
            </a:solidFill>
            <a:prstDash val="solid"/>
            <a:round/>
            <a:headEnd type="none" w="med" len="med"/>
            <a:tailEnd type="triangle" w="med" len="med"/>
          </a:ln>
        </p:spPr>
      </p:cxnSp>
      <p:cxnSp>
        <p:nvCxnSpPr>
          <p:cNvPr id="24" name="Google Shape;309;p40"/>
          <p:cNvCxnSpPr/>
          <p:nvPr/>
        </p:nvCxnSpPr>
        <p:spPr>
          <a:xfrm flipH="1">
            <a:off x="6025814" y="3580477"/>
            <a:ext cx="1120800" cy="633900"/>
          </a:xfrm>
          <a:prstGeom prst="straightConnector1">
            <a:avLst/>
          </a:prstGeom>
          <a:noFill/>
          <a:ln w="38100" cap="flat" cmpd="sng">
            <a:solidFill>
              <a:srgbClr val="9900FF"/>
            </a:solidFill>
            <a:prstDash val="solid"/>
            <a:round/>
            <a:headEnd type="none" w="med" len="med"/>
            <a:tailEnd type="triangle" w="med" len="med"/>
          </a:ln>
        </p:spPr>
      </p:cxnSp>
      <p:pic>
        <p:nvPicPr>
          <p:cNvPr id="25" name="Google Shape;310;p40"/>
          <p:cNvPicPr preferRelativeResize="0"/>
          <p:nvPr/>
        </p:nvPicPr>
        <p:blipFill>
          <a:blip r:embed="rId9">
            <a:alphaModFix/>
          </a:blip>
          <a:stretch>
            <a:fillRect/>
          </a:stretch>
        </p:blipFill>
        <p:spPr>
          <a:xfrm>
            <a:off x="6772002" y="3788626"/>
            <a:ext cx="539350" cy="539350"/>
          </a:xfrm>
          <a:prstGeom prst="rect">
            <a:avLst/>
          </a:prstGeom>
          <a:noFill/>
          <a:ln>
            <a:noFill/>
          </a:ln>
        </p:spPr>
      </p:pic>
      <p:sp>
        <p:nvSpPr>
          <p:cNvPr id="27" name="Google Shape;311;p40"/>
          <p:cNvSpPr txBox="1">
            <a:spLocks/>
          </p:cNvSpPr>
          <p:nvPr/>
        </p:nvSpPr>
        <p:spPr>
          <a:xfrm>
            <a:off x="3496027" y="5635625"/>
            <a:ext cx="7578725" cy="100330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800" dirty="0">
                <a:solidFill>
                  <a:schemeClr val="bg1"/>
                </a:solidFill>
                <a:latin typeface="Calibri"/>
                <a:ea typeface="Calibri"/>
                <a:cs typeface="Calibri"/>
                <a:sym typeface="Calibri"/>
              </a:rPr>
              <a:t>And the server responds with the JavaScript file, just like it would with a CSS file or an image...</a:t>
            </a:r>
          </a:p>
        </p:txBody>
      </p:sp>
      <p:cxnSp>
        <p:nvCxnSpPr>
          <p:cNvPr id="28" name="Google Shape;288;p39"/>
          <p:cNvCxnSpPr/>
          <p:nvPr/>
        </p:nvCxnSpPr>
        <p:spPr>
          <a:xfrm rot="10800000" flipH="1">
            <a:off x="4513937" y="2595637"/>
            <a:ext cx="10800" cy="1071000"/>
          </a:xfrm>
          <a:prstGeom prst="straightConnector1">
            <a:avLst/>
          </a:prstGeom>
          <a:noFill/>
          <a:ln w="38100" cap="flat" cmpd="sng">
            <a:solidFill>
              <a:schemeClr val="dk2"/>
            </a:solidFill>
            <a:prstDash val="solid"/>
            <a:round/>
            <a:headEnd type="none" w="med" len="med"/>
            <a:tailEnd type="triangle" w="med" len="med"/>
          </a:ln>
        </p:spPr>
      </p:cxnSp>
    </p:spTree>
    <p:extLst>
      <p:ext uri="{BB962C8B-B14F-4D97-AF65-F5344CB8AC3E}">
        <p14:creationId xmlns:p14="http://schemas.microsoft.com/office/powerpoint/2010/main" val="3385184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1000"/>
                                        <p:tgtEl>
                                          <p:spTgt spid="12"/>
                                        </p:tgtEl>
                                      </p:cBhvr>
                                    </p:animEffect>
                                  </p:childTnLst>
                                </p:cTn>
                              </p:par>
                              <p:par>
                                <p:cTn id="8" presetID="16" presetClass="entr" presetSubtype="21"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1000"/>
                                        <p:tgtEl>
                                          <p:spTgt spid="13"/>
                                        </p:tgtEl>
                                      </p:cBhvr>
                                    </p:animEffect>
                                  </p:childTnLst>
                                </p:cTn>
                              </p:par>
                              <p:par>
                                <p:cTn id="11" presetID="16" presetClass="entr" presetSubtype="21"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barn(inVertical)">
                                      <p:cBhvr>
                                        <p:cTn id="13" dur="1000"/>
                                        <p:tgtEl>
                                          <p:spTgt spid="17"/>
                                        </p:tgtEl>
                                      </p:cBhvr>
                                    </p:animEffect>
                                  </p:childTnLst>
                                </p:cTn>
                              </p:par>
                              <p:par>
                                <p:cTn id="14" presetID="16" presetClass="entr" presetSubtype="21" fill="hold"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barn(inVertical)">
                                      <p:cBhvr>
                                        <p:cTn id="16" dur="1000"/>
                                        <p:tgtEl>
                                          <p:spTgt spid="28"/>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barn(inVertical)">
                                      <p:cBhvr>
                                        <p:cTn id="19" dur="1000"/>
                                        <p:tgtEl>
                                          <p:spTgt spid="18"/>
                                        </p:tgtEl>
                                      </p:cBhvr>
                                    </p:animEffect>
                                  </p:childTnLst>
                                </p:cTn>
                              </p:par>
                              <p:par>
                                <p:cTn id="20" presetID="16" presetClass="entr" presetSubtype="21"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arn(inVertical)">
                                      <p:cBhvr>
                                        <p:cTn id="22" dur="10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arn(inVertical)">
                                      <p:cBhvr>
                                        <p:cTn id="27" dur="1000"/>
                                        <p:tgtEl>
                                          <p:spTgt spid="21"/>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barn(inVertical)">
                                      <p:cBhvr>
                                        <p:cTn id="30" dur="1000"/>
                                        <p:tgtEl>
                                          <p:spTgt spid="20"/>
                                        </p:tgtEl>
                                      </p:cBhvr>
                                    </p:animEffect>
                                  </p:childTnLst>
                                </p:cTn>
                              </p:par>
                              <p:par>
                                <p:cTn id="31" presetID="16" presetClass="entr" presetSubtype="21"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barn(inVertical)">
                                      <p:cBhvr>
                                        <p:cTn id="33" dur="1000"/>
                                        <p:tgtEl>
                                          <p:spTgt spid="22"/>
                                        </p:tgtEl>
                                      </p:cBhvr>
                                    </p:animEffect>
                                  </p:childTnLst>
                                </p:cTn>
                              </p:par>
                              <p:par>
                                <p:cTn id="34" presetID="16" presetClass="entr" presetSubtype="21"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barn(inVertical)">
                                      <p:cBhvr>
                                        <p:cTn id="36" dur="10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barn(inVertical)">
                                      <p:cBhvr>
                                        <p:cTn id="41" dur="1000"/>
                                        <p:tgtEl>
                                          <p:spTgt spid="23"/>
                                        </p:tgtEl>
                                      </p:cBhvr>
                                    </p:animEffect>
                                  </p:childTnLst>
                                </p:cTn>
                              </p:par>
                              <p:par>
                                <p:cTn id="42" presetID="16" presetClass="entr" presetSubtype="21" fill="hold"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barn(inVertical)">
                                      <p:cBhvr>
                                        <p:cTn id="44" dur="1000"/>
                                        <p:tgtEl>
                                          <p:spTgt spid="24"/>
                                        </p:tgtEl>
                                      </p:cBhvr>
                                    </p:animEffect>
                                  </p:childTnLst>
                                </p:cTn>
                              </p:par>
                              <p:par>
                                <p:cTn id="45" presetID="16" presetClass="entr" presetSubtype="21"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barn(inVertical)">
                                      <p:cBhvr>
                                        <p:cTn id="47" dur="1000"/>
                                        <p:tgtEl>
                                          <p:spTgt spid="25"/>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1000"/>
                                        <p:tgtEl>
                                          <p:spTgt spid="27"/>
                                        </p:tgtEl>
                                      </p:cBhvr>
                                    </p:animEffect>
                                    <p:anim calcmode="lin" valueType="num">
                                      <p:cBhvr>
                                        <p:cTn id="53" dur="1000" fill="hold"/>
                                        <p:tgtEl>
                                          <p:spTgt spid="27"/>
                                        </p:tgtEl>
                                        <p:attrNameLst>
                                          <p:attrName>ppt_x</p:attrName>
                                        </p:attrNameLst>
                                      </p:cBhvr>
                                      <p:tavLst>
                                        <p:tav tm="0">
                                          <p:val>
                                            <p:strVal val="#ppt_x"/>
                                          </p:val>
                                        </p:tav>
                                        <p:tav tm="100000">
                                          <p:val>
                                            <p:strVal val="#ppt_x"/>
                                          </p:val>
                                        </p:tav>
                                      </p:tavLst>
                                    </p:anim>
                                    <p:anim calcmode="lin" valueType="num">
                                      <p:cBhvr>
                                        <p:cTn id="54"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animBg="1"/>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47">
            <a:extLst>
              <a:ext uri="{FF2B5EF4-FFF2-40B4-BE49-F238E27FC236}">
                <a16:creationId xmlns:a16="http://schemas.microsoft.com/office/drawing/2014/main" id="{3D50839F-9662-074C-B119-94DD99C1D32F}"/>
              </a:ext>
            </a:extLst>
          </p:cNvPr>
          <p:cNvSpPr/>
          <p:nvPr/>
        </p:nvSpPr>
        <p:spPr>
          <a:xfrm rot="10800000">
            <a:off x="-42053" y="1"/>
            <a:ext cx="338751" cy="6858000"/>
          </a:xfrm>
          <a:custGeom>
            <a:avLst/>
            <a:gdLst>
              <a:gd name="connsiteX0" fmla="*/ 1703090 w 1788856"/>
              <a:gd name="connsiteY0" fmla="*/ 0 h 6858000"/>
              <a:gd name="connsiteX1" fmla="*/ 1788856 w 1788856"/>
              <a:gd name="connsiteY1" fmla="*/ 0 h 6858000"/>
              <a:gd name="connsiteX2" fmla="*/ 1788856 w 1788856"/>
              <a:gd name="connsiteY2" fmla="*/ 6858000 h 6858000"/>
              <a:gd name="connsiteX3" fmla="*/ 0 w 1788856"/>
              <a:gd name="connsiteY3" fmla="*/ 6858000 h 6858000"/>
              <a:gd name="connsiteX4" fmla="*/ 1703090 w 178885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856" h="6858000">
                <a:moveTo>
                  <a:pt x="1703090" y="0"/>
                </a:moveTo>
                <a:lnTo>
                  <a:pt x="1788856" y="0"/>
                </a:lnTo>
                <a:lnTo>
                  <a:pt x="1788856" y="6858000"/>
                </a:lnTo>
                <a:lnTo>
                  <a:pt x="0" y="6858000"/>
                </a:lnTo>
                <a:lnTo>
                  <a:pt x="170309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ZA"/>
          </a:p>
        </p:txBody>
      </p:sp>
      <p:sp>
        <p:nvSpPr>
          <p:cNvPr id="16" name="TextBox 15">
            <a:extLst>
              <a:ext uri="{FF2B5EF4-FFF2-40B4-BE49-F238E27FC236}">
                <a16:creationId xmlns:a16="http://schemas.microsoft.com/office/drawing/2014/main" id="{7A0AF381-6E7F-2541-B10E-F49191E8F122}"/>
              </a:ext>
            </a:extLst>
          </p:cNvPr>
          <p:cNvSpPr txBox="1"/>
          <p:nvPr/>
        </p:nvSpPr>
        <p:spPr>
          <a:xfrm>
            <a:off x="2468342" y="137615"/>
            <a:ext cx="5113813" cy="687327"/>
          </a:xfrm>
          <a:prstGeom prst="rect">
            <a:avLst/>
          </a:prstGeom>
          <a:noFill/>
          <a:ln w="19050">
            <a:noFill/>
          </a:ln>
        </p:spPr>
        <p:txBody>
          <a:bodyPr wrap="square" tIns="36000" bIns="0" rtlCol="0" anchor="b" anchorCtr="0">
            <a:normAutofit fontScale="92500"/>
          </a:bodyPr>
          <a:lstStyle/>
          <a:p>
            <a:pPr algn="ctr" fontAlgn="base"/>
            <a:r>
              <a:rPr lang="en-ZA" sz="3200" dirty="0">
                <a:solidFill>
                  <a:srgbClr val="FFC000"/>
                </a:solidFill>
              </a:rPr>
              <a:t>Running External JavaScript File</a:t>
            </a:r>
          </a:p>
        </p:txBody>
      </p:sp>
      <p:pic>
        <p:nvPicPr>
          <p:cNvPr id="26" name="Picture 25">
            <a:extLst>
              <a:ext uri="{FF2B5EF4-FFF2-40B4-BE49-F238E27FC236}">
                <a16:creationId xmlns:a16="http://schemas.microsoft.com/office/drawing/2014/main" id="{07F5F365-33FA-4DDA-B511-BFB648F894F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4430" y="6357977"/>
            <a:ext cx="689748" cy="432000"/>
          </a:xfrm>
          <a:prstGeom prst="rect">
            <a:avLst/>
          </a:prstGeom>
        </p:spPr>
      </p:pic>
      <p:pic>
        <p:nvPicPr>
          <p:cNvPr id="9" name="Google Shape;219;p30"/>
          <p:cNvPicPr preferRelativeResize="0"/>
          <p:nvPr/>
        </p:nvPicPr>
        <p:blipFill>
          <a:blip r:embed="rId4">
            <a:alphaModFix/>
          </a:blip>
          <a:stretch>
            <a:fillRect/>
          </a:stretch>
        </p:blipFill>
        <p:spPr>
          <a:xfrm>
            <a:off x="7765035" y="1"/>
            <a:ext cx="882555" cy="962556"/>
          </a:xfrm>
          <a:prstGeom prst="rect">
            <a:avLst/>
          </a:prstGeom>
          <a:noFill/>
          <a:ln>
            <a:noFill/>
          </a:ln>
        </p:spPr>
      </p:pic>
      <p:pic>
        <p:nvPicPr>
          <p:cNvPr id="12" name="Google Shape;269;p38"/>
          <p:cNvPicPr preferRelativeResize="0"/>
          <p:nvPr/>
        </p:nvPicPr>
        <p:blipFill rotWithShape="1">
          <a:blip r:embed="rId5">
            <a:alphaModFix/>
          </a:blip>
          <a:srcRect l="21168" t="23855" r="59122" b="26703"/>
          <a:stretch/>
        </p:blipFill>
        <p:spPr>
          <a:xfrm>
            <a:off x="1818815" y="3742905"/>
            <a:ext cx="1212600" cy="1560600"/>
          </a:xfrm>
          <a:prstGeom prst="ellipse">
            <a:avLst/>
          </a:prstGeom>
          <a:noFill/>
          <a:ln>
            <a:noFill/>
          </a:ln>
        </p:spPr>
      </p:pic>
      <p:cxnSp>
        <p:nvCxnSpPr>
          <p:cNvPr id="13" name="Google Shape;270;p38"/>
          <p:cNvCxnSpPr/>
          <p:nvPr/>
        </p:nvCxnSpPr>
        <p:spPr>
          <a:xfrm rot="10800000" flipH="1">
            <a:off x="2684827" y="4161757"/>
            <a:ext cx="811200" cy="740400"/>
          </a:xfrm>
          <a:prstGeom prst="straightConnector1">
            <a:avLst/>
          </a:prstGeom>
          <a:noFill/>
          <a:ln w="38100" cap="flat" cmpd="sng">
            <a:solidFill>
              <a:schemeClr val="dk2"/>
            </a:solidFill>
            <a:prstDash val="solid"/>
            <a:round/>
            <a:headEnd type="none" w="med" len="med"/>
            <a:tailEnd type="triangle" w="med" len="med"/>
          </a:ln>
        </p:spPr>
      </p:cxnSp>
      <p:pic>
        <p:nvPicPr>
          <p:cNvPr id="14" name="Google Shape;271;p38"/>
          <p:cNvPicPr preferRelativeResize="0"/>
          <p:nvPr/>
        </p:nvPicPr>
        <p:blipFill>
          <a:blip r:embed="rId6">
            <a:alphaModFix/>
          </a:blip>
          <a:stretch>
            <a:fillRect/>
          </a:stretch>
        </p:blipFill>
        <p:spPr>
          <a:xfrm>
            <a:off x="3554234" y="3581151"/>
            <a:ext cx="1919406" cy="1333815"/>
          </a:xfrm>
          <a:prstGeom prst="rect">
            <a:avLst/>
          </a:prstGeom>
          <a:noFill/>
          <a:ln w="19050" cap="flat" cmpd="sng">
            <a:solidFill>
              <a:schemeClr val="dk2"/>
            </a:solidFill>
            <a:prstDash val="solid"/>
            <a:round/>
            <a:headEnd type="none" w="sm" len="sm"/>
            <a:tailEnd type="none" w="sm" len="sm"/>
          </a:ln>
        </p:spPr>
      </p:pic>
      <p:pic>
        <p:nvPicPr>
          <p:cNvPr id="17" name="Google Shape;273;p38"/>
          <p:cNvPicPr preferRelativeResize="0"/>
          <p:nvPr/>
        </p:nvPicPr>
        <p:blipFill>
          <a:blip r:embed="rId7">
            <a:alphaModFix/>
          </a:blip>
          <a:stretch>
            <a:fillRect/>
          </a:stretch>
        </p:blipFill>
        <p:spPr>
          <a:xfrm>
            <a:off x="4019686" y="3863858"/>
            <a:ext cx="1014750" cy="1014750"/>
          </a:xfrm>
          <a:prstGeom prst="rect">
            <a:avLst/>
          </a:prstGeom>
          <a:noFill/>
          <a:ln>
            <a:noFill/>
          </a:ln>
        </p:spPr>
      </p:pic>
      <p:sp>
        <p:nvSpPr>
          <p:cNvPr id="18" name="Google Shape;274;p38"/>
          <p:cNvSpPr txBox="1"/>
          <p:nvPr/>
        </p:nvSpPr>
        <p:spPr>
          <a:xfrm>
            <a:off x="1463040" y="1072699"/>
            <a:ext cx="6717600" cy="2079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dirty="0">
                <a:latin typeface="Consolas"/>
                <a:ea typeface="Consolas"/>
                <a:cs typeface="Consolas"/>
                <a:sym typeface="Consolas"/>
              </a:rPr>
              <a:t>  </a:t>
            </a:r>
            <a:r>
              <a:rPr lang="en" sz="2000" dirty="0">
                <a:solidFill>
                  <a:srgbClr val="FFC000"/>
                </a:solidFill>
                <a:latin typeface="Consolas"/>
                <a:ea typeface="Consolas"/>
                <a:cs typeface="Consolas"/>
                <a:sym typeface="Consolas"/>
              </a:rPr>
              <a:t>&lt;head&gt;</a:t>
            </a:r>
            <a:endParaRPr sz="2000" dirty="0">
              <a:solidFill>
                <a:srgbClr val="FFC000"/>
              </a:solidFill>
              <a:latin typeface="Consolas"/>
              <a:ea typeface="Consolas"/>
              <a:cs typeface="Consolas"/>
              <a:sym typeface="Consolas"/>
            </a:endParaRPr>
          </a:p>
          <a:p>
            <a:pPr marL="0" lvl="0" indent="0" algn="l" rtl="0">
              <a:lnSpc>
                <a:spcPct val="115000"/>
              </a:lnSpc>
              <a:spcBef>
                <a:spcPts val="0"/>
              </a:spcBef>
              <a:spcAft>
                <a:spcPts val="0"/>
              </a:spcAft>
              <a:buNone/>
            </a:pPr>
            <a:r>
              <a:rPr lang="en" sz="2000" i="1" dirty="0">
                <a:solidFill>
                  <a:srgbClr val="FFC000"/>
                </a:solidFill>
                <a:latin typeface="Consolas"/>
                <a:ea typeface="Consolas"/>
                <a:cs typeface="Consolas"/>
                <a:sym typeface="Consolas"/>
              </a:rPr>
              <a:t>    </a:t>
            </a:r>
            <a:r>
              <a:rPr lang="en" sz="2000" dirty="0">
                <a:solidFill>
                  <a:srgbClr val="FFC000"/>
                </a:solidFill>
                <a:latin typeface="Consolas"/>
                <a:ea typeface="Consolas"/>
                <a:cs typeface="Consolas"/>
                <a:sym typeface="Consolas"/>
              </a:rPr>
              <a:t>&lt;title&gt;CS 193X&lt;/title&gt;</a:t>
            </a:r>
            <a:endParaRPr sz="2000" dirty="0">
              <a:solidFill>
                <a:srgbClr val="FFC000"/>
              </a:solidFill>
              <a:latin typeface="Consolas"/>
              <a:ea typeface="Consolas"/>
              <a:cs typeface="Consolas"/>
              <a:sym typeface="Consolas"/>
            </a:endParaRPr>
          </a:p>
          <a:p>
            <a:pPr marL="0" lvl="0" indent="0" algn="l" rtl="0">
              <a:lnSpc>
                <a:spcPct val="115000"/>
              </a:lnSpc>
              <a:spcBef>
                <a:spcPts val="0"/>
              </a:spcBef>
              <a:spcAft>
                <a:spcPts val="0"/>
              </a:spcAft>
              <a:buNone/>
            </a:pPr>
            <a:r>
              <a:rPr lang="en" sz="2000" dirty="0">
                <a:solidFill>
                  <a:srgbClr val="FFC000"/>
                </a:solidFill>
                <a:latin typeface="Consolas"/>
                <a:ea typeface="Consolas"/>
                <a:cs typeface="Consolas"/>
                <a:sym typeface="Consolas"/>
              </a:rPr>
              <a:t>    &lt;link rel="stylesheet" href="style.css" /&gt;</a:t>
            </a:r>
            <a:endParaRPr sz="2000" dirty="0">
              <a:solidFill>
                <a:srgbClr val="FFC000"/>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2000" b="1" dirty="0">
                <a:solidFill>
                  <a:srgbClr val="FFC000"/>
                </a:solidFill>
                <a:latin typeface="Consolas"/>
                <a:ea typeface="Consolas"/>
                <a:cs typeface="Consolas"/>
                <a:sym typeface="Consolas"/>
              </a:rPr>
              <a:t>    </a:t>
            </a:r>
            <a:r>
              <a:rPr lang="en" sz="2000" b="1" dirty="0">
                <a:solidFill>
                  <a:srgbClr val="00B050"/>
                </a:solidFill>
                <a:latin typeface="Consolas"/>
                <a:ea typeface="Consolas"/>
                <a:cs typeface="Consolas"/>
                <a:sym typeface="Consolas"/>
              </a:rPr>
              <a:t>&lt;script src="script.js"&gt;&lt;/script&gt;</a:t>
            </a:r>
            <a:endParaRPr sz="2000" b="1" dirty="0">
              <a:solidFill>
                <a:srgbClr val="00B050"/>
              </a:solidFill>
              <a:latin typeface="Consolas"/>
              <a:ea typeface="Consolas"/>
              <a:cs typeface="Consolas"/>
              <a:sym typeface="Consolas"/>
            </a:endParaRPr>
          </a:p>
          <a:p>
            <a:pPr marL="0" lvl="0" indent="0" algn="l" rtl="0">
              <a:lnSpc>
                <a:spcPct val="115000"/>
              </a:lnSpc>
              <a:spcBef>
                <a:spcPts val="0"/>
              </a:spcBef>
              <a:spcAft>
                <a:spcPts val="0"/>
              </a:spcAft>
              <a:buNone/>
            </a:pPr>
            <a:r>
              <a:rPr lang="en" sz="2000" dirty="0">
                <a:solidFill>
                  <a:srgbClr val="FFC000"/>
                </a:solidFill>
                <a:latin typeface="Consolas"/>
                <a:ea typeface="Consolas"/>
                <a:cs typeface="Consolas"/>
                <a:sym typeface="Consolas"/>
              </a:rPr>
              <a:t>  &lt;/head&gt;</a:t>
            </a:r>
            <a:endParaRPr sz="2000" dirty="0">
              <a:solidFill>
                <a:srgbClr val="FFC000"/>
              </a:solidFill>
              <a:latin typeface="Consolas"/>
              <a:ea typeface="Consolas"/>
              <a:cs typeface="Consolas"/>
              <a:sym typeface="Consolas"/>
            </a:endParaRPr>
          </a:p>
        </p:txBody>
      </p:sp>
      <p:cxnSp>
        <p:nvCxnSpPr>
          <p:cNvPr id="28" name="Google Shape;288;p39"/>
          <p:cNvCxnSpPr/>
          <p:nvPr/>
        </p:nvCxnSpPr>
        <p:spPr>
          <a:xfrm rot="10800000" flipH="1">
            <a:off x="4513937" y="2595637"/>
            <a:ext cx="10800" cy="1071000"/>
          </a:xfrm>
          <a:prstGeom prst="straightConnector1">
            <a:avLst/>
          </a:prstGeom>
          <a:noFill/>
          <a:ln w="38100" cap="flat" cmpd="sng">
            <a:solidFill>
              <a:schemeClr val="dk2"/>
            </a:solidFill>
            <a:prstDash val="solid"/>
            <a:round/>
            <a:headEnd type="none" w="med" len="med"/>
            <a:tailEnd type="triangle" w="med" len="med"/>
          </a:ln>
        </p:spPr>
      </p:cxnSp>
      <p:pic>
        <p:nvPicPr>
          <p:cNvPr id="29" name="Google Shape;323;p41"/>
          <p:cNvPicPr preferRelativeResize="0"/>
          <p:nvPr/>
        </p:nvPicPr>
        <p:blipFill>
          <a:blip r:embed="rId8">
            <a:alphaModFix/>
          </a:blip>
          <a:stretch>
            <a:fillRect/>
          </a:stretch>
        </p:blipFill>
        <p:spPr>
          <a:xfrm>
            <a:off x="4170240" y="5167820"/>
            <a:ext cx="539350" cy="539350"/>
          </a:xfrm>
          <a:prstGeom prst="rect">
            <a:avLst/>
          </a:prstGeom>
          <a:noFill/>
          <a:ln>
            <a:noFill/>
          </a:ln>
        </p:spPr>
      </p:pic>
      <p:sp>
        <p:nvSpPr>
          <p:cNvPr id="30" name="Google Shape;324;p41"/>
          <p:cNvSpPr txBox="1">
            <a:spLocks/>
          </p:cNvSpPr>
          <p:nvPr/>
        </p:nvSpPr>
        <p:spPr>
          <a:xfrm>
            <a:off x="4858227" y="5841191"/>
            <a:ext cx="7578725" cy="732786"/>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800" dirty="0">
                <a:solidFill>
                  <a:schemeClr val="bg1"/>
                </a:solidFill>
                <a:latin typeface="Calibri"/>
                <a:ea typeface="Calibri"/>
                <a:cs typeface="Calibri"/>
                <a:sym typeface="Calibri"/>
              </a:rPr>
              <a:t>Now at this point, the JavaScript file will execute "</a:t>
            </a:r>
            <a:r>
              <a:rPr lang="en-US" sz="1800" b="1" dirty="0">
                <a:solidFill>
                  <a:schemeClr val="bg1"/>
                </a:solidFill>
                <a:latin typeface="Calibri"/>
                <a:ea typeface="Calibri"/>
                <a:cs typeface="Calibri"/>
                <a:sym typeface="Calibri"/>
              </a:rPr>
              <a:t>client-side</a:t>
            </a:r>
            <a:r>
              <a:rPr lang="en-US" sz="1800" dirty="0">
                <a:solidFill>
                  <a:schemeClr val="bg1"/>
                </a:solidFill>
                <a:latin typeface="Calibri"/>
                <a:ea typeface="Calibri"/>
                <a:cs typeface="Calibri"/>
                <a:sym typeface="Calibri"/>
              </a:rPr>
              <a:t>", or in the browser on the user's computer.</a:t>
            </a:r>
          </a:p>
        </p:txBody>
      </p:sp>
      <p:sp>
        <p:nvSpPr>
          <p:cNvPr id="31" name="Google Shape;325;p41"/>
          <p:cNvSpPr txBox="1"/>
          <p:nvPr/>
        </p:nvSpPr>
        <p:spPr>
          <a:xfrm>
            <a:off x="6411340" y="3831907"/>
            <a:ext cx="4069500" cy="659700"/>
          </a:xfrm>
          <a:prstGeom prst="rect">
            <a:avLst/>
          </a:prstGeom>
          <a:noFill/>
          <a:ln w="19050" cap="flat" cmpd="sng">
            <a:solidFill>
              <a:schemeClr val="bg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chemeClr val="bg1"/>
                </a:solidFill>
                <a:latin typeface="Consolas"/>
                <a:ea typeface="Consolas"/>
                <a:cs typeface="Consolas"/>
                <a:sym typeface="Consolas"/>
              </a:rPr>
              <a:t>console.log('Hello, world!');</a:t>
            </a:r>
            <a:endParaRPr sz="1800" dirty="0">
              <a:solidFill>
                <a:schemeClr val="bg1"/>
              </a:solidFill>
            </a:endParaRPr>
          </a:p>
        </p:txBody>
      </p:sp>
      <p:sp>
        <p:nvSpPr>
          <p:cNvPr id="32" name="Google Shape;327;p41"/>
          <p:cNvSpPr/>
          <p:nvPr/>
        </p:nvSpPr>
        <p:spPr>
          <a:xfrm>
            <a:off x="5739090" y="3927694"/>
            <a:ext cx="406800" cy="361800"/>
          </a:xfrm>
          <a:prstGeom prst="rightArrow">
            <a:avLst>
              <a:gd name="adj1" fmla="val 50000"/>
              <a:gd name="adj2" fmla="val 50000"/>
            </a:avLst>
          </a:prstGeom>
          <a:solidFill>
            <a:srgbClr val="8520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5558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1000"/>
                                        <p:tgtEl>
                                          <p:spTgt spid="12"/>
                                        </p:tgtEl>
                                      </p:cBhvr>
                                    </p:animEffect>
                                  </p:childTnLst>
                                </p:cTn>
                              </p:par>
                              <p:par>
                                <p:cTn id="8" presetID="16" presetClass="entr" presetSubtype="21"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1000"/>
                                        <p:tgtEl>
                                          <p:spTgt spid="13"/>
                                        </p:tgtEl>
                                      </p:cBhvr>
                                    </p:animEffect>
                                  </p:childTnLst>
                                </p:cTn>
                              </p:par>
                              <p:par>
                                <p:cTn id="11" presetID="16" presetClass="entr" presetSubtype="21"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barn(inVertical)">
                                      <p:cBhvr>
                                        <p:cTn id="13" dur="1000"/>
                                        <p:tgtEl>
                                          <p:spTgt spid="17"/>
                                        </p:tgtEl>
                                      </p:cBhvr>
                                    </p:animEffect>
                                  </p:childTnLst>
                                </p:cTn>
                              </p:par>
                              <p:par>
                                <p:cTn id="14" presetID="16" presetClass="entr" presetSubtype="21" fill="hold"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barn(inVertical)">
                                      <p:cBhvr>
                                        <p:cTn id="16" dur="1000"/>
                                        <p:tgtEl>
                                          <p:spTgt spid="28"/>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barn(inVertical)">
                                      <p:cBhvr>
                                        <p:cTn id="19" dur="10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barn(inVertical)">
                                      <p:cBhvr>
                                        <p:cTn id="24" dur="500"/>
                                        <p:tgtEl>
                                          <p:spTgt spid="32"/>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barn(inVertical)">
                                      <p:cBhvr>
                                        <p:cTn id="27" dur="500"/>
                                        <p:tgtEl>
                                          <p:spTgt spid="31"/>
                                        </p:tgtEl>
                                      </p:cBhvr>
                                    </p:animEffect>
                                  </p:childTnLst>
                                </p:cTn>
                              </p:par>
                              <p:par>
                                <p:cTn id="28" presetID="16" presetClass="entr" presetSubtype="21" fill="hold"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barn(inVertical)">
                                      <p:cBhvr>
                                        <p:cTn id="30" dur="1000"/>
                                        <p:tgtEl>
                                          <p:spTgt spid="29"/>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fade">
                                      <p:cBhvr>
                                        <p:cTn id="35" dur="1000"/>
                                        <p:tgtEl>
                                          <p:spTgt spid="30"/>
                                        </p:tgtEl>
                                      </p:cBhvr>
                                    </p:animEffect>
                                    <p:anim calcmode="lin" valueType="num">
                                      <p:cBhvr>
                                        <p:cTn id="36" dur="1000" fill="hold"/>
                                        <p:tgtEl>
                                          <p:spTgt spid="30"/>
                                        </p:tgtEl>
                                        <p:attrNameLst>
                                          <p:attrName>ppt_x</p:attrName>
                                        </p:attrNameLst>
                                      </p:cBhvr>
                                      <p:tavLst>
                                        <p:tav tm="0">
                                          <p:val>
                                            <p:strVal val="#ppt_x"/>
                                          </p:val>
                                        </p:tav>
                                        <p:tav tm="100000">
                                          <p:val>
                                            <p:strVal val="#ppt_x"/>
                                          </p:val>
                                        </p:tav>
                                      </p:tavLst>
                                    </p:anim>
                                    <p:anim calcmode="lin" valueType="num">
                                      <p:cBhvr>
                                        <p:cTn id="37" dur="1000" fill="hold"/>
                                        <p:tgtEl>
                                          <p:spTgt spid="30"/>
                                        </p:tgtEl>
                                        <p:attrNameLst>
                                          <p:attrName>ppt_y</p:attrName>
                                        </p:attrNameLst>
                                      </p:cBhvr>
                                      <p:tavLst>
                                        <p:tav tm="0">
                                          <p:val>
                                            <p:strVal val="#ppt_y+.1"/>
                                          </p:val>
                                        </p:tav>
                                        <p:tav tm="100000">
                                          <p:val>
                                            <p:strVal val="#ppt_y"/>
                                          </p:val>
                                        </p:tav>
                                      </p:tavLst>
                                    </p:anim>
                                  </p:childTnLst>
                                </p:cTn>
                              </p:par>
                              <p:par>
                                <p:cTn id="38" presetID="16" presetClass="entr" presetSubtype="21" fill="hold"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barn(inVertical)">
                                      <p:cBhvr>
                                        <p:cTn id="40"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0" grpId="0"/>
      <p:bldP spid="31" grpId="0" animBg="1"/>
      <p:bldP spid="3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7A0AF381-6E7F-2541-B10E-F49191E8F122}"/>
              </a:ext>
            </a:extLst>
          </p:cNvPr>
          <p:cNvSpPr txBox="1"/>
          <p:nvPr/>
        </p:nvSpPr>
        <p:spPr>
          <a:xfrm>
            <a:off x="3682558" y="457200"/>
            <a:ext cx="5113813" cy="687327"/>
          </a:xfrm>
          <a:prstGeom prst="rect">
            <a:avLst/>
          </a:prstGeom>
          <a:noFill/>
          <a:ln w="19050">
            <a:noFill/>
          </a:ln>
        </p:spPr>
        <p:txBody>
          <a:bodyPr wrap="square" tIns="36000" bIns="0" rtlCol="0" anchor="b" anchorCtr="0">
            <a:normAutofit/>
          </a:bodyPr>
          <a:lstStyle/>
          <a:p>
            <a:pPr algn="ctr" fontAlgn="base"/>
            <a:r>
              <a:rPr lang="en-ZA" sz="3200" dirty="0">
                <a:solidFill>
                  <a:srgbClr val="FFC000"/>
                </a:solidFill>
              </a:rPr>
              <a:t>JavaScript V8 Engine</a:t>
            </a:r>
          </a:p>
        </p:txBody>
      </p:sp>
      <p:pic>
        <p:nvPicPr>
          <p:cNvPr id="26" name="Picture 25">
            <a:extLst>
              <a:ext uri="{FF2B5EF4-FFF2-40B4-BE49-F238E27FC236}">
                <a16:creationId xmlns:a16="http://schemas.microsoft.com/office/drawing/2014/main" id="{07F5F365-33FA-4DDA-B511-BFB648F894F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4430" y="6357977"/>
            <a:ext cx="689748" cy="432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5877" y="343663"/>
            <a:ext cx="1371600" cy="1327150"/>
          </a:xfrm>
          <a:prstGeom prst="rect">
            <a:avLst/>
          </a:prstGeom>
        </p:spPr>
      </p:pic>
      <p:sp>
        <p:nvSpPr>
          <p:cNvPr id="4" name="Rectangle 3"/>
          <p:cNvSpPr/>
          <p:nvPr/>
        </p:nvSpPr>
        <p:spPr>
          <a:xfrm>
            <a:off x="5284769" y="2573573"/>
            <a:ext cx="1452192" cy="338554"/>
          </a:xfrm>
          <a:prstGeom prst="rect">
            <a:avLst/>
          </a:prstGeom>
        </p:spPr>
        <p:txBody>
          <a:bodyPr wrap="none">
            <a:spAutoFit/>
          </a:bodyPr>
          <a:lstStyle/>
          <a:p>
            <a:r>
              <a:rPr lang="en-ZA" sz="1600" i="1" dirty="0">
                <a:solidFill>
                  <a:srgbClr val="92D050"/>
                </a:solidFill>
              </a:rPr>
              <a:t>https://v8.dev/</a:t>
            </a:r>
          </a:p>
        </p:txBody>
      </p:sp>
      <p:sp>
        <p:nvSpPr>
          <p:cNvPr id="7" name="Rectangle 6"/>
          <p:cNvSpPr/>
          <p:nvPr/>
        </p:nvSpPr>
        <p:spPr>
          <a:xfrm>
            <a:off x="3776439" y="3733688"/>
            <a:ext cx="4468852" cy="338554"/>
          </a:xfrm>
          <a:prstGeom prst="rect">
            <a:avLst/>
          </a:prstGeom>
        </p:spPr>
        <p:txBody>
          <a:bodyPr wrap="none">
            <a:spAutoFit/>
          </a:bodyPr>
          <a:lstStyle/>
          <a:p>
            <a:r>
              <a:rPr lang="en-ZA" sz="1600" i="1" dirty="0">
                <a:solidFill>
                  <a:srgbClr val="92D050"/>
                </a:solidFill>
              </a:rPr>
              <a:t>https://www.youtube.com/watch?v=86tgU7UaJmU</a:t>
            </a:r>
          </a:p>
        </p:txBody>
      </p:sp>
    </p:spTree>
    <p:extLst>
      <p:ext uri="{BB962C8B-B14F-4D97-AF65-F5344CB8AC3E}">
        <p14:creationId xmlns:p14="http://schemas.microsoft.com/office/powerpoint/2010/main" val="2439429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7A0AF381-6E7F-2541-B10E-F49191E8F122}"/>
              </a:ext>
            </a:extLst>
          </p:cNvPr>
          <p:cNvSpPr txBox="1"/>
          <p:nvPr/>
        </p:nvSpPr>
        <p:spPr>
          <a:xfrm>
            <a:off x="3191363" y="508250"/>
            <a:ext cx="5113813" cy="415546"/>
          </a:xfrm>
          <a:prstGeom prst="rect">
            <a:avLst/>
          </a:prstGeom>
          <a:noFill/>
          <a:ln w="19050">
            <a:noFill/>
          </a:ln>
        </p:spPr>
        <p:txBody>
          <a:bodyPr wrap="square" tIns="36000" bIns="0" rtlCol="0" anchor="b" anchorCtr="0">
            <a:normAutofit fontScale="92500" lnSpcReduction="20000"/>
          </a:bodyPr>
          <a:lstStyle/>
          <a:p>
            <a:pPr algn="ctr" fontAlgn="base"/>
            <a:r>
              <a:rPr lang="en-ZA" sz="3200" dirty="0">
                <a:solidFill>
                  <a:srgbClr val="FFC000"/>
                </a:solidFill>
              </a:rPr>
              <a:t>Node.js, JavaScript &amp; V8 Engine</a:t>
            </a:r>
          </a:p>
        </p:txBody>
      </p:sp>
      <p:pic>
        <p:nvPicPr>
          <p:cNvPr id="26" name="Picture 25">
            <a:extLst>
              <a:ext uri="{FF2B5EF4-FFF2-40B4-BE49-F238E27FC236}">
                <a16:creationId xmlns:a16="http://schemas.microsoft.com/office/drawing/2014/main" id="{07F5F365-33FA-4DDA-B511-BFB648F894F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4430" y="6357977"/>
            <a:ext cx="689748" cy="432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5487" y="52448"/>
            <a:ext cx="1371600" cy="1327150"/>
          </a:xfrm>
          <a:prstGeom prst="rect">
            <a:avLst/>
          </a:prstGeom>
        </p:spPr>
      </p:pic>
      <p:sp>
        <p:nvSpPr>
          <p:cNvPr id="2" name="Rectangle 1"/>
          <p:cNvSpPr/>
          <p:nvPr/>
        </p:nvSpPr>
        <p:spPr>
          <a:xfrm>
            <a:off x="5829098" y="2271644"/>
            <a:ext cx="6012382" cy="3139321"/>
          </a:xfrm>
          <a:prstGeom prst="rect">
            <a:avLst/>
          </a:prstGeom>
        </p:spPr>
        <p:txBody>
          <a:bodyPr wrap="square">
            <a:spAutoFit/>
          </a:bodyPr>
          <a:lstStyle/>
          <a:p>
            <a:r>
              <a:rPr lang="en-US" dirty="0">
                <a:solidFill>
                  <a:schemeClr val="bg1"/>
                </a:solidFill>
                <a:latin typeface="AvantGarde Bk BT" panose="020B0402020202020204"/>
              </a:rPr>
              <a:t>Node.JS is a C++ application that works with V8 engine to run JavaScript.</a:t>
            </a:r>
          </a:p>
          <a:p>
            <a:endParaRPr lang="en-US" dirty="0">
              <a:solidFill>
                <a:schemeClr val="bg1"/>
              </a:solidFill>
              <a:latin typeface="AvantGarde Bk BT" panose="020B0402020202020204"/>
            </a:endParaRPr>
          </a:p>
          <a:p>
            <a:r>
              <a:rPr lang="en-US" dirty="0">
                <a:solidFill>
                  <a:schemeClr val="bg1"/>
                </a:solidFill>
                <a:latin typeface="AvantGarde Bk BT" panose="020B0402020202020204"/>
              </a:rPr>
              <a:t>V8 Engine is embedded into Node.js.</a:t>
            </a:r>
          </a:p>
          <a:p>
            <a:endParaRPr lang="en-US" dirty="0">
              <a:solidFill>
                <a:schemeClr val="bg1"/>
              </a:solidFill>
              <a:latin typeface="AvantGarde Bk BT" panose="020B0402020202020204"/>
            </a:endParaRPr>
          </a:p>
          <a:p>
            <a:r>
              <a:rPr lang="en-US" dirty="0">
                <a:solidFill>
                  <a:schemeClr val="bg1"/>
                </a:solidFill>
                <a:latin typeface="AvantGarde Bk BT" panose="020B0402020202020204"/>
              </a:rPr>
              <a:t>We can now write JavaScript on VS Code, then run it through Node.js, which passes it to its V8 engine, and his engine can then convert our JavaScript code into machine code with the computer can understand.</a:t>
            </a:r>
          </a:p>
          <a:p>
            <a:endParaRPr lang="en-US" dirty="0">
              <a:solidFill>
                <a:schemeClr val="bg1"/>
              </a:solidFill>
              <a:latin typeface="AvantGarde Bk BT" panose="020B0402020202020204"/>
            </a:endParaRPr>
          </a:p>
          <a:p>
            <a:r>
              <a:rPr lang="en-US" dirty="0">
                <a:solidFill>
                  <a:schemeClr val="bg1"/>
                </a:solidFill>
                <a:latin typeface="AvantGarde Bk BT" panose="020B0402020202020204"/>
              </a:rPr>
              <a:t>Lets install Node on our PCs</a:t>
            </a:r>
            <a:endParaRPr lang="en-ZA" dirty="0"/>
          </a:p>
        </p:txBody>
      </p:sp>
      <p:pic>
        <p:nvPicPr>
          <p:cNvPr id="5" name="Picture 4"/>
          <p:cNvPicPr>
            <a:picLocks noChangeAspect="1"/>
          </p:cNvPicPr>
          <p:nvPr/>
        </p:nvPicPr>
        <p:blipFill>
          <a:blip r:embed="rId5"/>
          <a:stretch>
            <a:fillRect/>
          </a:stretch>
        </p:blipFill>
        <p:spPr>
          <a:xfrm>
            <a:off x="754178" y="1954913"/>
            <a:ext cx="4534102" cy="4145909"/>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05176" y="144523"/>
            <a:ext cx="1143000" cy="1143000"/>
          </a:xfrm>
          <a:prstGeom prst="rect">
            <a:avLst/>
          </a:prstGeom>
        </p:spPr>
      </p:pic>
      <p:sp>
        <p:nvSpPr>
          <p:cNvPr id="9" name="Rectangle 8"/>
          <p:cNvSpPr/>
          <p:nvPr/>
        </p:nvSpPr>
        <p:spPr>
          <a:xfrm>
            <a:off x="6632346" y="5687964"/>
            <a:ext cx="2985626" cy="338554"/>
          </a:xfrm>
          <a:prstGeom prst="rect">
            <a:avLst/>
          </a:prstGeom>
        </p:spPr>
        <p:txBody>
          <a:bodyPr wrap="none">
            <a:spAutoFit/>
          </a:bodyPr>
          <a:lstStyle/>
          <a:p>
            <a:r>
              <a:rPr lang="en-ZA" sz="1600" i="1" dirty="0">
                <a:solidFill>
                  <a:srgbClr val="92D050"/>
                </a:solidFill>
              </a:rPr>
              <a:t>https://nodejs.org/en/download/</a:t>
            </a:r>
          </a:p>
        </p:txBody>
      </p:sp>
    </p:spTree>
    <p:extLst>
      <p:ext uri="{BB962C8B-B14F-4D97-AF65-F5344CB8AC3E}">
        <p14:creationId xmlns:p14="http://schemas.microsoft.com/office/powerpoint/2010/main" val="1580030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7A0AF381-6E7F-2541-B10E-F49191E8F122}"/>
              </a:ext>
            </a:extLst>
          </p:cNvPr>
          <p:cNvSpPr txBox="1"/>
          <p:nvPr/>
        </p:nvSpPr>
        <p:spPr>
          <a:xfrm>
            <a:off x="2795123" y="508250"/>
            <a:ext cx="5113813" cy="415546"/>
          </a:xfrm>
          <a:prstGeom prst="rect">
            <a:avLst/>
          </a:prstGeom>
          <a:noFill/>
          <a:ln w="19050">
            <a:noFill/>
          </a:ln>
        </p:spPr>
        <p:txBody>
          <a:bodyPr wrap="square" tIns="36000" bIns="0" rtlCol="0" anchor="b" anchorCtr="0">
            <a:normAutofit fontScale="85000" lnSpcReduction="10000"/>
          </a:bodyPr>
          <a:lstStyle/>
          <a:p>
            <a:pPr algn="ctr" fontAlgn="base"/>
            <a:r>
              <a:rPr lang="en-ZA" sz="3200" dirty="0">
                <a:solidFill>
                  <a:srgbClr val="FFC000"/>
                </a:solidFill>
              </a:rPr>
              <a:t>Running JavaScript code on Node.js</a:t>
            </a:r>
          </a:p>
        </p:txBody>
      </p:sp>
      <p:pic>
        <p:nvPicPr>
          <p:cNvPr id="26" name="Picture 25">
            <a:extLst>
              <a:ext uri="{FF2B5EF4-FFF2-40B4-BE49-F238E27FC236}">
                <a16:creationId xmlns:a16="http://schemas.microsoft.com/office/drawing/2014/main" id="{07F5F365-33FA-4DDA-B511-BFB648F894F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4430" y="6357977"/>
            <a:ext cx="689748" cy="4320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8936" y="144523"/>
            <a:ext cx="1143000" cy="1143000"/>
          </a:xfrm>
          <a:prstGeom prst="rect">
            <a:avLst/>
          </a:prstGeom>
        </p:spPr>
      </p:pic>
      <p:sp>
        <p:nvSpPr>
          <p:cNvPr id="10" name="Rectangle 9"/>
          <p:cNvSpPr/>
          <p:nvPr/>
        </p:nvSpPr>
        <p:spPr>
          <a:xfrm>
            <a:off x="518160" y="1197732"/>
            <a:ext cx="1636883" cy="646331"/>
          </a:xfrm>
          <a:prstGeom prst="rect">
            <a:avLst/>
          </a:prstGeom>
        </p:spPr>
        <p:txBody>
          <a:bodyPr wrap="square">
            <a:spAutoFit/>
          </a:bodyPr>
          <a:lstStyle/>
          <a:p>
            <a:r>
              <a:rPr lang="en-US" dirty="0">
                <a:solidFill>
                  <a:srgbClr val="FFC000"/>
                </a:solidFill>
                <a:latin typeface="AvantGarde Bk BT" panose="020B0402020202020204"/>
              </a:rPr>
              <a:t>DEMO</a:t>
            </a:r>
            <a:endParaRPr lang="en-US" dirty="0">
              <a:solidFill>
                <a:schemeClr val="bg1"/>
              </a:solidFill>
              <a:latin typeface="AvantGarde Bk BT" panose="020B0402020202020204"/>
            </a:endParaRPr>
          </a:p>
          <a:p>
            <a:endParaRPr lang="en-ZA" dirty="0"/>
          </a:p>
        </p:txBody>
      </p:sp>
      <p:sp>
        <p:nvSpPr>
          <p:cNvPr id="6" name="Google Shape;188;p26"/>
          <p:cNvSpPr txBox="1">
            <a:spLocks/>
          </p:cNvSpPr>
          <p:nvPr/>
        </p:nvSpPr>
        <p:spPr>
          <a:xfrm>
            <a:off x="1485698" y="1339033"/>
            <a:ext cx="9090862" cy="2097704"/>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1800" dirty="0">
                <a:solidFill>
                  <a:schemeClr val="bg1"/>
                </a:solidFill>
                <a:latin typeface="AvantGarde Bk BT"/>
              </a:rPr>
              <a:t>Create a new folder on desktop, call it </a:t>
            </a:r>
            <a:r>
              <a:rPr lang="en-US" sz="1800" i="1" dirty="0">
                <a:solidFill>
                  <a:srgbClr val="FFC000"/>
                </a:solidFill>
                <a:latin typeface="AvantGarde Bk BT"/>
              </a:rPr>
              <a:t>HelloWorld</a:t>
            </a:r>
            <a:r>
              <a:rPr lang="en-US" sz="1800" dirty="0">
                <a:solidFill>
                  <a:schemeClr val="bg1"/>
                </a:solidFill>
                <a:latin typeface="AvantGarde Bk BT"/>
              </a:rPr>
              <a:t>.</a:t>
            </a:r>
          </a:p>
          <a:p>
            <a:pPr>
              <a:buFont typeface="Wingdings" panose="05000000000000000000" pitchFamily="2" charset="2"/>
              <a:buChar char="§"/>
            </a:pPr>
            <a:endParaRPr lang="en-US" sz="1800" dirty="0">
              <a:solidFill>
                <a:schemeClr val="bg1"/>
              </a:solidFill>
              <a:latin typeface="AvantGarde Bk BT"/>
            </a:endParaRPr>
          </a:p>
          <a:p>
            <a:pPr>
              <a:buFont typeface="Wingdings" panose="05000000000000000000" pitchFamily="2" charset="2"/>
              <a:buChar char="§"/>
            </a:pPr>
            <a:r>
              <a:rPr lang="en-US" sz="1800" dirty="0">
                <a:solidFill>
                  <a:schemeClr val="bg1"/>
                </a:solidFill>
                <a:latin typeface="AvantGarde Bk BT"/>
              </a:rPr>
              <a:t>Open it in VS Code.</a:t>
            </a:r>
          </a:p>
          <a:p>
            <a:pPr>
              <a:buFont typeface="Wingdings" panose="05000000000000000000" pitchFamily="2" charset="2"/>
              <a:buChar char="§"/>
            </a:pPr>
            <a:endParaRPr lang="en-US" sz="1800" dirty="0">
              <a:solidFill>
                <a:schemeClr val="bg1"/>
              </a:solidFill>
              <a:latin typeface="AvantGarde Bk BT"/>
            </a:endParaRPr>
          </a:p>
          <a:p>
            <a:pPr>
              <a:buFont typeface="Wingdings" panose="05000000000000000000" pitchFamily="2" charset="2"/>
              <a:buChar char="§"/>
            </a:pPr>
            <a:r>
              <a:rPr lang="en-US" sz="1800" dirty="0">
                <a:solidFill>
                  <a:schemeClr val="bg1"/>
                </a:solidFill>
                <a:latin typeface="AvantGarde Bk BT"/>
              </a:rPr>
              <a:t>Create a JavaScript file. Call it </a:t>
            </a:r>
            <a:r>
              <a:rPr lang="en-US" sz="1800" i="1" dirty="0">
                <a:solidFill>
                  <a:srgbClr val="FFC000"/>
                </a:solidFill>
                <a:latin typeface="AvantGarde Bk BT"/>
              </a:rPr>
              <a:t>helloworld.js</a:t>
            </a:r>
            <a:r>
              <a:rPr lang="en-US" sz="1800" dirty="0">
                <a:solidFill>
                  <a:schemeClr val="bg1"/>
                </a:solidFill>
                <a:latin typeface="AvantGarde Bk BT"/>
              </a:rPr>
              <a:t>, add the following</a:t>
            </a:r>
            <a:r>
              <a:rPr lang="en-US" sz="1800" i="1" dirty="0">
                <a:solidFill>
                  <a:srgbClr val="FFC000"/>
                </a:solidFill>
                <a:latin typeface="AvantGarde Bk BT"/>
              </a:rPr>
              <a:t>:</a:t>
            </a:r>
          </a:p>
        </p:txBody>
      </p:sp>
      <p:pic>
        <p:nvPicPr>
          <p:cNvPr id="2" name="Picture 1"/>
          <p:cNvPicPr>
            <a:picLocks noChangeAspect="1"/>
          </p:cNvPicPr>
          <p:nvPr/>
        </p:nvPicPr>
        <p:blipFill>
          <a:blip r:embed="rId5"/>
          <a:stretch>
            <a:fillRect/>
          </a:stretch>
        </p:blipFill>
        <p:spPr>
          <a:xfrm>
            <a:off x="3374537" y="3578038"/>
            <a:ext cx="7202023" cy="1593479"/>
          </a:xfrm>
          <a:prstGeom prst="rect">
            <a:avLst/>
          </a:prstGeom>
        </p:spPr>
      </p:pic>
      <p:sp>
        <p:nvSpPr>
          <p:cNvPr id="3" name="Rectangle 2"/>
          <p:cNvSpPr/>
          <p:nvPr/>
        </p:nvSpPr>
        <p:spPr>
          <a:xfrm>
            <a:off x="1485698" y="5711646"/>
            <a:ext cx="7000699" cy="646331"/>
          </a:xfrm>
          <a:prstGeom prst="rect">
            <a:avLst/>
          </a:prstGeom>
        </p:spPr>
        <p:txBody>
          <a:bodyPr wrap="none">
            <a:spAutoFit/>
          </a:bodyPr>
          <a:lstStyle/>
          <a:p>
            <a:pPr marL="285750" indent="-285750">
              <a:buFont typeface="Wingdings" panose="05000000000000000000" pitchFamily="2" charset="2"/>
              <a:buChar char="§"/>
            </a:pPr>
            <a:r>
              <a:rPr lang="en-US" dirty="0">
                <a:solidFill>
                  <a:schemeClr val="bg1"/>
                </a:solidFill>
                <a:latin typeface="AvantGarde Bk BT"/>
              </a:rPr>
              <a:t>To run/execute the JavaScript file in VS Code, first press Ctrl + ~</a:t>
            </a:r>
          </a:p>
          <a:p>
            <a:pPr marL="285750" indent="-285750">
              <a:buFont typeface="Wingdings" panose="05000000000000000000" pitchFamily="2" charset="2"/>
              <a:buChar char="§"/>
            </a:pPr>
            <a:endParaRPr lang="en-US" dirty="0">
              <a:solidFill>
                <a:schemeClr val="bg1"/>
              </a:solidFill>
              <a:latin typeface="AvantGarde Bk BT"/>
            </a:endParaRPr>
          </a:p>
        </p:txBody>
      </p:sp>
    </p:spTree>
    <p:extLst>
      <p:ext uri="{BB962C8B-B14F-4D97-AF65-F5344CB8AC3E}">
        <p14:creationId xmlns:p14="http://schemas.microsoft.com/office/powerpoint/2010/main" val="988796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arn(inVertical)">
                                      <p:cBhvr>
                                        <p:cTn id="18" dur="125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1000"/>
                                        <p:tgtEl>
                                          <p:spTgt spid="3"/>
                                        </p:tgtEl>
                                      </p:cBhvr>
                                    </p:animEffect>
                                    <p:anim calcmode="lin" valueType="num">
                                      <p:cBhvr>
                                        <p:cTn id="24" dur="1000" fill="hold"/>
                                        <p:tgtEl>
                                          <p:spTgt spid="3"/>
                                        </p:tgtEl>
                                        <p:attrNameLst>
                                          <p:attrName>ppt_x</p:attrName>
                                        </p:attrNameLst>
                                      </p:cBhvr>
                                      <p:tavLst>
                                        <p:tav tm="0">
                                          <p:val>
                                            <p:strVal val="#ppt_x"/>
                                          </p:val>
                                        </p:tav>
                                        <p:tav tm="100000">
                                          <p:val>
                                            <p:strVal val="#ppt_x"/>
                                          </p:val>
                                        </p:tav>
                                      </p:tavLst>
                                    </p:anim>
                                    <p:anim calcmode="lin" valueType="num">
                                      <p:cBhvr>
                                        <p:cTn id="2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7A0AF381-6E7F-2541-B10E-F49191E8F122}"/>
              </a:ext>
            </a:extLst>
          </p:cNvPr>
          <p:cNvSpPr txBox="1"/>
          <p:nvPr/>
        </p:nvSpPr>
        <p:spPr>
          <a:xfrm>
            <a:off x="2795123" y="508250"/>
            <a:ext cx="5113813" cy="415546"/>
          </a:xfrm>
          <a:prstGeom prst="rect">
            <a:avLst/>
          </a:prstGeom>
          <a:noFill/>
          <a:ln w="19050">
            <a:noFill/>
          </a:ln>
        </p:spPr>
        <p:txBody>
          <a:bodyPr wrap="square" tIns="36000" bIns="0" rtlCol="0" anchor="b" anchorCtr="0">
            <a:normAutofit fontScale="85000" lnSpcReduction="10000"/>
          </a:bodyPr>
          <a:lstStyle/>
          <a:p>
            <a:pPr algn="ctr" fontAlgn="base"/>
            <a:r>
              <a:rPr lang="en-ZA" sz="3200" dirty="0">
                <a:solidFill>
                  <a:srgbClr val="FFC000"/>
                </a:solidFill>
              </a:rPr>
              <a:t>Running JavaScript code on Node.js</a:t>
            </a:r>
          </a:p>
        </p:txBody>
      </p:sp>
      <p:pic>
        <p:nvPicPr>
          <p:cNvPr id="26" name="Picture 25">
            <a:extLst>
              <a:ext uri="{FF2B5EF4-FFF2-40B4-BE49-F238E27FC236}">
                <a16:creationId xmlns:a16="http://schemas.microsoft.com/office/drawing/2014/main" id="{07F5F365-33FA-4DDA-B511-BFB648F894F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4430" y="6357977"/>
            <a:ext cx="689748" cy="4320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8936" y="144523"/>
            <a:ext cx="1143000" cy="1143000"/>
          </a:xfrm>
          <a:prstGeom prst="rect">
            <a:avLst/>
          </a:prstGeom>
        </p:spPr>
      </p:pic>
      <p:sp>
        <p:nvSpPr>
          <p:cNvPr id="10" name="Rectangle 9"/>
          <p:cNvSpPr/>
          <p:nvPr/>
        </p:nvSpPr>
        <p:spPr>
          <a:xfrm>
            <a:off x="518160" y="1197732"/>
            <a:ext cx="1636883" cy="646331"/>
          </a:xfrm>
          <a:prstGeom prst="rect">
            <a:avLst/>
          </a:prstGeom>
        </p:spPr>
        <p:txBody>
          <a:bodyPr wrap="square">
            <a:spAutoFit/>
          </a:bodyPr>
          <a:lstStyle/>
          <a:p>
            <a:r>
              <a:rPr lang="en-US" dirty="0">
                <a:solidFill>
                  <a:srgbClr val="FFC000"/>
                </a:solidFill>
                <a:latin typeface="AvantGarde Bk BT" panose="020B0402020202020204"/>
              </a:rPr>
              <a:t>DEMO</a:t>
            </a:r>
            <a:endParaRPr lang="en-US" dirty="0">
              <a:solidFill>
                <a:schemeClr val="bg1"/>
              </a:solidFill>
              <a:latin typeface="AvantGarde Bk BT" panose="020B0402020202020204"/>
            </a:endParaRPr>
          </a:p>
          <a:p>
            <a:endParaRPr lang="en-ZA" dirty="0"/>
          </a:p>
        </p:txBody>
      </p:sp>
      <p:sp>
        <p:nvSpPr>
          <p:cNvPr id="3" name="Rectangle 2"/>
          <p:cNvSpPr/>
          <p:nvPr/>
        </p:nvSpPr>
        <p:spPr>
          <a:xfrm>
            <a:off x="1485698" y="1844063"/>
            <a:ext cx="6881062" cy="1200329"/>
          </a:xfrm>
          <a:prstGeom prst="rect">
            <a:avLst/>
          </a:prstGeom>
        </p:spPr>
        <p:txBody>
          <a:bodyPr wrap="square">
            <a:spAutoFit/>
          </a:bodyPr>
          <a:lstStyle/>
          <a:p>
            <a:pPr marL="285750" indent="-285750">
              <a:buFont typeface="Wingdings" panose="05000000000000000000" pitchFamily="2" charset="2"/>
              <a:buChar char="§"/>
            </a:pPr>
            <a:r>
              <a:rPr lang="en-US" dirty="0">
                <a:solidFill>
                  <a:srgbClr val="FFC000"/>
                </a:solidFill>
                <a:latin typeface="AvantGarde Bk BT"/>
              </a:rPr>
              <a:t>Ctrl + ~ </a:t>
            </a:r>
            <a:r>
              <a:rPr lang="en-US" dirty="0">
                <a:solidFill>
                  <a:schemeClr val="bg1"/>
                </a:solidFill>
                <a:latin typeface="AvantGarde Bk BT"/>
              </a:rPr>
              <a:t>opens the </a:t>
            </a:r>
            <a:r>
              <a:rPr lang="en-US" i="1" dirty="0">
                <a:solidFill>
                  <a:srgbClr val="FFC000"/>
                </a:solidFill>
                <a:latin typeface="AvantGarde Bk BT"/>
              </a:rPr>
              <a:t>Terminal</a:t>
            </a:r>
            <a:r>
              <a:rPr lang="en-US" dirty="0">
                <a:solidFill>
                  <a:schemeClr val="bg1"/>
                </a:solidFill>
                <a:latin typeface="AvantGarde Bk BT"/>
              </a:rPr>
              <a:t> in VS Code.</a:t>
            </a:r>
          </a:p>
          <a:p>
            <a:endParaRPr lang="en-US" dirty="0">
              <a:solidFill>
                <a:schemeClr val="bg1"/>
              </a:solidFill>
              <a:latin typeface="AvantGarde Bk BT"/>
            </a:endParaRPr>
          </a:p>
          <a:p>
            <a:endParaRPr lang="en-US" dirty="0">
              <a:solidFill>
                <a:schemeClr val="bg1"/>
              </a:solidFill>
              <a:latin typeface="AvantGarde Bk BT"/>
            </a:endParaRPr>
          </a:p>
          <a:p>
            <a:pPr marL="285750" indent="-285750">
              <a:buFont typeface="Wingdings" panose="05000000000000000000" pitchFamily="2" charset="2"/>
              <a:buChar char="§"/>
            </a:pPr>
            <a:r>
              <a:rPr lang="en-US" dirty="0">
                <a:solidFill>
                  <a:schemeClr val="bg1"/>
                </a:solidFill>
                <a:latin typeface="AvantGarde Bk BT"/>
              </a:rPr>
              <a:t>Type the following:</a:t>
            </a:r>
          </a:p>
        </p:txBody>
      </p:sp>
      <p:pic>
        <p:nvPicPr>
          <p:cNvPr id="5" name="Picture 4"/>
          <p:cNvPicPr>
            <a:picLocks noChangeAspect="1"/>
          </p:cNvPicPr>
          <p:nvPr/>
        </p:nvPicPr>
        <p:blipFill>
          <a:blip r:embed="rId5"/>
          <a:stretch>
            <a:fillRect/>
          </a:stretch>
        </p:blipFill>
        <p:spPr>
          <a:xfrm>
            <a:off x="1800023" y="5139774"/>
            <a:ext cx="9938099" cy="759497"/>
          </a:xfrm>
          <a:prstGeom prst="rect">
            <a:avLst/>
          </a:prstGeom>
        </p:spPr>
      </p:pic>
      <p:sp>
        <p:nvSpPr>
          <p:cNvPr id="7" name="Rectangle 6"/>
          <p:cNvSpPr/>
          <p:nvPr/>
        </p:nvSpPr>
        <p:spPr>
          <a:xfrm>
            <a:off x="1485698" y="4600694"/>
            <a:ext cx="941283" cy="369332"/>
          </a:xfrm>
          <a:prstGeom prst="rect">
            <a:avLst/>
          </a:prstGeom>
        </p:spPr>
        <p:txBody>
          <a:bodyPr wrap="none">
            <a:spAutoFit/>
          </a:bodyPr>
          <a:lstStyle/>
          <a:p>
            <a:r>
              <a:rPr lang="en-US" dirty="0">
                <a:solidFill>
                  <a:schemeClr val="bg1"/>
                </a:solidFill>
                <a:latin typeface="AvantGarde Bk BT"/>
              </a:rPr>
              <a:t>Output:</a:t>
            </a:r>
            <a:endParaRPr lang="en-ZA" dirty="0"/>
          </a:p>
        </p:txBody>
      </p:sp>
      <p:pic>
        <p:nvPicPr>
          <p:cNvPr id="9" name="Picture 8"/>
          <p:cNvPicPr>
            <a:picLocks noChangeAspect="1"/>
          </p:cNvPicPr>
          <p:nvPr/>
        </p:nvPicPr>
        <p:blipFill>
          <a:blip r:embed="rId6"/>
          <a:stretch>
            <a:fillRect/>
          </a:stretch>
        </p:blipFill>
        <p:spPr>
          <a:xfrm>
            <a:off x="1800023" y="3374268"/>
            <a:ext cx="9586822" cy="478543"/>
          </a:xfrm>
          <a:prstGeom prst="rect">
            <a:avLst/>
          </a:prstGeom>
        </p:spPr>
      </p:pic>
    </p:spTree>
    <p:extLst>
      <p:ext uri="{BB962C8B-B14F-4D97-AF65-F5344CB8AC3E}">
        <p14:creationId xmlns:p14="http://schemas.microsoft.com/office/powerpoint/2010/main" val="2738952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46760" y="531614"/>
            <a:ext cx="3454083" cy="584775"/>
          </a:xfrm>
          <a:prstGeom prst="rect">
            <a:avLst/>
          </a:prstGeom>
        </p:spPr>
        <p:txBody>
          <a:bodyPr wrap="square">
            <a:spAutoFit/>
          </a:bodyPr>
          <a:lstStyle/>
          <a:p>
            <a:r>
              <a:rPr lang="en-ZA" sz="3200" b="1" dirty="0">
                <a:solidFill>
                  <a:srgbClr val="FF0000"/>
                </a:solidFill>
                <a:latin typeface="Source Sans Pro"/>
              </a:rPr>
              <a:t>Outcomes</a:t>
            </a:r>
            <a:endParaRPr lang="en-ZA" sz="3200" dirty="0">
              <a:latin typeface="Source Sans Pro"/>
            </a:endParaRPr>
          </a:p>
        </p:txBody>
      </p:sp>
      <p:sp>
        <p:nvSpPr>
          <p:cNvPr id="5" name="Rectangle 4"/>
          <p:cNvSpPr/>
          <p:nvPr/>
        </p:nvSpPr>
        <p:spPr>
          <a:xfrm>
            <a:off x="746760" y="1582341"/>
            <a:ext cx="10652760" cy="707886"/>
          </a:xfrm>
          <a:prstGeom prst="rect">
            <a:avLst/>
          </a:prstGeom>
        </p:spPr>
        <p:txBody>
          <a:bodyPr wrap="square">
            <a:spAutoFit/>
          </a:bodyPr>
          <a:lstStyle/>
          <a:p>
            <a:r>
              <a:rPr lang="en-US" sz="2000" dirty="0">
                <a:solidFill>
                  <a:schemeClr val="bg1"/>
                </a:solidFill>
                <a:latin typeface="AvantGarde Bk BT"/>
              </a:rPr>
              <a:t>Students should understand the following outcomes, upon successful completion of this module:</a:t>
            </a:r>
          </a:p>
        </p:txBody>
      </p:sp>
      <p:sp>
        <p:nvSpPr>
          <p:cNvPr id="2" name="Rectangle 1"/>
          <p:cNvSpPr/>
          <p:nvPr/>
        </p:nvSpPr>
        <p:spPr>
          <a:xfrm>
            <a:off x="1173480" y="2939180"/>
            <a:ext cx="6096000" cy="1200329"/>
          </a:xfrm>
          <a:prstGeom prst="rect">
            <a:avLst/>
          </a:prstGeom>
        </p:spPr>
        <p:txBody>
          <a:bodyPr>
            <a:spAutoFit/>
          </a:bodyPr>
          <a:lstStyle/>
          <a:p>
            <a:pPr marL="457200" lvl="0" indent="-355600">
              <a:buSzPts val="2000"/>
              <a:buChar char="-"/>
            </a:pPr>
            <a:r>
              <a:rPr lang="en-ZA" sz="2400" dirty="0">
                <a:solidFill>
                  <a:srgbClr val="FFC000"/>
                </a:solidFill>
              </a:rPr>
              <a:t>Setting up the IDE</a:t>
            </a:r>
          </a:p>
          <a:p>
            <a:pPr marL="457200" lvl="0" indent="-355600">
              <a:buSzPts val="2000"/>
              <a:buChar char="-"/>
            </a:pPr>
            <a:r>
              <a:rPr lang="en-ZA" sz="2400" dirty="0">
                <a:solidFill>
                  <a:srgbClr val="FFC000"/>
                </a:solidFill>
              </a:rPr>
              <a:t>Tour of language features</a:t>
            </a:r>
          </a:p>
          <a:p>
            <a:pPr marL="457200" lvl="0" indent="-355600">
              <a:buSzPts val="2000"/>
              <a:buChar char="-"/>
            </a:pPr>
            <a:r>
              <a:rPr lang="en-ZA" sz="2400" dirty="0">
                <a:solidFill>
                  <a:srgbClr val="FFC000"/>
                </a:solidFill>
              </a:rPr>
              <a:t>Basic </a:t>
            </a:r>
            <a:r>
              <a:rPr lang="en-ZA" sz="2400" dirty="0" smtClean="0">
                <a:solidFill>
                  <a:srgbClr val="FFC000"/>
                </a:solidFill>
              </a:rPr>
              <a:t>input and output</a:t>
            </a:r>
            <a:endParaRPr lang="en-ZA" sz="2400" dirty="0">
              <a:solidFill>
                <a:srgbClr val="FFC000"/>
              </a:solidFill>
            </a:endParaRPr>
          </a:p>
        </p:txBody>
      </p:sp>
    </p:spTree>
    <p:extLst>
      <p:ext uri="{BB962C8B-B14F-4D97-AF65-F5344CB8AC3E}">
        <p14:creationId xmlns:p14="http://schemas.microsoft.com/office/powerpoint/2010/main" val="2168830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E32B27-83BC-FFD7-898E-D3E96180B828}"/>
              </a:ext>
            </a:extLst>
          </p:cNvPr>
          <p:cNvSpPr txBox="1"/>
          <p:nvPr/>
        </p:nvSpPr>
        <p:spPr>
          <a:xfrm>
            <a:off x="3174156" y="323146"/>
            <a:ext cx="6094206" cy="707886"/>
          </a:xfrm>
          <a:prstGeom prst="rect">
            <a:avLst/>
          </a:prstGeom>
          <a:noFill/>
        </p:spPr>
        <p:txBody>
          <a:bodyPr wrap="square">
            <a:spAutoFit/>
          </a:bodyPr>
          <a:lstStyle/>
          <a:p>
            <a:pPr algn="l"/>
            <a:endParaRPr lang="en-ZA" sz="800" b="0" i="0" u="none" strike="noStrike" baseline="0" dirty="0">
              <a:solidFill>
                <a:srgbClr val="000000"/>
              </a:solidFill>
              <a:latin typeface="Arial" panose="020B0604020202020204" pitchFamily="34" charset="0"/>
            </a:endParaRPr>
          </a:p>
          <a:p>
            <a:pPr algn="ctr"/>
            <a:r>
              <a:rPr lang="en-ZA" sz="3200" b="1" i="0" u="none" strike="noStrike" baseline="0" dirty="0">
                <a:solidFill>
                  <a:srgbClr val="FFC000"/>
                </a:solidFill>
                <a:latin typeface="Arial" panose="020B0604020202020204" pitchFamily="34" charset="0"/>
              </a:rPr>
              <a:t>JavaScript Basics</a:t>
            </a:r>
            <a:endParaRPr lang="en-ZA" sz="3200" dirty="0">
              <a:solidFill>
                <a:srgbClr val="FFC000"/>
              </a:solidFill>
            </a:endParaRPr>
          </a:p>
        </p:txBody>
      </p:sp>
      <p:sp>
        <p:nvSpPr>
          <p:cNvPr id="5" name="TextBox 4">
            <a:extLst>
              <a:ext uri="{FF2B5EF4-FFF2-40B4-BE49-F238E27FC236}">
                <a16:creationId xmlns:a16="http://schemas.microsoft.com/office/drawing/2014/main" id="{52D06377-DE05-CA51-AE10-6E0ADE5002B0}"/>
              </a:ext>
            </a:extLst>
          </p:cNvPr>
          <p:cNvSpPr txBox="1"/>
          <p:nvPr/>
        </p:nvSpPr>
        <p:spPr>
          <a:xfrm>
            <a:off x="710005" y="1277968"/>
            <a:ext cx="10820356" cy="4585871"/>
          </a:xfrm>
          <a:prstGeom prst="rect">
            <a:avLst/>
          </a:prstGeom>
          <a:noFill/>
        </p:spPr>
        <p:txBody>
          <a:bodyPr wrap="square">
            <a:spAutoFit/>
          </a:bodyPr>
          <a:lstStyle/>
          <a:p>
            <a:pPr algn="just"/>
            <a:endParaRPr lang="en-ZA" sz="1100" b="0" i="0" u="none" strike="noStrike" baseline="0" dirty="0">
              <a:solidFill>
                <a:srgbClr val="000000"/>
              </a:solidFill>
              <a:latin typeface="Arial" panose="020B0604020202020204" pitchFamily="34" charset="0"/>
            </a:endParaRPr>
          </a:p>
          <a:p>
            <a:pPr algn="just"/>
            <a:endParaRPr lang="en-ZA" sz="1100" b="0" i="0" u="none" strike="noStrike" baseline="0" dirty="0">
              <a:solidFill>
                <a:schemeClr val="bg1"/>
              </a:solidFill>
              <a:latin typeface="Arial" panose="020B0604020202020204" pitchFamily="34" charset="0"/>
            </a:endParaRPr>
          </a:p>
          <a:p>
            <a:pPr marL="342900" indent="-342900" algn="just">
              <a:buFont typeface="Wingdings" panose="05000000000000000000" pitchFamily="2" charset="2"/>
              <a:buChar char="ü"/>
            </a:pPr>
            <a:r>
              <a:rPr lang="en-US" b="0" i="0" u="none" strike="noStrike" baseline="0" dirty="0">
                <a:solidFill>
                  <a:schemeClr val="bg1"/>
                </a:solidFill>
                <a:latin typeface="AvantGarde Bk BT"/>
              </a:rPr>
              <a:t>JavaScript borrows most of its syntax from Java, C, and C++, but it has also been influenced by Awk, Perl, and Python. </a:t>
            </a:r>
          </a:p>
          <a:p>
            <a:pPr marL="342900" indent="-342900" algn="just">
              <a:buFont typeface="Wingdings" panose="05000000000000000000" pitchFamily="2" charset="2"/>
              <a:buChar char="ü"/>
            </a:pPr>
            <a:endParaRPr lang="en-US" b="0" i="0" u="none" strike="noStrike" baseline="0" dirty="0" smtClean="0">
              <a:solidFill>
                <a:schemeClr val="bg1"/>
              </a:solidFill>
              <a:latin typeface="AvantGarde Bk BT"/>
            </a:endParaRPr>
          </a:p>
          <a:p>
            <a:pPr marL="342900" indent="-342900" algn="just">
              <a:buFont typeface="Wingdings" panose="05000000000000000000" pitchFamily="2" charset="2"/>
              <a:buChar char="ü"/>
            </a:pPr>
            <a:endParaRPr lang="en-US" b="0" i="0" u="none" strike="noStrike" baseline="0" dirty="0" smtClean="0">
              <a:solidFill>
                <a:schemeClr val="bg1"/>
              </a:solidFill>
              <a:latin typeface="AvantGarde Bk BT"/>
            </a:endParaRPr>
          </a:p>
          <a:p>
            <a:pPr marL="342900" indent="-342900" algn="just">
              <a:buFont typeface="Wingdings" panose="05000000000000000000" pitchFamily="2" charset="2"/>
              <a:buChar char="ü"/>
            </a:pPr>
            <a:endParaRPr lang="en-US" b="0" i="0" u="none" strike="noStrike" baseline="0" dirty="0">
              <a:solidFill>
                <a:schemeClr val="bg1"/>
              </a:solidFill>
              <a:latin typeface="AvantGarde Bk BT"/>
            </a:endParaRPr>
          </a:p>
          <a:p>
            <a:pPr marL="342900" indent="-342900" algn="just">
              <a:buFont typeface="Wingdings" panose="05000000000000000000" pitchFamily="2" charset="2"/>
              <a:buChar char="ü"/>
            </a:pPr>
            <a:r>
              <a:rPr lang="en-US" b="0" i="0" u="none" strike="noStrike" baseline="0" dirty="0">
                <a:solidFill>
                  <a:schemeClr val="bg1"/>
                </a:solidFill>
                <a:latin typeface="AvantGarde Bk BT"/>
              </a:rPr>
              <a:t>JavaScript is case-sensitive and uses the Unicode character set</a:t>
            </a:r>
            <a:r>
              <a:rPr lang="en-US" b="0" i="0" u="none" strike="noStrike" baseline="0" dirty="0" smtClean="0">
                <a:solidFill>
                  <a:schemeClr val="bg1"/>
                </a:solidFill>
                <a:latin typeface="AvantGarde Bk BT"/>
              </a:rPr>
              <a:t>.</a:t>
            </a:r>
            <a:endParaRPr lang="en-US" b="0" i="0" u="none" strike="noStrike" baseline="0" dirty="0">
              <a:solidFill>
                <a:srgbClr val="FF9900"/>
              </a:solidFill>
              <a:latin typeface="AvantGarde Bk BT"/>
            </a:endParaRPr>
          </a:p>
          <a:p>
            <a:pPr marL="342900" indent="-342900" algn="just">
              <a:buFont typeface="Wingdings" panose="05000000000000000000" pitchFamily="2" charset="2"/>
              <a:buChar char="ü"/>
            </a:pPr>
            <a:r>
              <a:rPr lang="en-ZA" b="0" i="0" u="none" strike="noStrike" baseline="0" dirty="0" err="1">
                <a:solidFill>
                  <a:schemeClr val="bg1"/>
                </a:solidFill>
                <a:latin typeface="AvantGarde Bk BT"/>
              </a:rPr>
              <a:t>letFirstname</a:t>
            </a:r>
            <a:r>
              <a:rPr lang="en-ZA" b="0" i="0" u="none" strike="noStrike" baseline="0" dirty="0">
                <a:solidFill>
                  <a:schemeClr val="bg1"/>
                </a:solidFill>
                <a:latin typeface="AvantGarde Bk BT"/>
              </a:rPr>
              <a:t> = “Zane“ :</a:t>
            </a:r>
            <a:r>
              <a:rPr lang="en-US" b="0" i="0" u="none" strike="noStrike" baseline="0" dirty="0">
                <a:solidFill>
                  <a:schemeClr val="bg1"/>
                </a:solidFill>
                <a:latin typeface="AvantGarde Bk BT"/>
              </a:rPr>
              <a:t>The variable </a:t>
            </a:r>
            <a:r>
              <a:rPr lang="en-US" b="1" i="0" u="none" strike="noStrike" baseline="0" dirty="0" err="1">
                <a:solidFill>
                  <a:schemeClr val="bg1"/>
                </a:solidFill>
                <a:latin typeface="AvantGarde Bk BT"/>
              </a:rPr>
              <a:t>Firstname</a:t>
            </a:r>
            <a:r>
              <a:rPr lang="en-US" b="1" i="0" u="none" strike="noStrike" baseline="0" dirty="0">
                <a:solidFill>
                  <a:schemeClr val="bg1"/>
                </a:solidFill>
                <a:latin typeface="AvantGarde Bk BT"/>
              </a:rPr>
              <a:t> </a:t>
            </a:r>
            <a:r>
              <a:rPr lang="en-US" b="0" i="0" u="none" strike="noStrike" baseline="0" dirty="0">
                <a:solidFill>
                  <a:schemeClr val="bg1"/>
                </a:solidFill>
                <a:latin typeface="AvantGarde Bk BT"/>
              </a:rPr>
              <a:t>is not the same as</a:t>
            </a:r>
            <a:r>
              <a:rPr lang="en-US" b="1" i="0" u="none" strike="noStrike" baseline="0" dirty="0">
                <a:solidFill>
                  <a:schemeClr val="bg1"/>
                </a:solidFill>
                <a:latin typeface="AvantGarde Bk BT"/>
              </a:rPr>
              <a:t> </a:t>
            </a:r>
            <a:r>
              <a:rPr lang="en-US" b="1" i="0" u="none" strike="noStrike" baseline="0" dirty="0" err="1">
                <a:solidFill>
                  <a:schemeClr val="bg1"/>
                </a:solidFill>
                <a:latin typeface="AvantGarde Bk BT"/>
              </a:rPr>
              <a:t>firstname</a:t>
            </a:r>
            <a:r>
              <a:rPr lang="en-US" b="1" i="0" u="none" strike="noStrike" baseline="0" dirty="0">
                <a:solidFill>
                  <a:schemeClr val="bg1"/>
                </a:solidFill>
                <a:latin typeface="AvantGarde Bk BT"/>
              </a:rPr>
              <a:t> </a:t>
            </a:r>
            <a:r>
              <a:rPr lang="en-US" b="0" i="0" u="none" strike="noStrike" baseline="0" dirty="0">
                <a:solidFill>
                  <a:schemeClr val="bg1"/>
                </a:solidFill>
                <a:latin typeface="AvantGarde Bk BT"/>
              </a:rPr>
              <a:t>because JavaScript is case sensitive.</a:t>
            </a:r>
          </a:p>
          <a:p>
            <a:pPr marL="342900" indent="-342900" algn="just">
              <a:buFont typeface="Wingdings" panose="05000000000000000000" pitchFamily="2" charset="2"/>
              <a:buChar char="ü"/>
            </a:pPr>
            <a:endParaRPr lang="en-US" dirty="0" smtClean="0">
              <a:solidFill>
                <a:srgbClr val="FF9900"/>
              </a:solidFill>
              <a:latin typeface="AvantGarde Bk BT"/>
            </a:endParaRPr>
          </a:p>
          <a:p>
            <a:pPr marL="342900" indent="-342900" algn="just">
              <a:buFont typeface="Wingdings" panose="05000000000000000000" pitchFamily="2" charset="2"/>
              <a:buChar char="ü"/>
            </a:pPr>
            <a:endParaRPr lang="en-US" dirty="0" smtClean="0">
              <a:solidFill>
                <a:srgbClr val="FF9900"/>
              </a:solidFill>
              <a:latin typeface="AvantGarde Bk BT"/>
            </a:endParaRPr>
          </a:p>
          <a:p>
            <a:pPr marL="342900" indent="-342900" algn="just">
              <a:buFont typeface="Wingdings" panose="05000000000000000000" pitchFamily="2" charset="2"/>
              <a:buChar char="ü"/>
            </a:pPr>
            <a:endParaRPr lang="en-US" dirty="0">
              <a:solidFill>
                <a:srgbClr val="FF9900"/>
              </a:solidFill>
              <a:latin typeface="AvantGarde Bk BT"/>
            </a:endParaRPr>
          </a:p>
          <a:p>
            <a:pPr marL="342900" indent="-342900" algn="just">
              <a:buFont typeface="Wingdings" panose="05000000000000000000" pitchFamily="2" charset="2"/>
              <a:buChar char="ü"/>
            </a:pPr>
            <a:r>
              <a:rPr lang="en-US" b="0" i="0" u="none" strike="noStrike" baseline="0" dirty="0">
                <a:solidFill>
                  <a:schemeClr val="bg1"/>
                </a:solidFill>
                <a:latin typeface="AvantGarde Bk BT"/>
              </a:rPr>
              <a:t>Instructions are called statements and are separated by semicolons </a:t>
            </a:r>
            <a:r>
              <a:rPr lang="en-US" b="0" i="0" u="none" strike="noStrike" baseline="0" dirty="0" smtClean="0">
                <a:solidFill>
                  <a:schemeClr val="bg1"/>
                </a:solidFill>
                <a:latin typeface="AvantGarde Bk BT"/>
              </a:rPr>
              <a:t>(;).</a:t>
            </a:r>
            <a:endParaRPr lang="en-US" dirty="0">
              <a:solidFill>
                <a:schemeClr val="bg1"/>
              </a:solidFill>
              <a:latin typeface="AvantGarde Bk BT"/>
            </a:endParaRPr>
          </a:p>
          <a:p>
            <a:pPr marL="342900" indent="-342900" algn="just">
              <a:buFont typeface="Wingdings" panose="05000000000000000000" pitchFamily="2" charset="2"/>
              <a:buChar char="ü"/>
            </a:pPr>
            <a:r>
              <a:rPr lang="en-US" b="0" i="0" u="none" strike="noStrike" baseline="0" dirty="0">
                <a:solidFill>
                  <a:schemeClr val="bg1"/>
                </a:solidFill>
                <a:latin typeface="AvantGarde Bk BT"/>
              </a:rPr>
              <a:t>A semicolon is not necessary after a statement if it is written on its own line</a:t>
            </a:r>
            <a:r>
              <a:rPr lang="en-US" b="0" i="0" u="none" strike="noStrike" baseline="0" dirty="0" smtClean="0">
                <a:solidFill>
                  <a:schemeClr val="bg1"/>
                </a:solidFill>
                <a:latin typeface="AvantGarde Bk BT"/>
              </a:rPr>
              <a:t>.</a:t>
            </a:r>
            <a:endParaRPr lang="en-US" dirty="0">
              <a:solidFill>
                <a:schemeClr val="bg1"/>
              </a:solidFill>
              <a:latin typeface="AvantGarde Bk BT"/>
            </a:endParaRPr>
          </a:p>
          <a:p>
            <a:pPr marL="342900" indent="-342900" algn="just">
              <a:buFont typeface="Wingdings" panose="05000000000000000000" pitchFamily="2" charset="2"/>
              <a:buChar char="ü"/>
            </a:pPr>
            <a:r>
              <a:rPr lang="en-US" b="0" i="0" u="none" strike="noStrike" baseline="0" dirty="0">
                <a:solidFill>
                  <a:schemeClr val="bg1"/>
                </a:solidFill>
                <a:latin typeface="AvantGarde Bk BT"/>
              </a:rPr>
              <a:t>It is considered best practice, however, to always write a semicolon after a statement, even when it is not strictly needed.</a:t>
            </a:r>
          </a:p>
        </p:txBody>
      </p:sp>
    </p:spTree>
    <p:extLst>
      <p:ext uri="{BB962C8B-B14F-4D97-AF65-F5344CB8AC3E}">
        <p14:creationId xmlns:p14="http://schemas.microsoft.com/office/powerpoint/2010/main" val="3301385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1000"/>
                                        <p:tgtEl>
                                          <p:spTgt spid="5">
                                            <p:txEl>
                                              <p:pRg st="2" end="2"/>
                                            </p:txEl>
                                          </p:spTgt>
                                        </p:tgtEl>
                                      </p:cBhvr>
                                    </p:animEffect>
                                    <p:anim calcmode="lin" valueType="num">
                                      <p:cBhvr>
                                        <p:cTn id="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6" end="6"/>
                                            </p:txEl>
                                          </p:spTgt>
                                        </p:tgtEl>
                                        <p:attrNameLst>
                                          <p:attrName>style.visibility</p:attrName>
                                        </p:attrNameLst>
                                      </p:cBhvr>
                                      <p:to>
                                        <p:strVal val="visible"/>
                                      </p:to>
                                    </p:set>
                                    <p:animEffect transition="in" filter="fade">
                                      <p:cBhvr>
                                        <p:cTn id="14" dur="1000"/>
                                        <p:tgtEl>
                                          <p:spTgt spid="5">
                                            <p:txEl>
                                              <p:pRg st="6" end="6"/>
                                            </p:txEl>
                                          </p:spTgt>
                                        </p:tgtEl>
                                      </p:cBhvr>
                                    </p:animEffect>
                                    <p:anim calcmode="lin" valueType="num">
                                      <p:cBhvr>
                                        <p:cTn id="15"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6" end="6"/>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animEffect transition="in" filter="fade">
                                      <p:cBhvr>
                                        <p:cTn id="19" dur="1000"/>
                                        <p:tgtEl>
                                          <p:spTgt spid="5">
                                            <p:txEl>
                                              <p:pRg st="7" end="7"/>
                                            </p:txEl>
                                          </p:spTgt>
                                        </p:tgtEl>
                                      </p:cBhvr>
                                    </p:animEffect>
                                    <p:anim calcmode="lin" valueType="num">
                                      <p:cBhvr>
                                        <p:cTn id="20"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xEl>
                                              <p:pRg st="11" end="11"/>
                                            </p:txEl>
                                          </p:spTgt>
                                        </p:tgtEl>
                                        <p:attrNameLst>
                                          <p:attrName>style.visibility</p:attrName>
                                        </p:attrNameLst>
                                      </p:cBhvr>
                                      <p:to>
                                        <p:strVal val="visible"/>
                                      </p:to>
                                    </p:set>
                                    <p:animEffect transition="in" filter="fade">
                                      <p:cBhvr>
                                        <p:cTn id="26" dur="1000"/>
                                        <p:tgtEl>
                                          <p:spTgt spid="5">
                                            <p:txEl>
                                              <p:pRg st="11" end="11"/>
                                            </p:txEl>
                                          </p:spTgt>
                                        </p:tgtEl>
                                      </p:cBhvr>
                                    </p:animEffect>
                                    <p:anim calcmode="lin" valueType="num">
                                      <p:cBhvr>
                                        <p:cTn id="27" dur="10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11" end="11"/>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animEffect transition="in" filter="fade">
                                      <p:cBhvr>
                                        <p:cTn id="31" dur="1000"/>
                                        <p:tgtEl>
                                          <p:spTgt spid="5">
                                            <p:txEl>
                                              <p:pRg st="12" end="12"/>
                                            </p:txEl>
                                          </p:spTgt>
                                        </p:tgtEl>
                                      </p:cBhvr>
                                    </p:animEffect>
                                    <p:anim calcmode="lin" valueType="num">
                                      <p:cBhvr>
                                        <p:cTn id="32" dur="1000" fill="hold"/>
                                        <p:tgtEl>
                                          <p:spTgt spid="5">
                                            <p:txEl>
                                              <p:pRg st="12" end="12"/>
                                            </p:txEl>
                                          </p:spTgt>
                                        </p:tgtEl>
                                        <p:attrNameLst>
                                          <p:attrName>ppt_x</p:attrName>
                                        </p:attrNameLst>
                                      </p:cBhvr>
                                      <p:tavLst>
                                        <p:tav tm="0">
                                          <p:val>
                                            <p:strVal val="#ppt_x"/>
                                          </p:val>
                                        </p:tav>
                                        <p:tav tm="100000">
                                          <p:val>
                                            <p:strVal val="#ppt_x"/>
                                          </p:val>
                                        </p:tav>
                                      </p:tavLst>
                                    </p:anim>
                                    <p:anim calcmode="lin" valueType="num">
                                      <p:cBhvr>
                                        <p:cTn id="33" dur="1000" fill="hold"/>
                                        <p:tgtEl>
                                          <p:spTgt spid="5">
                                            <p:txEl>
                                              <p:pRg st="12" end="12"/>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5">
                                            <p:txEl>
                                              <p:pRg st="13" end="13"/>
                                            </p:txEl>
                                          </p:spTgt>
                                        </p:tgtEl>
                                        <p:attrNameLst>
                                          <p:attrName>style.visibility</p:attrName>
                                        </p:attrNameLst>
                                      </p:cBhvr>
                                      <p:to>
                                        <p:strVal val="visible"/>
                                      </p:to>
                                    </p:set>
                                    <p:animEffect transition="in" filter="fade">
                                      <p:cBhvr>
                                        <p:cTn id="36" dur="1000"/>
                                        <p:tgtEl>
                                          <p:spTgt spid="5">
                                            <p:txEl>
                                              <p:pRg st="13" end="13"/>
                                            </p:txEl>
                                          </p:spTgt>
                                        </p:tgtEl>
                                      </p:cBhvr>
                                    </p:animEffect>
                                    <p:anim calcmode="lin" valueType="num">
                                      <p:cBhvr>
                                        <p:cTn id="37" dur="1000" fill="hold"/>
                                        <p:tgtEl>
                                          <p:spTgt spid="5">
                                            <p:txEl>
                                              <p:pRg st="13" end="13"/>
                                            </p:txEl>
                                          </p:spTgt>
                                        </p:tgtEl>
                                        <p:attrNameLst>
                                          <p:attrName>ppt_x</p:attrName>
                                        </p:attrNameLst>
                                      </p:cBhvr>
                                      <p:tavLst>
                                        <p:tav tm="0">
                                          <p:val>
                                            <p:strVal val="#ppt_x"/>
                                          </p:val>
                                        </p:tav>
                                        <p:tav tm="100000">
                                          <p:val>
                                            <p:strVal val="#ppt_x"/>
                                          </p:val>
                                        </p:tav>
                                      </p:tavLst>
                                    </p:anim>
                                    <p:anim calcmode="lin" valueType="num">
                                      <p:cBhvr>
                                        <p:cTn id="38" dur="1000" fill="hold"/>
                                        <p:tgtEl>
                                          <p:spTgt spid="5">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14926C-C50B-5EC7-C319-8EF921F12207}"/>
              </a:ext>
            </a:extLst>
          </p:cNvPr>
          <p:cNvSpPr txBox="1"/>
          <p:nvPr/>
        </p:nvSpPr>
        <p:spPr>
          <a:xfrm>
            <a:off x="2657957" y="227115"/>
            <a:ext cx="7129630" cy="707886"/>
          </a:xfrm>
          <a:prstGeom prst="rect">
            <a:avLst/>
          </a:prstGeom>
          <a:noFill/>
        </p:spPr>
        <p:txBody>
          <a:bodyPr wrap="square">
            <a:spAutoFit/>
          </a:bodyPr>
          <a:lstStyle/>
          <a:p>
            <a:pPr algn="l"/>
            <a:endParaRPr lang="en-ZA" sz="800" b="0" i="0" u="none" strike="noStrike" baseline="0" dirty="0">
              <a:solidFill>
                <a:srgbClr val="000000"/>
              </a:solidFill>
              <a:latin typeface="Arial" panose="020B0604020202020204" pitchFamily="34" charset="0"/>
            </a:endParaRPr>
          </a:p>
          <a:p>
            <a:pPr algn="ctr"/>
            <a:r>
              <a:rPr lang="en-ZA" sz="3200" b="1" i="0" u="none" strike="noStrike" baseline="0" dirty="0">
                <a:solidFill>
                  <a:srgbClr val="FFC000"/>
                </a:solidFill>
                <a:latin typeface="Arial" panose="020B0604020202020204" pitchFamily="34" charset="0"/>
              </a:rPr>
              <a:t>Comments</a:t>
            </a:r>
            <a:endParaRPr lang="en-ZA" sz="3200" dirty="0">
              <a:solidFill>
                <a:srgbClr val="FFC000"/>
              </a:solidFill>
            </a:endParaRPr>
          </a:p>
        </p:txBody>
      </p:sp>
      <p:sp>
        <p:nvSpPr>
          <p:cNvPr id="5" name="TextBox 4">
            <a:extLst>
              <a:ext uri="{FF2B5EF4-FFF2-40B4-BE49-F238E27FC236}">
                <a16:creationId xmlns:a16="http://schemas.microsoft.com/office/drawing/2014/main" id="{CCE5F7A1-D910-944C-F4AF-E8BD767AE8E4}"/>
              </a:ext>
            </a:extLst>
          </p:cNvPr>
          <p:cNvSpPr txBox="1"/>
          <p:nvPr/>
        </p:nvSpPr>
        <p:spPr>
          <a:xfrm>
            <a:off x="892883" y="1058112"/>
            <a:ext cx="10659779" cy="4278094"/>
          </a:xfrm>
          <a:prstGeom prst="rect">
            <a:avLst/>
          </a:prstGeom>
          <a:noFill/>
        </p:spPr>
        <p:txBody>
          <a:bodyPr wrap="square">
            <a:spAutoFit/>
          </a:bodyPr>
          <a:lstStyle/>
          <a:p>
            <a:pPr algn="l"/>
            <a:endParaRPr lang="en-ZA" sz="1200" b="0" i="0" u="none" strike="noStrike" baseline="0" dirty="0">
              <a:solidFill>
                <a:srgbClr val="000000"/>
              </a:solidFill>
              <a:latin typeface="Arial" panose="020B0604020202020204" pitchFamily="34" charset="0"/>
            </a:endParaRPr>
          </a:p>
          <a:p>
            <a:pPr marL="457200" indent="-457200">
              <a:buFont typeface="Wingdings" panose="05000000000000000000" pitchFamily="2" charset="2"/>
              <a:buChar char="ü"/>
            </a:pPr>
            <a:r>
              <a:rPr lang="en-US" sz="2000" b="0" i="0" u="none" strike="noStrike" baseline="0" dirty="0" smtClean="0">
                <a:solidFill>
                  <a:schemeClr val="bg1"/>
                </a:solidFill>
                <a:latin typeface="AvantGarde Bk BT"/>
              </a:rPr>
              <a:t>Comments </a:t>
            </a:r>
            <a:r>
              <a:rPr lang="en-US" sz="2000" b="0" i="0" u="none" strike="noStrike" baseline="0" dirty="0">
                <a:solidFill>
                  <a:schemeClr val="bg1"/>
                </a:solidFill>
                <a:latin typeface="AvantGarde Bk BT"/>
              </a:rPr>
              <a:t>behave like whitespace, and are discarded during script execution.</a:t>
            </a:r>
          </a:p>
          <a:p>
            <a:pPr marL="457200" indent="-457200">
              <a:buFont typeface="Wingdings" panose="05000000000000000000" pitchFamily="2" charset="2"/>
              <a:buChar char="ü"/>
            </a:pPr>
            <a:r>
              <a:rPr lang="en-US" sz="2000" b="0" i="0" u="none" strike="noStrike" baseline="0" dirty="0">
                <a:solidFill>
                  <a:schemeClr val="bg1"/>
                </a:solidFill>
                <a:latin typeface="AvantGarde Bk BT"/>
              </a:rPr>
              <a:t>The syntax of comments is the same as in C++ and in many other languages:</a:t>
            </a:r>
          </a:p>
          <a:p>
            <a:pPr marL="457200" indent="-457200">
              <a:buFont typeface="Wingdings" panose="05000000000000000000" pitchFamily="2" charset="2"/>
              <a:buChar char="ü"/>
            </a:pPr>
            <a:endParaRPr lang="en-US" sz="2000" b="0" i="0" u="none" strike="noStrike" baseline="0" dirty="0">
              <a:solidFill>
                <a:schemeClr val="bg1"/>
              </a:solidFill>
              <a:latin typeface="AvantGarde Bk BT"/>
            </a:endParaRPr>
          </a:p>
          <a:p>
            <a:endParaRPr lang="en-US" sz="2000" b="0" i="0" u="none" strike="noStrike" baseline="0" dirty="0">
              <a:solidFill>
                <a:schemeClr val="bg1"/>
              </a:solidFill>
              <a:latin typeface="AvantGarde Bk BT"/>
            </a:endParaRPr>
          </a:p>
          <a:p>
            <a:pPr marL="800100" lvl="1" indent="-342900">
              <a:buFont typeface="Wingdings" panose="05000000000000000000" pitchFamily="2" charset="2"/>
              <a:buChar char="§"/>
            </a:pPr>
            <a:r>
              <a:rPr lang="en-ZA" sz="2000" b="0" i="0" u="none" strike="noStrike" baseline="0" dirty="0" smtClean="0">
                <a:solidFill>
                  <a:srgbClr val="92D050"/>
                </a:solidFill>
                <a:latin typeface="AvantGarde Bk BT"/>
              </a:rPr>
              <a:t>// </a:t>
            </a:r>
            <a:r>
              <a:rPr lang="en-ZA" sz="2000" b="0" i="0" u="none" strike="noStrike" baseline="0" dirty="0">
                <a:solidFill>
                  <a:srgbClr val="92D050"/>
                </a:solidFill>
                <a:latin typeface="AvantGarde Bk BT"/>
              </a:rPr>
              <a:t>a one line comment</a:t>
            </a:r>
          </a:p>
          <a:p>
            <a:endParaRPr lang="en-ZA" sz="2000" b="0" i="0" u="none" strike="noStrike" baseline="0" dirty="0">
              <a:solidFill>
                <a:srgbClr val="FF0000"/>
              </a:solidFill>
              <a:latin typeface="AvantGarde Bk BT"/>
            </a:endParaRPr>
          </a:p>
          <a:p>
            <a:endParaRPr lang="en-ZA" sz="2000" b="0" i="0" u="none" strike="noStrike" baseline="0" dirty="0">
              <a:solidFill>
                <a:srgbClr val="0070C0"/>
              </a:solidFill>
              <a:latin typeface="AvantGarde Bk BT"/>
            </a:endParaRPr>
          </a:p>
          <a:p>
            <a:pPr marL="800100" lvl="1" indent="-342900">
              <a:buFont typeface="Wingdings" panose="05000000000000000000" pitchFamily="2" charset="2"/>
              <a:buChar char="§"/>
            </a:pPr>
            <a:r>
              <a:rPr lang="en-ZA" sz="2000" b="0" i="0" u="none" strike="noStrike" baseline="0" dirty="0" smtClean="0">
                <a:solidFill>
                  <a:srgbClr val="0070C0"/>
                </a:solidFill>
                <a:latin typeface="AvantGarde Bk BT"/>
              </a:rPr>
              <a:t>/* </a:t>
            </a:r>
            <a:r>
              <a:rPr lang="en-ZA" sz="2000" b="0" i="0" u="none" strike="noStrike" baseline="0" dirty="0">
                <a:solidFill>
                  <a:srgbClr val="0070C0"/>
                </a:solidFill>
                <a:latin typeface="AvantGarde Bk BT"/>
              </a:rPr>
              <a:t>this is a longer, </a:t>
            </a:r>
          </a:p>
          <a:p>
            <a:r>
              <a:rPr lang="en-ZA" sz="2000" b="0" i="0" u="none" strike="noStrike" baseline="0" dirty="0">
                <a:solidFill>
                  <a:srgbClr val="0070C0"/>
                </a:solidFill>
                <a:latin typeface="AvantGarde Bk BT"/>
              </a:rPr>
              <a:t>		…</a:t>
            </a:r>
          </a:p>
          <a:p>
            <a:r>
              <a:rPr lang="en-ZA" sz="2000" dirty="0">
                <a:solidFill>
                  <a:srgbClr val="0070C0"/>
                </a:solidFill>
                <a:latin typeface="AvantGarde Bk BT"/>
              </a:rPr>
              <a:t>	</a:t>
            </a:r>
            <a:r>
              <a:rPr lang="en-ZA" sz="2000" b="0" i="0" u="none" strike="noStrike" baseline="0" dirty="0">
                <a:solidFill>
                  <a:srgbClr val="0070C0"/>
                </a:solidFill>
                <a:latin typeface="AvantGarde Bk BT"/>
              </a:rPr>
              <a:t>multi-line comment */</a:t>
            </a:r>
          </a:p>
          <a:p>
            <a:endParaRPr lang="en-ZA" sz="2000" b="0" i="0" u="none" strike="noStrike" baseline="0" dirty="0">
              <a:solidFill>
                <a:srgbClr val="0070C0"/>
              </a:solidFill>
              <a:latin typeface="AvantGarde Bk BT"/>
            </a:endParaRPr>
          </a:p>
          <a:p>
            <a:endParaRPr lang="en-ZA" sz="2000" b="0" i="0" u="none" strike="noStrike" baseline="0" dirty="0">
              <a:solidFill>
                <a:srgbClr val="0070C0"/>
              </a:solidFill>
              <a:latin typeface="AvantGarde Bk BT"/>
            </a:endParaRPr>
          </a:p>
          <a:p>
            <a:pPr marL="800100" lvl="1" indent="-342900">
              <a:buFont typeface="Wingdings" panose="05000000000000000000" pitchFamily="2" charset="2"/>
              <a:buChar char="§"/>
            </a:pPr>
            <a:r>
              <a:rPr lang="en-US" sz="2000" b="0" i="0" u="none" strike="noStrike" baseline="0" dirty="0">
                <a:solidFill>
                  <a:srgbClr val="C00000"/>
                </a:solidFill>
                <a:latin typeface="AvantGarde Bk BT"/>
              </a:rPr>
              <a:t>	</a:t>
            </a:r>
            <a:r>
              <a:rPr lang="en-US" sz="2000" b="0" i="0" u="none" strike="noStrike" baseline="0" dirty="0">
                <a:solidFill>
                  <a:srgbClr val="FFC000"/>
                </a:solidFill>
                <a:latin typeface="AvantGarde Bk BT"/>
              </a:rPr>
              <a:t>/* You can't, however, /* nest comments */ </a:t>
            </a:r>
            <a:r>
              <a:rPr lang="en-US" sz="2000" b="0" i="0" u="none" strike="noStrike" baseline="0" dirty="0" err="1">
                <a:solidFill>
                  <a:srgbClr val="FFC000"/>
                </a:solidFill>
                <a:latin typeface="AvantGarde Bk BT"/>
              </a:rPr>
              <a:t>SyntaxError</a:t>
            </a:r>
            <a:r>
              <a:rPr lang="en-US" sz="2000" b="0" i="0" u="none" strike="noStrike" baseline="0" dirty="0">
                <a:solidFill>
                  <a:srgbClr val="FFC000"/>
                </a:solidFill>
                <a:latin typeface="AvantGarde Bk BT"/>
              </a:rPr>
              <a:t>*/</a:t>
            </a:r>
            <a:endParaRPr lang="en-ZA" sz="2000" dirty="0">
              <a:solidFill>
                <a:srgbClr val="FFC000"/>
              </a:solidFill>
              <a:latin typeface="AvantGarde Bk BT"/>
            </a:endParaRPr>
          </a:p>
        </p:txBody>
      </p:sp>
    </p:spTree>
    <p:extLst>
      <p:ext uri="{BB962C8B-B14F-4D97-AF65-F5344CB8AC3E}">
        <p14:creationId xmlns:p14="http://schemas.microsoft.com/office/powerpoint/2010/main" val="594054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1000"/>
                                        <p:tgtEl>
                                          <p:spTgt spid="5">
                                            <p:txEl>
                                              <p:pRg st="2" end="2"/>
                                            </p:txEl>
                                          </p:spTgt>
                                        </p:tgtEl>
                                      </p:cBhvr>
                                    </p:animEffect>
                                    <p:anim calcmode="lin" valueType="num">
                                      <p:cBhvr>
                                        <p:cTn id="13"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Effect transition="in" filter="fade">
                                      <p:cBhvr>
                                        <p:cTn id="19" dur="1000"/>
                                        <p:tgtEl>
                                          <p:spTgt spid="5">
                                            <p:txEl>
                                              <p:pRg st="5" end="5"/>
                                            </p:txEl>
                                          </p:spTgt>
                                        </p:tgtEl>
                                      </p:cBhvr>
                                    </p:animEffect>
                                    <p:anim calcmode="lin" valueType="num">
                                      <p:cBhvr>
                                        <p:cTn id="20"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xEl>
                                              <p:pRg st="8" end="8"/>
                                            </p:txEl>
                                          </p:spTgt>
                                        </p:tgtEl>
                                        <p:attrNameLst>
                                          <p:attrName>style.visibility</p:attrName>
                                        </p:attrNameLst>
                                      </p:cBhvr>
                                      <p:to>
                                        <p:strVal val="visible"/>
                                      </p:to>
                                    </p:set>
                                    <p:animEffect transition="in" filter="fade">
                                      <p:cBhvr>
                                        <p:cTn id="26" dur="1000"/>
                                        <p:tgtEl>
                                          <p:spTgt spid="5">
                                            <p:txEl>
                                              <p:pRg st="8" end="8"/>
                                            </p:txEl>
                                          </p:spTgt>
                                        </p:tgtEl>
                                      </p:cBhvr>
                                    </p:animEffect>
                                    <p:anim calcmode="lin" valueType="num">
                                      <p:cBhvr>
                                        <p:cTn id="27"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8" end="8"/>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animEffect transition="in" filter="fade">
                                      <p:cBhvr>
                                        <p:cTn id="31" dur="1000"/>
                                        <p:tgtEl>
                                          <p:spTgt spid="5">
                                            <p:txEl>
                                              <p:pRg st="9" end="9"/>
                                            </p:txEl>
                                          </p:spTgt>
                                        </p:tgtEl>
                                      </p:cBhvr>
                                    </p:animEffect>
                                    <p:anim calcmode="lin" valueType="num">
                                      <p:cBhvr>
                                        <p:cTn id="32"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33" dur="1000" fill="hold"/>
                                        <p:tgtEl>
                                          <p:spTgt spid="5">
                                            <p:txEl>
                                              <p:pRg st="9" end="9"/>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5">
                                            <p:txEl>
                                              <p:pRg st="10" end="10"/>
                                            </p:txEl>
                                          </p:spTgt>
                                        </p:tgtEl>
                                        <p:attrNameLst>
                                          <p:attrName>style.visibility</p:attrName>
                                        </p:attrNameLst>
                                      </p:cBhvr>
                                      <p:to>
                                        <p:strVal val="visible"/>
                                      </p:to>
                                    </p:set>
                                    <p:animEffect transition="in" filter="fade">
                                      <p:cBhvr>
                                        <p:cTn id="36" dur="1000"/>
                                        <p:tgtEl>
                                          <p:spTgt spid="5">
                                            <p:txEl>
                                              <p:pRg st="10" end="10"/>
                                            </p:txEl>
                                          </p:spTgt>
                                        </p:tgtEl>
                                      </p:cBhvr>
                                    </p:animEffect>
                                    <p:anim calcmode="lin" valueType="num">
                                      <p:cBhvr>
                                        <p:cTn id="37"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38" dur="1000" fill="hold"/>
                                        <p:tgtEl>
                                          <p:spTgt spid="5">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5">
                                            <p:txEl>
                                              <p:pRg st="13" end="13"/>
                                            </p:txEl>
                                          </p:spTgt>
                                        </p:tgtEl>
                                        <p:attrNameLst>
                                          <p:attrName>style.visibility</p:attrName>
                                        </p:attrNameLst>
                                      </p:cBhvr>
                                      <p:to>
                                        <p:strVal val="visible"/>
                                      </p:to>
                                    </p:set>
                                    <p:animEffect transition="in" filter="fade">
                                      <p:cBhvr>
                                        <p:cTn id="43" dur="1000"/>
                                        <p:tgtEl>
                                          <p:spTgt spid="5">
                                            <p:txEl>
                                              <p:pRg st="13" end="13"/>
                                            </p:txEl>
                                          </p:spTgt>
                                        </p:tgtEl>
                                      </p:cBhvr>
                                    </p:animEffect>
                                    <p:anim calcmode="lin" valueType="num">
                                      <p:cBhvr>
                                        <p:cTn id="44" dur="1000" fill="hold"/>
                                        <p:tgtEl>
                                          <p:spTgt spid="5">
                                            <p:txEl>
                                              <p:pRg st="13" end="13"/>
                                            </p:txEl>
                                          </p:spTgt>
                                        </p:tgtEl>
                                        <p:attrNameLst>
                                          <p:attrName>ppt_x</p:attrName>
                                        </p:attrNameLst>
                                      </p:cBhvr>
                                      <p:tavLst>
                                        <p:tav tm="0">
                                          <p:val>
                                            <p:strVal val="#ppt_x"/>
                                          </p:val>
                                        </p:tav>
                                        <p:tav tm="100000">
                                          <p:val>
                                            <p:strVal val="#ppt_x"/>
                                          </p:val>
                                        </p:tav>
                                      </p:tavLst>
                                    </p:anim>
                                    <p:anim calcmode="lin" valueType="num">
                                      <p:cBhvr>
                                        <p:cTn id="45" dur="1000" fill="hold"/>
                                        <p:tgtEl>
                                          <p:spTgt spid="5">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7577DA-B9FB-4CEA-F5AB-64FA2284825B}"/>
              </a:ext>
            </a:extLst>
          </p:cNvPr>
          <p:cNvSpPr txBox="1"/>
          <p:nvPr/>
        </p:nvSpPr>
        <p:spPr>
          <a:xfrm>
            <a:off x="1000461" y="270887"/>
            <a:ext cx="10295068" cy="584775"/>
          </a:xfrm>
          <a:prstGeom prst="rect">
            <a:avLst/>
          </a:prstGeom>
          <a:noFill/>
        </p:spPr>
        <p:txBody>
          <a:bodyPr wrap="square">
            <a:spAutoFit/>
          </a:bodyPr>
          <a:lstStyle/>
          <a:p>
            <a:pPr algn="ctr"/>
            <a:r>
              <a:rPr lang="en-US" sz="3200" dirty="0">
                <a:solidFill>
                  <a:srgbClr val="FFC000"/>
                </a:solidFill>
                <a:latin typeface="Arial" panose="020B0604020202020204" pitchFamily="34" charset="0"/>
              </a:rPr>
              <a:t>H</a:t>
            </a:r>
            <a:r>
              <a:rPr lang="en-ZA" sz="3200" dirty="0" err="1" smtClean="0">
                <a:solidFill>
                  <a:srgbClr val="FFC000"/>
                </a:solidFill>
                <a:latin typeface="Arial" panose="020B0604020202020204" pitchFamily="34" charset="0"/>
              </a:rPr>
              <a:t>ard</a:t>
            </a:r>
            <a:r>
              <a:rPr lang="en-ZA" sz="3200" dirty="0">
                <a:solidFill>
                  <a:srgbClr val="FFC000"/>
                </a:solidFill>
                <a:latin typeface="Arial" panose="020B0604020202020204" pitchFamily="34" charset="0"/>
              </a:rPr>
              <a:t>-</a:t>
            </a:r>
            <a:r>
              <a:rPr lang="en-ZA" sz="3200" dirty="0" smtClean="0">
                <a:solidFill>
                  <a:srgbClr val="FFC000"/>
                </a:solidFill>
                <a:latin typeface="Arial" panose="020B0604020202020204" pitchFamily="34" charset="0"/>
              </a:rPr>
              <a:t>Coding</a:t>
            </a:r>
            <a:endParaRPr lang="en-ZA" sz="3200" dirty="0">
              <a:solidFill>
                <a:srgbClr val="FFC000"/>
              </a:solidFill>
            </a:endParaRPr>
          </a:p>
        </p:txBody>
      </p:sp>
      <p:sp>
        <p:nvSpPr>
          <p:cNvPr id="7" name="TextBox 6">
            <a:extLst>
              <a:ext uri="{FF2B5EF4-FFF2-40B4-BE49-F238E27FC236}">
                <a16:creationId xmlns:a16="http://schemas.microsoft.com/office/drawing/2014/main" id="{9C0F3C6A-D7BB-8115-008B-21F189A85465}"/>
              </a:ext>
            </a:extLst>
          </p:cNvPr>
          <p:cNvSpPr txBox="1"/>
          <p:nvPr/>
        </p:nvSpPr>
        <p:spPr>
          <a:xfrm>
            <a:off x="720762" y="1067296"/>
            <a:ext cx="10854466" cy="707886"/>
          </a:xfrm>
          <a:prstGeom prst="rect">
            <a:avLst/>
          </a:prstGeom>
          <a:noFill/>
        </p:spPr>
        <p:txBody>
          <a:bodyPr wrap="square">
            <a:spAutoFit/>
          </a:bodyPr>
          <a:lstStyle/>
          <a:p>
            <a:pPr marL="342900" indent="-342900">
              <a:buFont typeface="Wingdings" panose="05000000000000000000" pitchFamily="2" charset="2"/>
              <a:buChar char="ü"/>
            </a:pPr>
            <a:r>
              <a:rPr lang="en-US" sz="2000" b="1" dirty="0">
                <a:solidFill>
                  <a:schemeClr val="bg1"/>
                </a:solidFill>
                <a:latin typeface="AvantGarde Bk BT"/>
              </a:rPr>
              <a:t>Hard coding </a:t>
            </a:r>
            <a:r>
              <a:rPr lang="en-US" sz="2000" dirty="0">
                <a:solidFill>
                  <a:schemeClr val="bg1"/>
                </a:solidFill>
                <a:latin typeface="AvantGarde Bk BT"/>
              </a:rPr>
              <a:t>involves embedding fixed values directly in the source code. These values do not change unless the code itself is modified</a:t>
            </a:r>
            <a:r>
              <a:rPr lang="en-US" sz="2000" dirty="0" smtClean="0">
                <a:solidFill>
                  <a:schemeClr val="bg1"/>
                </a:solidFill>
                <a:latin typeface="AvantGarde Bk BT"/>
              </a:rPr>
              <a:t>:</a:t>
            </a:r>
            <a:endParaRPr lang="en-US" sz="2000" dirty="0">
              <a:solidFill>
                <a:schemeClr val="bg1"/>
              </a:solidFill>
              <a:latin typeface="AvantGarde Bk BT"/>
            </a:endParaRPr>
          </a:p>
        </p:txBody>
      </p:sp>
      <p:pic>
        <p:nvPicPr>
          <p:cNvPr id="4" name="Picture 3">
            <a:extLst>
              <a:ext uri="{FF2B5EF4-FFF2-40B4-BE49-F238E27FC236}">
                <a16:creationId xmlns:a16="http://schemas.microsoft.com/office/drawing/2014/main" id="{5D33920A-5C6E-F4A9-9F1B-A03B55157702}"/>
              </a:ext>
            </a:extLst>
          </p:cNvPr>
          <p:cNvPicPr>
            <a:picLocks noChangeAspect="1"/>
          </p:cNvPicPr>
          <p:nvPr/>
        </p:nvPicPr>
        <p:blipFill>
          <a:blip r:embed="rId2"/>
          <a:stretch>
            <a:fillRect/>
          </a:stretch>
        </p:blipFill>
        <p:spPr>
          <a:xfrm>
            <a:off x="4113541" y="1986816"/>
            <a:ext cx="4068908" cy="1175463"/>
          </a:xfrm>
          <a:prstGeom prst="rect">
            <a:avLst/>
          </a:prstGeom>
        </p:spPr>
      </p:pic>
      <p:sp>
        <p:nvSpPr>
          <p:cNvPr id="5" name="TextBox 4">
            <a:extLst>
              <a:ext uri="{FF2B5EF4-FFF2-40B4-BE49-F238E27FC236}">
                <a16:creationId xmlns:a16="http://schemas.microsoft.com/office/drawing/2014/main" id="{0149396D-D957-7601-2BD6-CF81D26F3FA6}"/>
              </a:ext>
            </a:extLst>
          </p:cNvPr>
          <p:cNvSpPr txBox="1"/>
          <p:nvPr/>
        </p:nvSpPr>
        <p:spPr>
          <a:xfrm>
            <a:off x="1098239" y="3570633"/>
            <a:ext cx="10295068" cy="584775"/>
          </a:xfrm>
          <a:prstGeom prst="rect">
            <a:avLst/>
          </a:prstGeom>
          <a:noFill/>
        </p:spPr>
        <p:txBody>
          <a:bodyPr wrap="square">
            <a:spAutoFit/>
          </a:bodyPr>
          <a:lstStyle/>
          <a:p>
            <a:pPr algn="ctr"/>
            <a:r>
              <a:rPr lang="en-ZA" sz="3200" dirty="0">
                <a:solidFill>
                  <a:srgbClr val="FFC000"/>
                </a:solidFill>
                <a:latin typeface="Arial" panose="020B0604020202020204" pitchFamily="34" charset="0"/>
              </a:rPr>
              <a:t>Input and Output</a:t>
            </a:r>
            <a:endParaRPr lang="en-ZA" sz="3200" dirty="0">
              <a:solidFill>
                <a:srgbClr val="FFC000"/>
              </a:solidFill>
            </a:endParaRPr>
          </a:p>
        </p:txBody>
      </p:sp>
      <p:sp>
        <p:nvSpPr>
          <p:cNvPr id="6" name="TextBox 5">
            <a:extLst>
              <a:ext uri="{FF2B5EF4-FFF2-40B4-BE49-F238E27FC236}">
                <a16:creationId xmlns:a16="http://schemas.microsoft.com/office/drawing/2014/main" id="{3A4EC3FE-AB3B-0E48-558A-C840DA66F69A}"/>
              </a:ext>
            </a:extLst>
          </p:cNvPr>
          <p:cNvSpPr txBox="1"/>
          <p:nvPr/>
        </p:nvSpPr>
        <p:spPr>
          <a:xfrm>
            <a:off x="682404" y="4311405"/>
            <a:ext cx="10931182" cy="707886"/>
          </a:xfrm>
          <a:prstGeom prst="rect">
            <a:avLst/>
          </a:prstGeom>
          <a:noFill/>
        </p:spPr>
        <p:txBody>
          <a:bodyPr wrap="square">
            <a:spAutoFit/>
          </a:bodyPr>
          <a:lstStyle/>
          <a:p>
            <a:pPr marL="342900" indent="-342900">
              <a:buFont typeface="Wingdings" panose="05000000000000000000" pitchFamily="2" charset="2"/>
              <a:buChar char="ü"/>
            </a:pPr>
            <a:r>
              <a:rPr lang="en-US" sz="2000" b="1" dirty="0">
                <a:solidFill>
                  <a:schemeClr val="bg1"/>
                </a:solidFill>
                <a:latin typeface="AvantGarde Bk BT"/>
              </a:rPr>
              <a:t>Taking input from the user </a:t>
            </a:r>
            <a:r>
              <a:rPr lang="en-US" sz="2000" dirty="0">
                <a:solidFill>
                  <a:schemeClr val="bg1"/>
                </a:solidFill>
                <a:latin typeface="AvantGarde Bk BT"/>
              </a:rPr>
              <a:t>involves designing the program to accept values provided by the user at runtime. This makes the application dynamic and interactive</a:t>
            </a:r>
            <a:r>
              <a:rPr lang="en-US" sz="2000" dirty="0" smtClean="0">
                <a:solidFill>
                  <a:schemeClr val="bg1"/>
                </a:solidFill>
                <a:latin typeface="AvantGarde Bk BT"/>
              </a:rPr>
              <a:t>:</a:t>
            </a:r>
            <a:endParaRPr lang="en-US" sz="2000" dirty="0">
              <a:solidFill>
                <a:schemeClr val="bg1"/>
              </a:solidFill>
              <a:latin typeface="AvantGarde Bk BT"/>
            </a:endParaRPr>
          </a:p>
        </p:txBody>
      </p:sp>
      <p:pic>
        <p:nvPicPr>
          <p:cNvPr id="8" name="Picture 7">
            <a:extLst>
              <a:ext uri="{FF2B5EF4-FFF2-40B4-BE49-F238E27FC236}">
                <a16:creationId xmlns:a16="http://schemas.microsoft.com/office/drawing/2014/main" id="{BCEEA2B4-15C9-25C7-9E39-9E6C07D7BFAF}"/>
              </a:ext>
            </a:extLst>
          </p:cNvPr>
          <p:cNvPicPr>
            <a:picLocks noChangeAspect="1"/>
          </p:cNvPicPr>
          <p:nvPr/>
        </p:nvPicPr>
        <p:blipFill>
          <a:blip r:embed="rId3"/>
          <a:stretch>
            <a:fillRect/>
          </a:stretch>
        </p:blipFill>
        <p:spPr>
          <a:xfrm>
            <a:off x="3470037" y="5215167"/>
            <a:ext cx="5355916" cy="1525419"/>
          </a:xfrm>
          <a:prstGeom prst="rect">
            <a:avLst/>
          </a:prstGeom>
        </p:spPr>
      </p:pic>
    </p:spTree>
    <p:extLst>
      <p:ext uri="{BB962C8B-B14F-4D97-AF65-F5344CB8AC3E}">
        <p14:creationId xmlns:p14="http://schemas.microsoft.com/office/powerpoint/2010/main" val="216173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barn(inVertical)">
                                      <p:cBhvr>
                                        <p:cTn id="33" dur="1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A60DC5-8D11-9CBF-7A06-284F0F4920B3}"/>
              </a:ext>
            </a:extLst>
          </p:cNvPr>
          <p:cNvSpPr txBox="1"/>
          <p:nvPr/>
        </p:nvSpPr>
        <p:spPr>
          <a:xfrm>
            <a:off x="3261666" y="572830"/>
            <a:ext cx="6094206" cy="584775"/>
          </a:xfrm>
          <a:prstGeom prst="rect">
            <a:avLst/>
          </a:prstGeom>
          <a:noFill/>
        </p:spPr>
        <p:txBody>
          <a:bodyPr wrap="square">
            <a:spAutoFit/>
          </a:bodyPr>
          <a:lstStyle/>
          <a:p>
            <a:pPr algn="ctr"/>
            <a:r>
              <a:rPr lang="en-US" sz="3200" dirty="0">
                <a:solidFill>
                  <a:srgbClr val="FFC000"/>
                </a:solidFill>
                <a:latin typeface="Arial" panose="020B0604020202020204" pitchFamily="34" charset="0"/>
              </a:rPr>
              <a:t>Output in JavaScript </a:t>
            </a:r>
            <a:endParaRPr lang="en-ZA" sz="3200" dirty="0">
              <a:solidFill>
                <a:srgbClr val="FFC000"/>
              </a:solidFill>
            </a:endParaRPr>
          </a:p>
        </p:txBody>
      </p:sp>
      <p:sp>
        <p:nvSpPr>
          <p:cNvPr id="5" name="TextBox 4">
            <a:extLst>
              <a:ext uri="{FF2B5EF4-FFF2-40B4-BE49-F238E27FC236}">
                <a16:creationId xmlns:a16="http://schemas.microsoft.com/office/drawing/2014/main" id="{6E3DF567-2013-609C-97A7-CB0D33240DDD}"/>
              </a:ext>
            </a:extLst>
          </p:cNvPr>
          <p:cNvSpPr txBox="1"/>
          <p:nvPr/>
        </p:nvSpPr>
        <p:spPr>
          <a:xfrm>
            <a:off x="763792" y="1809778"/>
            <a:ext cx="11089953" cy="3539430"/>
          </a:xfrm>
          <a:prstGeom prst="rect">
            <a:avLst/>
          </a:prstGeom>
          <a:noFill/>
        </p:spPr>
        <p:txBody>
          <a:bodyPr wrap="square">
            <a:spAutoFit/>
          </a:bodyPr>
          <a:lstStyle/>
          <a:p>
            <a:pPr marL="342900" indent="-342900" algn="just">
              <a:buFont typeface="Wingdings" panose="05000000000000000000" pitchFamily="2" charset="2"/>
              <a:buChar char="ü"/>
            </a:pPr>
            <a:r>
              <a:rPr lang="en-US" sz="2400" dirty="0" smtClean="0">
                <a:solidFill>
                  <a:srgbClr val="FFC000"/>
                </a:solidFill>
                <a:latin typeface="Arial" panose="020B0604020202020204" pitchFamily="34" charset="0"/>
              </a:rPr>
              <a:t>console.</a:t>
            </a:r>
            <a:r>
              <a:rPr lang="en-US" sz="2200" dirty="0" smtClean="0">
                <a:solidFill>
                  <a:srgbClr val="FFC000"/>
                </a:solidFill>
                <a:latin typeface="Arial" panose="020B0604020202020204" pitchFamily="34" charset="0"/>
              </a:rPr>
              <a:t>log</a:t>
            </a:r>
            <a:r>
              <a:rPr lang="en-US" sz="2200" dirty="0">
                <a:solidFill>
                  <a:srgbClr val="FFC000"/>
                </a:solidFill>
                <a:latin typeface="Arial" panose="020B0604020202020204" pitchFamily="34" charset="0"/>
              </a:rPr>
              <a:t>() </a:t>
            </a:r>
            <a:r>
              <a:rPr lang="en-US" sz="2200" dirty="0">
                <a:solidFill>
                  <a:schemeClr val="bg1"/>
                </a:solidFill>
                <a:latin typeface="Arial" panose="020B0604020202020204" pitchFamily="34" charset="0"/>
              </a:rPr>
              <a:t>- prints on the console and also allows you to debug as it notifies you the errors encountered running the code. </a:t>
            </a:r>
          </a:p>
          <a:p>
            <a:pPr marL="342900" indent="-342900" algn="just">
              <a:buFont typeface="Wingdings" panose="05000000000000000000" pitchFamily="2" charset="2"/>
              <a:buChar char="ü"/>
            </a:pPr>
            <a:endParaRPr lang="en-US" sz="2200" dirty="0">
              <a:solidFill>
                <a:srgbClr val="FF9900"/>
              </a:solidFill>
              <a:latin typeface="Arial" panose="020B0604020202020204" pitchFamily="34" charset="0"/>
            </a:endParaRPr>
          </a:p>
          <a:p>
            <a:pPr marL="342900" indent="-342900" algn="just">
              <a:buFont typeface="Wingdings" panose="05000000000000000000" pitchFamily="2" charset="2"/>
              <a:buChar char="ü"/>
            </a:pPr>
            <a:endParaRPr lang="en-US" sz="2200" dirty="0">
              <a:solidFill>
                <a:srgbClr val="FF9900"/>
              </a:solidFill>
              <a:latin typeface="Arial" panose="020B0604020202020204" pitchFamily="34" charset="0"/>
            </a:endParaRPr>
          </a:p>
          <a:p>
            <a:pPr marL="342900" indent="-342900" algn="just">
              <a:buFont typeface="Wingdings" panose="05000000000000000000" pitchFamily="2" charset="2"/>
              <a:buChar char="ü"/>
            </a:pPr>
            <a:endParaRPr lang="en-US" sz="2200" dirty="0">
              <a:solidFill>
                <a:srgbClr val="FF9900"/>
              </a:solidFill>
              <a:latin typeface="Arial" panose="020B0604020202020204" pitchFamily="34" charset="0"/>
            </a:endParaRPr>
          </a:p>
          <a:p>
            <a:pPr marL="342900" indent="-342900" algn="just">
              <a:buFont typeface="Wingdings" panose="05000000000000000000" pitchFamily="2" charset="2"/>
              <a:buChar char="ü"/>
            </a:pPr>
            <a:r>
              <a:rPr lang="en-US" sz="2200" dirty="0">
                <a:solidFill>
                  <a:srgbClr val="FFC000"/>
                </a:solidFill>
                <a:latin typeface="Arial" panose="020B0604020202020204" pitchFamily="34" charset="0"/>
              </a:rPr>
              <a:t>document.write() </a:t>
            </a:r>
            <a:r>
              <a:rPr lang="en-US" sz="2200" dirty="0">
                <a:solidFill>
                  <a:schemeClr val="bg1"/>
                </a:solidFill>
                <a:latin typeface="Arial" panose="020B0604020202020204" pitchFamily="34" charset="0"/>
              </a:rPr>
              <a:t>– prints on the html webpage.</a:t>
            </a:r>
          </a:p>
          <a:p>
            <a:pPr marL="342900" indent="-342900" algn="just">
              <a:buFont typeface="Wingdings" panose="05000000000000000000" pitchFamily="2" charset="2"/>
              <a:buChar char="ü"/>
            </a:pPr>
            <a:endParaRPr lang="en-US" sz="2200" dirty="0">
              <a:solidFill>
                <a:schemeClr val="bg1"/>
              </a:solidFill>
              <a:latin typeface="Arial" panose="020B0604020202020204" pitchFamily="34" charset="0"/>
            </a:endParaRPr>
          </a:p>
          <a:p>
            <a:pPr algn="just"/>
            <a:endParaRPr lang="en-US" sz="2200" dirty="0">
              <a:solidFill>
                <a:srgbClr val="FF9900"/>
              </a:solidFill>
              <a:latin typeface="Arial" panose="020B0604020202020204" pitchFamily="34" charset="0"/>
            </a:endParaRPr>
          </a:p>
          <a:p>
            <a:pPr algn="just"/>
            <a:endParaRPr lang="en-US" sz="2200" b="0" i="0" u="none" strike="noStrike" baseline="0" dirty="0">
              <a:solidFill>
                <a:srgbClr val="FF9900"/>
              </a:solidFill>
              <a:latin typeface="Arial" panose="020B0604020202020204" pitchFamily="34" charset="0"/>
            </a:endParaRPr>
          </a:p>
          <a:p>
            <a:pPr marL="342900" indent="-342900" algn="just">
              <a:buFont typeface="Wingdings" panose="05000000000000000000" pitchFamily="2" charset="2"/>
              <a:buChar char="ü"/>
            </a:pPr>
            <a:r>
              <a:rPr lang="en-US" sz="2200" dirty="0">
                <a:solidFill>
                  <a:srgbClr val="FFC000"/>
                </a:solidFill>
                <a:latin typeface="Arial" panose="020B0604020202020204" pitchFamily="34" charset="0"/>
              </a:rPr>
              <a:t>alert() </a:t>
            </a:r>
            <a:r>
              <a:rPr lang="en-US" sz="2200" dirty="0">
                <a:solidFill>
                  <a:schemeClr val="bg1"/>
                </a:solidFill>
                <a:latin typeface="Arial" panose="020B0604020202020204" pitchFamily="34" charset="0"/>
              </a:rPr>
              <a:t>– pop up printing on the screen</a:t>
            </a:r>
            <a:r>
              <a:rPr lang="en-US" sz="2400" dirty="0">
                <a:solidFill>
                  <a:schemeClr val="bg1"/>
                </a:solidFill>
                <a:latin typeface="Arial" panose="020B0604020202020204" pitchFamily="34" charset="0"/>
              </a:rPr>
              <a:t>.</a:t>
            </a:r>
          </a:p>
        </p:txBody>
      </p:sp>
    </p:spTree>
    <p:extLst>
      <p:ext uri="{BB962C8B-B14F-4D97-AF65-F5344CB8AC3E}">
        <p14:creationId xmlns:p14="http://schemas.microsoft.com/office/powerpoint/2010/main" val="3088580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4" end="4"/>
                                            </p:txEl>
                                          </p:spTgt>
                                        </p:tgtEl>
                                        <p:attrNameLst>
                                          <p:attrName>style.visibility</p:attrName>
                                        </p:attrNameLst>
                                      </p:cBhvr>
                                      <p:to>
                                        <p:strVal val="visible"/>
                                      </p:to>
                                    </p:set>
                                    <p:animEffect transition="in" filter="fade">
                                      <p:cBhvr>
                                        <p:cTn id="14" dur="1000"/>
                                        <p:tgtEl>
                                          <p:spTgt spid="5">
                                            <p:txEl>
                                              <p:pRg st="4" end="4"/>
                                            </p:txEl>
                                          </p:spTgt>
                                        </p:tgtEl>
                                      </p:cBhvr>
                                    </p:animEffect>
                                    <p:anim calcmode="lin" valueType="num">
                                      <p:cBhvr>
                                        <p:cTn id="15"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animEffect transition="in" filter="fade">
                                      <p:cBhvr>
                                        <p:cTn id="21" dur="1000"/>
                                        <p:tgtEl>
                                          <p:spTgt spid="5">
                                            <p:txEl>
                                              <p:pRg st="8" end="8"/>
                                            </p:txEl>
                                          </p:spTgt>
                                        </p:tgtEl>
                                      </p:cBhvr>
                                    </p:animEffect>
                                    <p:anim calcmode="lin" valueType="num">
                                      <p:cBhvr>
                                        <p:cTn id="22"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A60DC5-8D11-9CBF-7A06-284F0F4920B3}"/>
              </a:ext>
            </a:extLst>
          </p:cNvPr>
          <p:cNvSpPr txBox="1"/>
          <p:nvPr/>
        </p:nvSpPr>
        <p:spPr>
          <a:xfrm>
            <a:off x="3261665" y="229930"/>
            <a:ext cx="6094206" cy="584775"/>
          </a:xfrm>
          <a:prstGeom prst="rect">
            <a:avLst/>
          </a:prstGeom>
          <a:noFill/>
        </p:spPr>
        <p:txBody>
          <a:bodyPr wrap="square">
            <a:spAutoFit/>
          </a:bodyPr>
          <a:lstStyle/>
          <a:p>
            <a:pPr algn="ctr"/>
            <a:r>
              <a:rPr lang="en-US" sz="3200" b="1" dirty="0" smtClean="0">
                <a:solidFill>
                  <a:srgbClr val="FFC000"/>
                </a:solidFill>
                <a:latin typeface="Arial" panose="020B0604020202020204" pitchFamily="34" charset="0"/>
              </a:rPr>
              <a:t>Exercise:</a:t>
            </a:r>
            <a:endParaRPr lang="en-ZA" sz="3200" dirty="0">
              <a:solidFill>
                <a:srgbClr val="FFC000"/>
              </a:solidFill>
            </a:endParaRPr>
          </a:p>
        </p:txBody>
      </p:sp>
      <p:sp>
        <p:nvSpPr>
          <p:cNvPr id="5" name="TextBox 4">
            <a:extLst>
              <a:ext uri="{FF2B5EF4-FFF2-40B4-BE49-F238E27FC236}">
                <a16:creationId xmlns:a16="http://schemas.microsoft.com/office/drawing/2014/main" id="{6E3DF567-2013-609C-97A7-CB0D33240DDD}"/>
              </a:ext>
            </a:extLst>
          </p:cNvPr>
          <p:cNvSpPr txBox="1"/>
          <p:nvPr/>
        </p:nvSpPr>
        <p:spPr>
          <a:xfrm>
            <a:off x="697116" y="1371628"/>
            <a:ext cx="11089953" cy="4001095"/>
          </a:xfrm>
          <a:prstGeom prst="rect">
            <a:avLst/>
          </a:prstGeom>
          <a:noFill/>
        </p:spPr>
        <p:txBody>
          <a:bodyPr wrap="square">
            <a:spAutoFit/>
          </a:bodyPr>
          <a:lstStyle/>
          <a:p>
            <a:pPr marL="342900" indent="-342900" algn="just">
              <a:buFont typeface="Wingdings" panose="05000000000000000000" pitchFamily="2" charset="2"/>
              <a:buChar char="ü"/>
            </a:pPr>
            <a:r>
              <a:rPr lang="en-US" sz="2400" dirty="0" smtClean="0">
                <a:solidFill>
                  <a:schemeClr val="bg1"/>
                </a:solidFill>
                <a:latin typeface="Arial" panose="020B0604020202020204" pitchFamily="34" charset="0"/>
              </a:rPr>
              <a:t>Use the addendum provided, demonstrate the usage of:</a:t>
            </a:r>
          </a:p>
          <a:p>
            <a:pPr marL="342900" indent="-342900" algn="just">
              <a:buFont typeface="Wingdings" panose="05000000000000000000" pitchFamily="2" charset="2"/>
              <a:buChar char="ü"/>
            </a:pPr>
            <a:endParaRPr lang="en-US" sz="2400" dirty="0" smtClean="0">
              <a:solidFill>
                <a:schemeClr val="bg1"/>
              </a:solidFill>
              <a:latin typeface="Arial" panose="020B0604020202020204" pitchFamily="34" charset="0"/>
            </a:endParaRPr>
          </a:p>
          <a:p>
            <a:pPr marL="342900" indent="-342900" algn="just">
              <a:buFont typeface="Wingdings" panose="05000000000000000000" pitchFamily="2" charset="2"/>
              <a:buChar char="ü"/>
            </a:pPr>
            <a:endParaRPr lang="en-US" sz="2400" dirty="0">
              <a:solidFill>
                <a:schemeClr val="bg1"/>
              </a:solidFill>
              <a:latin typeface="Arial" panose="020B0604020202020204" pitchFamily="34" charset="0"/>
            </a:endParaRPr>
          </a:p>
          <a:p>
            <a:pPr marL="971550" lvl="1" indent="-514350" algn="just">
              <a:buFont typeface="+mj-lt"/>
              <a:buAutoNum type="romanLcPeriod"/>
            </a:pPr>
            <a:r>
              <a:rPr lang="en-US" sz="2400" dirty="0" smtClean="0">
                <a:solidFill>
                  <a:schemeClr val="bg1"/>
                </a:solidFill>
                <a:latin typeface="Arial" panose="020B0604020202020204" pitchFamily="34" charset="0"/>
              </a:rPr>
              <a:t>prompt()</a:t>
            </a:r>
          </a:p>
          <a:p>
            <a:pPr marL="971550" lvl="1" indent="-514350" algn="just">
              <a:buFont typeface="+mj-lt"/>
              <a:buAutoNum type="romanLcPeriod"/>
            </a:pPr>
            <a:endParaRPr lang="en-US" sz="2400" dirty="0">
              <a:solidFill>
                <a:schemeClr val="bg1"/>
              </a:solidFill>
              <a:latin typeface="Arial" panose="020B0604020202020204" pitchFamily="34" charset="0"/>
            </a:endParaRPr>
          </a:p>
          <a:p>
            <a:pPr marL="971550" lvl="1" indent="-514350" algn="just">
              <a:buFont typeface="+mj-lt"/>
              <a:buAutoNum type="romanLcPeriod"/>
            </a:pPr>
            <a:r>
              <a:rPr lang="en-US" sz="2400" dirty="0" smtClean="0">
                <a:solidFill>
                  <a:schemeClr val="bg1"/>
                </a:solidFill>
                <a:latin typeface="Arial" panose="020B0604020202020204" pitchFamily="34" charset="0"/>
              </a:rPr>
              <a:t>console.</a:t>
            </a:r>
            <a:r>
              <a:rPr lang="en-US" sz="2200" dirty="0" smtClean="0">
                <a:solidFill>
                  <a:schemeClr val="bg1"/>
                </a:solidFill>
                <a:latin typeface="Arial" panose="020B0604020202020204" pitchFamily="34" charset="0"/>
              </a:rPr>
              <a:t>log()</a:t>
            </a:r>
          </a:p>
          <a:p>
            <a:pPr marL="971550" lvl="1" indent="-514350" algn="just">
              <a:buFont typeface="+mj-lt"/>
              <a:buAutoNum type="romanLcPeriod"/>
            </a:pPr>
            <a:endParaRPr lang="en-US" sz="2200" dirty="0">
              <a:solidFill>
                <a:schemeClr val="bg1"/>
              </a:solidFill>
              <a:latin typeface="Arial" panose="020B0604020202020204" pitchFamily="34" charset="0"/>
            </a:endParaRPr>
          </a:p>
          <a:p>
            <a:pPr marL="971550" lvl="1" indent="-514350" algn="just">
              <a:buFont typeface="+mj-lt"/>
              <a:buAutoNum type="romanLcPeriod"/>
            </a:pPr>
            <a:r>
              <a:rPr lang="en-US" sz="2200" dirty="0" smtClean="0">
                <a:solidFill>
                  <a:schemeClr val="bg1"/>
                </a:solidFill>
                <a:latin typeface="Arial" panose="020B0604020202020204" pitchFamily="34" charset="0"/>
              </a:rPr>
              <a:t>document.write()</a:t>
            </a:r>
          </a:p>
          <a:p>
            <a:pPr marL="971550" lvl="1" indent="-514350" algn="just">
              <a:buFont typeface="+mj-lt"/>
              <a:buAutoNum type="romanLcPeriod"/>
            </a:pPr>
            <a:endParaRPr lang="en-US" sz="2200" dirty="0">
              <a:solidFill>
                <a:schemeClr val="bg1"/>
              </a:solidFill>
              <a:latin typeface="Arial" panose="020B0604020202020204" pitchFamily="34" charset="0"/>
            </a:endParaRPr>
          </a:p>
          <a:p>
            <a:pPr marL="971550" lvl="1" indent="-514350" algn="just">
              <a:buFont typeface="+mj-lt"/>
              <a:buAutoNum type="romanLcPeriod"/>
            </a:pPr>
            <a:r>
              <a:rPr lang="en-US" sz="2200" dirty="0" smtClean="0">
                <a:solidFill>
                  <a:schemeClr val="bg1"/>
                </a:solidFill>
                <a:latin typeface="Arial" panose="020B0604020202020204" pitchFamily="34" charset="0"/>
              </a:rPr>
              <a:t>alert()</a:t>
            </a:r>
            <a:endParaRPr lang="en-US" sz="2400" dirty="0">
              <a:solidFill>
                <a:schemeClr val="bg1"/>
              </a:solidFill>
              <a:latin typeface="Arial" panose="020B0604020202020204" pitchFamily="34" charset="0"/>
            </a:endParaRPr>
          </a:p>
          <a:p>
            <a:pPr marL="971550" lvl="1" indent="-514350" algn="just">
              <a:buFont typeface="+mj-lt"/>
              <a:buAutoNum type="romanLcPeriod"/>
            </a:pPr>
            <a:endParaRPr lang="en-US" sz="2200" dirty="0">
              <a:solidFill>
                <a:schemeClr val="bg1"/>
              </a:solidFill>
              <a:latin typeface="Arial" panose="020B0604020202020204" pitchFamily="34" charset="0"/>
            </a:endParaRPr>
          </a:p>
        </p:txBody>
      </p:sp>
    </p:spTree>
    <p:extLst>
      <p:ext uri="{BB962C8B-B14F-4D97-AF65-F5344CB8AC3E}">
        <p14:creationId xmlns:p14="http://schemas.microsoft.com/office/powerpoint/2010/main" val="3521018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3" end="3"/>
                                            </p:txEl>
                                          </p:spTgt>
                                        </p:tgtEl>
                                        <p:attrNameLst>
                                          <p:attrName>style.visibility</p:attrName>
                                        </p:attrNameLst>
                                      </p:cBhvr>
                                      <p:to>
                                        <p:strVal val="visible"/>
                                      </p:to>
                                    </p:set>
                                    <p:animEffect transition="in" filter="fade">
                                      <p:cBhvr>
                                        <p:cTn id="14" dur="1000"/>
                                        <p:tgtEl>
                                          <p:spTgt spid="5">
                                            <p:txEl>
                                              <p:pRg st="3" end="3"/>
                                            </p:txEl>
                                          </p:spTgt>
                                        </p:tgtEl>
                                      </p:cBhvr>
                                    </p:animEffect>
                                    <p:anim calcmode="lin" valueType="num">
                                      <p:cBhvr>
                                        <p:cTn id="1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fade">
                                      <p:cBhvr>
                                        <p:cTn id="21" dur="1000"/>
                                        <p:tgtEl>
                                          <p:spTgt spid="5">
                                            <p:txEl>
                                              <p:pRg st="5" end="5"/>
                                            </p:txEl>
                                          </p:spTgt>
                                        </p:tgtEl>
                                      </p:cBhvr>
                                    </p:animEffect>
                                    <p:anim calcmode="lin" valueType="num">
                                      <p:cBhvr>
                                        <p:cTn id="22"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Effect transition="in" filter="fade">
                                      <p:cBhvr>
                                        <p:cTn id="28" dur="1000"/>
                                        <p:tgtEl>
                                          <p:spTgt spid="5">
                                            <p:txEl>
                                              <p:pRg st="7" end="7"/>
                                            </p:txEl>
                                          </p:spTgt>
                                        </p:tgtEl>
                                      </p:cBhvr>
                                    </p:animEffect>
                                    <p:anim calcmode="lin" valueType="num">
                                      <p:cBhvr>
                                        <p:cTn id="29"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animEffect transition="in" filter="fade">
                                      <p:cBhvr>
                                        <p:cTn id="35" dur="1000"/>
                                        <p:tgtEl>
                                          <p:spTgt spid="5">
                                            <p:txEl>
                                              <p:pRg st="9" end="9"/>
                                            </p:txEl>
                                          </p:spTgt>
                                        </p:tgtEl>
                                      </p:cBhvr>
                                    </p:animEffect>
                                    <p:anim calcmode="lin" valueType="num">
                                      <p:cBhvr>
                                        <p:cTn id="36"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el 1"/>
          <p:cNvSpPr>
            <a:spLocks noGrp="1"/>
          </p:cNvSpPr>
          <p:nvPr>
            <p:ph type="title"/>
          </p:nvPr>
        </p:nvSpPr>
        <p:spPr>
          <a:xfrm>
            <a:off x="2292135" y="1700657"/>
            <a:ext cx="7886700" cy="994172"/>
          </a:xfrm>
          <a:noFill/>
        </p:spPr>
        <p:txBody>
          <a:bodyPr>
            <a:normAutofit/>
          </a:bodyPr>
          <a:lstStyle/>
          <a:p>
            <a:pPr algn="ctr"/>
            <a:r>
              <a:rPr lang="en-ZA" sz="3000" dirty="0"/>
              <a:t>Thank You!</a:t>
            </a:r>
            <a:endParaRPr lang="en-US" sz="3000" dirty="0"/>
          </a:p>
        </p:txBody>
      </p:sp>
      <p:sp>
        <p:nvSpPr>
          <p:cNvPr id="28" name="Rectangle 27"/>
          <p:cNvSpPr/>
          <p:nvPr/>
        </p:nvSpPr>
        <p:spPr>
          <a:xfrm>
            <a:off x="1524000" y="5153206"/>
            <a:ext cx="4929996" cy="6340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29" name="Freeform 28"/>
          <p:cNvSpPr/>
          <p:nvPr/>
        </p:nvSpPr>
        <p:spPr>
          <a:xfrm>
            <a:off x="6453997" y="4570922"/>
            <a:ext cx="4231257" cy="1216325"/>
          </a:xfrm>
          <a:custGeom>
            <a:avLst/>
            <a:gdLst>
              <a:gd name="connsiteX0" fmla="*/ 0 w 5641676"/>
              <a:gd name="connsiteY0" fmla="*/ 776378 h 1656272"/>
              <a:gd name="connsiteX1" fmla="*/ 724619 w 5641676"/>
              <a:gd name="connsiteY1" fmla="*/ 0 h 1656272"/>
              <a:gd name="connsiteX2" fmla="*/ 5641676 w 5641676"/>
              <a:gd name="connsiteY2" fmla="*/ 0 h 1656272"/>
              <a:gd name="connsiteX3" fmla="*/ 5641676 w 5641676"/>
              <a:gd name="connsiteY3" fmla="*/ 1293963 h 1656272"/>
              <a:gd name="connsiteX4" fmla="*/ 4899804 w 5641676"/>
              <a:gd name="connsiteY4" fmla="*/ 1293963 h 1656272"/>
              <a:gd name="connsiteX5" fmla="*/ 0 w 5641676"/>
              <a:gd name="connsiteY5" fmla="*/ 1656272 h 1656272"/>
              <a:gd name="connsiteX6" fmla="*/ 0 w 5641676"/>
              <a:gd name="connsiteY6" fmla="*/ 776378 h 1656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41676" h="1656272">
                <a:moveTo>
                  <a:pt x="0" y="776378"/>
                </a:moveTo>
                <a:lnTo>
                  <a:pt x="724619" y="0"/>
                </a:lnTo>
                <a:lnTo>
                  <a:pt x="5641676" y="0"/>
                </a:lnTo>
                <a:lnTo>
                  <a:pt x="5641676" y="1293963"/>
                </a:lnTo>
                <a:lnTo>
                  <a:pt x="4899804" y="1293963"/>
                </a:lnTo>
                <a:lnTo>
                  <a:pt x="0" y="1656272"/>
                </a:lnTo>
                <a:lnTo>
                  <a:pt x="0" y="776378"/>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pic>
        <p:nvPicPr>
          <p:cNvPr id="30" name="Picture 29"/>
          <p:cNvPicPr>
            <a:picLocks noChangeAspect="1"/>
          </p:cNvPicPr>
          <p:nvPr/>
        </p:nvPicPr>
        <p:blipFill>
          <a:blip r:embed="rId3"/>
          <a:stretch>
            <a:fillRect/>
          </a:stretch>
        </p:blipFill>
        <p:spPr>
          <a:xfrm>
            <a:off x="8137727" y="4624520"/>
            <a:ext cx="303750" cy="303750"/>
          </a:xfrm>
          <a:prstGeom prst="rect">
            <a:avLst/>
          </a:prstGeom>
        </p:spPr>
      </p:pic>
      <p:pic>
        <p:nvPicPr>
          <p:cNvPr id="31" name="Picture 30"/>
          <p:cNvPicPr>
            <a:picLocks noChangeAspect="1"/>
          </p:cNvPicPr>
          <p:nvPr/>
        </p:nvPicPr>
        <p:blipFill>
          <a:blip r:embed="rId4"/>
          <a:stretch>
            <a:fillRect/>
          </a:stretch>
        </p:blipFill>
        <p:spPr>
          <a:xfrm>
            <a:off x="8137727" y="4979113"/>
            <a:ext cx="303750" cy="303750"/>
          </a:xfrm>
          <a:prstGeom prst="rect">
            <a:avLst/>
          </a:prstGeom>
        </p:spPr>
      </p:pic>
      <p:pic>
        <p:nvPicPr>
          <p:cNvPr id="32" name="Picture 31"/>
          <p:cNvPicPr>
            <a:picLocks noChangeAspect="1"/>
          </p:cNvPicPr>
          <p:nvPr/>
        </p:nvPicPr>
        <p:blipFill>
          <a:blip r:embed="rId5"/>
          <a:stretch>
            <a:fillRect/>
          </a:stretch>
        </p:blipFill>
        <p:spPr>
          <a:xfrm>
            <a:off x="8137727" y="5326393"/>
            <a:ext cx="303750" cy="295313"/>
          </a:xfrm>
          <a:prstGeom prst="rect">
            <a:avLst/>
          </a:prstGeom>
        </p:spPr>
      </p:pic>
      <p:pic>
        <p:nvPicPr>
          <p:cNvPr id="33" name="Picture 32"/>
          <p:cNvPicPr>
            <a:picLocks noChangeAspect="1"/>
          </p:cNvPicPr>
          <p:nvPr/>
        </p:nvPicPr>
        <p:blipFill>
          <a:blip r:embed="rId6"/>
          <a:stretch>
            <a:fillRect/>
          </a:stretch>
        </p:blipFill>
        <p:spPr>
          <a:xfrm>
            <a:off x="6948847" y="4686914"/>
            <a:ext cx="885938" cy="877500"/>
          </a:xfrm>
          <a:prstGeom prst="rect">
            <a:avLst/>
          </a:prstGeom>
        </p:spPr>
      </p:pic>
      <p:sp>
        <p:nvSpPr>
          <p:cNvPr id="34" name="TextBox 33"/>
          <p:cNvSpPr txBox="1"/>
          <p:nvPr/>
        </p:nvSpPr>
        <p:spPr>
          <a:xfrm>
            <a:off x="2152651" y="5358017"/>
            <a:ext cx="1845377" cy="253916"/>
          </a:xfrm>
          <a:prstGeom prst="rect">
            <a:avLst/>
          </a:prstGeom>
          <a:noFill/>
        </p:spPr>
        <p:txBody>
          <a:bodyPr wrap="none" rtlCol="0">
            <a:spAutoFit/>
          </a:bodyPr>
          <a:lstStyle/>
          <a:p>
            <a:r>
              <a:rPr lang="en-ZA" sz="1050" dirty="0">
                <a:latin typeface="AvantGarde Bk BT" panose="020B0402020202020204" pitchFamily="34" charset="0"/>
              </a:rPr>
              <a:t>info@belgiumcampus.ac.za</a:t>
            </a:r>
            <a:endParaRPr lang="en-GB" sz="1050" dirty="0">
              <a:latin typeface="AvantGarde Bk BT" panose="020B0402020202020204" pitchFamily="34" charset="0"/>
            </a:endParaRPr>
          </a:p>
        </p:txBody>
      </p:sp>
      <p:sp>
        <p:nvSpPr>
          <p:cNvPr id="35" name="TextBox 34"/>
          <p:cNvSpPr txBox="1"/>
          <p:nvPr/>
        </p:nvSpPr>
        <p:spPr>
          <a:xfrm>
            <a:off x="4549229" y="5358017"/>
            <a:ext cx="1242648" cy="253916"/>
          </a:xfrm>
          <a:prstGeom prst="rect">
            <a:avLst/>
          </a:prstGeom>
          <a:noFill/>
        </p:spPr>
        <p:txBody>
          <a:bodyPr wrap="none" rtlCol="0">
            <a:spAutoFit/>
          </a:bodyPr>
          <a:lstStyle/>
          <a:p>
            <a:r>
              <a:rPr lang="en-ZA" sz="1050" dirty="0">
                <a:latin typeface="AvantGarde Bk BT" panose="020B0402020202020204" pitchFamily="34" charset="0"/>
              </a:rPr>
              <a:t>+27 10 593 53 68</a:t>
            </a:r>
            <a:endParaRPr lang="en-GB" sz="1050" dirty="0">
              <a:latin typeface="AvantGarde Bk BT" panose="020B0402020202020204" pitchFamily="34" charset="0"/>
            </a:endParaRPr>
          </a:p>
        </p:txBody>
      </p:sp>
      <p:sp>
        <p:nvSpPr>
          <p:cNvPr id="36" name="TextBox 35"/>
          <p:cNvSpPr txBox="1"/>
          <p:nvPr/>
        </p:nvSpPr>
        <p:spPr>
          <a:xfrm>
            <a:off x="8506007" y="4624520"/>
            <a:ext cx="1348446" cy="253916"/>
          </a:xfrm>
          <a:prstGeom prst="rect">
            <a:avLst/>
          </a:prstGeom>
          <a:noFill/>
        </p:spPr>
        <p:txBody>
          <a:bodyPr wrap="none" rtlCol="0">
            <a:spAutoFit/>
          </a:bodyPr>
          <a:lstStyle/>
          <a:p>
            <a:r>
              <a:rPr lang="en-ZA" sz="1050" dirty="0">
                <a:latin typeface="AvantGarde Bk BT" panose="020B0402020202020204" pitchFamily="34" charset="0"/>
              </a:rPr>
              <a:t>/</a:t>
            </a:r>
            <a:r>
              <a:rPr lang="en-ZA" sz="1050" dirty="0" err="1">
                <a:latin typeface="AvantGarde Bk BT" panose="020B0402020202020204" pitchFamily="34" charset="0"/>
              </a:rPr>
              <a:t>belgiumcampusSA</a:t>
            </a:r>
            <a:endParaRPr lang="en-GB" sz="1050" dirty="0">
              <a:latin typeface="AvantGarde Bk BT" panose="020B0402020202020204" pitchFamily="34" charset="0"/>
            </a:endParaRPr>
          </a:p>
        </p:txBody>
      </p:sp>
      <p:sp>
        <p:nvSpPr>
          <p:cNvPr id="37" name="TextBox 36"/>
          <p:cNvSpPr txBox="1"/>
          <p:nvPr/>
        </p:nvSpPr>
        <p:spPr>
          <a:xfrm>
            <a:off x="8506008" y="5015571"/>
            <a:ext cx="1289135" cy="253916"/>
          </a:xfrm>
          <a:prstGeom prst="rect">
            <a:avLst/>
          </a:prstGeom>
          <a:noFill/>
        </p:spPr>
        <p:txBody>
          <a:bodyPr wrap="none" rtlCol="0">
            <a:spAutoFit/>
          </a:bodyPr>
          <a:lstStyle/>
          <a:p>
            <a:r>
              <a:rPr lang="en-ZA" sz="1050" dirty="0">
                <a:latin typeface="AvantGarde Bk BT" panose="020B0402020202020204" pitchFamily="34" charset="0"/>
              </a:rPr>
              <a:t>#Belgium Campus</a:t>
            </a:r>
            <a:endParaRPr lang="en-GB" sz="1050" dirty="0">
              <a:latin typeface="AvantGarde Bk BT" panose="020B0402020202020204" pitchFamily="34" charset="0"/>
            </a:endParaRPr>
          </a:p>
        </p:txBody>
      </p:sp>
      <p:sp>
        <p:nvSpPr>
          <p:cNvPr id="38" name="TextBox 37"/>
          <p:cNvSpPr txBox="1"/>
          <p:nvPr/>
        </p:nvSpPr>
        <p:spPr>
          <a:xfrm>
            <a:off x="8506007" y="5354808"/>
            <a:ext cx="1168910" cy="253916"/>
          </a:xfrm>
          <a:prstGeom prst="rect">
            <a:avLst/>
          </a:prstGeom>
          <a:noFill/>
        </p:spPr>
        <p:txBody>
          <a:bodyPr wrap="none" rtlCol="0">
            <a:spAutoFit/>
          </a:bodyPr>
          <a:lstStyle/>
          <a:p>
            <a:r>
              <a:rPr lang="en-ZA" sz="1050" dirty="0">
                <a:latin typeface="AvantGarde Bk BT" panose="020B0402020202020204" pitchFamily="34" charset="0"/>
              </a:rPr>
              <a:t>/</a:t>
            </a:r>
            <a:r>
              <a:rPr lang="en-ZA" sz="1050" dirty="0" err="1">
                <a:latin typeface="AvantGarde Bk BT" panose="020B0402020202020204" pitchFamily="34" charset="0"/>
              </a:rPr>
              <a:t>belgiumcampus</a:t>
            </a:r>
            <a:endParaRPr lang="en-GB" sz="1050" dirty="0">
              <a:latin typeface="AvantGarde Bk BT" panose="020B0402020202020204" pitchFamily="34" charset="0"/>
            </a:endParaRPr>
          </a:p>
        </p:txBody>
      </p:sp>
      <p:sp>
        <p:nvSpPr>
          <p:cNvPr id="14" name="Titel 1"/>
          <p:cNvSpPr txBox="1">
            <a:spLocks/>
          </p:cNvSpPr>
          <p:nvPr/>
        </p:nvSpPr>
        <p:spPr>
          <a:xfrm>
            <a:off x="2328542" y="2929845"/>
            <a:ext cx="7886700" cy="994172"/>
          </a:xfrm>
          <a:prstGeom prst="rect">
            <a:avLst/>
          </a:prstGeom>
          <a:noFill/>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Bebas Neue Bold" panose="020B0606020202050201" pitchFamily="34" charset="0"/>
                <a:ea typeface="+mj-ea"/>
                <a:cs typeface="+mj-cs"/>
              </a:defRPr>
            </a:lvl1pPr>
          </a:lstStyle>
          <a:p>
            <a:pPr algn="ctr"/>
            <a:r>
              <a:rPr lang="en-ZA" sz="4500" i="1" dirty="0"/>
              <a:t>The End</a:t>
            </a:r>
            <a:endParaRPr lang="en-US" sz="4500" i="1" dirty="0"/>
          </a:p>
        </p:txBody>
      </p:sp>
    </p:spTree>
    <p:extLst>
      <p:ext uri="{BB962C8B-B14F-4D97-AF65-F5344CB8AC3E}">
        <p14:creationId xmlns:p14="http://schemas.microsoft.com/office/powerpoint/2010/main" val="381704539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2188" y="1494681"/>
            <a:ext cx="4240532" cy="4240532"/>
          </a:xfrm>
          <a:prstGeom prst="rect">
            <a:avLst/>
          </a:prstGeom>
        </p:spPr>
      </p:pic>
      <p:sp>
        <p:nvSpPr>
          <p:cNvPr id="6" name="Rectangle 5"/>
          <p:cNvSpPr/>
          <p:nvPr/>
        </p:nvSpPr>
        <p:spPr>
          <a:xfrm>
            <a:off x="582928" y="501254"/>
            <a:ext cx="6896101" cy="584775"/>
          </a:xfrm>
          <a:prstGeom prst="rect">
            <a:avLst/>
          </a:prstGeom>
        </p:spPr>
        <p:txBody>
          <a:bodyPr wrap="square">
            <a:spAutoFit/>
          </a:bodyPr>
          <a:lstStyle/>
          <a:p>
            <a:r>
              <a:rPr lang="en-ZA" sz="3200" dirty="0">
                <a:solidFill>
                  <a:schemeClr val="bg1"/>
                </a:solidFill>
              </a:rPr>
              <a:t>Making Stuff Happen!!!</a:t>
            </a:r>
          </a:p>
        </p:txBody>
      </p:sp>
      <p:sp>
        <p:nvSpPr>
          <p:cNvPr id="2" name="Rectangle 1"/>
          <p:cNvSpPr/>
          <p:nvPr/>
        </p:nvSpPr>
        <p:spPr>
          <a:xfrm>
            <a:off x="7479029" y="3245615"/>
            <a:ext cx="877163" cy="369332"/>
          </a:xfrm>
          <a:prstGeom prst="rect">
            <a:avLst/>
          </a:prstGeom>
        </p:spPr>
        <p:txBody>
          <a:bodyPr wrap="none">
            <a:spAutoFit/>
          </a:bodyPr>
          <a:lstStyle/>
          <a:p>
            <a:r>
              <a:rPr lang="en-US" dirty="0">
                <a:solidFill>
                  <a:srgbClr val="FFC000"/>
                </a:solidFill>
                <a:latin typeface="AvantGarde Bk BT"/>
              </a:rPr>
              <a:t>DEMO</a:t>
            </a:r>
            <a:endParaRPr lang="en-ZA" dirty="0">
              <a:solidFill>
                <a:srgbClr val="FFC000"/>
              </a:solidFill>
            </a:endParaRPr>
          </a:p>
        </p:txBody>
      </p:sp>
    </p:spTree>
    <p:extLst>
      <p:ext uri="{BB962C8B-B14F-4D97-AF65-F5344CB8AC3E}">
        <p14:creationId xmlns:p14="http://schemas.microsoft.com/office/powerpoint/2010/main" val="945021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47">
            <a:extLst>
              <a:ext uri="{FF2B5EF4-FFF2-40B4-BE49-F238E27FC236}">
                <a16:creationId xmlns:a16="http://schemas.microsoft.com/office/drawing/2014/main" id="{3D50839F-9662-074C-B119-94DD99C1D32F}"/>
              </a:ext>
            </a:extLst>
          </p:cNvPr>
          <p:cNvSpPr/>
          <p:nvPr/>
        </p:nvSpPr>
        <p:spPr>
          <a:xfrm rot="10800000">
            <a:off x="-42053" y="1"/>
            <a:ext cx="338751" cy="6858000"/>
          </a:xfrm>
          <a:custGeom>
            <a:avLst/>
            <a:gdLst>
              <a:gd name="connsiteX0" fmla="*/ 1703090 w 1788856"/>
              <a:gd name="connsiteY0" fmla="*/ 0 h 6858000"/>
              <a:gd name="connsiteX1" fmla="*/ 1788856 w 1788856"/>
              <a:gd name="connsiteY1" fmla="*/ 0 h 6858000"/>
              <a:gd name="connsiteX2" fmla="*/ 1788856 w 1788856"/>
              <a:gd name="connsiteY2" fmla="*/ 6858000 h 6858000"/>
              <a:gd name="connsiteX3" fmla="*/ 0 w 1788856"/>
              <a:gd name="connsiteY3" fmla="*/ 6858000 h 6858000"/>
              <a:gd name="connsiteX4" fmla="*/ 1703090 w 178885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856" h="6858000">
                <a:moveTo>
                  <a:pt x="1703090" y="0"/>
                </a:moveTo>
                <a:lnTo>
                  <a:pt x="1788856" y="0"/>
                </a:lnTo>
                <a:lnTo>
                  <a:pt x="1788856" y="6858000"/>
                </a:lnTo>
                <a:lnTo>
                  <a:pt x="0" y="6858000"/>
                </a:lnTo>
                <a:lnTo>
                  <a:pt x="170309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ZA"/>
          </a:p>
        </p:txBody>
      </p:sp>
      <p:sp>
        <p:nvSpPr>
          <p:cNvPr id="16" name="TextBox 15">
            <a:extLst>
              <a:ext uri="{FF2B5EF4-FFF2-40B4-BE49-F238E27FC236}">
                <a16:creationId xmlns:a16="http://schemas.microsoft.com/office/drawing/2014/main" id="{7A0AF381-6E7F-2541-B10E-F49191E8F122}"/>
              </a:ext>
            </a:extLst>
          </p:cNvPr>
          <p:cNvSpPr txBox="1"/>
          <p:nvPr/>
        </p:nvSpPr>
        <p:spPr>
          <a:xfrm>
            <a:off x="3657062" y="120710"/>
            <a:ext cx="5113813" cy="687327"/>
          </a:xfrm>
          <a:prstGeom prst="rect">
            <a:avLst/>
          </a:prstGeom>
          <a:noFill/>
          <a:ln w="19050">
            <a:noFill/>
          </a:ln>
        </p:spPr>
        <p:txBody>
          <a:bodyPr wrap="square" tIns="36000" bIns="0" rtlCol="0" anchor="b" anchorCtr="0">
            <a:normAutofit/>
          </a:bodyPr>
          <a:lstStyle/>
          <a:p>
            <a:pPr algn="ctr" fontAlgn="base"/>
            <a:r>
              <a:rPr lang="en-ZA" sz="3200" dirty="0">
                <a:solidFill>
                  <a:srgbClr val="FFC000"/>
                </a:solidFill>
              </a:rPr>
              <a:t>Loading Basic HTML</a:t>
            </a:r>
          </a:p>
        </p:txBody>
      </p:sp>
      <p:pic>
        <p:nvPicPr>
          <p:cNvPr id="26" name="Picture 25">
            <a:extLst>
              <a:ext uri="{FF2B5EF4-FFF2-40B4-BE49-F238E27FC236}">
                <a16:creationId xmlns:a16="http://schemas.microsoft.com/office/drawing/2014/main" id="{07F5F365-33FA-4DDA-B511-BFB648F894F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4430" y="6357977"/>
            <a:ext cx="689748" cy="432000"/>
          </a:xfrm>
          <a:prstGeom prst="rect">
            <a:avLst/>
          </a:prstGeom>
        </p:spPr>
      </p:pic>
      <p:sp>
        <p:nvSpPr>
          <p:cNvPr id="19" name="Google Shape;188;p26"/>
          <p:cNvSpPr txBox="1">
            <a:spLocks/>
          </p:cNvSpPr>
          <p:nvPr/>
        </p:nvSpPr>
        <p:spPr>
          <a:xfrm>
            <a:off x="754178" y="1281270"/>
            <a:ext cx="10249102" cy="1691403"/>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1800" dirty="0">
                <a:solidFill>
                  <a:schemeClr val="bg1"/>
                </a:solidFill>
                <a:latin typeface="AvantGarde Bk BT"/>
              </a:rPr>
              <a:t>Create a folder on desktop: </a:t>
            </a:r>
            <a:r>
              <a:rPr lang="en-US" sz="1800" i="1" dirty="0">
                <a:solidFill>
                  <a:srgbClr val="FFC000"/>
                </a:solidFill>
                <a:latin typeface="AvantGarde Bk BT"/>
              </a:rPr>
              <a:t>firstprogram</a:t>
            </a:r>
          </a:p>
          <a:p>
            <a:pPr>
              <a:buFont typeface="Wingdings" panose="05000000000000000000" pitchFamily="2" charset="2"/>
              <a:buChar char="§"/>
            </a:pPr>
            <a:r>
              <a:rPr lang="en-US" sz="1800" dirty="0">
                <a:solidFill>
                  <a:schemeClr val="bg1"/>
                </a:solidFill>
                <a:latin typeface="AvantGarde Bk BT"/>
              </a:rPr>
              <a:t>Open VS Code; Navigate to folder, and open in VS Code</a:t>
            </a:r>
          </a:p>
          <a:p>
            <a:pPr>
              <a:buFont typeface="Wingdings" panose="05000000000000000000" pitchFamily="2" charset="2"/>
              <a:buChar char="§"/>
            </a:pPr>
            <a:r>
              <a:rPr lang="en-US" sz="1800" dirty="0">
                <a:solidFill>
                  <a:schemeClr val="bg1"/>
                </a:solidFill>
                <a:latin typeface="AvantGarde Bk BT"/>
              </a:rPr>
              <a:t>Create </a:t>
            </a:r>
            <a:r>
              <a:rPr lang="en-US" sz="1800" i="1" dirty="0">
                <a:solidFill>
                  <a:srgbClr val="FFC000"/>
                </a:solidFill>
                <a:latin typeface="AvantGarde Bk BT"/>
              </a:rPr>
              <a:t>index.html</a:t>
            </a:r>
            <a:r>
              <a:rPr lang="en-US" sz="1800" dirty="0">
                <a:solidFill>
                  <a:schemeClr val="bg1"/>
                </a:solidFill>
                <a:latin typeface="AvantGarde Bk BT"/>
              </a:rPr>
              <a:t> file.</a:t>
            </a:r>
          </a:p>
          <a:p>
            <a:pPr>
              <a:buFont typeface="Wingdings" panose="05000000000000000000" pitchFamily="2" charset="2"/>
              <a:buChar char="§"/>
            </a:pPr>
            <a:r>
              <a:rPr lang="en-US" sz="1800" dirty="0">
                <a:solidFill>
                  <a:schemeClr val="bg1"/>
                </a:solidFill>
                <a:latin typeface="AvantGarde Bk BT"/>
              </a:rPr>
              <a:t>On </a:t>
            </a:r>
            <a:r>
              <a:rPr lang="en-US" sz="1800" i="1" dirty="0">
                <a:solidFill>
                  <a:srgbClr val="FFC000"/>
                </a:solidFill>
                <a:latin typeface="AvantGarde Bk BT"/>
              </a:rPr>
              <a:t>index.html</a:t>
            </a:r>
            <a:r>
              <a:rPr lang="en-US" sz="1800" dirty="0">
                <a:solidFill>
                  <a:schemeClr val="bg1"/>
                </a:solidFill>
                <a:latin typeface="AvantGarde Bk BT"/>
              </a:rPr>
              <a:t>, generate HTML code by typing: </a:t>
            </a:r>
            <a:r>
              <a:rPr lang="en-US" sz="1800" dirty="0">
                <a:solidFill>
                  <a:srgbClr val="FFC000"/>
                </a:solidFill>
                <a:latin typeface="AvantGarde Bk BT"/>
              </a:rPr>
              <a:t>!+Tab key </a:t>
            </a:r>
            <a:r>
              <a:rPr lang="en-US" sz="1800" dirty="0">
                <a:solidFill>
                  <a:schemeClr val="bg1"/>
                </a:solidFill>
                <a:sym typeface="Calibri"/>
              </a:rPr>
              <a:t>(known as Emmet)</a:t>
            </a:r>
            <a:endParaRPr lang="en-US" sz="1800" b="1" i="1" dirty="0">
              <a:solidFill>
                <a:schemeClr val="bg1"/>
              </a:solidFill>
              <a:ea typeface="Calibri"/>
              <a:cs typeface="Calibri"/>
              <a:sym typeface="Calibri"/>
            </a:endParaRPr>
          </a:p>
          <a:p>
            <a:pPr>
              <a:buFont typeface="Wingdings" panose="05000000000000000000" pitchFamily="2" charset="2"/>
              <a:buChar char="§"/>
            </a:pPr>
            <a:endParaRPr lang="en-ZA" sz="1800" dirty="0">
              <a:solidFill>
                <a:srgbClr val="FFC000"/>
              </a:solidFill>
              <a:latin typeface="AvantGarde Bk BT"/>
            </a:endParaRPr>
          </a:p>
          <a:p>
            <a:pPr marL="0" indent="0">
              <a:buNone/>
            </a:pPr>
            <a:endParaRPr lang="en-US" dirty="0"/>
          </a:p>
        </p:txBody>
      </p:sp>
      <p:pic>
        <p:nvPicPr>
          <p:cNvPr id="2" name="Picture 1"/>
          <p:cNvPicPr>
            <a:picLocks noChangeAspect="1"/>
          </p:cNvPicPr>
          <p:nvPr/>
        </p:nvPicPr>
        <p:blipFill>
          <a:blip r:embed="rId4"/>
          <a:stretch>
            <a:fillRect/>
          </a:stretch>
        </p:blipFill>
        <p:spPr>
          <a:xfrm>
            <a:off x="3350895" y="3231812"/>
            <a:ext cx="8080662" cy="3260428"/>
          </a:xfrm>
          <a:prstGeom prst="rect">
            <a:avLst/>
          </a:prstGeom>
        </p:spPr>
      </p:pic>
    </p:spTree>
    <p:extLst>
      <p:ext uri="{BB962C8B-B14F-4D97-AF65-F5344CB8AC3E}">
        <p14:creationId xmlns:p14="http://schemas.microsoft.com/office/powerpoint/2010/main" val="85013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arn(inVertical)">
                                      <p:cBhvr>
                                        <p:cTn id="14" dur="1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47">
            <a:extLst>
              <a:ext uri="{FF2B5EF4-FFF2-40B4-BE49-F238E27FC236}">
                <a16:creationId xmlns:a16="http://schemas.microsoft.com/office/drawing/2014/main" id="{3D50839F-9662-074C-B119-94DD99C1D32F}"/>
              </a:ext>
            </a:extLst>
          </p:cNvPr>
          <p:cNvSpPr/>
          <p:nvPr/>
        </p:nvSpPr>
        <p:spPr>
          <a:xfrm rot="10800000">
            <a:off x="-42053" y="1"/>
            <a:ext cx="338751" cy="6858000"/>
          </a:xfrm>
          <a:custGeom>
            <a:avLst/>
            <a:gdLst>
              <a:gd name="connsiteX0" fmla="*/ 1703090 w 1788856"/>
              <a:gd name="connsiteY0" fmla="*/ 0 h 6858000"/>
              <a:gd name="connsiteX1" fmla="*/ 1788856 w 1788856"/>
              <a:gd name="connsiteY1" fmla="*/ 0 h 6858000"/>
              <a:gd name="connsiteX2" fmla="*/ 1788856 w 1788856"/>
              <a:gd name="connsiteY2" fmla="*/ 6858000 h 6858000"/>
              <a:gd name="connsiteX3" fmla="*/ 0 w 1788856"/>
              <a:gd name="connsiteY3" fmla="*/ 6858000 h 6858000"/>
              <a:gd name="connsiteX4" fmla="*/ 1703090 w 178885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856" h="6858000">
                <a:moveTo>
                  <a:pt x="1703090" y="0"/>
                </a:moveTo>
                <a:lnTo>
                  <a:pt x="1788856" y="0"/>
                </a:lnTo>
                <a:lnTo>
                  <a:pt x="1788856" y="6858000"/>
                </a:lnTo>
                <a:lnTo>
                  <a:pt x="0" y="6858000"/>
                </a:lnTo>
                <a:lnTo>
                  <a:pt x="170309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ZA"/>
          </a:p>
        </p:txBody>
      </p:sp>
      <p:sp>
        <p:nvSpPr>
          <p:cNvPr id="16" name="TextBox 15">
            <a:extLst>
              <a:ext uri="{FF2B5EF4-FFF2-40B4-BE49-F238E27FC236}">
                <a16:creationId xmlns:a16="http://schemas.microsoft.com/office/drawing/2014/main" id="{7A0AF381-6E7F-2541-B10E-F49191E8F122}"/>
              </a:ext>
            </a:extLst>
          </p:cNvPr>
          <p:cNvSpPr txBox="1"/>
          <p:nvPr/>
        </p:nvSpPr>
        <p:spPr>
          <a:xfrm>
            <a:off x="3629629" y="5440"/>
            <a:ext cx="5113813" cy="687327"/>
          </a:xfrm>
          <a:prstGeom prst="rect">
            <a:avLst/>
          </a:prstGeom>
          <a:noFill/>
          <a:ln w="19050">
            <a:noFill/>
          </a:ln>
        </p:spPr>
        <p:txBody>
          <a:bodyPr wrap="square" tIns="36000" bIns="0" rtlCol="0" anchor="b" anchorCtr="0">
            <a:normAutofit/>
          </a:bodyPr>
          <a:lstStyle/>
          <a:p>
            <a:pPr algn="ctr" fontAlgn="base"/>
            <a:r>
              <a:rPr lang="en-ZA" sz="3200" dirty="0">
                <a:solidFill>
                  <a:srgbClr val="FFC000"/>
                </a:solidFill>
              </a:rPr>
              <a:t>Loading Basic HTML and CSS</a:t>
            </a:r>
          </a:p>
        </p:txBody>
      </p:sp>
      <p:pic>
        <p:nvPicPr>
          <p:cNvPr id="26" name="Picture 25">
            <a:extLst>
              <a:ext uri="{FF2B5EF4-FFF2-40B4-BE49-F238E27FC236}">
                <a16:creationId xmlns:a16="http://schemas.microsoft.com/office/drawing/2014/main" id="{07F5F365-33FA-4DDA-B511-BFB648F894F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4430" y="6357977"/>
            <a:ext cx="689748" cy="432000"/>
          </a:xfrm>
          <a:prstGeom prst="rect">
            <a:avLst/>
          </a:prstGeom>
        </p:spPr>
      </p:pic>
      <p:sp>
        <p:nvSpPr>
          <p:cNvPr id="19" name="Google Shape;188;p26"/>
          <p:cNvSpPr txBox="1">
            <a:spLocks/>
          </p:cNvSpPr>
          <p:nvPr/>
        </p:nvSpPr>
        <p:spPr>
          <a:xfrm>
            <a:off x="754178" y="1281271"/>
            <a:ext cx="4595062" cy="50181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1800" dirty="0">
                <a:solidFill>
                  <a:schemeClr val="bg1"/>
                </a:solidFill>
                <a:latin typeface="AvantGarde Bk BT"/>
              </a:rPr>
              <a:t>Lets add an &lt;h1&gt; tag in the HTML:</a:t>
            </a:r>
            <a:endParaRPr lang="en-ZA" sz="1800" dirty="0">
              <a:solidFill>
                <a:srgbClr val="FFC000"/>
              </a:solidFill>
              <a:latin typeface="AvantGarde Bk BT"/>
            </a:endParaRPr>
          </a:p>
          <a:p>
            <a:pPr marL="0" indent="0">
              <a:buNone/>
            </a:pPr>
            <a:endParaRPr lang="en-US" dirty="0"/>
          </a:p>
        </p:txBody>
      </p:sp>
      <p:pic>
        <p:nvPicPr>
          <p:cNvPr id="3" name="Picture 2"/>
          <p:cNvPicPr>
            <a:picLocks noChangeAspect="1"/>
          </p:cNvPicPr>
          <p:nvPr/>
        </p:nvPicPr>
        <p:blipFill>
          <a:blip r:embed="rId4"/>
          <a:stretch>
            <a:fillRect/>
          </a:stretch>
        </p:blipFill>
        <p:spPr>
          <a:xfrm>
            <a:off x="4980103" y="1281271"/>
            <a:ext cx="2791238" cy="882810"/>
          </a:xfrm>
          <a:prstGeom prst="rect">
            <a:avLst/>
          </a:prstGeom>
        </p:spPr>
      </p:pic>
      <p:sp>
        <p:nvSpPr>
          <p:cNvPr id="11" name="Google Shape;188;p26"/>
          <p:cNvSpPr txBox="1">
            <a:spLocks/>
          </p:cNvSpPr>
          <p:nvPr/>
        </p:nvSpPr>
        <p:spPr>
          <a:xfrm>
            <a:off x="754178" y="2473358"/>
            <a:ext cx="8145982" cy="50181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1800" dirty="0">
                <a:solidFill>
                  <a:schemeClr val="bg1"/>
                </a:solidFill>
                <a:latin typeface="AvantGarde Bk BT"/>
              </a:rPr>
              <a:t>Lets create an CSS file, to bring some styling to the HTML page</a:t>
            </a:r>
            <a:endParaRPr lang="en-ZA" sz="1800" dirty="0">
              <a:solidFill>
                <a:srgbClr val="FFC000"/>
              </a:solidFill>
              <a:latin typeface="AvantGarde Bk BT"/>
            </a:endParaRPr>
          </a:p>
          <a:p>
            <a:pPr marL="0" indent="0">
              <a:buNone/>
            </a:pPr>
            <a:endParaRPr lang="en-US" dirty="0"/>
          </a:p>
        </p:txBody>
      </p:sp>
      <p:sp>
        <p:nvSpPr>
          <p:cNvPr id="12" name="Google Shape;188;p26"/>
          <p:cNvSpPr txBox="1">
            <a:spLocks/>
          </p:cNvSpPr>
          <p:nvPr/>
        </p:nvSpPr>
        <p:spPr>
          <a:xfrm>
            <a:off x="1942898" y="2963040"/>
            <a:ext cx="9090862" cy="902643"/>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1800" dirty="0">
                <a:solidFill>
                  <a:schemeClr val="bg1"/>
                </a:solidFill>
                <a:latin typeface="AvantGarde Bk BT"/>
              </a:rPr>
              <a:t>In VS Code; Create </a:t>
            </a:r>
            <a:r>
              <a:rPr lang="en-US" sz="1800" i="1" dirty="0">
                <a:solidFill>
                  <a:srgbClr val="FFC000"/>
                </a:solidFill>
                <a:latin typeface="AvantGarde Bk BT"/>
              </a:rPr>
              <a:t>styles.css</a:t>
            </a:r>
            <a:r>
              <a:rPr lang="en-US" sz="1800" dirty="0">
                <a:solidFill>
                  <a:schemeClr val="bg1"/>
                </a:solidFill>
                <a:latin typeface="AvantGarde Bk BT"/>
              </a:rPr>
              <a:t> file.</a:t>
            </a:r>
            <a:endParaRPr lang="en-US" dirty="0"/>
          </a:p>
          <a:p>
            <a:pPr>
              <a:buFont typeface="Wingdings" panose="05000000000000000000" pitchFamily="2" charset="2"/>
              <a:buChar char="§"/>
            </a:pPr>
            <a:r>
              <a:rPr lang="en-US" sz="1800" dirty="0">
                <a:solidFill>
                  <a:schemeClr val="bg1"/>
                </a:solidFill>
                <a:latin typeface="AvantGarde Bk BT"/>
              </a:rPr>
              <a:t>Add the following style to the &lt;h1&gt; tag:</a:t>
            </a:r>
          </a:p>
        </p:txBody>
      </p:sp>
      <p:pic>
        <p:nvPicPr>
          <p:cNvPr id="4" name="Picture 3"/>
          <p:cNvPicPr>
            <a:picLocks noChangeAspect="1"/>
          </p:cNvPicPr>
          <p:nvPr/>
        </p:nvPicPr>
        <p:blipFill>
          <a:blip r:embed="rId5"/>
          <a:stretch>
            <a:fillRect/>
          </a:stretch>
        </p:blipFill>
        <p:spPr>
          <a:xfrm>
            <a:off x="3427679" y="4025543"/>
            <a:ext cx="6121299" cy="1987907"/>
          </a:xfrm>
          <a:prstGeom prst="rect">
            <a:avLst/>
          </a:prstGeom>
        </p:spPr>
      </p:pic>
      <p:sp>
        <p:nvSpPr>
          <p:cNvPr id="5" name="Rectangle 4"/>
          <p:cNvSpPr/>
          <p:nvPr/>
        </p:nvSpPr>
        <p:spPr>
          <a:xfrm>
            <a:off x="1942898" y="6173311"/>
            <a:ext cx="6286721" cy="369332"/>
          </a:xfrm>
          <a:prstGeom prst="rect">
            <a:avLst/>
          </a:prstGeom>
        </p:spPr>
        <p:txBody>
          <a:bodyPr wrap="none">
            <a:spAutoFit/>
          </a:bodyPr>
          <a:lstStyle/>
          <a:p>
            <a:pPr marL="285750" indent="-285750">
              <a:buFont typeface="Wingdings" panose="05000000000000000000" pitchFamily="2" charset="2"/>
              <a:buChar char="§"/>
            </a:pPr>
            <a:r>
              <a:rPr lang="en-US" dirty="0">
                <a:solidFill>
                  <a:schemeClr val="bg1"/>
                </a:solidFill>
                <a:latin typeface="AvantGarde Bk BT"/>
              </a:rPr>
              <a:t>Run your HTML file using Live Server to view on browser</a:t>
            </a:r>
            <a:endParaRPr lang="en-ZA" dirty="0"/>
          </a:p>
        </p:txBody>
      </p:sp>
    </p:spTree>
    <p:extLst>
      <p:ext uri="{BB962C8B-B14F-4D97-AF65-F5344CB8AC3E}">
        <p14:creationId xmlns:p14="http://schemas.microsoft.com/office/powerpoint/2010/main" val="2823760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inVertical)">
                                      <p:cBhvr>
                                        <p:cTn id="14" dur="10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anim calcmode="lin" valueType="num">
                                      <p:cBhvr>
                                        <p:cTn id="27" dur="1000" fill="hold"/>
                                        <p:tgtEl>
                                          <p:spTgt spid="12"/>
                                        </p:tgtEl>
                                        <p:attrNameLst>
                                          <p:attrName>ppt_x</p:attrName>
                                        </p:attrNameLst>
                                      </p:cBhvr>
                                      <p:tavLst>
                                        <p:tav tm="0">
                                          <p:val>
                                            <p:strVal val="#ppt_x"/>
                                          </p:val>
                                        </p:tav>
                                        <p:tav tm="100000">
                                          <p:val>
                                            <p:strVal val="#ppt_x"/>
                                          </p:val>
                                        </p:tav>
                                      </p:tavLst>
                                    </p:anim>
                                    <p:anim calcmode="lin" valueType="num">
                                      <p:cBhvr>
                                        <p:cTn id="2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barn(inVertical)">
                                      <p:cBhvr>
                                        <p:cTn id="33" dur="125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1000"/>
                                        <p:tgtEl>
                                          <p:spTgt spid="5"/>
                                        </p:tgtEl>
                                      </p:cBhvr>
                                    </p:animEffect>
                                    <p:anim calcmode="lin" valueType="num">
                                      <p:cBhvr>
                                        <p:cTn id="39" dur="1000" fill="hold"/>
                                        <p:tgtEl>
                                          <p:spTgt spid="5"/>
                                        </p:tgtEl>
                                        <p:attrNameLst>
                                          <p:attrName>ppt_x</p:attrName>
                                        </p:attrNameLst>
                                      </p:cBhvr>
                                      <p:tavLst>
                                        <p:tav tm="0">
                                          <p:val>
                                            <p:strVal val="#ppt_x"/>
                                          </p:val>
                                        </p:tav>
                                        <p:tav tm="100000">
                                          <p:val>
                                            <p:strVal val="#ppt_x"/>
                                          </p:val>
                                        </p:tav>
                                      </p:tavLst>
                                    </p:anim>
                                    <p:anim calcmode="lin" valueType="num">
                                      <p:cBhvr>
                                        <p:cTn id="4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1" grpId="0"/>
      <p:bldP spid="12"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47">
            <a:extLst>
              <a:ext uri="{FF2B5EF4-FFF2-40B4-BE49-F238E27FC236}">
                <a16:creationId xmlns:a16="http://schemas.microsoft.com/office/drawing/2014/main" id="{3D50839F-9662-074C-B119-94DD99C1D32F}"/>
              </a:ext>
            </a:extLst>
          </p:cNvPr>
          <p:cNvSpPr/>
          <p:nvPr/>
        </p:nvSpPr>
        <p:spPr>
          <a:xfrm rot="10800000">
            <a:off x="-42053" y="1"/>
            <a:ext cx="338751" cy="6858000"/>
          </a:xfrm>
          <a:custGeom>
            <a:avLst/>
            <a:gdLst>
              <a:gd name="connsiteX0" fmla="*/ 1703090 w 1788856"/>
              <a:gd name="connsiteY0" fmla="*/ 0 h 6858000"/>
              <a:gd name="connsiteX1" fmla="*/ 1788856 w 1788856"/>
              <a:gd name="connsiteY1" fmla="*/ 0 h 6858000"/>
              <a:gd name="connsiteX2" fmla="*/ 1788856 w 1788856"/>
              <a:gd name="connsiteY2" fmla="*/ 6858000 h 6858000"/>
              <a:gd name="connsiteX3" fmla="*/ 0 w 1788856"/>
              <a:gd name="connsiteY3" fmla="*/ 6858000 h 6858000"/>
              <a:gd name="connsiteX4" fmla="*/ 1703090 w 178885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856" h="6858000">
                <a:moveTo>
                  <a:pt x="1703090" y="0"/>
                </a:moveTo>
                <a:lnTo>
                  <a:pt x="1788856" y="0"/>
                </a:lnTo>
                <a:lnTo>
                  <a:pt x="1788856" y="6858000"/>
                </a:lnTo>
                <a:lnTo>
                  <a:pt x="0" y="6858000"/>
                </a:lnTo>
                <a:lnTo>
                  <a:pt x="170309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ZA"/>
          </a:p>
        </p:txBody>
      </p:sp>
      <p:sp>
        <p:nvSpPr>
          <p:cNvPr id="16" name="TextBox 15">
            <a:extLst>
              <a:ext uri="{FF2B5EF4-FFF2-40B4-BE49-F238E27FC236}">
                <a16:creationId xmlns:a16="http://schemas.microsoft.com/office/drawing/2014/main" id="{7A0AF381-6E7F-2541-B10E-F49191E8F122}"/>
              </a:ext>
            </a:extLst>
          </p:cNvPr>
          <p:cNvSpPr txBox="1"/>
          <p:nvPr/>
        </p:nvSpPr>
        <p:spPr>
          <a:xfrm>
            <a:off x="3533777" y="137615"/>
            <a:ext cx="5113813" cy="687327"/>
          </a:xfrm>
          <a:prstGeom prst="rect">
            <a:avLst/>
          </a:prstGeom>
          <a:noFill/>
          <a:ln w="19050">
            <a:noFill/>
          </a:ln>
        </p:spPr>
        <p:txBody>
          <a:bodyPr wrap="square" tIns="36000" bIns="0" rtlCol="0" anchor="b" anchorCtr="0">
            <a:normAutofit/>
          </a:bodyPr>
          <a:lstStyle/>
          <a:p>
            <a:pPr algn="ctr" fontAlgn="base"/>
            <a:r>
              <a:rPr lang="en-ZA" sz="3200" dirty="0">
                <a:solidFill>
                  <a:srgbClr val="FFC000"/>
                </a:solidFill>
              </a:rPr>
              <a:t>Enter JavaScript</a:t>
            </a:r>
          </a:p>
        </p:txBody>
      </p:sp>
      <p:pic>
        <p:nvPicPr>
          <p:cNvPr id="26" name="Picture 25">
            <a:extLst>
              <a:ext uri="{FF2B5EF4-FFF2-40B4-BE49-F238E27FC236}">
                <a16:creationId xmlns:a16="http://schemas.microsoft.com/office/drawing/2014/main" id="{07F5F365-33FA-4DDA-B511-BFB648F894F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4430" y="6357977"/>
            <a:ext cx="689748" cy="432000"/>
          </a:xfrm>
          <a:prstGeom prst="rect">
            <a:avLst/>
          </a:prstGeom>
        </p:spPr>
      </p:pic>
      <p:sp>
        <p:nvSpPr>
          <p:cNvPr id="19" name="Google Shape;188;p26"/>
          <p:cNvSpPr txBox="1">
            <a:spLocks/>
          </p:cNvSpPr>
          <p:nvPr/>
        </p:nvSpPr>
        <p:spPr>
          <a:xfrm>
            <a:off x="754178" y="1326117"/>
            <a:ext cx="11087302" cy="1721883"/>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1800" dirty="0">
                <a:solidFill>
                  <a:schemeClr val="bg1"/>
                </a:solidFill>
                <a:latin typeface="AvantGarde Bk BT"/>
              </a:rPr>
              <a:t>JavaScript runs in your web browser alongside </a:t>
            </a:r>
            <a:r>
              <a:rPr lang="en-US" sz="1800" i="1" dirty="0">
                <a:solidFill>
                  <a:srgbClr val="FFC000"/>
                </a:solidFill>
                <a:latin typeface="AvantGarde Bk BT"/>
              </a:rPr>
              <a:t>HTML</a:t>
            </a:r>
            <a:r>
              <a:rPr lang="en-US" sz="1800" dirty="0">
                <a:solidFill>
                  <a:schemeClr val="bg1"/>
                </a:solidFill>
                <a:latin typeface="AvantGarde Bk BT"/>
              </a:rPr>
              <a:t> and </a:t>
            </a:r>
            <a:r>
              <a:rPr lang="en-US" sz="1800" i="1" dirty="0">
                <a:solidFill>
                  <a:srgbClr val="FFC000"/>
                </a:solidFill>
                <a:latin typeface="AvantGarde Bk BT"/>
              </a:rPr>
              <a:t>CSS</a:t>
            </a:r>
            <a:r>
              <a:rPr lang="en-US" sz="1800" dirty="0">
                <a:solidFill>
                  <a:schemeClr val="bg1"/>
                </a:solidFill>
                <a:latin typeface="AvantGarde Bk BT"/>
              </a:rPr>
              <a:t>, and can be added to any web page using a </a:t>
            </a:r>
            <a:r>
              <a:rPr lang="en-US" sz="1800" i="1" dirty="0">
                <a:solidFill>
                  <a:srgbClr val="FFC000"/>
                </a:solidFill>
                <a:latin typeface="AvantGarde Bk BT"/>
              </a:rPr>
              <a:t>script</a:t>
            </a:r>
            <a:r>
              <a:rPr lang="en-US" sz="1800" dirty="0">
                <a:solidFill>
                  <a:schemeClr val="bg1"/>
                </a:solidFill>
                <a:latin typeface="AvantGarde Bk BT"/>
              </a:rPr>
              <a:t> tag. </a:t>
            </a:r>
          </a:p>
          <a:p>
            <a:pPr>
              <a:buFont typeface="Wingdings" panose="05000000000000000000" pitchFamily="2" charset="2"/>
              <a:buChar char="§"/>
            </a:pPr>
            <a:endParaRPr lang="en-US" sz="1800" dirty="0">
              <a:solidFill>
                <a:schemeClr val="bg1"/>
              </a:solidFill>
              <a:latin typeface="AvantGarde Bk BT"/>
            </a:endParaRPr>
          </a:p>
          <a:p>
            <a:pPr>
              <a:buFont typeface="Wingdings" panose="05000000000000000000" pitchFamily="2" charset="2"/>
              <a:buChar char="§"/>
            </a:pPr>
            <a:r>
              <a:rPr lang="en-US" sz="1800" dirty="0">
                <a:solidFill>
                  <a:schemeClr val="bg1"/>
                </a:solidFill>
                <a:latin typeface="AvantGarde Bk BT"/>
              </a:rPr>
              <a:t>The script element can either contain JavaScript directly (</a:t>
            </a:r>
            <a:r>
              <a:rPr lang="en-US" sz="1800" i="1" dirty="0">
                <a:solidFill>
                  <a:srgbClr val="FFC000"/>
                </a:solidFill>
                <a:latin typeface="AvantGarde Bk BT"/>
              </a:rPr>
              <a:t>internal</a:t>
            </a:r>
            <a:r>
              <a:rPr lang="en-US" sz="1800" dirty="0">
                <a:solidFill>
                  <a:schemeClr val="bg1"/>
                </a:solidFill>
                <a:latin typeface="AvantGarde Bk BT"/>
              </a:rPr>
              <a:t>) or link to an external resource via a src attribute (</a:t>
            </a:r>
            <a:r>
              <a:rPr lang="en-US" sz="1800" i="1" dirty="0">
                <a:solidFill>
                  <a:srgbClr val="FFC000"/>
                </a:solidFill>
                <a:latin typeface="AvantGarde Bk BT"/>
              </a:rPr>
              <a:t>external</a:t>
            </a:r>
            <a:r>
              <a:rPr lang="en-US" sz="1800" dirty="0">
                <a:solidFill>
                  <a:schemeClr val="bg1"/>
                </a:solidFill>
                <a:latin typeface="AvantGarde Bk BT"/>
              </a:rPr>
              <a:t>).</a:t>
            </a:r>
          </a:p>
        </p:txBody>
      </p:sp>
      <p:pic>
        <p:nvPicPr>
          <p:cNvPr id="9" name="Google Shape;219;p30"/>
          <p:cNvPicPr preferRelativeResize="0"/>
          <p:nvPr/>
        </p:nvPicPr>
        <p:blipFill>
          <a:blip r:embed="rId4">
            <a:alphaModFix/>
          </a:blip>
          <a:stretch>
            <a:fillRect/>
          </a:stretch>
        </p:blipFill>
        <p:spPr>
          <a:xfrm>
            <a:off x="7765035" y="1"/>
            <a:ext cx="882555" cy="962556"/>
          </a:xfrm>
          <a:prstGeom prst="rect">
            <a:avLst/>
          </a:prstGeom>
          <a:noFill/>
          <a:ln>
            <a:noFill/>
          </a:ln>
        </p:spPr>
      </p:pic>
      <p:sp>
        <p:nvSpPr>
          <p:cNvPr id="6" name="Rectangle 5"/>
          <p:cNvSpPr/>
          <p:nvPr/>
        </p:nvSpPr>
        <p:spPr>
          <a:xfrm>
            <a:off x="754178" y="5711646"/>
            <a:ext cx="10858613" cy="646331"/>
          </a:xfrm>
          <a:prstGeom prst="rect">
            <a:avLst/>
          </a:prstGeom>
        </p:spPr>
        <p:txBody>
          <a:bodyPr wrap="square">
            <a:spAutoFit/>
          </a:bodyPr>
          <a:lstStyle/>
          <a:p>
            <a:pPr marL="285750" indent="-285750">
              <a:buFont typeface="Wingdings" panose="05000000000000000000" pitchFamily="2" charset="2"/>
              <a:buChar char="§"/>
            </a:pPr>
            <a:r>
              <a:rPr lang="en-US" dirty="0">
                <a:solidFill>
                  <a:schemeClr val="bg1"/>
                </a:solidFill>
                <a:latin typeface="AvantGarde Bk BT"/>
              </a:rPr>
              <a:t>A browser then runs JavaScript line-by-line, starting at the top of the file or script element and finishing at the bottom (unless you tell it to go elsewhere).</a:t>
            </a:r>
            <a:endParaRPr lang="en-ZA" dirty="0">
              <a:solidFill>
                <a:schemeClr val="bg1"/>
              </a:solidFill>
              <a:latin typeface="AvantGarde Bk BT"/>
            </a:endParaRPr>
          </a:p>
        </p:txBody>
      </p:sp>
      <p:sp>
        <p:nvSpPr>
          <p:cNvPr id="7" name="Rectangle 6"/>
          <p:cNvSpPr/>
          <p:nvPr/>
        </p:nvSpPr>
        <p:spPr>
          <a:xfrm>
            <a:off x="2579670" y="3244335"/>
            <a:ext cx="954107" cy="369332"/>
          </a:xfrm>
          <a:prstGeom prst="rect">
            <a:avLst/>
          </a:prstGeom>
        </p:spPr>
        <p:txBody>
          <a:bodyPr wrap="none">
            <a:spAutoFit/>
          </a:bodyPr>
          <a:lstStyle/>
          <a:p>
            <a:r>
              <a:rPr lang="en-ZA" dirty="0">
                <a:solidFill>
                  <a:srgbClr val="FFC000"/>
                </a:solidFill>
                <a:latin typeface="Lato"/>
              </a:rPr>
              <a:t>Internal</a:t>
            </a:r>
          </a:p>
        </p:txBody>
      </p:sp>
      <p:pic>
        <p:nvPicPr>
          <p:cNvPr id="8" name="Picture 7"/>
          <p:cNvPicPr>
            <a:picLocks noChangeAspect="1"/>
          </p:cNvPicPr>
          <p:nvPr/>
        </p:nvPicPr>
        <p:blipFill>
          <a:blip r:embed="rId5"/>
          <a:stretch>
            <a:fillRect/>
          </a:stretch>
        </p:blipFill>
        <p:spPr>
          <a:xfrm>
            <a:off x="3847147" y="3386306"/>
            <a:ext cx="5044194" cy="1893339"/>
          </a:xfrm>
          <a:prstGeom prst="rect">
            <a:avLst/>
          </a:prstGeom>
        </p:spPr>
      </p:pic>
    </p:spTree>
    <p:extLst>
      <p:ext uri="{BB962C8B-B14F-4D97-AF65-F5344CB8AC3E}">
        <p14:creationId xmlns:p14="http://schemas.microsoft.com/office/powerpoint/2010/main" val="4086443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47">
            <a:extLst>
              <a:ext uri="{FF2B5EF4-FFF2-40B4-BE49-F238E27FC236}">
                <a16:creationId xmlns:a16="http://schemas.microsoft.com/office/drawing/2014/main" id="{3D50839F-9662-074C-B119-94DD99C1D32F}"/>
              </a:ext>
            </a:extLst>
          </p:cNvPr>
          <p:cNvSpPr/>
          <p:nvPr/>
        </p:nvSpPr>
        <p:spPr>
          <a:xfrm rot="10800000">
            <a:off x="-42053" y="1"/>
            <a:ext cx="338751" cy="6858000"/>
          </a:xfrm>
          <a:custGeom>
            <a:avLst/>
            <a:gdLst>
              <a:gd name="connsiteX0" fmla="*/ 1703090 w 1788856"/>
              <a:gd name="connsiteY0" fmla="*/ 0 h 6858000"/>
              <a:gd name="connsiteX1" fmla="*/ 1788856 w 1788856"/>
              <a:gd name="connsiteY1" fmla="*/ 0 h 6858000"/>
              <a:gd name="connsiteX2" fmla="*/ 1788856 w 1788856"/>
              <a:gd name="connsiteY2" fmla="*/ 6858000 h 6858000"/>
              <a:gd name="connsiteX3" fmla="*/ 0 w 1788856"/>
              <a:gd name="connsiteY3" fmla="*/ 6858000 h 6858000"/>
              <a:gd name="connsiteX4" fmla="*/ 1703090 w 178885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856" h="6858000">
                <a:moveTo>
                  <a:pt x="1703090" y="0"/>
                </a:moveTo>
                <a:lnTo>
                  <a:pt x="1788856" y="0"/>
                </a:lnTo>
                <a:lnTo>
                  <a:pt x="1788856" y="6858000"/>
                </a:lnTo>
                <a:lnTo>
                  <a:pt x="0" y="6858000"/>
                </a:lnTo>
                <a:lnTo>
                  <a:pt x="170309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ZA"/>
          </a:p>
        </p:txBody>
      </p:sp>
      <p:sp>
        <p:nvSpPr>
          <p:cNvPr id="16" name="TextBox 15">
            <a:extLst>
              <a:ext uri="{FF2B5EF4-FFF2-40B4-BE49-F238E27FC236}">
                <a16:creationId xmlns:a16="http://schemas.microsoft.com/office/drawing/2014/main" id="{7A0AF381-6E7F-2541-B10E-F49191E8F122}"/>
              </a:ext>
            </a:extLst>
          </p:cNvPr>
          <p:cNvSpPr txBox="1"/>
          <p:nvPr/>
        </p:nvSpPr>
        <p:spPr>
          <a:xfrm>
            <a:off x="2026920" y="137615"/>
            <a:ext cx="5555235" cy="687327"/>
          </a:xfrm>
          <a:prstGeom prst="rect">
            <a:avLst/>
          </a:prstGeom>
          <a:noFill/>
          <a:ln w="19050">
            <a:noFill/>
          </a:ln>
        </p:spPr>
        <p:txBody>
          <a:bodyPr wrap="square" tIns="36000" bIns="0" rtlCol="0" anchor="b" anchorCtr="0">
            <a:normAutofit fontScale="77500" lnSpcReduction="20000"/>
          </a:bodyPr>
          <a:lstStyle/>
          <a:p>
            <a:pPr algn="ctr" fontAlgn="base"/>
            <a:r>
              <a:rPr lang="en-ZA" sz="3200" dirty="0">
                <a:solidFill>
                  <a:srgbClr val="FFC000"/>
                </a:solidFill>
              </a:rPr>
              <a:t>How JavaScript Gets Loaded on Browser</a:t>
            </a:r>
          </a:p>
        </p:txBody>
      </p:sp>
      <p:pic>
        <p:nvPicPr>
          <p:cNvPr id="26" name="Picture 25">
            <a:extLst>
              <a:ext uri="{FF2B5EF4-FFF2-40B4-BE49-F238E27FC236}">
                <a16:creationId xmlns:a16="http://schemas.microsoft.com/office/drawing/2014/main" id="{07F5F365-33FA-4DDA-B511-BFB648F894F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4430" y="6357977"/>
            <a:ext cx="689748" cy="432000"/>
          </a:xfrm>
          <a:prstGeom prst="rect">
            <a:avLst/>
          </a:prstGeom>
        </p:spPr>
      </p:pic>
      <p:pic>
        <p:nvPicPr>
          <p:cNvPr id="9" name="Google Shape;219;p30"/>
          <p:cNvPicPr preferRelativeResize="0"/>
          <p:nvPr/>
        </p:nvPicPr>
        <p:blipFill>
          <a:blip r:embed="rId4">
            <a:alphaModFix/>
          </a:blip>
          <a:stretch>
            <a:fillRect/>
          </a:stretch>
        </p:blipFill>
        <p:spPr>
          <a:xfrm>
            <a:off x="7765035" y="1"/>
            <a:ext cx="882555" cy="962556"/>
          </a:xfrm>
          <a:prstGeom prst="rect">
            <a:avLst/>
          </a:prstGeom>
          <a:noFill/>
          <a:ln>
            <a:noFill/>
          </a:ln>
        </p:spPr>
      </p:pic>
      <p:sp>
        <p:nvSpPr>
          <p:cNvPr id="5" name="Rectangle 4"/>
          <p:cNvSpPr/>
          <p:nvPr/>
        </p:nvSpPr>
        <p:spPr>
          <a:xfrm>
            <a:off x="754178" y="1273690"/>
            <a:ext cx="6096000" cy="369332"/>
          </a:xfrm>
          <a:prstGeom prst="rect">
            <a:avLst/>
          </a:prstGeom>
        </p:spPr>
        <p:txBody>
          <a:bodyPr>
            <a:spAutoFit/>
          </a:bodyPr>
          <a:lstStyle/>
          <a:p>
            <a:pPr lvl="0"/>
            <a:r>
              <a:rPr lang="en-US" dirty="0">
                <a:solidFill>
                  <a:schemeClr val="bg1"/>
                </a:solidFill>
                <a:latin typeface="AvantGarde Bk BT" panose="020B0402020202020204"/>
              </a:rPr>
              <a:t>Load your HTML file with Live Server:</a:t>
            </a:r>
            <a:endParaRPr lang="en-US" dirty="0">
              <a:solidFill>
                <a:schemeClr val="bg1"/>
              </a:solidFill>
              <a:latin typeface="AvantGarde Bk BT" panose="020B0402020202020204"/>
              <a:ea typeface="Consolas"/>
              <a:cs typeface="Consolas"/>
              <a:sym typeface="Consolas"/>
            </a:endParaRPr>
          </a:p>
        </p:txBody>
      </p:sp>
      <p:pic>
        <p:nvPicPr>
          <p:cNvPr id="2" name="Picture 1"/>
          <p:cNvPicPr>
            <a:picLocks noChangeAspect="1"/>
          </p:cNvPicPr>
          <p:nvPr/>
        </p:nvPicPr>
        <p:blipFill>
          <a:blip r:embed="rId5"/>
          <a:stretch>
            <a:fillRect/>
          </a:stretch>
        </p:blipFill>
        <p:spPr>
          <a:xfrm>
            <a:off x="3266122" y="1748498"/>
            <a:ext cx="5672462" cy="3025313"/>
          </a:xfrm>
          <a:prstGeom prst="rect">
            <a:avLst/>
          </a:prstGeom>
        </p:spPr>
      </p:pic>
      <p:sp>
        <p:nvSpPr>
          <p:cNvPr id="11" name="Rectangle 10"/>
          <p:cNvSpPr/>
          <p:nvPr/>
        </p:nvSpPr>
        <p:spPr>
          <a:xfrm>
            <a:off x="754178" y="4911427"/>
            <a:ext cx="10782502" cy="1446550"/>
          </a:xfrm>
          <a:prstGeom prst="rect">
            <a:avLst/>
          </a:prstGeom>
        </p:spPr>
        <p:txBody>
          <a:bodyPr wrap="square">
            <a:spAutoFit/>
          </a:bodyPr>
          <a:lstStyle/>
          <a:p>
            <a:pPr lvl="0"/>
            <a:r>
              <a:rPr lang="en-US" dirty="0">
                <a:solidFill>
                  <a:schemeClr val="bg1"/>
                </a:solidFill>
                <a:latin typeface="AvantGarde Bk BT" panose="020B0402020202020204"/>
              </a:rPr>
              <a:t>Only HTML and CSS loads - on the browser.</a:t>
            </a:r>
          </a:p>
          <a:p>
            <a:pPr lvl="0"/>
            <a:endParaRPr lang="en-US" dirty="0">
              <a:solidFill>
                <a:schemeClr val="bg1"/>
              </a:solidFill>
              <a:latin typeface="AvantGarde Bk BT" panose="020B0402020202020204"/>
            </a:endParaRPr>
          </a:p>
          <a:p>
            <a:pPr lvl="0"/>
            <a:r>
              <a:rPr lang="en-US" dirty="0">
                <a:solidFill>
                  <a:schemeClr val="bg1"/>
                </a:solidFill>
                <a:latin typeface="AvantGarde Bk BT" panose="020B0402020202020204"/>
              </a:rPr>
              <a:t>To see how JavaScript code was run or not, we need to open the browser and check in the browser console, under </a:t>
            </a:r>
            <a:r>
              <a:rPr lang="en-US" i="1" dirty="0">
                <a:solidFill>
                  <a:srgbClr val="FFC000"/>
                </a:solidFill>
                <a:latin typeface="AvantGarde Bk BT" panose="020B0402020202020204"/>
              </a:rPr>
              <a:t>Inspect</a:t>
            </a:r>
            <a:endParaRPr lang="en-US" sz="1600" dirty="0">
              <a:solidFill>
                <a:schemeClr val="bg1"/>
              </a:solidFill>
              <a:latin typeface="AvantGarde Bk BT" panose="020B0402020202020204"/>
              <a:ea typeface="Consolas"/>
              <a:cs typeface="Consolas"/>
              <a:sym typeface="Consolas"/>
            </a:endParaRPr>
          </a:p>
          <a:p>
            <a:pPr lvl="0"/>
            <a:endParaRPr lang="en-US" sz="1600" dirty="0">
              <a:solidFill>
                <a:schemeClr val="bg1"/>
              </a:solidFill>
              <a:latin typeface="AvantGarde Bk BT" panose="020B0402020202020204"/>
              <a:ea typeface="Consolas"/>
              <a:cs typeface="Consolas"/>
              <a:sym typeface="Consolas"/>
            </a:endParaRPr>
          </a:p>
        </p:txBody>
      </p:sp>
    </p:spTree>
    <p:extLst>
      <p:ext uri="{BB962C8B-B14F-4D97-AF65-F5344CB8AC3E}">
        <p14:creationId xmlns:p14="http://schemas.microsoft.com/office/powerpoint/2010/main" val="1632384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arn(inVertical)">
                                      <p:cBhvr>
                                        <p:cTn id="14" dur="10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47">
            <a:extLst>
              <a:ext uri="{FF2B5EF4-FFF2-40B4-BE49-F238E27FC236}">
                <a16:creationId xmlns:a16="http://schemas.microsoft.com/office/drawing/2014/main" id="{3D50839F-9662-074C-B119-94DD99C1D32F}"/>
              </a:ext>
            </a:extLst>
          </p:cNvPr>
          <p:cNvSpPr/>
          <p:nvPr/>
        </p:nvSpPr>
        <p:spPr>
          <a:xfrm rot="10800000">
            <a:off x="-42053" y="1"/>
            <a:ext cx="338751" cy="6858000"/>
          </a:xfrm>
          <a:custGeom>
            <a:avLst/>
            <a:gdLst>
              <a:gd name="connsiteX0" fmla="*/ 1703090 w 1788856"/>
              <a:gd name="connsiteY0" fmla="*/ 0 h 6858000"/>
              <a:gd name="connsiteX1" fmla="*/ 1788856 w 1788856"/>
              <a:gd name="connsiteY1" fmla="*/ 0 h 6858000"/>
              <a:gd name="connsiteX2" fmla="*/ 1788856 w 1788856"/>
              <a:gd name="connsiteY2" fmla="*/ 6858000 h 6858000"/>
              <a:gd name="connsiteX3" fmla="*/ 0 w 1788856"/>
              <a:gd name="connsiteY3" fmla="*/ 6858000 h 6858000"/>
              <a:gd name="connsiteX4" fmla="*/ 1703090 w 178885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856" h="6858000">
                <a:moveTo>
                  <a:pt x="1703090" y="0"/>
                </a:moveTo>
                <a:lnTo>
                  <a:pt x="1788856" y="0"/>
                </a:lnTo>
                <a:lnTo>
                  <a:pt x="1788856" y="6858000"/>
                </a:lnTo>
                <a:lnTo>
                  <a:pt x="0" y="6858000"/>
                </a:lnTo>
                <a:lnTo>
                  <a:pt x="170309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ZA"/>
          </a:p>
        </p:txBody>
      </p:sp>
      <p:sp>
        <p:nvSpPr>
          <p:cNvPr id="16" name="TextBox 15">
            <a:extLst>
              <a:ext uri="{FF2B5EF4-FFF2-40B4-BE49-F238E27FC236}">
                <a16:creationId xmlns:a16="http://schemas.microsoft.com/office/drawing/2014/main" id="{7A0AF381-6E7F-2541-B10E-F49191E8F122}"/>
              </a:ext>
            </a:extLst>
          </p:cNvPr>
          <p:cNvSpPr txBox="1"/>
          <p:nvPr/>
        </p:nvSpPr>
        <p:spPr>
          <a:xfrm>
            <a:off x="2026920" y="137615"/>
            <a:ext cx="5555235" cy="687327"/>
          </a:xfrm>
          <a:prstGeom prst="rect">
            <a:avLst/>
          </a:prstGeom>
          <a:noFill/>
          <a:ln w="19050">
            <a:noFill/>
          </a:ln>
        </p:spPr>
        <p:txBody>
          <a:bodyPr wrap="square" tIns="36000" bIns="0" rtlCol="0" anchor="b" anchorCtr="0">
            <a:normAutofit fontScale="77500" lnSpcReduction="20000"/>
          </a:bodyPr>
          <a:lstStyle/>
          <a:p>
            <a:pPr algn="ctr" fontAlgn="base"/>
            <a:r>
              <a:rPr lang="en-ZA" sz="3200" dirty="0">
                <a:solidFill>
                  <a:srgbClr val="FFC000"/>
                </a:solidFill>
              </a:rPr>
              <a:t>How JavaScript Gets Loaded on Browser</a:t>
            </a:r>
          </a:p>
        </p:txBody>
      </p:sp>
      <p:pic>
        <p:nvPicPr>
          <p:cNvPr id="26" name="Picture 25">
            <a:extLst>
              <a:ext uri="{FF2B5EF4-FFF2-40B4-BE49-F238E27FC236}">
                <a16:creationId xmlns:a16="http://schemas.microsoft.com/office/drawing/2014/main" id="{07F5F365-33FA-4DDA-B511-BFB648F894F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4430" y="6357977"/>
            <a:ext cx="689748" cy="432000"/>
          </a:xfrm>
          <a:prstGeom prst="rect">
            <a:avLst/>
          </a:prstGeom>
        </p:spPr>
      </p:pic>
      <p:pic>
        <p:nvPicPr>
          <p:cNvPr id="9" name="Google Shape;219;p30"/>
          <p:cNvPicPr preferRelativeResize="0"/>
          <p:nvPr/>
        </p:nvPicPr>
        <p:blipFill>
          <a:blip r:embed="rId4">
            <a:alphaModFix/>
          </a:blip>
          <a:stretch>
            <a:fillRect/>
          </a:stretch>
        </p:blipFill>
        <p:spPr>
          <a:xfrm>
            <a:off x="7765035" y="1"/>
            <a:ext cx="882555" cy="962556"/>
          </a:xfrm>
          <a:prstGeom prst="rect">
            <a:avLst/>
          </a:prstGeom>
          <a:noFill/>
          <a:ln>
            <a:noFill/>
          </a:ln>
        </p:spPr>
      </p:pic>
      <p:sp>
        <p:nvSpPr>
          <p:cNvPr id="5" name="Rectangle 4"/>
          <p:cNvSpPr/>
          <p:nvPr/>
        </p:nvSpPr>
        <p:spPr>
          <a:xfrm>
            <a:off x="754178" y="1273690"/>
            <a:ext cx="6096000" cy="338554"/>
          </a:xfrm>
          <a:prstGeom prst="rect">
            <a:avLst/>
          </a:prstGeom>
        </p:spPr>
        <p:txBody>
          <a:bodyPr>
            <a:spAutoFit/>
          </a:bodyPr>
          <a:lstStyle/>
          <a:p>
            <a:pPr lvl="0"/>
            <a:r>
              <a:rPr lang="en-US" sz="1600" dirty="0">
                <a:solidFill>
                  <a:schemeClr val="bg1"/>
                </a:solidFill>
                <a:latin typeface="AvantGarde Bk BT" panose="020B0402020202020204"/>
              </a:rPr>
              <a:t>Right click on the browser, click Inspect:</a:t>
            </a:r>
            <a:endParaRPr lang="en-US" sz="1600" dirty="0">
              <a:solidFill>
                <a:schemeClr val="bg1"/>
              </a:solidFill>
              <a:latin typeface="AvantGarde Bk BT" panose="020B0402020202020204"/>
              <a:ea typeface="Consolas"/>
              <a:cs typeface="Consolas"/>
              <a:sym typeface="Consolas"/>
            </a:endParaRPr>
          </a:p>
        </p:txBody>
      </p:sp>
      <p:pic>
        <p:nvPicPr>
          <p:cNvPr id="6" name="Picture 5"/>
          <p:cNvPicPr>
            <a:picLocks noChangeAspect="1"/>
          </p:cNvPicPr>
          <p:nvPr/>
        </p:nvPicPr>
        <p:blipFill>
          <a:blip r:embed="rId5"/>
          <a:stretch>
            <a:fillRect/>
          </a:stretch>
        </p:blipFill>
        <p:spPr>
          <a:xfrm>
            <a:off x="2773679" y="1764622"/>
            <a:ext cx="7612380" cy="4231588"/>
          </a:xfrm>
          <a:prstGeom prst="rect">
            <a:avLst/>
          </a:prstGeom>
        </p:spPr>
      </p:pic>
      <p:sp>
        <p:nvSpPr>
          <p:cNvPr id="7" name="Rectangle 6"/>
          <p:cNvSpPr/>
          <p:nvPr/>
        </p:nvSpPr>
        <p:spPr>
          <a:xfrm>
            <a:off x="5740153" y="6204645"/>
            <a:ext cx="4049763" cy="369332"/>
          </a:xfrm>
          <a:prstGeom prst="rect">
            <a:avLst/>
          </a:prstGeom>
        </p:spPr>
        <p:txBody>
          <a:bodyPr wrap="none">
            <a:spAutoFit/>
          </a:bodyPr>
          <a:lstStyle/>
          <a:p>
            <a:r>
              <a:rPr lang="en-US" dirty="0">
                <a:solidFill>
                  <a:schemeClr val="bg1"/>
                </a:solidFill>
                <a:sym typeface="Calibri"/>
              </a:rPr>
              <a:t>Shows all the Elements on your HTML file</a:t>
            </a:r>
            <a:endParaRPr lang="en-ZA" dirty="0">
              <a:solidFill>
                <a:schemeClr val="bg1"/>
              </a:solidFill>
            </a:endParaRPr>
          </a:p>
        </p:txBody>
      </p:sp>
      <p:sp>
        <p:nvSpPr>
          <p:cNvPr id="14" name="Left Brace 13"/>
          <p:cNvSpPr/>
          <p:nvPr/>
        </p:nvSpPr>
        <p:spPr>
          <a:xfrm>
            <a:off x="6111240" y="3429001"/>
            <a:ext cx="289560" cy="1965959"/>
          </a:xfrm>
          <a:prstGeom prst="leftBrace">
            <a:avLst/>
          </a:prstGeom>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ZA"/>
          </a:p>
        </p:txBody>
      </p:sp>
      <p:cxnSp>
        <p:nvCxnSpPr>
          <p:cNvPr id="17" name="Straight Connector 16"/>
          <p:cNvCxnSpPr/>
          <p:nvPr/>
        </p:nvCxnSpPr>
        <p:spPr>
          <a:xfrm flipV="1">
            <a:off x="5897880" y="4411980"/>
            <a:ext cx="0" cy="1700189"/>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4" idx="1"/>
          </p:cNvCxnSpPr>
          <p:nvPr/>
        </p:nvCxnSpPr>
        <p:spPr>
          <a:xfrm>
            <a:off x="5897880" y="4411980"/>
            <a:ext cx="213360" cy="1"/>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0131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10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1000"/>
                                        <p:tgtEl>
                                          <p:spTgt spid="17"/>
                                        </p:tgtEl>
                                      </p:cBhvr>
                                    </p:animEffect>
                                    <p:anim calcmode="lin" valueType="num">
                                      <p:cBhvr>
                                        <p:cTn id="20" dur="1000" fill="hold"/>
                                        <p:tgtEl>
                                          <p:spTgt spid="17"/>
                                        </p:tgtEl>
                                        <p:attrNameLst>
                                          <p:attrName>ppt_x</p:attrName>
                                        </p:attrNameLst>
                                      </p:cBhvr>
                                      <p:tavLst>
                                        <p:tav tm="0">
                                          <p:val>
                                            <p:strVal val="#ppt_x"/>
                                          </p:val>
                                        </p:tav>
                                        <p:tav tm="100000">
                                          <p:val>
                                            <p:strVal val="#ppt_x"/>
                                          </p:val>
                                        </p:tav>
                                      </p:tavLst>
                                    </p:anim>
                                    <p:anim calcmode="lin" valueType="num">
                                      <p:cBhvr>
                                        <p:cTn id="21" dur="1000" fill="hold"/>
                                        <p:tgtEl>
                                          <p:spTgt spid="17"/>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1000"/>
                                        <p:tgtEl>
                                          <p:spTgt spid="20"/>
                                        </p:tgtEl>
                                      </p:cBhvr>
                                    </p:animEffect>
                                    <p:anim calcmode="lin" valueType="num">
                                      <p:cBhvr>
                                        <p:cTn id="25" dur="1000" fill="hold"/>
                                        <p:tgtEl>
                                          <p:spTgt spid="20"/>
                                        </p:tgtEl>
                                        <p:attrNameLst>
                                          <p:attrName>ppt_x</p:attrName>
                                        </p:attrNameLst>
                                      </p:cBhvr>
                                      <p:tavLst>
                                        <p:tav tm="0">
                                          <p:val>
                                            <p:strVal val="#ppt_x"/>
                                          </p:val>
                                        </p:tav>
                                        <p:tav tm="100000">
                                          <p:val>
                                            <p:strVal val="#ppt_x"/>
                                          </p:val>
                                        </p:tav>
                                      </p:tavLst>
                                    </p:anim>
                                    <p:anim calcmode="lin" valueType="num">
                                      <p:cBhvr>
                                        <p:cTn id="26" dur="1000" fill="hold"/>
                                        <p:tgtEl>
                                          <p:spTgt spid="20"/>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1000"/>
                                        <p:tgtEl>
                                          <p:spTgt spid="14"/>
                                        </p:tgtEl>
                                      </p:cBhvr>
                                    </p:animEffect>
                                    <p:anim calcmode="lin" valueType="num">
                                      <p:cBhvr>
                                        <p:cTn id="30" dur="1000" fill="hold"/>
                                        <p:tgtEl>
                                          <p:spTgt spid="14"/>
                                        </p:tgtEl>
                                        <p:attrNameLst>
                                          <p:attrName>ppt_x</p:attrName>
                                        </p:attrNameLst>
                                      </p:cBhvr>
                                      <p:tavLst>
                                        <p:tav tm="0">
                                          <p:val>
                                            <p:strVal val="#ppt_x"/>
                                          </p:val>
                                        </p:tav>
                                        <p:tav tm="100000">
                                          <p:val>
                                            <p:strVal val="#ppt_x"/>
                                          </p:val>
                                        </p:tav>
                                      </p:tavLst>
                                    </p:anim>
                                    <p:anim calcmode="lin" valueType="num">
                                      <p:cBhvr>
                                        <p:cTn id="31" dur="1000" fill="hold"/>
                                        <p:tgtEl>
                                          <p:spTgt spid="14"/>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000"/>
                                        <p:tgtEl>
                                          <p:spTgt spid="7"/>
                                        </p:tgtEl>
                                      </p:cBhvr>
                                    </p:animEffect>
                                    <p:anim calcmode="lin" valueType="num">
                                      <p:cBhvr>
                                        <p:cTn id="35" dur="1000" fill="hold"/>
                                        <p:tgtEl>
                                          <p:spTgt spid="7"/>
                                        </p:tgtEl>
                                        <p:attrNameLst>
                                          <p:attrName>ppt_x</p:attrName>
                                        </p:attrNameLst>
                                      </p:cBhvr>
                                      <p:tavLst>
                                        <p:tav tm="0">
                                          <p:val>
                                            <p:strVal val="#ppt_x"/>
                                          </p:val>
                                        </p:tav>
                                        <p:tav tm="100000">
                                          <p:val>
                                            <p:strVal val="#ppt_x"/>
                                          </p:val>
                                        </p:tav>
                                      </p:tavLst>
                                    </p:anim>
                                    <p:anim calcmode="lin" valueType="num">
                                      <p:cBhvr>
                                        <p:cTn id="3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47">
            <a:extLst>
              <a:ext uri="{FF2B5EF4-FFF2-40B4-BE49-F238E27FC236}">
                <a16:creationId xmlns:a16="http://schemas.microsoft.com/office/drawing/2014/main" id="{3D50839F-9662-074C-B119-94DD99C1D32F}"/>
              </a:ext>
            </a:extLst>
          </p:cNvPr>
          <p:cNvSpPr/>
          <p:nvPr/>
        </p:nvSpPr>
        <p:spPr>
          <a:xfrm rot="10800000">
            <a:off x="-42053" y="1"/>
            <a:ext cx="338751" cy="6858000"/>
          </a:xfrm>
          <a:custGeom>
            <a:avLst/>
            <a:gdLst>
              <a:gd name="connsiteX0" fmla="*/ 1703090 w 1788856"/>
              <a:gd name="connsiteY0" fmla="*/ 0 h 6858000"/>
              <a:gd name="connsiteX1" fmla="*/ 1788856 w 1788856"/>
              <a:gd name="connsiteY1" fmla="*/ 0 h 6858000"/>
              <a:gd name="connsiteX2" fmla="*/ 1788856 w 1788856"/>
              <a:gd name="connsiteY2" fmla="*/ 6858000 h 6858000"/>
              <a:gd name="connsiteX3" fmla="*/ 0 w 1788856"/>
              <a:gd name="connsiteY3" fmla="*/ 6858000 h 6858000"/>
              <a:gd name="connsiteX4" fmla="*/ 1703090 w 178885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856" h="6858000">
                <a:moveTo>
                  <a:pt x="1703090" y="0"/>
                </a:moveTo>
                <a:lnTo>
                  <a:pt x="1788856" y="0"/>
                </a:lnTo>
                <a:lnTo>
                  <a:pt x="1788856" y="6858000"/>
                </a:lnTo>
                <a:lnTo>
                  <a:pt x="0" y="6858000"/>
                </a:lnTo>
                <a:lnTo>
                  <a:pt x="170309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ZA"/>
          </a:p>
        </p:txBody>
      </p:sp>
      <p:sp>
        <p:nvSpPr>
          <p:cNvPr id="16" name="TextBox 15">
            <a:extLst>
              <a:ext uri="{FF2B5EF4-FFF2-40B4-BE49-F238E27FC236}">
                <a16:creationId xmlns:a16="http://schemas.microsoft.com/office/drawing/2014/main" id="{7A0AF381-6E7F-2541-B10E-F49191E8F122}"/>
              </a:ext>
            </a:extLst>
          </p:cNvPr>
          <p:cNvSpPr txBox="1"/>
          <p:nvPr/>
        </p:nvSpPr>
        <p:spPr>
          <a:xfrm>
            <a:off x="2026920" y="137615"/>
            <a:ext cx="5555235" cy="687327"/>
          </a:xfrm>
          <a:prstGeom prst="rect">
            <a:avLst/>
          </a:prstGeom>
          <a:noFill/>
          <a:ln w="19050">
            <a:noFill/>
          </a:ln>
        </p:spPr>
        <p:txBody>
          <a:bodyPr wrap="square" tIns="36000" bIns="0" rtlCol="0" anchor="b" anchorCtr="0">
            <a:normAutofit fontScale="77500" lnSpcReduction="20000"/>
          </a:bodyPr>
          <a:lstStyle/>
          <a:p>
            <a:pPr algn="ctr" fontAlgn="base"/>
            <a:r>
              <a:rPr lang="en-ZA" sz="3200" dirty="0">
                <a:solidFill>
                  <a:srgbClr val="FFC000"/>
                </a:solidFill>
              </a:rPr>
              <a:t>How JavaScript Gets Loaded on Browser</a:t>
            </a:r>
          </a:p>
        </p:txBody>
      </p:sp>
      <p:pic>
        <p:nvPicPr>
          <p:cNvPr id="26" name="Picture 25">
            <a:extLst>
              <a:ext uri="{FF2B5EF4-FFF2-40B4-BE49-F238E27FC236}">
                <a16:creationId xmlns:a16="http://schemas.microsoft.com/office/drawing/2014/main" id="{07F5F365-33FA-4DDA-B511-BFB648F894F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4430" y="6357977"/>
            <a:ext cx="689748" cy="432000"/>
          </a:xfrm>
          <a:prstGeom prst="rect">
            <a:avLst/>
          </a:prstGeom>
        </p:spPr>
      </p:pic>
      <p:pic>
        <p:nvPicPr>
          <p:cNvPr id="9" name="Google Shape;219;p30"/>
          <p:cNvPicPr preferRelativeResize="0"/>
          <p:nvPr/>
        </p:nvPicPr>
        <p:blipFill>
          <a:blip r:embed="rId4">
            <a:alphaModFix/>
          </a:blip>
          <a:stretch>
            <a:fillRect/>
          </a:stretch>
        </p:blipFill>
        <p:spPr>
          <a:xfrm>
            <a:off x="7765035" y="1"/>
            <a:ext cx="882555" cy="962556"/>
          </a:xfrm>
          <a:prstGeom prst="rect">
            <a:avLst/>
          </a:prstGeom>
          <a:noFill/>
          <a:ln>
            <a:noFill/>
          </a:ln>
        </p:spPr>
      </p:pic>
      <p:sp>
        <p:nvSpPr>
          <p:cNvPr id="5" name="Rectangle 4"/>
          <p:cNvSpPr/>
          <p:nvPr/>
        </p:nvSpPr>
        <p:spPr>
          <a:xfrm>
            <a:off x="754178" y="1273690"/>
            <a:ext cx="6096000" cy="338554"/>
          </a:xfrm>
          <a:prstGeom prst="rect">
            <a:avLst/>
          </a:prstGeom>
        </p:spPr>
        <p:txBody>
          <a:bodyPr>
            <a:spAutoFit/>
          </a:bodyPr>
          <a:lstStyle/>
          <a:p>
            <a:pPr lvl="0"/>
            <a:r>
              <a:rPr lang="en-US" sz="1600" dirty="0">
                <a:solidFill>
                  <a:schemeClr val="bg1"/>
                </a:solidFill>
                <a:latin typeface="AvantGarde Bk BT" panose="020B0402020202020204"/>
              </a:rPr>
              <a:t>Click on Console:</a:t>
            </a:r>
            <a:endParaRPr lang="en-US" sz="1600" dirty="0">
              <a:solidFill>
                <a:schemeClr val="bg1"/>
              </a:solidFill>
              <a:latin typeface="AvantGarde Bk BT" panose="020B0402020202020204"/>
              <a:ea typeface="Consolas"/>
              <a:cs typeface="Consolas"/>
              <a:sym typeface="Consolas"/>
            </a:endParaRPr>
          </a:p>
        </p:txBody>
      </p:sp>
      <p:pic>
        <p:nvPicPr>
          <p:cNvPr id="2" name="Picture 1"/>
          <p:cNvPicPr>
            <a:picLocks noChangeAspect="1"/>
          </p:cNvPicPr>
          <p:nvPr/>
        </p:nvPicPr>
        <p:blipFill>
          <a:blip r:embed="rId5"/>
          <a:stretch>
            <a:fillRect/>
          </a:stretch>
        </p:blipFill>
        <p:spPr>
          <a:xfrm>
            <a:off x="2743199" y="1273691"/>
            <a:ext cx="8244841" cy="4374590"/>
          </a:xfrm>
          <a:prstGeom prst="rect">
            <a:avLst/>
          </a:prstGeom>
        </p:spPr>
      </p:pic>
      <p:sp>
        <p:nvSpPr>
          <p:cNvPr id="11" name="Rectangle 10"/>
          <p:cNvSpPr/>
          <p:nvPr/>
        </p:nvSpPr>
        <p:spPr>
          <a:xfrm>
            <a:off x="723697" y="6019423"/>
            <a:ext cx="11468303" cy="338554"/>
          </a:xfrm>
          <a:prstGeom prst="rect">
            <a:avLst/>
          </a:prstGeom>
        </p:spPr>
        <p:txBody>
          <a:bodyPr wrap="square">
            <a:spAutoFit/>
          </a:bodyPr>
          <a:lstStyle/>
          <a:p>
            <a:pPr lvl="0"/>
            <a:r>
              <a:rPr lang="en-US" sz="1600" dirty="0">
                <a:solidFill>
                  <a:schemeClr val="bg1"/>
                </a:solidFill>
                <a:latin typeface="AvantGarde Bk BT" panose="020B0402020202020204"/>
              </a:rPr>
              <a:t>This </a:t>
            </a:r>
            <a:r>
              <a:rPr lang="en-US" sz="1600" dirty="0" smtClean="0">
                <a:solidFill>
                  <a:schemeClr val="bg1"/>
                </a:solidFill>
                <a:latin typeface="AvantGarde Bk BT" panose="020B0402020202020204"/>
              </a:rPr>
              <a:t>shows we </a:t>
            </a:r>
            <a:r>
              <a:rPr lang="en-US" sz="1600" dirty="0">
                <a:solidFill>
                  <a:schemeClr val="bg1"/>
                </a:solidFill>
                <a:latin typeface="AvantGarde Bk BT" panose="020B0402020202020204"/>
              </a:rPr>
              <a:t>are able to load our JavaScript code, in this index.html file, on the browser</a:t>
            </a:r>
            <a:endParaRPr lang="en-US" sz="1600" dirty="0">
              <a:solidFill>
                <a:schemeClr val="bg1"/>
              </a:solidFill>
              <a:latin typeface="AvantGarde Bk BT" panose="020B0402020202020204"/>
              <a:ea typeface="Consolas"/>
              <a:cs typeface="Consolas"/>
              <a:sym typeface="Consolas"/>
            </a:endParaRPr>
          </a:p>
        </p:txBody>
      </p:sp>
    </p:spTree>
    <p:extLst>
      <p:ext uri="{BB962C8B-B14F-4D97-AF65-F5344CB8AC3E}">
        <p14:creationId xmlns:p14="http://schemas.microsoft.com/office/powerpoint/2010/main" val="1073579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arn(inVertical)">
                                      <p:cBhvr>
                                        <p:cTn id="14" dur="10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Lst>
  </p:timing>
</p:sld>
</file>

<file path=ppt/theme/theme1.xml><?xml version="1.0" encoding="utf-8"?>
<a:theme xmlns:a="http://schemas.openxmlformats.org/drawingml/2006/main" name="BelgiumCampusLectures">
  <a:themeElements>
    <a:clrScheme name="BC Colour Scheme">
      <a:dk1>
        <a:srgbClr val="000000"/>
      </a:dk1>
      <a:lt1>
        <a:srgbClr val="FFFFFF"/>
      </a:lt1>
      <a:dk2>
        <a:srgbClr val="44546A"/>
      </a:dk2>
      <a:lt2>
        <a:srgbClr val="E7E6E6"/>
      </a:lt2>
      <a:accent1>
        <a:srgbClr val="252625"/>
      </a:accent1>
      <a:accent2>
        <a:srgbClr val="DA3236"/>
      </a:accent2>
      <a:accent3>
        <a:srgbClr val="F5D121"/>
      </a:accent3>
      <a:accent4>
        <a:srgbClr val="8DCA4E"/>
      </a:accent4>
      <a:accent5>
        <a:srgbClr val="2D95C1"/>
      </a:accent5>
      <a:accent6>
        <a:srgbClr val="A136B2"/>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lgiumCampusLectures" id="{79B71C2D-F713-4FD6-BC28-77E531480CDC}" vid="{75D0B447-5D2C-441F-8BFE-56A3D8CB91A1}"/>
    </a:ext>
  </a:extLst>
</a:theme>
</file>

<file path=ppt/theme/theme2.xml><?xml version="1.0" encoding="utf-8"?>
<a:theme xmlns:a="http://schemas.openxmlformats.org/drawingml/2006/main" name="Office Theme">
  <a:themeElements>
    <a:clrScheme name="BC Colours 1">
      <a:dk1>
        <a:srgbClr val="000000"/>
      </a:dk1>
      <a:lt1>
        <a:srgbClr val="FFFFFF"/>
      </a:lt1>
      <a:dk2>
        <a:srgbClr val="44546A"/>
      </a:dk2>
      <a:lt2>
        <a:srgbClr val="E7E6E6"/>
      </a:lt2>
      <a:accent1>
        <a:srgbClr val="252625"/>
      </a:accent1>
      <a:accent2>
        <a:srgbClr val="DA3236"/>
      </a:accent2>
      <a:accent3>
        <a:srgbClr val="F5D121"/>
      </a:accent3>
      <a:accent4>
        <a:srgbClr val="8DCA4E"/>
      </a:accent4>
      <a:accent5>
        <a:srgbClr val="2D95C1"/>
      </a:accent5>
      <a:accent6>
        <a:srgbClr val="A136B2"/>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d8e1a60f-3350-4a05-95d7-b25b2a175643">
      <Terms xmlns="http://schemas.microsoft.com/office/infopath/2007/PartnerControls"/>
    </lcf76f155ced4ddcb4097134ff3c332f>
    <TaxCatchAll xmlns="52dda859-a9e4-42d9-868d-de8ee1d200c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BB7728AE1D21D41AD9B35AAE0A4EC95" ma:contentTypeVersion="17" ma:contentTypeDescription="Create a new document." ma:contentTypeScope="" ma:versionID="88059b75877ba66a7e3004593427905c">
  <xsd:schema xmlns:xsd="http://www.w3.org/2001/XMLSchema" xmlns:xs="http://www.w3.org/2001/XMLSchema" xmlns:p="http://schemas.microsoft.com/office/2006/metadata/properties" xmlns:ns2="52dda859-a9e4-42d9-868d-de8ee1d200c2" xmlns:ns3="d8e1a60f-3350-4a05-95d7-b25b2a175643" targetNamespace="http://schemas.microsoft.com/office/2006/metadata/properties" ma:root="true" ma:fieldsID="edb3aaffc6e71aea68e7b93343d7dde8" ns2:_="" ns3:_="">
    <xsd:import namespace="52dda859-a9e4-42d9-868d-de8ee1d200c2"/>
    <xsd:import namespace="d8e1a60f-3350-4a05-95d7-b25b2a17564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element ref="ns3:MediaLengthInSeconds" minOccurs="0"/>
                <xsd:element ref="ns3:lcf76f155ced4ddcb4097134ff3c332f" minOccurs="0"/>
                <xsd:element ref="ns2:TaxCatchAll"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dda859-a9e4-42d9-868d-de8ee1d200c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e8deb48b-0a2b-4e23-9a68-642254c24ba9}" ma:internalName="TaxCatchAll" ma:showField="CatchAllData" ma:web="52dda859-a9e4-42d9-868d-de8ee1d200c2">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8e1a60f-3350-4a05-95d7-b25b2a17564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fa02b4c3-ad89-44e0-9eed-c911eaa683ca"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7A395CF-D3A8-4C5F-A5C7-C6A2F5EEAD98}">
  <ds:schemaRefs>
    <ds:schemaRef ds:uri="http://schemas.microsoft.com/sharepoint/v3/contenttype/forms"/>
  </ds:schemaRefs>
</ds:datastoreItem>
</file>

<file path=customXml/itemProps2.xml><?xml version="1.0" encoding="utf-8"?>
<ds:datastoreItem xmlns:ds="http://schemas.openxmlformats.org/officeDocument/2006/customXml" ds:itemID="{A28D2DBA-4951-4C27-AE99-410D4D9775D7}">
  <ds:schemaRefs>
    <ds:schemaRef ds:uri="http://schemas.microsoft.com/office/2006/metadata/properties"/>
    <ds:schemaRef ds:uri="http://schemas.microsoft.com/office/infopath/2007/PartnerControls"/>
    <ds:schemaRef ds:uri="30b38fd4-0e69-4e0d-b6da-fa39ab3a7020"/>
    <ds:schemaRef ds:uri="00473a82-3e89-4603-8977-db5f84c2a966"/>
    <ds:schemaRef ds:uri="d8e1a60f-3350-4a05-95d7-b25b2a175643"/>
    <ds:schemaRef ds:uri="52dda859-a9e4-42d9-868d-de8ee1d200c2"/>
  </ds:schemaRefs>
</ds:datastoreItem>
</file>

<file path=customXml/itemProps3.xml><?xml version="1.0" encoding="utf-8"?>
<ds:datastoreItem xmlns:ds="http://schemas.openxmlformats.org/officeDocument/2006/customXml" ds:itemID="{EE7D4DE1-6067-4E12-88D5-1CE4286977B2}"/>
</file>

<file path=docProps/app.xml><?xml version="1.0" encoding="utf-8"?>
<Properties xmlns="http://schemas.openxmlformats.org/officeDocument/2006/extended-properties" xmlns:vt="http://schemas.openxmlformats.org/officeDocument/2006/docPropsVTypes">
  <Template>BelgiumCampusLectures</Template>
  <TotalTime>19023</TotalTime>
  <Words>1394</Words>
  <Application>Microsoft Office PowerPoint</Application>
  <PresentationFormat>Widescreen</PresentationFormat>
  <Paragraphs>196</Paragraphs>
  <Slides>25</Slides>
  <Notes>20</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25</vt:i4>
      </vt:variant>
    </vt:vector>
  </HeadingPairs>
  <TitlesOfParts>
    <vt:vector size="40" baseType="lpstr">
      <vt:lpstr>Arial</vt:lpstr>
      <vt:lpstr>AvantGarde Bk BT</vt:lpstr>
      <vt:lpstr>Bebas Neue</vt:lpstr>
      <vt:lpstr>Bebas Neue Bold</vt:lpstr>
      <vt:lpstr>Calibri</vt:lpstr>
      <vt:lpstr>Calibri Light</vt:lpstr>
      <vt:lpstr>Consolas</vt:lpstr>
      <vt:lpstr>Lato</vt:lpstr>
      <vt:lpstr>Roboto Light</vt:lpstr>
      <vt:lpstr>Source Sans Pro</vt:lpstr>
      <vt:lpstr>Source Sans Pro ExtraLight</vt:lpstr>
      <vt:lpstr>Source Sans Pro Light</vt:lpstr>
      <vt:lpstr>Wingdings</vt:lpstr>
      <vt:lpstr>BelgiumCampusLectures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Edward van Niekerk</dc:creator>
  <cp:lastModifiedBy>SimbaPC</cp:lastModifiedBy>
  <cp:revision>209</cp:revision>
  <dcterms:created xsi:type="dcterms:W3CDTF">2020-11-16T17:13:22Z</dcterms:created>
  <dcterms:modified xsi:type="dcterms:W3CDTF">2024-07-18T12:37:26Z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0x010100DBB7728AE1D21D41AD9B35AAE0A4EC95</vt:lpwstr>
  </property>
</Properties>
</file>