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38" r:id="rId5"/>
  </p:sldMasterIdLst>
  <p:notesMasterIdLst>
    <p:notesMasterId r:id="rId22"/>
  </p:notesMasterIdLst>
  <p:sldIdLst>
    <p:sldId id="325" r:id="rId6"/>
    <p:sldId id="493" r:id="rId7"/>
    <p:sldId id="498" r:id="rId8"/>
    <p:sldId id="499" r:id="rId9"/>
    <p:sldId id="500" r:id="rId10"/>
    <p:sldId id="501" r:id="rId11"/>
    <p:sldId id="503" r:id="rId12"/>
    <p:sldId id="502" r:id="rId13"/>
    <p:sldId id="504" r:id="rId14"/>
    <p:sldId id="505" r:id="rId15"/>
    <p:sldId id="506" r:id="rId16"/>
    <p:sldId id="507" r:id="rId17"/>
    <p:sldId id="508" r:id="rId18"/>
    <p:sldId id="509" r:id="rId19"/>
    <p:sldId id="510" r:id="rId20"/>
    <p:sldId id="4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67" autoAdjust="0"/>
    <p:restoredTop sz="86694"/>
  </p:normalViewPr>
  <p:slideViewPr>
    <p:cSldViewPr snapToGrid="0">
      <p:cViewPr varScale="1">
        <p:scale>
          <a:sx n="86" d="100"/>
          <a:sy n="86" d="100"/>
        </p:scale>
        <p:origin x="581" y="67"/>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BC52C-6D78-4320-8094-630ED8A42949}" type="datetimeFigureOut">
              <a:rPr lang="en-ZA" smtClean="0"/>
              <a:t>2024/07/19</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D7141-5475-4836-9C11-CF395581196F}" type="slidenum">
              <a:rPr lang="en-ZA" smtClean="0"/>
              <a:t>‹#›</a:t>
            </a:fld>
            <a:endParaRPr lang="en-ZA"/>
          </a:p>
        </p:txBody>
      </p:sp>
    </p:spTree>
    <p:extLst>
      <p:ext uri="{BB962C8B-B14F-4D97-AF65-F5344CB8AC3E}">
        <p14:creationId xmlns:p14="http://schemas.microsoft.com/office/powerpoint/2010/main" val="370600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3D8243-46D4-4C4E-9723-CC1931A8E9AB}" type="slidenum">
              <a:rPr lang="en-GB" smtClean="0"/>
              <a:t>1</a:t>
            </a:fld>
            <a:endParaRPr lang="en-GB"/>
          </a:p>
        </p:txBody>
      </p:sp>
    </p:spTree>
    <p:extLst>
      <p:ext uri="{BB962C8B-B14F-4D97-AF65-F5344CB8AC3E}">
        <p14:creationId xmlns:p14="http://schemas.microsoft.com/office/powerpoint/2010/main" val="293206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dirty="0">
              <a:solidFill>
                <a:schemeClr val="bg1"/>
              </a:solidFill>
              <a:latin typeface="AvantGarde Bk BT"/>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11</a:t>
            </a:fld>
            <a:endParaRPr lang="en-GB"/>
          </a:p>
        </p:txBody>
      </p:sp>
    </p:spTree>
    <p:extLst>
      <p:ext uri="{BB962C8B-B14F-4D97-AF65-F5344CB8AC3E}">
        <p14:creationId xmlns:p14="http://schemas.microsoft.com/office/powerpoint/2010/main" val="2957539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latin typeface="AvantGarde Bk BT"/>
              </a:rPr>
              <a:t>Run this with Live Server, not node.js</a:t>
            </a:r>
            <a:endParaRPr lang="en-ZA" sz="1200" dirty="0">
              <a:solidFill>
                <a:schemeClr val="bg1"/>
              </a:solidFill>
              <a:latin typeface="AvantGarde Bk BT"/>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12</a:t>
            </a:fld>
            <a:endParaRPr lang="en-GB"/>
          </a:p>
        </p:txBody>
      </p:sp>
    </p:spTree>
    <p:extLst>
      <p:ext uri="{BB962C8B-B14F-4D97-AF65-F5344CB8AC3E}">
        <p14:creationId xmlns:p14="http://schemas.microsoft.com/office/powerpoint/2010/main" val="1972103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dirty="0">
              <a:solidFill>
                <a:schemeClr val="bg1"/>
              </a:solidFill>
              <a:latin typeface="AvantGarde Bk BT"/>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13</a:t>
            </a:fld>
            <a:endParaRPr lang="en-GB"/>
          </a:p>
        </p:txBody>
      </p:sp>
    </p:spTree>
    <p:extLst>
      <p:ext uri="{BB962C8B-B14F-4D97-AF65-F5344CB8AC3E}">
        <p14:creationId xmlns:p14="http://schemas.microsoft.com/office/powerpoint/2010/main" val="574750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latin typeface="AvantGarde Bk BT"/>
              </a:rPr>
              <a:t>Run this with Live Server, not node.js</a:t>
            </a:r>
            <a:endParaRPr lang="en-ZA" sz="1200" dirty="0">
              <a:solidFill>
                <a:schemeClr val="bg1"/>
              </a:solidFill>
              <a:latin typeface="AvantGarde Bk BT"/>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14</a:t>
            </a:fld>
            <a:endParaRPr lang="en-GB"/>
          </a:p>
        </p:txBody>
      </p:sp>
    </p:spTree>
    <p:extLst>
      <p:ext uri="{BB962C8B-B14F-4D97-AF65-F5344CB8AC3E}">
        <p14:creationId xmlns:p14="http://schemas.microsoft.com/office/powerpoint/2010/main" val="919350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latin typeface="AvantGarde Bk BT"/>
              </a:rPr>
              <a:t>Run this with Live Server, not node.js</a:t>
            </a:r>
            <a:endParaRPr lang="en-ZA" sz="1200" dirty="0">
              <a:solidFill>
                <a:schemeClr val="bg1"/>
              </a:solidFill>
              <a:latin typeface="AvantGarde Bk BT"/>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15</a:t>
            </a:fld>
            <a:endParaRPr lang="en-GB"/>
          </a:p>
        </p:txBody>
      </p:sp>
    </p:spTree>
    <p:extLst>
      <p:ext uri="{BB962C8B-B14F-4D97-AF65-F5344CB8AC3E}">
        <p14:creationId xmlns:p14="http://schemas.microsoft.com/office/powerpoint/2010/main" val="1620932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jdelijke aanduiding voor dia-afbeelding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41988"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A8DAA01-942B-4B1A-9350-A007BE66980F}" type="slidenum">
              <a:rPr lang="en-ZA" smtClean="0"/>
              <a:pPr eaLnBrk="1" hangingPunct="1"/>
              <a:t>16</a:t>
            </a:fld>
            <a:endParaRPr lang="en-ZA" dirty="0"/>
          </a:p>
        </p:txBody>
      </p:sp>
    </p:spTree>
    <p:extLst>
      <p:ext uri="{BB962C8B-B14F-4D97-AF65-F5344CB8AC3E}">
        <p14:creationId xmlns:p14="http://schemas.microsoft.com/office/powerpoint/2010/main" val="3865475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dirty="0">
              <a:solidFill>
                <a:schemeClr val="bg1"/>
              </a:solidFill>
              <a:latin typeface="AvantGarde Bk BT"/>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3</a:t>
            </a:fld>
            <a:endParaRPr lang="en-GB"/>
          </a:p>
        </p:txBody>
      </p:sp>
    </p:spTree>
    <p:extLst>
      <p:ext uri="{BB962C8B-B14F-4D97-AF65-F5344CB8AC3E}">
        <p14:creationId xmlns:p14="http://schemas.microsoft.com/office/powerpoint/2010/main" val="3942614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dirty="0">
              <a:solidFill>
                <a:schemeClr val="bg1"/>
              </a:solidFill>
              <a:latin typeface="AvantGarde Bk BT"/>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4</a:t>
            </a:fld>
            <a:endParaRPr lang="en-GB"/>
          </a:p>
        </p:txBody>
      </p:sp>
    </p:spTree>
    <p:extLst>
      <p:ext uri="{BB962C8B-B14F-4D97-AF65-F5344CB8AC3E}">
        <p14:creationId xmlns:p14="http://schemas.microsoft.com/office/powerpoint/2010/main" val="1476901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dirty="0">
              <a:solidFill>
                <a:schemeClr val="bg1"/>
              </a:solidFill>
              <a:latin typeface="AvantGarde Bk BT"/>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5</a:t>
            </a:fld>
            <a:endParaRPr lang="en-GB"/>
          </a:p>
        </p:txBody>
      </p:sp>
    </p:spTree>
    <p:extLst>
      <p:ext uri="{BB962C8B-B14F-4D97-AF65-F5344CB8AC3E}">
        <p14:creationId xmlns:p14="http://schemas.microsoft.com/office/powerpoint/2010/main" val="114091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dirty="0">
              <a:solidFill>
                <a:schemeClr val="bg1"/>
              </a:solidFill>
              <a:latin typeface="AvantGarde Bk BT"/>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6</a:t>
            </a:fld>
            <a:endParaRPr lang="en-GB"/>
          </a:p>
        </p:txBody>
      </p:sp>
    </p:spTree>
    <p:extLst>
      <p:ext uri="{BB962C8B-B14F-4D97-AF65-F5344CB8AC3E}">
        <p14:creationId xmlns:p14="http://schemas.microsoft.com/office/powerpoint/2010/main" val="864485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dirty="0">
              <a:solidFill>
                <a:schemeClr val="bg1"/>
              </a:solidFill>
              <a:latin typeface="AvantGarde Bk BT"/>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7</a:t>
            </a:fld>
            <a:endParaRPr lang="en-GB"/>
          </a:p>
        </p:txBody>
      </p:sp>
    </p:spTree>
    <p:extLst>
      <p:ext uri="{BB962C8B-B14F-4D97-AF65-F5344CB8AC3E}">
        <p14:creationId xmlns:p14="http://schemas.microsoft.com/office/powerpoint/2010/main" val="4050959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dirty="0">
              <a:solidFill>
                <a:schemeClr val="bg1"/>
              </a:solidFill>
              <a:latin typeface="AvantGarde Bk BT"/>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8</a:t>
            </a:fld>
            <a:endParaRPr lang="en-GB"/>
          </a:p>
        </p:txBody>
      </p:sp>
    </p:spTree>
    <p:extLst>
      <p:ext uri="{BB962C8B-B14F-4D97-AF65-F5344CB8AC3E}">
        <p14:creationId xmlns:p14="http://schemas.microsoft.com/office/powerpoint/2010/main" val="4128939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dirty="0">
              <a:solidFill>
                <a:schemeClr val="bg1"/>
              </a:solidFill>
              <a:latin typeface="AvantGarde Bk BT"/>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9</a:t>
            </a:fld>
            <a:endParaRPr lang="en-GB"/>
          </a:p>
        </p:txBody>
      </p:sp>
    </p:spTree>
    <p:extLst>
      <p:ext uri="{BB962C8B-B14F-4D97-AF65-F5344CB8AC3E}">
        <p14:creationId xmlns:p14="http://schemas.microsoft.com/office/powerpoint/2010/main" val="3172573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dirty="0">
              <a:solidFill>
                <a:schemeClr val="bg1"/>
              </a:solidFill>
              <a:latin typeface="AvantGarde Bk BT"/>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10</a:t>
            </a:fld>
            <a:endParaRPr lang="en-GB"/>
          </a:p>
        </p:txBody>
      </p:sp>
    </p:spTree>
    <p:extLst>
      <p:ext uri="{BB962C8B-B14F-4D97-AF65-F5344CB8AC3E}">
        <p14:creationId xmlns:p14="http://schemas.microsoft.com/office/powerpoint/2010/main" val="1547767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249680" y="0"/>
            <a:ext cx="5615940" cy="6858000"/>
          </a:xfrm>
          <a:prstGeom prst="parallelogram">
            <a:avLst>
              <a:gd name="adj" fmla="val 30408"/>
            </a:avLst>
          </a:prstGeom>
          <a:noFill/>
        </p:spPr>
        <p:txBody>
          <a:bodyPr/>
          <a:lstStyle/>
          <a:p>
            <a:r>
              <a:rPr lang="en-US"/>
              <a:t>Click icon to add picture</a:t>
            </a:r>
            <a:endParaRPr lang="en-GB"/>
          </a:p>
        </p:txBody>
      </p:sp>
      <p:sp>
        <p:nvSpPr>
          <p:cNvPr id="10" name="Text Placeholder 7">
            <a:extLst>
              <a:ext uri="{FF2B5EF4-FFF2-40B4-BE49-F238E27FC236}">
                <a16:creationId xmlns:a16="http://schemas.microsoft.com/office/drawing/2014/main" id="{C0C6F394-CBBD-9A45-BD25-CAD22F5BA672}"/>
              </a:ext>
            </a:extLst>
          </p:cNvPr>
          <p:cNvSpPr>
            <a:spLocks noGrp="1"/>
          </p:cNvSpPr>
          <p:nvPr>
            <p:ph type="body" sz="quarter" idx="11" hasCustomPrompt="1"/>
          </p:nvPr>
        </p:nvSpPr>
        <p:spPr>
          <a:xfrm>
            <a:off x="5494718" y="761998"/>
            <a:ext cx="4675044" cy="1674710"/>
          </a:xfrm>
          <a:prstGeom prst="rect">
            <a:avLst/>
          </a:prstGeom>
          <a:noFill/>
        </p:spPr>
        <p:txBody>
          <a:bodyPr wrap="square" tIns="36000" bIns="36000" rtlCol="0" anchor="b" anchorCtr="0">
            <a:normAutofit lnSpcReduction="10000"/>
          </a:bodyPr>
          <a:lstStyle>
            <a:lvl1pPr algn="l">
              <a:buNone/>
              <a:defRPr lang="en-GB" sz="5400" spc="100" dirty="0">
                <a:latin typeface="Bebas Neue" panose="020B0606020202050201" pitchFamily="34" charset="77"/>
              </a:defRPr>
            </a:lvl1pPr>
            <a:lvl2pPr>
              <a:buNone/>
              <a:defRPr/>
            </a:lvl2pPr>
            <a:lvl3pPr>
              <a:buNone/>
              <a:defRPr/>
            </a:lvl3pPr>
            <a:lvl4pPr>
              <a:buNone/>
              <a:defRPr/>
            </a:lvl4pPr>
            <a:lvl5pPr>
              <a:buNone/>
              <a:defRPr/>
            </a:lvl5pPr>
          </a:lstStyle>
          <a:p>
            <a:pPr marL="0" lvl="0"/>
            <a:r>
              <a:rPr lang="en-GB" dirty="0"/>
              <a:t>The Main title for the day</a:t>
            </a:r>
          </a:p>
        </p:txBody>
      </p:sp>
      <p:sp>
        <p:nvSpPr>
          <p:cNvPr id="2" name="TextBox 1">
            <a:extLst>
              <a:ext uri="{FF2B5EF4-FFF2-40B4-BE49-F238E27FC236}">
                <a16:creationId xmlns:a16="http://schemas.microsoft.com/office/drawing/2014/main" id="{0E67A2C9-49CF-4171-BE3E-8751CA757303}"/>
              </a:ext>
            </a:extLst>
          </p:cNvPr>
          <p:cNvSpPr txBox="1"/>
          <p:nvPr/>
        </p:nvSpPr>
        <p:spPr>
          <a:xfrm>
            <a:off x="6453669" y="2683436"/>
            <a:ext cx="2806709" cy="2387327"/>
          </a:xfrm>
          <a:prstGeom prst="rect">
            <a:avLst/>
          </a:prstGeom>
          <a:noFill/>
        </p:spPr>
        <p:txBody>
          <a:bodyPr wrap="square" rtlCol="0">
            <a:normAutofit/>
          </a:bodyPr>
          <a:lstStyle/>
          <a:p>
            <a:pPr algn="l">
              <a:lnSpc>
                <a:spcPct val="80000"/>
              </a:lnSpc>
            </a:pPr>
            <a:r>
              <a:rPr lang="en-GB" sz="2000" dirty="0">
                <a:solidFill>
                  <a:schemeClr val="tx1">
                    <a:lumMod val="85000"/>
                    <a:lumOff val="15000"/>
                  </a:schemeClr>
                </a:solidFill>
                <a:latin typeface="Source Sans Pro Light" panose="020B0403030403020204" pitchFamily="34" charset="0"/>
                <a:ea typeface="Source Sans Pro Light" panose="020B0403030403020204" pitchFamily="34" charset="0"/>
              </a:rPr>
              <a:t>Short subtitle with some info</a:t>
            </a:r>
          </a:p>
        </p:txBody>
      </p:sp>
      <p:sp>
        <p:nvSpPr>
          <p:cNvPr id="3" name="Rectangle 2">
            <a:extLst>
              <a:ext uri="{FF2B5EF4-FFF2-40B4-BE49-F238E27FC236}">
                <a16:creationId xmlns:a16="http://schemas.microsoft.com/office/drawing/2014/main" id="{027E6016-5236-416C-926B-2E5049C97F3C}"/>
              </a:ext>
            </a:extLst>
          </p:cNvPr>
          <p:cNvSpPr/>
          <p:nvPr/>
        </p:nvSpPr>
        <p:spPr>
          <a:xfrm>
            <a:off x="6557943" y="2444728"/>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Slide Number Placeholder 3">
            <a:extLst>
              <a:ext uri="{FF2B5EF4-FFF2-40B4-BE49-F238E27FC236}">
                <a16:creationId xmlns:a16="http://schemas.microsoft.com/office/drawing/2014/main" id="{F702D4F8-5AC6-3743-91A4-1CE52C4A088E}"/>
              </a:ext>
            </a:extLst>
          </p:cNvPr>
          <p:cNvSpPr>
            <a:spLocks noGrp="1"/>
          </p:cNvSpPr>
          <p:nvPr>
            <p:ph type="sldNum" sz="quarter" idx="12"/>
          </p:nvPr>
        </p:nvSpPr>
        <p:spPr/>
        <p:txBody>
          <a:bodyPr/>
          <a:lstStyle/>
          <a:p>
            <a:fld id="{6FCB9E9B-BB19-3D44-9030-44F9D4025C20}" type="slidenum">
              <a:rPr lang="en-GB" smtClean="0"/>
              <a:pPr/>
              <a:t>‹#›</a:t>
            </a:fld>
            <a:endParaRPr lang="en-GB" dirty="0"/>
          </a:p>
        </p:txBody>
      </p:sp>
    </p:spTree>
    <p:extLst>
      <p:ext uri="{BB962C8B-B14F-4D97-AF65-F5344CB8AC3E}">
        <p14:creationId xmlns:p14="http://schemas.microsoft.com/office/powerpoint/2010/main" val="212823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2D5173-4C77-6549-B919-C3BBC4319B95}"/>
              </a:ext>
            </a:extLst>
          </p:cNvPr>
          <p:cNvSpPr>
            <a:spLocks noGrp="1"/>
          </p:cNvSpPr>
          <p:nvPr>
            <p:ph type="pic" sz="quarter" idx="10"/>
          </p:nvPr>
        </p:nvSpPr>
        <p:spPr>
          <a:xfrm>
            <a:off x="6096000" y="0"/>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9" name="Picture Placeholder 7">
            <a:extLst>
              <a:ext uri="{FF2B5EF4-FFF2-40B4-BE49-F238E27FC236}">
                <a16:creationId xmlns:a16="http://schemas.microsoft.com/office/drawing/2014/main" id="{FB199BF4-9758-CE45-B351-EE708835ABD9}"/>
              </a:ext>
            </a:extLst>
          </p:cNvPr>
          <p:cNvSpPr>
            <a:spLocks noGrp="1"/>
          </p:cNvSpPr>
          <p:nvPr>
            <p:ph type="pic" sz="quarter" idx="11"/>
          </p:nvPr>
        </p:nvSpPr>
        <p:spPr>
          <a:xfrm>
            <a:off x="9144000" y="0"/>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0" name="Picture Placeholder 7">
            <a:extLst>
              <a:ext uri="{FF2B5EF4-FFF2-40B4-BE49-F238E27FC236}">
                <a16:creationId xmlns:a16="http://schemas.microsoft.com/office/drawing/2014/main" id="{8B2BCA01-7E25-C048-972B-8BDEABB8FE4E}"/>
              </a:ext>
            </a:extLst>
          </p:cNvPr>
          <p:cNvSpPr>
            <a:spLocks noGrp="1"/>
          </p:cNvSpPr>
          <p:nvPr>
            <p:ph type="pic" sz="quarter" idx="12"/>
          </p:nvPr>
        </p:nvSpPr>
        <p:spPr>
          <a:xfrm>
            <a:off x="6096000"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1" name="Picture Placeholder 7">
            <a:extLst>
              <a:ext uri="{FF2B5EF4-FFF2-40B4-BE49-F238E27FC236}">
                <a16:creationId xmlns:a16="http://schemas.microsoft.com/office/drawing/2014/main" id="{AE2DDEA4-8829-3E49-B06A-7F8BF627AD7D}"/>
              </a:ext>
            </a:extLst>
          </p:cNvPr>
          <p:cNvSpPr>
            <a:spLocks noGrp="1"/>
          </p:cNvSpPr>
          <p:nvPr>
            <p:ph type="pic" sz="quarter" idx="13"/>
          </p:nvPr>
        </p:nvSpPr>
        <p:spPr>
          <a:xfrm>
            <a:off x="9144000"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2" name="Picture Placeholder 7">
            <a:extLst>
              <a:ext uri="{FF2B5EF4-FFF2-40B4-BE49-F238E27FC236}">
                <a16:creationId xmlns:a16="http://schemas.microsoft.com/office/drawing/2014/main" id="{5268F6E4-138E-9341-99B2-51CFC262875F}"/>
              </a:ext>
            </a:extLst>
          </p:cNvPr>
          <p:cNvSpPr>
            <a:spLocks noGrp="1"/>
          </p:cNvSpPr>
          <p:nvPr>
            <p:ph type="pic" sz="quarter" idx="14"/>
          </p:nvPr>
        </p:nvSpPr>
        <p:spPr>
          <a:xfrm>
            <a:off x="1"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dirty="0"/>
          </a:p>
        </p:txBody>
      </p:sp>
      <p:sp>
        <p:nvSpPr>
          <p:cNvPr id="13" name="Picture Placeholder 7">
            <a:extLst>
              <a:ext uri="{FF2B5EF4-FFF2-40B4-BE49-F238E27FC236}">
                <a16:creationId xmlns:a16="http://schemas.microsoft.com/office/drawing/2014/main" id="{094541B1-4569-EE4B-87A6-847602EEBB07}"/>
              </a:ext>
            </a:extLst>
          </p:cNvPr>
          <p:cNvSpPr>
            <a:spLocks noGrp="1"/>
          </p:cNvSpPr>
          <p:nvPr>
            <p:ph type="pic" sz="quarter" idx="15"/>
          </p:nvPr>
        </p:nvSpPr>
        <p:spPr>
          <a:xfrm>
            <a:off x="3048001"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227338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age Top Half">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767C2C9-9AE9-5440-A41A-450FA9BB6D0C}"/>
              </a:ext>
            </a:extLst>
          </p:cNvPr>
          <p:cNvSpPr>
            <a:spLocks noGrp="1" noChangeAspect="1"/>
          </p:cNvSpPr>
          <p:nvPr>
            <p:ph type="pic" sz="quarter" idx="10" hasCustomPrompt="1"/>
          </p:nvPr>
        </p:nvSpPr>
        <p:spPr>
          <a:xfrm>
            <a:off x="0" y="0"/>
            <a:ext cx="12192000" cy="3429000"/>
          </a:xfrm>
          <a:prstGeom prst="rect">
            <a:avLst/>
          </a:prstGeom>
        </p:spPr>
        <p:txBody>
          <a:bodyPr/>
          <a:lstStyle>
            <a:lvl1pPr algn="ctr">
              <a:buNone/>
              <a:defRPr sz="2000"/>
            </a:lvl1pPr>
          </a:lstStyle>
          <a:p>
            <a:r>
              <a:rPr lang="en-GB" dirty="0"/>
              <a:t>Click the button to choose an image.</a:t>
            </a:r>
          </a:p>
        </p:txBody>
      </p:sp>
      <p:sp>
        <p:nvSpPr>
          <p:cNvPr id="12" name="Text Placeholder 7">
            <a:extLst>
              <a:ext uri="{FF2B5EF4-FFF2-40B4-BE49-F238E27FC236}">
                <a16:creationId xmlns:a16="http://schemas.microsoft.com/office/drawing/2014/main" id="{DE8C2CD3-55D3-BF44-B914-532105E77B31}"/>
              </a:ext>
            </a:extLst>
          </p:cNvPr>
          <p:cNvSpPr txBox="1">
            <a:spLocks/>
          </p:cNvSpPr>
          <p:nvPr/>
        </p:nvSpPr>
        <p:spPr>
          <a:xfrm>
            <a:off x="828334"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1</a:t>
            </a:r>
          </a:p>
        </p:txBody>
      </p:sp>
      <p:sp>
        <p:nvSpPr>
          <p:cNvPr id="13" name="Text Placeholder 7">
            <a:extLst>
              <a:ext uri="{FF2B5EF4-FFF2-40B4-BE49-F238E27FC236}">
                <a16:creationId xmlns:a16="http://schemas.microsoft.com/office/drawing/2014/main" id="{DDE08A6F-CC5E-1645-ACB3-7EB0E8B6A5BD}"/>
              </a:ext>
            </a:extLst>
          </p:cNvPr>
          <p:cNvSpPr txBox="1">
            <a:spLocks/>
          </p:cNvSpPr>
          <p:nvPr/>
        </p:nvSpPr>
        <p:spPr>
          <a:xfrm>
            <a:off x="899574"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1.</a:t>
            </a:r>
          </a:p>
        </p:txBody>
      </p:sp>
      <p:sp>
        <p:nvSpPr>
          <p:cNvPr id="14" name="Text Placeholder 7">
            <a:extLst>
              <a:ext uri="{FF2B5EF4-FFF2-40B4-BE49-F238E27FC236}">
                <a16:creationId xmlns:a16="http://schemas.microsoft.com/office/drawing/2014/main" id="{B4FB7349-E7BD-6346-B5D7-B205A2375A92}"/>
              </a:ext>
            </a:extLst>
          </p:cNvPr>
          <p:cNvSpPr txBox="1">
            <a:spLocks/>
          </p:cNvSpPr>
          <p:nvPr/>
        </p:nvSpPr>
        <p:spPr>
          <a:xfrm>
            <a:off x="4888277"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2</a:t>
            </a:r>
          </a:p>
        </p:txBody>
      </p:sp>
      <p:sp>
        <p:nvSpPr>
          <p:cNvPr id="15" name="Text Placeholder 7">
            <a:extLst>
              <a:ext uri="{FF2B5EF4-FFF2-40B4-BE49-F238E27FC236}">
                <a16:creationId xmlns:a16="http://schemas.microsoft.com/office/drawing/2014/main" id="{4EEB916F-A84E-5A45-A583-903330C2B490}"/>
              </a:ext>
            </a:extLst>
          </p:cNvPr>
          <p:cNvSpPr txBox="1">
            <a:spLocks/>
          </p:cNvSpPr>
          <p:nvPr/>
        </p:nvSpPr>
        <p:spPr>
          <a:xfrm>
            <a:off x="4959517"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2.</a:t>
            </a:r>
          </a:p>
        </p:txBody>
      </p:sp>
      <p:sp>
        <p:nvSpPr>
          <p:cNvPr id="16" name="Text Placeholder 7">
            <a:extLst>
              <a:ext uri="{FF2B5EF4-FFF2-40B4-BE49-F238E27FC236}">
                <a16:creationId xmlns:a16="http://schemas.microsoft.com/office/drawing/2014/main" id="{C16E7304-DD97-D24B-A311-E19B9E4866CD}"/>
              </a:ext>
            </a:extLst>
          </p:cNvPr>
          <p:cNvSpPr txBox="1">
            <a:spLocks/>
          </p:cNvSpPr>
          <p:nvPr/>
        </p:nvSpPr>
        <p:spPr>
          <a:xfrm>
            <a:off x="8948220"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3</a:t>
            </a:r>
          </a:p>
        </p:txBody>
      </p:sp>
      <p:sp>
        <p:nvSpPr>
          <p:cNvPr id="17" name="Text Placeholder 7">
            <a:extLst>
              <a:ext uri="{FF2B5EF4-FFF2-40B4-BE49-F238E27FC236}">
                <a16:creationId xmlns:a16="http://schemas.microsoft.com/office/drawing/2014/main" id="{8D51ECB9-E307-E548-8B79-AF0535956C45}"/>
              </a:ext>
            </a:extLst>
          </p:cNvPr>
          <p:cNvSpPr txBox="1">
            <a:spLocks/>
          </p:cNvSpPr>
          <p:nvPr/>
        </p:nvSpPr>
        <p:spPr>
          <a:xfrm>
            <a:off x="9019460"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3.</a:t>
            </a:r>
          </a:p>
        </p:txBody>
      </p:sp>
    </p:spTree>
    <p:extLst>
      <p:ext uri="{BB962C8B-B14F-4D97-AF65-F5344CB8AC3E}">
        <p14:creationId xmlns:p14="http://schemas.microsoft.com/office/powerpoint/2010/main" val="3084722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ight Large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6D464A3-D8B3-4412-8C60-C0D2AF368A47}"/>
              </a:ext>
            </a:extLst>
          </p:cNvPr>
          <p:cNvSpPr>
            <a:spLocks noGrp="1" noChangeAspect="1"/>
          </p:cNvSpPr>
          <p:nvPr>
            <p:ph type="pic" sz="quarter" idx="10"/>
          </p:nvPr>
        </p:nvSpPr>
        <p:spPr>
          <a:xfrm>
            <a:off x="3836988" y="0"/>
            <a:ext cx="8355012" cy="6870700"/>
          </a:xfrm>
          <a:prstGeom prst="rect">
            <a:avLst/>
          </a:prstGeom>
        </p:spPr>
        <p:txBody>
          <a:bodyPr/>
          <a:lstStyle/>
          <a:p>
            <a:r>
              <a:rPr lang="en-US"/>
              <a:t>Click icon to add picture</a:t>
            </a:r>
            <a:endParaRPr lang="en-ZA" dirty="0"/>
          </a:p>
        </p:txBody>
      </p:sp>
    </p:spTree>
    <p:extLst>
      <p:ext uri="{BB962C8B-B14F-4D97-AF65-F5344CB8AC3E}">
        <p14:creationId xmlns:p14="http://schemas.microsoft.com/office/powerpoint/2010/main" val="478415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8AE70EA-39D3-4E42-9FDD-DB46936435C2}"/>
              </a:ext>
            </a:extLst>
          </p:cNvPr>
          <p:cNvSpPr>
            <a:spLocks noGrp="1" noChangeAspect="1"/>
          </p:cNvSpPr>
          <p:nvPr>
            <p:ph type="pic" sz="quarter" idx="10"/>
          </p:nvPr>
        </p:nvSpPr>
        <p:spPr>
          <a:xfrm>
            <a:off x="0" y="0"/>
            <a:ext cx="12192000" cy="6858000"/>
          </a:xfrm>
          <a:prstGeom prst="rect">
            <a:avLst/>
          </a:prstGeom>
        </p:spPr>
        <p:txBody>
          <a:bodyPr/>
          <a:lstStyle/>
          <a:p>
            <a:r>
              <a:rPr lang="en-US"/>
              <a:t>Click icon to add picture</a:t>
            </a:r>
            <a:endParaRPr lang="en-ZA"/>
          </a:p>
        </p:txBody>
      </p:sp>
    </p:spTree>
    <p:extLst>
      <p:ext uri="{BB962C8B-B14F-4D97-AF65-F5344CB8AC3E}">
        <p14:creationId xmlns:p14="http://schemas.microsoft.com/office/powerpoint/2010/main" val="212132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DE11D24-1C97-3B4A-9643-23EF5F7A3CFA}"/>
              </a:ext>
            </a:extLst>
          </p:cNvPr>
          <p:cNvSpPr>
            <a:spLocks noGrp="1" noChangeAspect="1"/>
          </p:cNvSpPr>
          <p:nvPr>
            <p:ph type="pic" sz="quarter" idx="10" hasCustomPrompt="1"/>
          </p:nvPr>
        </p:nvSpPr>
        <p:spPr>
          <a:xfrm>
            <a:off x="0" y="0"/>
            <a:ext cx="12192000" cy="3995738"/>
          </a:xfrm>
          <a:prstGeom prst="rect">
            <a:avLst/>
          </a:prstGeom>
        </p:spPr>
        <p:txBody>
          <a:bodyPr/>
          <a:lstStyle>
            <a:lvl1pPr algn="ctr">
              <a:buNone/>
              <a:defRPr/>
            </a:lvl1pPr>
          </a:lstStyle>
          <a:p>
            <a:r>
              <a:rPr lang="en-GB" dirty="0"/>
              <a:t>Click to insert image</a:t>
            </a:r>
          </a:p>
        </p:txBody>
      </p:sp>
    </p:spTree>
    <p:extLst>
      <p:ext uri="{BB962C8B-B14F-4D97-AF65-F5344CB8AC3E}">
        <p14:creationId xmlns:p14="http://schemas.microsoft.com/office/powerpoint/2010/main" val="4230995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8478341-F2C4-884B-AEA5-849EDAC543B5}"/>
              </a:ext>
            </a:extLst>
          </p:cNvPr>
          <p:cNvSpPr>
            <a:spLocks noGrp="1" noChangeAspect="1"/>
          </p:cNvSpPr>
          <p:nvPr>
            <p:ph type="pic" sz="quarter" idx="10" hasCustomPrompt="1"/>
          </p:nvPr>
        </p:nvSpPr>
        <p:spPr>
          <a:xfrm>
            <a:off x="3722688" y="0"/>
            <a:ext cx="8469312" cy="4702175"/>
          </a:xfrm>
          <a:prstGeom prst="rect">
            <a:avLst/>
          </a:prstGeom>
        </p:spPr>
        <p:txBody>
          <a:bodyPr/>
          <a:lstStyle>
            <a:lvl1pPr algn="ctr">
              <a:buNone/>
              <a:defRPr/>
            </a:lvl1pPr>
          </a:lstStyle>
          <a:p>
            <a:r>
              <a:rPr lang="en-GB" dirty="0"/>
              <a:t>Click to insert an image</a:t>
            </a:r>
          </a:p>
        </p:txBody>
      </p:sp>
    </p:spTree>
    <p:extLst>
      <p:ext uri="{BB962C8B-B14F-4D97-AF65-F5344CB8AC3E}">
        <p14:creationId xmlns:p14="http://schemas.microsoft.com/office/powerpoint/2010/main" val="3463295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5D5D6CF-DCCB-B841-B171-311DBBB1D4EE}"/>
              </a:ext>
            </a:extLst>
          </p:cNvPr>
          <p:cNvSpPr>
            <a:spLocks noGrp="1"/>
          </p:cNvSpPr>
          <p:nvPr>
            <p:ph type="pic" sz="quarter" idx="10"/>
          </p:nvPr>
        </p:nvSpPr>
        <p:spPr>
          <a:xfrm>
            <a:off x="4366855" y="0"/>
            <a:ext cx="7907337" cy="3429000"/>
          </a:xfrm>
          <a:prstGeom prst="rect">
            <a:avLst/>
          </a:prstGeom>
        </p:spPr>
        <p:txBody>
          <a:bodyPr/>
          <a:lstStyle/>
          <a:p>
            <a:r>
              <a:rPr lang="en-US"/>
              <a:t>Click icon to add picture</a:t>
            </a:r>
            <a:endParaRPr lang="en-GB"/>
          </a:p>
        </p:txBody>
      </p:sp>
      <p:sp>
        <p:nvSpPr>
          <p:cNvPr id="8" name="Picture Placeholder 7">
            <a:extLst>
              <a:ext uri="{FF2B5EF4-FFF2-40B4-BE49-F238E27FC236}">
                <a16:creationId xmlns:a16="http://schemas.microsoft.com/office/drawing/2014/main" id="{F64BAD4A-7C60-B148-96C5-87129C9ED6C4}"/>
              </a:ext>
            </a:extLst>
          </p:cNvPr>
          <p:cNvSpPr>
            <a:spLocks noGrp="1"/>
          </p:cNvSpPr>
          <p:nvPr>
            <p:ph type="pic" sz="quarter" idx="11"/>
          </p:nvPr>
        </p:nvSpPr>
        <p:spPr>
          <a:xfrm>
            <a:off x="4363680" y="3441700"/>
            <a:ext cx="7910512" cy="34163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1824272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7C26344-D291-BB42-9FFD-DB3741254710}"/>
              </a:ext>
            </a:extLst>
          </p:cNvPr>
          <p:cNvSpPr>
            <a:spLocks noGrp="1"/>
          </p:cNvSpPr>
          <p:nvPr>
            <p:ph type="pic" sz="quarter" idx="10"/>
          </p:nvPr>
        </p:nvSpPr>
        <p:spPr>
          <a:xfrm>
            <a:off x="654050" y="2361067"/>
            <a:ext cx="3276600" cy="3416300"/>
          </a:xfrm>
          <a:prstGeom prst="rect">
            <a:avLst/>
          </a:prstGeom>
        </p:spPr>
        <p:txBody>
          <a:bodyPr/>
          <a:lstStyle/>
          <a:p>
            <a:r>
              <a:rPr lang="en-US"/>
              <a:t>Click icon to add picture</a:t>
            </a:r>
            <a:endParaRPr lang="en-GB" dirty="0"/>
          </a:p>
        </p:txBody>
      </p:sp>
      <p:sp>
        <p:nvSpPr>
          <p:cNvPr id="16" name="Picture Placeholder 14">
            <a:extLst>
              <a:ext uri="{FF2B5EF4-FFF2-40B4-BE49-F238E27FC236}">
                <a16:creationId xmlns:a16="http://schemas.microsoft.com/office/drawing/2014/main" id="{357FE136-89AC-9E4A-A51C-0CBE25506C4B}"/>
              </a:ext>
            </a:extLst>
          </p:cNvPr>
          <p:cNvSpPr>
            <a:spLocks noGrp="1"/>
          </p:cNvSpPr>
          <p:nvPr>
            <p:ph type="pic" sz="quarter" idx="11"/>
          </p:nvPr>
        </p:nvSpPr>
        <p:spPr>
          <a:xfrm>
            <a:off x="4419023" y="2361067"/>
            <a:ext cx="3276600" cy="3416300"/>
          </a:xfrm>
          <a:prstGeom prst="rect">
            <a:avLst/>
          </a:prstGeom>
        </p:spPr>
        <p:txBody>
          <a:bodyPr/>
          <a:lstStyle/>
          <a:p>
            <a:r>
              <a:rPr lang="en-US"/>
              <a:t>Click icon to add picture</a:t>
            </a:r>
            <a:endParaRPr lang="en-GB"/>
          </a:p>
        </p:txBody>
      </p:sp>
      <p:sp>
        <p:nvSpPr>
          <p:cNvPr id="17" name="Picture Placeholder 14">
            <a:extLst>
              <a:ext uri="{FF2B5EF4-FFF2-40B4-BE49-F238E27FC236}">
                <a16:creationId xmlns:a16="http://schemas.microsoft.com/office/drawing/2014/main" id="{7952FE96-0FB3-1B4C-98FA-ADEC8D16EF47}"/>
              </a:ext>
            </a:extLst>
          </p:cNvPr>
          <p:cNvSpPr>
            <a:spLocks noGrp="1"/>
          </p:cNvSpPr>
          <p:nvPr>
            <p:ph type="pic" sz="quarter" idx="12"/>
          </p:nvPr>
        </p:nvSpPr>
        <p:spPr>
          <a:xfrm>
            <a:off x="8183996" y="2361067"/>
            <a:ext cx="3276600" cy="34163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3885523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Title Slide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078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Slide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5217A94-716F-437A-A7D3-97C9D2CCFD9B}"/>
              </a:ext>
            </a:extLst>
          </p:cNvPr>
          <p:cNvSpPr>
            <a:spLocks noGrp="1"/>
          </p:cNvSpPr>
          <p:nvPr>
            <p:ph type="pic" sz="quarter" idx="10"/>
          </p:nvPr>
        </p:nvSpPr>
        <p:spPr>
          <a:xfrm>
            <a:off x="654050" y="2033837"/>
            <a:ext cx="3276600" cy="3025775"/>
          </a:xfrm>
          <a:prstGeom prst="rect">
            <a:avLst/>
          </a:prstGeom>
        </p:spPr>
        <p:txBody>
          <a:bodyPr/>
          <a:lstStyle/>
          <a:p>
            <a:r>
              <a:rPr lang="en-US"/>
              <a:t>Click icon to add picture</a:t>
            </a:r>
            <a:endParaRPr lang="en-ZA"/>
          </a:p>
        </p:txBody>
      </p:sp>
      <p:sp>
        <p:nvSpPr>
          <p:cNvPr id="11" name="Picture Placeholder 10">
            <a:extLst>
              <a:ext uri="{FF2B5EF4-FFF2-40B4-BE49-F238E27FC236}">
                <a16:creationId xmlns:a16="http://schemas.microsoft.com/office/drawing/2014/main" id="{891BD225-8DB3-46BD-9612-BD8A9189FAC6}"/>
              </a:ext>
            </a:extLst>
          </p:cNvPr>
          <p:cNvSpPr>
            <a:spLocks noGrp="1"/>
          </p:cNvSpPr>
          <p:nvPr>
            <p:ph type="pic" sz="quarter" idx="11"/>
          </p:nvPr>
        </p:nvSpPr>
        <p:spPr>
          <a:xfrm>
            <a:off x="4457700" y="2022724"/>
            <a:ext cx="3276600" cy="3025775"/>
          </a:xfrm>
          <a:prstGeom prst="rect">
            <a:avLst/>
          </a:prstGeom>
        </p:spPr>
        <p:txBody>
          <a:bodyPr/>
          <a:lstStyle/>
          <a:p>
            <a:r>
              <a:rPr lang="en-US"/>
              <a:t>Click icon to add picture</a:t>
            </a:r>
            <a:endParaRPr lang="en-ZA"/>
          </a:p>
        </p:txBody>
      </p:sp>
      <p:sp>
        <p:nvSpPr>
          <p:cNvPr id="13" name="Picture Placeholder 12">
            <a:extLst>
              <a:ext uri="{FF2B5EF4-FFF2-40B4-BE49-F238E27FC236}">
                <a16:creationId xmlns:a16="http://schemas.microsoft.com/office/drawing/2014/main" id="{588269DE-A9A6-4B59-A731-A5CA467841A7}"/>
              </a:ext>
            </a:extLst>
          </p:cNvPr>
          <p:cNvSpPr>
            <a:spLocks noGrp="1"/>
          </p:cNvSpPr>
          <p:nvPr>
            <p:ph type="pic" sz="quarter" idx="12"/>
          </p:nvPr>
        </p:nvSpPr>
        <p:spPr>
          <a:xfrm>
            <a:off x="8185150" y="2022724"/>
            <a:ext cx="3290888" cy="3025775"/>
          </a:xfrm>
          <a:prstGeom prst="rect">
            <a:avLst/>
          </a:prstGeom>
        </p:spPr>
        <p:txBody>
          <a:bodyPr/>
          <a:lstStyle/>
          <a:p>
            <a:r>
              <a:rPr lang="en-US"/>
              <a:t>Click icon to add picture</a:t>
            </a:r>
            <a:endParaRPr lang="en-ZA" dirty="0"/>
          </a:p>
        </p:txBody>
      </p:sp>
    </p:spTree>
    <p:extLst>
      <p:ext uri="{BB962C8B-B14F-4D97-AF65-F5344CB8AC3E}">
        <p14:creationId xmlns:p14="http://schemas.microsoft.com/office/powerpoint/2010/main" val="591461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Im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 y="0"/>
            <a:ext cx="7119257" cy="6858000"/>
          </a:xfrm>
          <a:prstGeom prst="parallelogram">
            <a:avLst>
              <a:gd name="adj" fmla="val 30408"/>
            </a:avLst>
          </a:prstGeom>
          <a:noFill/>
          <a:effectLst>
            <a:outerShdw blurRad="254000" dist="101600" algn="l" rotWithShape="0">
              <a:prstClr val="black">
                <a:alpha val="25000"/>
              </a:prstClr>
            </a:outerShdw>
          </a:effectLst>
        </p:spPr>
        <p:txBody>
          <a:bodyPr/>
          <a:lstStyle>
            <a:lvl1pPr algn="r">
              <a:buNone/>
              <a:defRPr>
                <a:solidFill>
                  <a:schemeClr val="bg1"/>
                </a:solidFill>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262869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688769" y="0"/>
            <a:ext cx="7808026" cy="6858000"/>
          </a:xfrm>
          <a:prstGeom prst="parallelogram">
            <a:avLst>
              <a:gd name="adj" fmla="val 30408"/>
            </a:avLst>
          </a:prstGeom>
          <a:noFill/>
        </p:spPr>
        <p:txBody>
          <a:bodyPr/>
          <a:lstStyle>
            <a:lvl1pPr algn="r">
              <a:buNone/>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1507258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4_Title Slide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noChangeAspect="1"/>
          </p:cNvSpPr>
          <p:nvPr>
            <p:ph type="pic" sz="quarter" idx="10"/>
          </p:nvPr>
        </p:nvSpPr>
        <p:spPr>
          <a:xfrm>
            <a:off x="-1" y="0"/>
            <a:ext cx="6096001" cy="6858000"/>
          </a:xfrm>
          <a:prstGeom prst="rect">
            <a:avLst/>
          </a:prstGeom>
          <a:noFill/>
          <a:effectLst>
            <a:outerShdw blurRad="254000" dist="101600" algn="l" rotWithShape="0">
              <a:prstClr val="black">
                <a:alpha val="25000"/>
              </a:prstClr>
            </a:outerShdw>
          </a:effectLst>
        </p:spPr>
        <p:txBody>
          <a:bodyPr/>
          <a:lstStyle>
            <a:lvl1pPr algn="r">
              <a:buNone/>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23915615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5_Title Slide Im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 y="0"/>
            <a:ext cx="7119257" cy="6858000"/>
          </a:xfrm>
          <a:prstGeom prst="parallelogram">
            <a:avLst>
              <a:gd name="adj" fmla="val 30408"/>
            </a:avLst>
          </a:prstGeom>
          <a:noFill/>
          <a:effectLst>
            <a:outerShdw blurRad="254000" dist="101600" algn="l" rotWithShape="0">
              <a:prstClr val="black">
                <a:alpha val="25000"/>
              </a:prstClr>
            </a:outerShdw>
          </a:effectLst>
        </p:spPr>
        <p:txBody>
          <a:bodyPr/>
          <a:lstStyle>
            <a:lvl1pPr algn="r">
              <a:buNone/>
              <a:defRPr>
                <a:solidFill>
                  <a:schemeClr val="bg1"/>
                </a:solidFill>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5638095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7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808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Image Top Half">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767C2C9-9AE9-5440-A41A-450FA9BB6D0C}"/>
              </a:ext>
            </a:extLst>
          </p:cNvPr>
          <p:cNvSpPr>
            <a:spLocks noGrp="1" noChangeAspect="1"/>
          </p:cNvSpPr>
          <p:nvPr>
            <p:ph type="pic" sz="quarter" idx="10" hasCustomPrompt="1"/>
          </p:nvPr>
        </p:nvSpPr>
        <p:spPr>
          <a:xfrm>
            <a:off x="0" y="0"/>
            <a:ext cx="12192000" cy="3429000"/>
          </a:xfrm>
          <a:prstGeom prst="rect">
            <a:avLst/>
          </a:prstGeom>
        </p:spPr>
        <p:txBody>
          <a:bodyPr/>
          <a:lstStyle>
            <a:lvl1pPr algn="ctr">
              <a:buNone/>
              <a:defRPr sz="2000"/>
            </a:lvl1pPr>
          </a:lstStyle>
          <a:p>
            <a:r>
              <a:rPr lang="en-GB" dirty="0"/>
              <a:t>Click the button to choose an image.</a:t>
            </a:r>
          </a:p>
        </p:txBody>
      </p:sp>
      <p:sp>
        <p:nvSpPr>
          <p:cNvPr id="12" name="Text Placeholder 7">
            <a:extLst>
              <a:ext uri="{FF2B5EF4-FFF2-40B4-BE49-F238E27FC236}">
                <a16:creationId xmlns:a16="http://schemas.microsoft.com/office/drawing/2014/main" id="{DE8C2CD3-55D3-BF44-B914-532105E77B31}"/>
              </a:ext>
            </a:extLst>
          </p:cNvPr>
          <p:cNvSpPr txBox="1">
            <a:spLocks/>
          </p:cNvSpPr>
          <p:nvPr/>
        </p:nvSpPr>
        <p:spPr>
          <a:xfrm>
            <a:off x="828334"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1</a:t>
            </a:r>
          </a:p>
        </p:txBody>
      </p:sp>
      <p:sp>
        <p:nvSpPr>
          <p:cNvPr id="13" name="Text Placeholder 7">
            <a:extLst>
              <a:ext uri="{FF2B5EF4-FFF2-40B4-BE49-F238E27FC236}">
                <a16:creationId xmlns:a16="http://schemas.microsoft.com/office/drawing/2014/main" id="{DDE08A6F-CC5E-1645-ACB3-7EB0E8B6A5BD}"/>
              </a:ext>
            </a:extLst>
          </p:cNvPr>
          <p:cNvSpPr txBox="1">
            <a:spLocks/>
          </p:cNvSpPr>
          <p:nvPr/>
        </p:nvSpPr>
        <p:spPr>
          <a:xfrm>
            <a:off x="899574"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1.</a:t>
            </a:r>
          </a:p>
        </p:txBody>
      </p:sp>
      <p:sp>
        <p:nvSpPr>
          <p:cNvPr id="14" name="Text Placeholder 7">
            <a:extLst>
              <a:ext uri="{FF2B5EF4-FFF2-40B4-BE49-F238E27FC236}">
                <a16:creationId xmlns:a16="http://schemas.microsoft.com/office/drawing/2014/main" id="{B4FB7349-E7BD-6346-B5D7-B205A2375A92}"/>
              </a:ext>
            </a:extLst>
          </p:cNvPr>
          <p:cNvSpPr txBox="1">
            <a:spLocks/>
          </p:cNvSpPr>
          <p:nvPr/>
        </p:nvSpPr>
        <p:spPr>
          <a:xfrm>
            <a:off x="4888277"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2</a:t>
            </a:r>
          </a:p>
        </p:txBody>
      </p:sp>
      <p:sp>
        <p:nvSpPr>
          <p:cNvPr id="15" name="Text Placeholder 7">
            <a:extLst>
              <a:ext uri="{FF2B5EF4-FFF2-40B4-BE49-F238E27FC236}">
                <a16:creationId xmlns:a16="http://schemas.microsoft.com/office/drawing/2014/main" id="{4EEB916F-A84E-5A45-A583-903330C2B490}"/>
              </a:ext>
            </a:extLst>
          </p:cNvPr>
          <p:cNvSpPr txBox="1">
            <a:spLocks/>
          </p:cNvSpPr>
          <p:nvPr/>
        </p:nvSpPr>
        <p:spPr>
          <a:xfrm>
            <a:off x="4959517"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2.</a:t>
            </a:r>
          </a:p>
        </p:txBody>
      </p:sp>
      <p:sp>
        <p:nvSpPr>
          <p:cNvPr id="16" name="Text Placeholder 7">
            <a:extLst>
              <a:ext uri="{FF2B5EF4-FFF2-40B4-BE49-F238E27FC236}">
                <a16:creationId xmlns:a16="http://schemas.microsoft.com/office/drawing/2014/main" id="{C16E7304-DD97-D24B-A311-E19B9E4866CD}"/>
              </a:ext>
            </a:extLst>
          </p:cNvPr>
          <p:cNvSpPr txBox="1">
            <a:spLocks/>
          </p:cNvSpPr>
          <p:nvPr/>
        </p:nvSpPr>
        <p:spPr>
          <a:xfrm>
            <a:off x="8948220"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3</a:t>
            </a:r>
          </a:p>
        </p:txBody>
      </p:sp>
      <p:sp>
        <p:nvSpPr>
          <p:cNvPr id="17" name="Text Placeholder 7">
            <a:extLst>
              <a:ext uri="{FF2B5EF4-FFF2-40B4-BE49-F238E27FC236}">
                <a16:creationId xmlns:a16="http://schemas.microsoft.com/office/drawing/2014/main" id="{8D51ECB9-E307-E548-8B79-AF0535956C45}"/>
              </a:ext>
            </a:extLst>
          </p:cNvPr>
          <p:cNvSpPr txBox="1">
            <a:spLocks/>
          </p:cNvSpPr>
          <p:nvPr/>
        </p:nvSpPr>
        <p:spPr>
          <a:xfrm>
            <a:off x="9019460"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3.</a:t>
            </a:r>
          </a:p>
        </p:txBody>
      </p:sp>
    </p:spTree>
    <p:extLst>
      <p:ext uri="{BB962C8B-B14F-4D97-AF65-F5344CB8AC3E}">
        <p14:creationId xmlns:p14="http://schemas.microsoft.com/office/powerpoint/2010/main" val="3065731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9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677E783-8B68-B541-BCA1-4D3EDB941F60}"/>
              </a:ext>
            </a:extLst>
          </p:cNvPr>
          <p:cNvSpPr>
            <a:spLocks noGrp="1"/>
          </p:cNvSpPr>
          <p:nvPr>
            <p:ph type="pic" sz="quarter" idx="11" hasCustomPrompt="1"/>
          </p:nvPr>
        </p:nvSpPr>
        <p:spPr>
          <a:xfrm>
            <a:off x="630237" y="1377950"/>
            <a:ext cx="10931525" cy="4710113"/>
          </a:xfrm>
          <a:prstGeom prst="rect">
            <a:avLst/>
          </a:prstGeom>
        </p:spPr>
        <p:txBody>
          <a:bodyPr/>
          <a:lstStyle>
            <a:lvl1pPr algn="ctr">
              <a:buNone/>
              <a:defRPr>
                <a:solidFill>
                  <a:schemeClr val="bg1"/>
                </a:solidFill>
              </a:defRPr>
            </a:lvl1pPr>
          </a:lstStyle>
          <a:p>
            <a:r>
              <a:rPr lang="en-GB" dirty="0"/>
              <a:t>Click to add image</a:t>
            </a:r>
          </a:p>
        </p:txBody>
      </p:sp>
    </p:spTree>
    <p:extLst>
      <p:ext uri="{BB962C8B-B14F-4D97-AF65-F5344CB8AC3E}">
        <p14:creationId xmlns:p14="http://schemas.microsoft.com/office/powerpoint/2010/main" val="929623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0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EC58BE02-770B-6F40-84E6-420BB4DC2F43}"/>
              </a:ext>
            </a:extLst>
          </p:cNvPr>
          <p:cNvSpPr>
            <a:spLocks noGrp="1"/>
          </p:cNvSpPr>
          <p:nvPr>
            <p:ph type="media" sz="quarter" idx="10" hasCustomPrompt="1"/>
          </p:nvPr>
        </p:nvSpPr>
        <p:spPr>
          <a:xfrm>
            <a:off x="1762125" y="1258888"/>
            <a:ext cx="8667750" cy="4889500"/>
          </a:xfrm>
          <a:prstGeom prst="rect">
            <a:avLst/>
          </a:prstGeom>
          <a:ln>
            <a:solidFill>
              <a:schemeClr val="accent3"/>
            </a:solidFill>
          </a:ln>
        </p:spPr>
        <p:txBody>
          <a:bodyPr/>
          <a:lstStyle>
            <a:lvl1pPr algn="ctr">
              <a:buNone/>
              <a:defRPr>
                <a:solidFill>
                  <a:schemeClr val="bg1"/>
                </a:solidFill>
              </a:defRPr>
            </a:lvl1pPr>
          </a:lstStyle>
          <a:p>
            <a:r>
              <a:rPr lang="en-GB" dirty="0"/>
              <a:t>Click to add media</a:t>
            </a:r>
          </a:p>
        </p:txBody>
      </p:sp>
    </p:spTree>
    <p:extLst>
      <p:ext uri="{BB962C8B-B14F-4D97-AF65-F5344CB8AC3E}">
        <p14:creationId xmlns:p14="http://schemas.microsoft.com/office/powerpoint/2010/main" val="728066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5D5D6CF-DCCB-B841-B171-311DBBB1D4EE}"/>
              </a:ext>
            </a:extLst>
          </p:cNvPr>
          <p:cNvSpPr>
            <a:spLocks noGrp="1"/>
          </p:cNvSpPr>
          <p:nvPr>
            <p:ph type="pic" sz="quarter" idx="10"/>
          </p:nvPr>
        </p:nvSpPr>
        <p:spPr>
          <a:xfrm>
            <a:off x="4366855" y="0"/>
            <a:ext cx="7907337" cy="3429000"/>
          </a:xfrm>
          <a:prstGeom prst="rect">
            <a:avLst/>
          </a:prstGeom>
        </p:spPr>
        <p:txBody>
          <a:bodyPr/>
          <a:lstStyle/>
          <a:p>
            <a:r>
              <a:rPr lang="en-US"/>
              <a:t>Click icon to add picture</a:t>
            </a:r>
            <a:endParaRPr lang="en-GB"/>
          </a:p>
        </p:txBody>
      </p:sp>
      <p:sp>
        <p:nvSpPr>
          <p:cNvPr id="8" name="Picture Placeholder 7">
            <a:extLst>
              <a:ext uri="{FF2B5EF4-FFF2-40B4-BE49-F238E27FC236}">
                <a16:creationId xmlns:a16="http://schemas.microsoft.com/office/drawing/2014/main" id="{F64BAD4A-7C60-B148-96C5-87129C9ED6C4}"/>
              </a:ext>
            </a:extLst>
          </p:cNvPr>
          <p:cNvSpPr>
            <a:spLocks noGrp="1"/>
          </p:cNvSpPr>
          <p:nvPr>
            <p:ph type="pic" sz="quarter" idx="11"/>
          </p:nvPr>
        </p:nvSpPr>
        <p:spPr>
          <a:xfrm>
            <a:off x="4363680" y="3441700"/>
            <a:ext cx="7910512" cy="34163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3473322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2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7C26344-D291-BB42-9FFD-DB3741254710}"/>
              </a:ext>
            </a:extLst>
          </p:cNvPr>
          <p:cNvSpPr>
            <a:spLocks noGrp="1"/>
          </p:cNvSpPr>
          <p:nvPr>
            <p:ph type="pic" sz="quarter" idx="10"/>
          </p:nvPr>
        </p:nvSpPr>
        <p:spPr>
          <a:xfrm>
            <a:off x="654050" y="2129485"/>
            <a:ext cx="3276600" cy="3416300"/>
          </a:xfrm>
          <a:prstGeom prst="rect">
            <a:avLst/>
          </a:prstGeom>
        </p:spPr>
        <p:txBody>
          <a:bodyPr/>
          <a:lstStyle/>
          <a:p>
            <a:r>
              <a:rPr lang="en-US"/>
              <a:t>Click icon to add picture</a:t>
            </a:r>
            <a:endParaRPr lang="en-GB" dirty="0"/>
          </a:p>
        </p:txBody>
      </p:sp>
      <p:sp>
        <p:nvSpPr>
          <p:cNvPr id="16" name="Picture Placeholder 14">
            <a:extLst>
              <a:ext uri="{FF2B5EF4-FFF2-40B4-BE49-F238E27FC236}">
                <a16:creationId xmlns:a16="http://schemas.microsoft.com/office/drawing/2014/main" id="{357FE136-89AC-9E4A-A51C-0CBE25506C4B}"/>
              </a:ext>
            </a:extLst>
          </p:cNvPr>
          <p:cNvSpPr>
            <a:spLocks noGrp="1"/>
          </p:cNvSpPr>
          <p:nvPr>
            <p:ph type="pic" sz="quarter" idx="11"/>
          </p:nvPr>
        </p:nvSpPr>
        <p:spPr>
          <a:xfrm>
            <a:off x="4419023" y="2129485"/>
            <a:ext cx="3276600" cy="3416300"/>
          </a:xfrm>
          <a:prstGeom prst="rect">
            <a:avLst/>
          </a:prstGeom>
        </p:spPr>
        <p:txBody>
          <a:bodyPr/>
          <a:lstStyle/>
          <a:p>
            <a:r>
              <a:rPr lang="en-US"/>
              <a:t>Click icon to add picture</a:t>
            </a:r>
            <a:endParaRPr lang="en-GB"/>
          </a:p>
        </p:txBody>
      </p:sp>
      <p:sp>
        <p:nvSpPr>
          <p:cNvPr id="17" name="Picture Placeholder 14">
            <a:extLst>
              <a:ext uri="{FF2B5EF4-FFF2-40B4-BE49-F238E27FC236}">
                <a16:creationId xmlns:a16="http://schemas.microsoft.com/office/drawing/2014/main" id="{7952FE96-0FB3-1B4C-98FA-ADEC8D16EF47}"/>
              </a:ext>
            </a:extLst>
          </p:cNvPr>
          <p:cNvSpPr>
            <a:spLocks noGrp="1"/>
          </p:cNvSpPr>
          <p:nvPr>
            <p:ph type="pic" sz="quarter" idx="12"/>
          </p:nvPr>
        </p:nvSpPr>
        <p:spPr>
          <a:xfrm>
            <a:off x="8183996" y="2129485"/>
            <a:ext cx="3276600" cy="34163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30049565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noChangeAspect="1"/>
          </p:cNvSpPr>
          <p:nvPr>
            <p:ph type="pic" sz="quarter" idx="10"/>
          </p:nvPr>
        </p:nvSpPr>
        <p:spPr>
          <a:xfrm>
            <a:off x="-1" y="0"/>
            <a:ext cx="6096001" cy="6858000"/>
          </a:xfrm>
          <a:prstGeom prst="rect">
            <a:avLst/>
          </a:prstGeom>
          <a:noFill/>
          <a:effectLst>
            <a:outerShdw blurRad="254000" dist="101600" algn="l" rotWithShape="0">
              <a:prstClr val="black">
                <a:alpha val="25000"/>
              </a:prstClr>
            </a:outerShdw>
          </a:effectLst>
        </p:spPr>
        <p:txBody>
          <a:bodyPr/>
          <a:lstStyle>
            <a:lvl1pPr algn="r">
              <a:buNone/>
              <a:defRPr/>
            </a:lvl1pPr>
          </a:lstStyle>
          <a:p>
            <a:endParaRPr lang="en-GB" dirty="0"/>
          </a:p>
          <a:p>
            <a:r>
              <a:rPr lang="en-GB" dirty="0"/>
              <a:t>Click the </a:t>
            </a:r>
          </a:p>
          <a:p>
            <a:r>
              <a:rPr lang="en-GB" dirty="0"/>
              <a:t>button to </a:t>
            </a:r>
          </a:p>
          <a:p>
            <a:r>
              <a:rPr lang="en-GB" dirty="0"/>
              <a:t>select an </a:t>
            </a:r>
          </a:p>
          <a:p>
            <a:r>
              <a:rPr lang="en-GB" dirty="0"/>
              <a:t>image.</a:t>
            </a:r>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144649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ckBG">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03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Im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 y="0"/>
            <a:ext cx="7119257" cy="6858000"/>
          </a:xfrm>
          <a:prstGeom prst="parallelogram">
            <a:avLst>
              <a:gd name="adj" fmla="val 30408"/>
            </a:avLst>
          </a:prstGeom>
          <a:noFill/>
          <a:effectLst>
            <a:outerShdw blurRad="254000" dist="101600" algn="l" rotWithShape="0">
              <a:prstClr val="black">
                <a:alpha val="25000"/>
              </a:prstClr>
            </a:outerShdw>
          </a:effectLst>
        </p:spPr>
        <p:txBody>
          <a:bodyPr/>
          <a:lstStyle>
            <a:lvl1pPr algn="r">
              <a:buNone/>
              <a:defRPr>
                <a:solidFill>
                  <a:schemeClr val="bg1"/>
                </a:solidFill>
              </a:defRPr>
            </a:lvl1pPr>
          </a:lstStyle>
          <a:p>
            <a:endParaRPr lang="en-GB" dirty="0"/>
          </a:p>
          <a:p>
            <a:r>
              <a:rPr lang="en-GB" dirty="0"/>
              <a:t>Click the </a:t>
            </a:r>
          </a:p>
          <a:p>
            <a:r>
              <a:rPr lang="en-GB" dirty="0"/>
              <a:t>button to </a:t>
            </a:r>
          </a:p>
          <a:p>
            <a:r>
              <a:rPr lang="en-GB" dirty="0"/>
              <a:t>select an </a:t>
            </a:r>
          </a:p>
          <a:p>
            <a:r>
              <a:rPr lang="en-GB" dirty="0"/>
              <a:t>image.</a:t>
            </a:r>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26559731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BG">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4424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White">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898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Photograph">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677E783-8B68-B541-BCA1-4D3EDB941F60}"/>
              </a:ext>
            </a:extLst>
          </p:cNvPr>
          <p:cNvSpPr>
            <a:spLocks noGrp="1"/>
          </p:cNvSpPr>
          <p:nvPr>
            <p:ph type="pic" sz="quarter" idx="11" hasCustomPrompt="1"/>
          </p:nvPr>
        </p:nvSpPr>
        <p:spPr>
          <a:xfrm>
            <a:off x="630237" y="1377950"/>
            <a:ext cx="10931525" cy="4710113"/>
          </a:xfrm>
          <a:prstGeom prst="rect">
            <a:avLst/>
          </a:prstGeom>
        </p:spPr>
        <p:txBody>
          <a:bodyPr/>
          <a:lstStyle>
            <a:lvl1pPr algn="ctr">
              <a:buNone/>
              <a:defRPr>
                <a:solidFill>
                  <a:schemeClr val="bg1"/>
                </a:solidFill>
              </a:defRPr>
            </a:lvl1pPr>
          </a:lstStyle>
          <a:p>
            <a:r>
              <a:rPr lang="en-GB" dirty="0"/>
              <a:t>Click to add image</a:t>
            </a:r>
          </a:p>
        </p:txBody>
      </p:sp>
    </p:spTree>
    <p:extLst>
      <p:ext uri="{BB962C8B-B14F-4D97-AF65-F5344CB8AC3E}">
        <p14:creationId xmlns:p14="http://schemas.microsoft.com/office/powerpoint/2010/main" val="18353407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edia">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EC58BE02-770B-6F40-84E6-420BB4DC2F43}"/>
              </a:ext>
            </a:extLst>
          </p:cNvPr>
          <p:cNvSpPr>
            <a:spLocks noGrp="1"/>
          </p:cNvSpPr>
          <p:nvPr>
            <p:ph type="media" sz="quarter" idx="10" hasCustomPrompt="1"/>
          </p:nvPr>
        </p:nvSpPr>
        <p:spPr>
          <a:xfrm>
            <a:off x="1762125" y="1258888"/>
            <a:ext cx="8667750" cy="4889500"/>
          </a:xfrm>
          <a:prstGeom prst="rect">
            <a:avLst/>
          </a:prstGeom>
          <a:ln>
            <a:solidFill>
              <a:schemeClr val="accent3"/>
            </a:solidFill>
          </a:ln>
        </p:spPr>
        <p:txBody>
          <a:bodyPr/>
          <a:lstStyle>
            <a:lvl1pPr algn="ctr">
              <a:buNone/>
              <a:defRPr>
                <a:solidFill>
                  <a:schemeClr val="bg1"/>
                </a:solidFill>
              </a:defRPr>
            </a:lvl1pPr>
          </a:lstStyle>
          <a:p>
            <a:r>
              <a:rPr lang="en-GB" dirty="0"/>
              <a:t>Click to add media</a:t>
            </a:r>
          </a:p>
        </p:txBody>
      </p:sp>
    </p:spTree>
    <p:extLst>
      <p:ext uri="{BB962C8B-B14F-4D97-AF65-F5344CB8AC3E}">
        <p14:creationId xmlns:p14="http://schemas.microsoft.com/office/powerpoint/2010/main" val="42430992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noChangeAspect="1"/>
          </p:cNvSpPr>
          <p:nvPr>
            <p:ph type="pic" sz="quarter" idx="10"/>
          </p:nvPr>
        </p:nvSpPr>
        <p:spPr>
          <a:xfrm>
            <a:off x="1249680" y="0"/>
            <a:ext cx="5615940" cy="6858000"/>
          </a:xfrm>
          <a:prstGeom prst="rect">
            <a:avLst/>
          </a:prstGeom>
          <a:noFill/>
        </p:spPr>
        <p:txBody>
          <a:bodyPr anchor="ctr" anchorCtr="0"/>
          <a:lstStyle>
            <a:lvl1pPr algn="ctr">
              <a:buNone/>
              <a:defRPr/>
            </a:lvl1pPr>
          </a:lstStyle>
          <a:p>
            <a:endParaRPr lang="en-GB" dirty="0"/>
          </a:p>
          <a:p>
            <a:r>
              <a:rPr lang="en-GB" dirty="0"/>
              <a:t>Click the button</a:t>
            </a:r>
          </a:p>
        </p:txBody>
      </p:sp>
    </p:spTree>
    <p:extLst>
      <p:ext uri="{BB962C8B-B14F-4D97-AF65-F5344CB8AC3E}">
        <p14:creationId xmlns:p14="http://schemas.microsoft.com/office/powerpoint/2010/main" val="162104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2D5173-4C77-6549-B919-C3BBC4319B95}"/>
              </a:ext>
            </a:extLst>
          </p:cNvPr>
          <p:cNvSpPr>
            <a:spLocks noGrp="1"/>
          </p:cNvSpPr>
          <p:nvPr>
            <p:ph type="pic" sz="quarter" idx="10"/>
          </p:nvPr>
        </p:nvSpPr>
        <p:spPr>
          <a:xfrm>
            <a:off x="6096000" y="0"/>
            <a:ext cx="3048000" cy="3429000"/>
          </a:xfrm>
          <a:prstGeom prst="rect">
            <a:avLst/>
          </a:prstGeom>
        </p:spPr>
        <p:txBody>
          <a:bodyPr/>
          <a:lstStyle/>
          <a:p>
            <a:r>
              <a:rPr lang="en-US"/>
              <a:t>Click icon to add picture</a:t>
            </a:r>
            <a:endParaRPr lang="en-GB"/>
          </a:p>
        </p:txBody>
      </p:sp>
      <p:sp>
        <p:nvSpPr>
          <p:cNvPr id="9" name="Picture Placeholder 7">
            <a:extLst>
              <a:ext uri="{FF2B5EF4-FFF2-40B4-BE49-F238E27FC236}">
                <a16:creationId xmlns:a16="http://schemas.microsoft.com/office/drawing/2014/main" id="{FB199BF4-9758-CE45-B351-EE708835ABD9}"/>
              </a:ext>
            </a:extLst>
          </p:cNvPr>
          <p:cNvSpPr>
            <a:spLocks noGrp="1"/>
          </p:cNvSpPr>
          <p:nvPr>
            <p:ph type="pic" sz="quarter" idx="11"/>
          </p:nvPr>
        </p:nvSpPr>
        <p:spPr>
          <a:xfrm>
            <a:off x="9144000" y="0"/>
            <a:ext cx="3048000" cy="3429000"/>
          </a:xfrm>
          <a:prstGeom prst="rect">
            <a:avLst/>
          </a:prstGeom>
        </p:spPr>
        <p:txBody>
          <a:bodyPr/>
          <a:lstStyle/>
          <a:p>
            <a:r>
              <a:rPr lang="en-US"/>
              <a:t>Click icon to add picture</a:t>
            </a:r>
            <a:endParaRPr lang="en-GB"/>
          </a:p>
        </p:txBody>
      </p:sp>
      <p:sp>
        <p:nvSpPr>
          <p:cNvPr id="10" name="Picture Placeholder 7">
            <a:extLst>
              <a:ext uri="{FF2B5EF4-FFF2-40B4-BE49-F238E27FC236}">
                <a16:creationId xmlns:a16="http://schemas.microsoft.com/office/drawing/2014/main" id="{8B2BCA01-7E25-C048-972B-8BDEABB8FE4E}"/>
              </a:ext>
            </a:extLst>
          </p:cNvPr>
          <p:cNvSpPr>
            <a:spLocks noGrp="1"/>
          </p:cNvSpPr>
          <p:nvPr>
            <p:ph type="pic" sz="quarter" idx="12"/>
          </p:nvPr>
        </p:nvSpPr>
        <p:spPr>
          <a:xfrm>
            <a:off x="6096000" y="3442252"/>
            <a:ext cx="3048000" cy="3429000"/>
          </a:xfrm>
          <a:prstGeom prst="rect">
            <a:avLst/>
          </a:prstGeom>
        </p:spPr>
        <p:txBody>
          <a:bodyPr/>
          <a:lstStyle/>
          <a:p>
            <a:r>
              <a:rPr lang="en-US"/>
              <a:t>Click icon to add picture</a:t>
            </a:r>
            <a:endParaRPr lang="en-GB"/>
          </a:p>
        </p:txBody>
      </p:sp>
      <p:sp>
        <p:nvSpPr>
          <p:cNvPr id="11" name="Picture Placeholder 7">
            <a:extLst>
              <a:ext uri="{FF2B5EF4-FFF2-40B4-BE49-F238E27FC236}">
                <a16:creationId xmlns:a16="http://schemas.microsoft.com/office/drawing/2014/main" id="{AE2DDEA4-8829-3E49-B06A-7F8BF627AD7D}"/>
              </a:ext>
            </a:extLst>
          </p:cNvPr>
          <p:cNvSpPr>
            <a:spLocks noGrp="1"/>
          </p:cNvSpPr>
          <p:nvPr>
            <p:ph type="pic" sz="quarter" idx="13"/>
          </p:nvPr>
        </p:nvSpPr>
        <p:spPr>
          <a:xfrm>
            <a:off x="9144000" y="3442252"/>
            <a:ext cx="3048000" cy="3429000"/>
          </a:xfrm>
          <a:prstGeom prst="rect">
            <a:avLst/>
          </a:prstGeom>
        </p:spPr>
        <p:txBody>
          <a:bodyPr/>
          <a:lstStyle/>
          <a:p>
            <a:r>
              <a:rPr lang="en-US"/>
              <a:t>Click icon to add picture</a:t>
            </a:r>
            <a:endParaRPr lang="en-GB"/>
          </a:p>
        </p:txBody>
      </p:sp>
      <p:sp>
        <p:nvSpPr>
          <p:cNvPr id="12" name="Picture Placeholder 7">
            <a:extLst>
              <a:ext uri="{FF2B5EF4-FFF2-40B4-BE49-F238E27FC236}">
                <a16:creationId xmlns:a16="http://schemas.microsoft.com/office/drawing/2014/main" id="{5268F6E4-138E-9341-99B2-51CFC262875F}"/>
              </a:ext>
            </a:extLst>
          </p:cNvPr>
          <p:cNvSpPr>
            <a:spLocks noGrp="1"/>
          </p:cNvSpPr>
          <p:nvPr>
            <p:ph type="pic" sz="quarter" idx="14"/>
          </p:nvPr>
        </p:nvSpPr>
        <p:spPr>
          <a:xfrm>
            <a:off x="1" y="3442252"/>
            <a:ext cx="3048000" cy="3429000"/>
          </a:xfrm>
          <a:prstGeom prst="rect">
            <a:avLst/>
          </a:prstGeom>
        </p:spPr>
        <p:txBody>
          <a:bodyPr/>
          <a:lstStyle/>
          <a:p>
            <a:r>
              <a:rPr lang="en-US"/>
              <a:t>Click icon to add picture</a:t>
            </a:r>
            <a:endParaRPr lang="en-GB"/>
          </a:p>
        </p:txBody>
      </p:sp>
      <p:sp>
        <p:nvSpPr>
          <p:cNvPr id="13" name="Picture Placeholder 7">
            <a:extLst>
              <a:ext uri="{FF2B5EF4-FFF2-40B4-BE49-F238E27FC236}">
                <a16:creationId xmlns:a16="http://schemas.microsoft.com/office/drawing/2014/main" id="{094541B1-4569-EE4B-87A6-847602EEBB07}"/>
              </a:ext>
            </a:extLst>
          </p:cNvPr>
          <p:cNvSpPr>
            <a:spLocks noGrp="1"/>
          </p:cNvSpPr>
          <p:nvPr>
            <p:ph type="pic" sz="quarter" idx="15"/>
          </p:nvPr>
        </p:nvSpPr>
        <p:spPr>
          <a:xfrm>
            <a:off x="3048001" y="3442252"/>
            <a:ext cx="3048000" cy="34290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23949243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2D5173-4C77-6549-B919-C3BBC4319B95}"/>
              </a:ext>
            </a:extLst>
          </p:cNvPr>
          <p:cNvSpPr>
            <a:spLocks noGrp="1"/>
          </p:cNvSpPr>
          <p:nvPr>
            <p:ph type="pic" sz="quarter" idx="10"/>
          </p:nvPr>
        </p:nvSpPr>
        <p:spPr>
          <a:xfrm>
            <a:off x="6096000" y="0"/>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9" name="Picture Placeholder 7">
            <a:extLst>
              <a:ext uri="{FF2B5EF4-FFF2-40B4-BE49-F238E27FC236}">
                <a16:creationId xmlns:a16="http://schemas.microsoft.com/office/drawing/2014/main" id="{FB199BF4-9758-CE45-B351-EE708835ABD9}"/>
              </a:ext>
            </a:extLst>
          </p:cNvPr>
          <p:cNvSpPr>
            <a:spLocks noGrp="1"/>
          </p:cNvSpPr>
          <p:nvPr>
            <p:ph type="pic" sz="quarter" idx="11"/>
          </p:nvPr>
        </p:nvSpPr>
        <p:spPr>
          <a:xfrm>
            <a:off x="9144000" y="0"/>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0" name="Picture Placeholder 7">
            <a:extLst>
              <a:ext uri="{FF2B5EF4-FFF2-40B4-BE49-F238E27FC236}">
                <a16:creationId xmlns:a16="http://schemas.microsoft.com/office/drawing/2014/main" id="{8B2BCA01-7E25-C048-972B-8BDEABB8FE4E}"/>
              </a:ext>
            </a:extLst>
          </p:cNvPr>
          <p:cNvSpPr>
            <a:spLocks noGrp="1"/>
          </p:cNvSpPr>
          <p:nvPr>
            <p:ph type="pic" sz="quarter" idx="12"/>
          </p:nvPr>
        </p:nvSpPr>
        <p:spPr>
          <a:xfrm>
            <a:off x="6096000"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1" name="Picture Placeholder 7">
            <a:extLst>
              <a:ext uri="{FF2B5EF4-FFF2-40B4-BE49-F238E27FC236}">
                <a16:creationId xmlns:a16="http://schemas.microsoft.com/office/drawing/2014/main" id="{AE2DDEA4-8829-3E49-B06A-7F8BF627AD7D}"/>
              </a:ext>
            </a:extLst>
          </p:cNvPr>
          <p:cNvSpPr>
            <a:spLocks noGrp="1"/>
          </p:cNvSpPr>
          <p:nvPr>
            <p:ph type="pic" sz="quarter" idx="13"/>
          </p:nvPr>
        </p:nvSpPr>
        <p:spPr>
          <a:xfrm>
            <a:off x="9144000"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2" name="Picture Placeholder 7">
            <a:extLst>
              <a:ext uri="{FF2B5EF4-FFF2-40B4-BE49-F238E27FC236}">
                <a16:creationId xmlns:a16="http://schemas.microsoft.com/office/drawing/2014/main" id="{5268F6E4-138E-9341-99B2-51CFC262875F}"/>
              </a:ext>
            </a:extLst>
          </p:cNvPr>
          <p:cNvSpPr>
            <a:spLocks noGrp="1"/>
          </p:cNvSpPr>
          <p:nvPr>
            <p:ph type="pic" sz="quarter" idx="14"/>
          </p:nvPr>
        </p:nvSpPr>
        <p:spPr>
          <a:xfrm>
            <a:off x="1" y="3442252"/>
            <a:ext cx="3048000" cy="3429000"/>
          </a:xfrm>
          <a:prstGeom prst="rect">
            <a:avLst/>
          </a:prstGeom>
          <a:ln>
            <a:solidFill>
              <a:schemeClr val="bg1"/>
            </a:solidFill>
          </a:ln>
        </p:spPr>
        <p:txBody>
          <a:bodyPr/>
          <a:lstStyle>
            <a:lvl1pPr>
              <a:defRPr>
                <a:solidFill>
                  <a:schemeClr val="bg1"/>
                </a:solidFill>
              </a:defRPr>
            </a:lvl1pPr>
          </a:lstStyle>
          <a:p>
            <a:r>
              <a:rPr lang="en-US" dirty="0"/>
              <a:t>Click icon to add picture</a:t>
            </a:r>
            <a:endParaRPr lang="en-GB" dirty="0"/>
          </a:p>
        </p:txBody>
      </p:sp>
      <p:sp>
        <p:nvSpPr>
          <p:cNvPr id="13" name="Picture Placeholder 7">
            <a:extLst>
              <a:ext uri="{FF2B5EF4-FFF2-40B4-BE49-F238E27FC236}">
                <a16:creationId xmlns:a16="http://schemas.microsoft.com/office/drawing/2014/main" id="{094541B1-4569-EE4B-87A6-847602EEBB07}"/>
              </a:ext>
            </a:extLst>
          </p:cNvPr>
          <p:cNvSpPr>
            <a:spLocks noGrp="1"/>
          </p:cNvSpPr>
          <p:nvPr>
            <p:ph type="pic" sz="quarter" idx="15"/>
          </p:nvPr>
        </p:nvSpPr>
        <p:spPr>
          <a:xfrm>
            <a:off x="3048001"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15144881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Top Half">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767C2C9-9AE9-5440-A41A-450FA9BB6D0C}"/>
              </a:ext>
            </a:extLst>
          </p:cNvPr>
          <p:cNvSpPr>
            <a:spLocks noGrp="1" noChangeAspect="1"/>
          </p:cNvSpPr>
          <p:nvPr>
            <p:ph type="pic" sz="quarter" idx="10" hasCustomPrompt="1"/>
          </p:nvPr>
        </p:nvSpPr>
        <p:spPr>
          <a:xfrm>
            <a:off x="0" y="0"/>
            <a:ext cx="12192000" cy="3429000"/>
          </a:xfrm>
          <a:prstGeom prst="rect">
            <a:avLst/>
          </a:prstGeom>
        </p:spPr>
        <p:txBody>
          <a:bodyPr/>
          <a:lstStyle>
            <a:lvl1pPr algn="ctr">
              <a:buNone/>
              <a:defRPr sz="2000"/>
            </a:lvl1pPr>
          </a:lstStyle>
          <a:p>
            <a:r>
              <a:rPr lang="en-GB" dirty="0"/>
              <a:t>Click the button to choose an image.</a:t>
            </a:r>
          </a:p>
        </p:txBody>
      </p:sp>
      <p:sp>
        <p:nvSpPr>
          <p:cNvPr id="12" name="Text Placeholder 7">
            <a:extLst>
              <a:ext uri="{FF2B5EF4-FFF2-40B4-BE49-F238E27FC236}">
                <a16:creationId xmlns:a16="http://schemas.microsoft.com/office/drawing/2014/main" id="{DE8C2CD3-55D3-BF44-B914-532105E77B31}"/>
              </a:ext>
            </a:extLst>
          </p:cNvPr>
          <p:cNvSpPr txBox="1">
            <a:spLocks/>
          </p:cNvSpPr>
          <p:nvPr userDrawn="1"/>
        </p:nvSpPr>
        <p:spPr>
          <a:xfrm>
            <a:off x="828334"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1</a:t>
            </a:r>
          </a:p>
        </p:txBody>
      </p:sp>
      <p:sp>
        <p:nvSpPr>
          <p:cNvPr id="13" name="Text Placeholder 7">
            <a:extLst>
              <a:ext uri="{FF2B5EF4-FFF2-40B4-BE49-F238E27FC236}">
                <a16:creationId xmlns:a16="http://schemas.microsoft.com/office/drawing/2014/main" id="{DDE08A6F-CC5E-1645-ACB3-7EB0E8B6A5BD}"/>
              </a:ext>
            </a:extLst>
          </p:cNvPr>
          <p:cNvSpPr txBox="1">
            <a:spLocks/>
          </p:cNvSpPr>
          <p:nvPr userDrawn="1"/>
        </p:nvSpPr>
        <p:spPr>
          <a:xfrm>
            <a:off x="899574"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1.</a:t>
            </a:r>
          </a:p>
        </p:txBody>
      </p:sp>
      <p:sp>
        <p:nvSpPr>
          <p:cNvPr id="14" name="Text Placeholder 7">
            <a:extLst>
              <a:ext uri="{FF2B5EF4-FFF2-40B4-BE49-F238E27FC236}">
                <a16:creationId xmlns:a16="http://schemas.microsoft.com/office/drawing/2014/main" id="{B4FB7349-E7BD-6346-B5D7-B205A2375A92}"/>
              </a:ext>
            </a:extLst>
          </p:cNvPr>
          <p:cNvSpPr txBox="1">
            <a:spLocks/>
          </p:cNvSpPr>
          <p:nvPr userDrawn="1"/>
        </p:nvSpPr>
        <p:spPr>
          <a:xfrm>
            <a:off x="4888277"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2</a:t>
            </a:r>
          </a:p>
        </p:txBody>
      </p:sp>
      <p:sp>
        <p:nvSpPr>
          <p:cNvPr id="15" name="Text Placeholder 7">
            <a:extLst>
              <a:ext uri="{FF2B5EF4-FFF2-40B4-BE49-F238E27FC236}">
                <a16:creationId xmlns:a16="http://schemas.microsoft.com/office/drawing/2014/main" id="{4EEB916F-A84E-5A45-A583-903330C2B490}"/>
              </a:ext>
            </a:extLst>
          </p:cNvPr>
          <p:cNvSpPr txBox="1">
            <a:spLocks/>
          </p:cNvSpPr>
          <p:nvPr userDrawn="1"/>
        </p:nvSpPr>
        <p:spPr>
          <a:xfrm>
            <a:off x="4959517"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2.</a:t>
            </a:r>
          </a:p>
        </p:txBody>
      </p:sp>
      <p:sp>
        <p:nvSpPr>
          <p:cNvPr id="16" name="Text Placeholder 7">
            <a:extLst>
              <a:ext uri="{FF2B5EF4-FFF2-40B4-BE49-F238E27FC236}">
                <a16:creationId xmlns:a16="http://schemas.microsoft.com/office/drawing/2014/main" id="{C16E7304-DD97-D24B-A311-E19B9E4866CD}"/>
              </a:ext>
            </a:extLst>
          </p:cNvPr>
          <p:cNvSpPr txBox="1">
            <a:spLocks/>
          </p:cNvSpPr>
          <p:nvPr userDrawn="1"/>
        </p:nvSpPr>
        <p:spPr>
          <a:xfrm>
            <a:off x="8948220"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3</a:t>
            </a:r>
          </a:p>
        </p:txBody>
      </p:sp>
      <p:sp>
        <p:nvSpPr>
          <p:cNvPr id="17" name="Text Placeholder 7">
            <a:extLst>
              <a:ext uri="{FF2B5EF4-FFF2-40B4-BE49-F238E27FC236}">
                <a16:creationId xmlns:a16="http://schemas.microsoft.com/office/drawing/2014/main" id="{8D51ECB9-E307-E548-8B79-AF0535956C45}"/>
              </a:ext>
            </a:extLst>
          </p:cNvPr>
          <p:cNvSpPr txBox="1">
            <a:spLocks/>
          </p:cNvSpPr>
          <p:nvPr userDrawn="1"/>
        </p:nvSpPr>
        <p:spPr>
          <a:xfrm>
            <a:off x="9019460"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3.</a:t>
            </a:r>
          </a:p>
        </p:txBody>
      </p:sp>
    </p:spTree>
    <p:extLst>
      <p:ext uri="{BB962C8B-B14F-4D97-AF65-F5344CB8AC3E}">
        <p14:creationId xmlns:p14="http://schemas.microsoft.com/office/powerpoint/2010/main" val="2455847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ight Large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6D464A3-D8B3-4412-8C60-C0D2AF368A47}"/>
              </a:ext>
            </a:extLst>
          </p:cNvPr>
          <p:cNvSpPr>
            <a:spLocks noGrp="1" noChangeAspect="1"/>
          </p:cNvSpPr>
          <p:nvPr>
            <p:ph type="pic" sz="quarter" idx="10"/>
          </p:nvPr>
        </p:nvSpPr>
        <p:spPr>
          <a:xfrm>
            <a:off x="3836988" y="0"/>
            <a:ext cx="8355012" cy="6870700"/>
          </a:xfrm>
          <a:prstGeom prst="rect">
            <a:avLst/>
          </a:prstGeom>
        </p:spPr>
        <p:txBody>
          <a:bodyPr/>
          <a:lstStyle/>
          <a:p>
            <a:endParaRPr lang="en-ZA" dirty="0"/>
          </a:p>
        </p:txBody>
      </p:sp>
    </p:spTree>
    <p:extLst>
      <p:ext uri="{BB962C8B-B14F-4D97-AF65-F5344CB8AC3E}">
        <p14:creationId xmlns:p14="http://schemas.microsoft.com/office/powerpoint/2010/main" val="412977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White">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419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8AE70EA-39D3-4E42-9FDD-DB46936435C2}"/>
              </a:ext>
            </a:extLst>
          </p:cNvPr>
          <p:cNvSpPr>
            <a:spLocks noGrp="1" noChangeAspect="1"/>
          </p:cNvSpPr>
          <p:nvPr>
            <p:ph type="pic" sz="quarter" idx="10"/>
          </p:nvPr>
        </p:nvSpPr>
        <p:spPr>
          <a:xfrm>
            <a:off x="0" y="0"/>
            <a:ext cx="12192000" cy="6858000"/>
          </a:xfrm>
          <a:prstGeom prst="rect">
            <a:avLst/>
          </a:prstGeom>
        </p:spPr>
        <p:txBody>
          <a:bodyPr/>
          <a:lstStyle/>
          <a:p>
            <a:endParaRPr lang="en-ZA"/>
          </a:p>
        </p:txBody>
      </p:sp>
    </p:spTree>
    <p:extLst>
      <p:ext uri="{BB962C8B-B14F-4D97-AF65-F5344CB8AC3E}">
        <p14:creationId xmlns:p14="http://schemas.microsoft.com/office/powerpoint/2010/main" val="8231964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DE11D24-1C97-3B4A-9643-23EF5F7A3CFA}"/>
              </a:ext>
            </a:extLst>
          </p:cNvPr>
          <p:cNvSpPr>
            <a:spLocks noGrp="1" noChangeAspect="1"/>
          </p:cNvSpPr>
          <p:nvPr>
            <p:ph type="pic" sz="quarter" idx="10" hasCustomPrompt="1"/>
          </p:nvPr>
        </p:nvSpPr>
        <p:spPr>
          <a:xfrm>
            <a:off x="0" y="0"/>
            <a:ext cx="12192000" cy="3995738"/>
          </a:xfrm>
          <a:prstGeom prst="rect">
            <a:avLst/>
          </a:prstGeom>
        </p:spPr>
        <p:txBody>
          <a:bodyPr/>
          <a:lstStyle>
            <a:lvl1pPr algn="ctr">
              <a:buNone/>
              <a:defRPr/>
            </a:lvl1pPr>
          </a:lstStyle>
          <a:p>
            <a:r>
              <a:rPr lang="en-GB" dirty="0"/>
              <a:t>Click to insert image</a:t>
            </a:r>
          </a:p>
        </p:txBody>
      </p:sp>
    </p:spTree>
    <p:extLst>
      <p:ext uri="{BB962C8B-B14F-4D97-AF65-F5344CB8AC3E}">
        <p14:creationId xmlns:p14="http://schemas.microsoft.com/office/powerpoint/2010/main" val="1921100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8478341-F2C4-884B-AEA5-849EDAC543B5}"/>
              </a:ext>
            </a:extLst>
          </p:cNvPr>
          <p:cNvSpPr>
            <a:spLocks noGrp="1" noChangeAspect="1"/>
          </p:cNvSpPr>
          <p:nvPr>
            <p:ph type="pic" sz="quarter" idx="10" hasCustomPrompt="1"/>
          </p:nvPr>
        </p:nvSpPr>
        <p:spPr>
          <a:xfrm>
            <a:off x="3722688" y="0"/>
            <a:ext cx="8469312" cy="4702175"/>
          </a:xfrm>
          <a:prstGeom prst="rect">
            <a:avLst/>
          </a:prstGeom>
        </p:spPr>
        <p:txBody>
          <a:bodyPr/>
          <a:lstStyle>
            <a:lvl1pPr algn="ctr">
              <a:buNone/>
              <a:defRPr/>
            </a:lvl1pPr>
          </a:lstStyle>
          <a:p>
            <a:r>
              <a:rPr lang="en-GB" dirty="0"/>
              <a:t>Click to insert an image</a:t>
            </a:r>
          </a:p>
        </p:txBody>
      </p:sp>
    </p:spTree>
    <p:extLst>
      <p:ext uri="{BB962C8B-B14F-4D97-AF65-F5344CB8AC3E}">
        <p14:creationId xmlns:p14="http://schemas.microsoft.com/office/powerpoint/2010/main" val="12051366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5D5D6CF-DCCB-B841-B171-311DBBB1D4EE}"/>
              </a:ext>
            </a:extLst>
          </p:cNvPr>
          <p:cNvSpPr>
            <a:spLocks noGrp="1"/>
          </p:cNvSpPr>
          <p:nvPr>
            <p:ph type="pic" sz="quarter" idx="10"/>
          </p:nvPr>
        </p:nvSpPr>
        <p:spPr>
          <a:xfrm>
            <a:off x="4366855" y="0"/>
            <a:ext cx="7907337" cy="3429000"/>
          </a:xfrm>
          <a:prstGeom prst="rect">
            <a:avLst/>
          </a:prstGeom>
        </p:spPr>
        <p:txBody>
          <a:bodyPr/>
          <a:lstStyle/>
          <a:p>
            <a:endParaRPr lang="en-GB"/>
          </a:p>
        </p:txBody>
      </p:sp>
      <p:sp>
        <p:nvSpPr>
          <p:cNvPr id="8" name="Picture Placeholder 7">
            <a:extLst>
              <a:ext uri="{FF2B5EF4-FFF2-40B4-BE49-F238E27FC236}">
                <a16:creationId xmlns:a16="http://schemas.microsoft.com/office/drawing/2014/main" id="{F64BAD4A-7C60-B148-96C5-87129C9ED6C4}"/>
              </a:ext>
            </a:extLst>
          </p:cNvPr>
          <p:cNvSpPr>
            <a:spLocks noGrp="1"/>
          </p:cNvSpPr>
          <p:nvPr>
            <p:ph type="pic" sz="quarter" idx="11"/>
          </p:nvPr>
        </p:nvSpPr>
        <p:spPr>
          <a:xfrm>
            <a:off x="4363680" y="3441700"/>
            <a:ext cx="7910512" cy="3416300"/>
          </a:xfrm>
          <a:prstGeom prst="rect">
            <a:avLst/>
          </a:prstGeom>
        </p:spPr>
        <p:txBody>
          <a:bodyPr/>
          <a:lstStyle/>
          <a:p>
            <a:endParaRPr lang="en-GB"/>
          </a:p>
        </p:txBody>
      </p:sp>
    </p:spTree>
    <p:extLst>
      <p:ext uri="{BB962C8B-B14F-4D97-AF65-F5344CB8AC3E}">
        <p14:creationId xmlns:p14="http://schemas.microsoft.com/office/powerpoint/2010/main" val="5483085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7C26344-D291-BB42-9FFD-DB3741254710}"/>
              </a:ext>
            </a:extLst>
          </p:cNvPr>
          <p:cNvSpPr>
            <a:spLocks noGrp="1"/>
          </p:cNvSpPr>
          <p:nvPr>
            <p:ph type="pic" sz="quarter" idx="10"/>
          </p:nvPr>
        </p:nvSpPr>
        <p:spPr>
          <a:xfrm>
            <a:off x="654050" y="2361067"/>
            <a:ext cx="3276600" cy="3416300"/>
          </a:xfrm>
          <a:prstGeom prst="rect">
            <a:avLst/>
          </a:prstGeom>
        </p:spPr>
        <p:txBody>
          <a:bodyPr/>
          <a:lstStyle/>
          <a:p>
            <a:endParaRPr lang="en-GB" dirty="0"/>
          </a:p>
        </p:txBody>
      </p:sp>
      <p:sp>
        <p:nvSpPr>
          <p:cNvPr id="16" name="Picture Placeholder 14">
            <a:extLst>
              <a:ext uri="{FF2B5EF4-FFF2-40B4-BE49-F238E27FC236}">
                <a16:creationId xmlns:a16="http://schemas.microsoft.com/office/drawing/2014/main" id="{357FE136-89AC-9E4A-A51C-0CBE25506C4B}"/>
              </a:ext>
            </a:extLst>
          </p:cNvPr>
          <p:cNvSpPr>
            <a:spLocks noGrp="1"/>
          </p:cNvSpPr>
          <p:nvPr>
            <p:ph type="pic" sz="quarter" idx="11"/>
          </p:nvPr>
        </p:nvSpPr>
        <p:spPr>
          <a:xfrm>
            <a:off x="4419023" y="2361067"/>
            <a:ext cx="3276600" cy="3416300"/>
          </a:xfrm>
          <a:prstGeom prst="rect">
            <a:avLst/>
          </a:prstGeom>
        </p:spPr>
        <p:txBody>
          <a:bodyPr/>
          <a:lstStyle/>
          <a:p>
            <a:endParaRPr lang="en-GB"/>
          </a:p>
        </p:txBody>
      </p:sp>
      <p:sp>
        <p:nvSpPr>
          <p:cNvPr id="17" name="Picture Placeholder 14">
            <a:extLst>
              <a:ext uri="{FF2B5EF4-FFF2-40B4-BE49-F238E27FC236}">
                <a16:creationId xmlns:a16="http://schemas.microsoft.com/office/drawing/2014/main" id="{7952FE96-0FB3-1B4C-98FA-ADEC8D16EF47}"/>
              </a:ext>
            </a:extLst>
          </p:cNvPr>
          <p:cNvSpPr>
            <a:spLocks noGrp="1"/>
          </p:cNvSpPr>
          <p:nvPr>
            <p:ph type="pic" sz="quarter" idx="12"/>
          </p:nvPr>
        </p:nvSpPr>
        <p:spPr>
          <a:xfrm>
            <a:off x="8183996" y="2361067"/>
            <a:ext cx="3276600" cy="3416300"/>
          </a:xfrm>
          <a:prstGeom prst="rect">
            <a:avLst/>
          </a:prstGeom>
        </p:spPr>
        <p:txBody>
          <a:bodyPr/>
          <a:lstStyle/>
          <a:p>
            <a:endParaRPr lang="en-GB"/>
          </a:p>
        </p:txBody>
      </p:sp>
    </p:spTree>
    <p:extLst>
      <p:ext uri="{BB962C8B-B14F-4D97-AF65-F5344CB8AC3E}">
        <p14:creationId xmlns:p14="http://schemas.microsoft.com/office/powerpoint/2010/main" val="22988053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249680" y="0"/>
            <a:ext cx="5615940" cy="6858000"/>
          </a:xfrm>
          <a:prstGeom prst="parallelogram">
            <a:avLst>
              <a:gd name="adj" fmla="val 30408"/>
            </a:avLst>
          </a:prstGeom>
          <a:noFill/>
        </p:spPr>
        <p:txBody>
          <a:bodyPr/>
          <a:lstStyle/>
          <a:p>
            <a:r>
              <a:rPr lang="en-US"/>
              <a:t>Click icon to add picture</a:t>
            </a:r>
            <a:endParaRPr lang="en-GB"/>
          </a:p>
        </p:txBody>
      </p:sp>
      <p:sp>
        <p:nvSpPr>
          <p:cNvPr id="10" name="Text Placeholder 7">
            <a:extLst>
              <a:ext uri="{FF2B5EF4-FFF2-40B4-BE49-F238E27FC236}">
                <a16:creationId xmlns:a16="http://schemas.microsoft.com/office/drawing/2014/main" id="{C0C6F394-CBBD-9A45-BD25-CAD22F5BA672}"/>
              </a:ext>
            </a:extLst>
          </p:cNvPr>
          <p:cNvSpPr>
            <a:spLocks noGrp="1"/>
          </p:cNvSpPr>
          <p:nvPr>
            <p:ph type="body" sz="quarter" idx="11" hasCustomPrompt="1"/>
          </p:nvPr>
        </p:nvSpPr>
        <p:spPr>
          <a:xfrm>
            <a:off x="5494718" y="761998"/>
            <a:ext cx="4675044" cy="1674710"/>
          </a:xfrm>
          <a:prstGeom prst="rect">
            <a:avLst/>
          </a:prstGeom>
          <a:noFill/>
        </p:spPr>
        <p:txBody>
          <a:bodyPr wrap="square" tIns="36000" bIns="36000" rtlCol="0" anchor="b" anchorCtr="0">
            <a:normAutofit lnSpcReduction="10000"/>
          </a:bodyPr>
          <a:lstStyle>
            <a:lvl1pPr algn="l">
              <a:buNone/>
              <a:defRPr lang="en-GB" sz="5400" spc="100" dirty="0">
                <a:latin typeface="Bebas Neue" panose="020B0606020202050201" pitchFamily="34" charset="77"/>
              </a:defRPr>
            </a:lvl1pPr>
            <a:lvl2pPr>
              <a:buNone/>
              <a:defRPr/>
            </a:lvl2pPr>
            <a:lvl3pPr>
              <a:buNone/>
              <a:defRPr/>
            </a:lvl3pPr>
            <a:lvl4pPr>
              <a:buNone/>
              <a:defRPr/>
            </a:lvl4pPr>
            <a:lvl5pPr>
              <a:buNone/>
              <a:defRPr/>
            </a:lvl5pPr>
          </a:lstStyle>
          <a:p>
            <a:pPr marL="0" lvl="0"/>
            <a:r>
              <a:rPr lang="en-GB" dirty="0"/>
              <a:t>The Main title for the day</a:t>
            </a:r>
          </a:p>
        </p:txBody>
      </p:sp>
      <p:sp>
        <p:nvSpPr>
          <p:cNvPr id="2" name="TextBox 1">
            <a:extLst>
              <a:ext uri="{FF2B5EF4-FFF2-40B4-BE49-F238E27FC236}">
                <a16:creationId xmlns:a16="http://schemas.microsoft.com/office/drawing/2014/main" id="{0E67A2C9-49CF-4171-BE3E-8751CA757303}"/>
              </a:ext>
            </a:extLst>
          </p:cNvPr>
          <p:cNvSpPr txBox="1"/>
          <p:nvPr/>
        </p:nvSpPr>
        <p:spPr>
          <a:xfrm>
            <a:off x="6453669" y="2683436"/>
            <a:ext cx="2806709" cy="2387327"/>
          </a:xfrm>
          <a:prstGeom prst="rect">
            <a:avLst/>
          </a:prstGeom>
          <a:noFill/>
        </p:spPr>
        <p:txBody>
          <a:bodyPr wrap="square" rtlCol="0">
            <a:normAutofit/>
          </a:bodyPr>
          <a:lstStyle/>
          <a:p>
            <a:pPr algn="l">
              <a:lnSpc>
                <a:spcPct val="80000"/>
              </a:lnSpc>
            </a:pPr>
            <a:r>
              <a:rPr lang="en-GB" sz="2000" dirty="0">
                <a:solidFill>
                  <a:schemeClr val="tx1">
                    <a:lumMod val="85000"/>
                    <a:lumOff val="15000"/>
                  </a:schemeClr>
                </a:solidFill>
                <a:latin typeface="Source Sans Pro Light" panose="020B0403030403020204" pitchFamily="34" charset="0"/>
                <a:ea typeface="Source Sans Pro Light" panose="020B0403030403020204" pitchFamily="34" charset="0"/>
              </a:rPr>
              <a:t>Short subtitle with some info</a:t>
            </a:r>
          </a:p>
        </p:txBody>
      </p:sp>
      <p:sp>
        <p:nvSpPr>
          <p:cNvPr id="3" name="Rectangle 2">
            <a:extLst>
              <a:ext uri="{FF2B5EF4-FFF2-40B4-BE49-F238E27FC236}">
                <a16:creationId xmlns:a16="http://schemas.microsoft.com/office/drawing/2014/main" id="{027E6016-5236-416C-926B-2E5049C97F3C}"/>
              </a:ext>
            </a:extLst>
          </p:cNvPr>
          <p:cNvSpPr/>
          <p:nvPr/>
        </p:nvSpPr>
        <p:spPr>
          <a:xfrm>
            <a:off x="6557943" y="2444728"/>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0450417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9944-AEA7-7144-AF31-6ED74085F2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1DEE927-2B8B-FA40-9B0B-CCA1A861EBD1}"/>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a:extLst>
              <a:ext uri="{FF2B5EF4-FFF2-40B4-BE49-F238E27FC236}">
                <a16:creationId xmlns:a16="http://schemas.microsoft.com/office/drawing/2014/main" id="{42EE4212-8E43-4C42-AA4E-C293346A4E5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7949C9F8-E193-8847-8A21-EB5DAE5EBF26}"/>
              </a:ext>
            </a:extLst>
          </p:cNvPr>
          <p:cNvSpPr>
            <a:spLocks noGrp="1"/>
          </p:cNvSpPr>
          <p:nvPr>
            <p:ph type="sldNum" sz="quarter" idx="12"/>
          </p:nvPr>
        </p:nvSpPr>
        <p:spPr>
          <a:xfrm>
            <a:off x="11582400" y="0"/>
            <a:ext cx="609599" cy="537874"/>
          </a:xfrm>
          <a:prstGeom prst="rect">
            <a:avLst/>
          </a:prstGeom>
        </p:spPr>
        <p:txBody>
          <a:bodyPr/>
          <a:lstStyle>
            <a:lvl1pPr algn="ctr">
              <a:defRPr sz="2000" b="0" i="0">
                <a:solidFill>
                  <a:schemeClr val="bg1"/>
                </a:solidFill>
                <a:latin typeface="Roboto Light" panose="02000000000000000000" pitchFamily="2" charset="0"/>
                <a:ea typeface="Roboto Light" panose="02000000000000000000" pitchFamily="2" charset="0"/>
              </a:defRPr>
            </a:lvl1pPr>
          </a:lstStyle>
          <a:p>
            <a:pPr algn="ctr"/>
            <a:fld id="{6AA04A4D-33BF-734F-9F30-C0D0CFC41554}" type="slidenum">
              <a:rPr lang="en-GB" smtClean="0"/>
              <a:pPr/>
              <a:t>‹#›</a:t>
            </a:fld>
            <a:endParaRPr lang="en-GB"/>
          </a:p>
        </p:txBody>
      </p:sp>
    </p:spTree>
    <p:extLst>
      <p:ext uri="{BB962C8B-B14F-4D97-AF65-F5344CB8AC3E}">
        <p14:creationId xmlns:p14="http://schemas.microsoft.com/office/powerpoint/2010/main" val="37813569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Slide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2206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itle Slide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5217A94-716F-437A-A7D3-97C9D2CCFD9B}"/>
              </a:ext>
            </a:extLst>
          </p:cNvPr>
          <p:cNvSpPr>
            <a:spLocks noGrp="1"/>
          </p:cNvSpPr>
          <p:nvPr>
            <p:ph type="pic" sz="quarter" idx="10"/>
          </p:nvPr>
        </p:nvSpPr>
        <p:spPr>
          <a:xfrm>
            <a:off x="654050" y="2033837"/>
            <a:ext cx="3276600" cy="3025775"/>
          </a:xfrm>
          <a:prstGeom prst="rect">
            <a:avLst/>
          </a:prstGeom>
        </p:spPr>
        <p:txBody>
          <a:bodyPr/>
          <a:lstStyle/>
          <a:p>
            <a:endParaRPr lang="en-ZA"/>
          </a:p>
        </p:txBody>
      </p:sp>
      <p:sp>
        <p:nvSpPr>
          <p:cNvPr id="11" name="Picture Placeholder 10">
            <a:extLst>
              <a:ext uri="{FF2B5EF4-FFF2-40B4-BE49-F238E27FC236}">
                <a16:creationId xmlns:a16="http://schemas.microsoft.com/office/drawing/2014/main" id="{891BD225-8DB3-46BD-9612-BD8A9189FAC6}"/>
              </a:ext>
            </a:extLst>
          </p:cNvPr>
          <p:cNvSpPr>
            <a:spLocks noGrp="1"/>
          </p:cNvSpPr>
          <p:nvPr>
            <p:ph type="pic" sz="quarter" idx="11"/>
          </p:nvPr>
        </p:nvSpPr>
        <p:spPr>
          <a:xfrm>
            <a:off x="4457700" y="2022724"/>
            <a:ext cx="3276600" cy="3025775"/>
          </a:xfrm>
          <a:prstGeom prst="rect">
            <a:avLst/>
          </a:prstGeom>
        </p:spPr>
        <p:txBody>
          <a:bodyPr/>
          <a:lstStyle/>
          <a:p>
            <a:endParaRPr lang="en-ZA"/>
          </a:p>
        </p:txBody>
      </p:sp>
      <p:sp>
        <p:nvSpPr>
          <p:cNvPr id="13" name="Picture Placeholder 12">
            <a:extLst>
              <a:ext uri="{FF2B5EF4-FFF2-40B4-BE49-F238E27FC236}">
                <a16:creationId xmlns:a16="http://schemas.microsoft.com/office/drawing/2014/main" id="{588269DE-A9A6-4B59-A731-A5CA467841A7}"/>
              </a:ext>
            </a:extLst>
          </p:cNvPr>
          <p:cNvSpPr>
            <a:spLocks noGrp="1"/>
          </p:cNvSpPr>
          <p:nvPr>
            <p:ph type="pic" sz="quarter" idx="12"/>
          </p:nvPr>
        </p:nvSpPr>
        <p:spPr>
          <a:xfrm>
            <a:off x="8185150" y="2022724"/>
            <a:ext cx="3290888" cy="3025775"/>
          </a:xfrm>
          <a:prstGeom prst="rect">
            <a:avLst/>
          </a:prstGeom>
        </p:spPr>
        <p:txBody>
          <a:bodyPr/>
          <a:lstStyle/>
          <a:p>
            <a:endParaRPr lang="en-ZA" dirty="0"/>
          </a:p>
        </p:txBody>
      </p:sp>
    </p:spTree>
    <p:extLst>
      <p:ext uri="{BB962C8B-B14F-4D97-AF65-F5344CB8AC3E}">
        <p14:creationId xmlns:p14="http://schemas.microsoft.com/office/powerpoint/2010/main" val="31913694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688769" y="0"/>
            <a:ext cx="7808026" cy="6858000"/>
          </a:xfrm>
          <a:prstGeom prst="parallelogram">
            <a:avLst>
              <a:gd name="adj" fmla="val 30408"/>
            </a:avLst>
          </a:prstGeom>
          <a:noFill/>
        </p:spPr>
        <p:txBody>
          <a:bodyPr/>
          <a:lstStyle>
            <a:lvl1pPr algn="r">
              <a:buNone/>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218472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noChangeAspect="1"/>
          </p:cNvSpPr>
          <p:nvPr>
            <p:ph type="pic" sz="quarter" idx="10"/>
          </p:nvPr>
        </p:nvSpPr>
        <p:spPr>
          <a:xfrm>
            <a:off x="-1" y="0"/>
            <a:ext cx="6096001" cy="6858000"/>
          </a:xfrm>
          <a:prstGeom prst="rect">
            <a:avLst/>
          </a:prstGeom>
          <a:noFill/>
          <a:effectLst>
            <a:outerShdw blurRad="254000" dist="101600" algn="l" rotWithShape="0">
              <a:prstClr val="black">
                <a:alpha val="25000"/>
              </a:prstClr>
            </a:outerShdw>
          </a:effectLst>
        </p:spPr>
        <p:txBody>
          <a:bodyPr/>
          <a:lstStyle>
            <a:lvl1pPr algn="r">
              <a:buNone/>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10279411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_Title Slide Im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 y="0"/>
            <a:ext cx="7119257" cy="6858000"/>
          </a:xfrm>
          <a:prstGeom prst="parallelogram">
            <a:avLst>
              <a:gd name="adj" fmla="val 30408"/>
            </a:avLst>
          </a:prstGeom>
          <a:noFill/>
          <a:effectLst>
            <a:outerShdw blurRad="254000" dist="101600" algn="l" rotWithShape="0">
              <a:prstClr val="black">
                <a:alpha val="25000"/>
              </a:prstClr>
            </a:outerShdw>
          </a:effectLst>
        </p:spPr>
        <p:txBody>
          <a:bodyPr/>
          <a:lstStyle>
            <a:lvl1pPr algn="r">
              <a:buNone/>
              <a:defRPr>
                <a:solidFill>
                  <a:schemeClr val="bg1"/>
                </a:solidFill>
              </a:defRPr>
            </a:lvl1pPr>
          </a:lstStyle>
          <a:p>
            <a:endParaRPr lang="en-GB" dirty="0"/>
          </a:p>
          <a:p>
            <a:r>
              <a:rPr lang="en-GB" dirty="0"/>
              <a:t>Click the </a:t>
            </a:r>
          </a:p>
          <a:p>
            <a:r>
              <a:rPr lang="en-GB" dirty="0"/>
              <a:t>button to </a:t>
            </a:r>
          </a:p>
          <a:p>
            <a:r>
              <a:rPr lang="en-GB" dirty="0"/>
              <a:t>select an </a:t>
            </a:r>
          </a:p>
          <a:p>
            <a:r>
              <a:rPr lang="en-GB" dirty="0"/>
              <a:t>image.</a:t>
            </a:r>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23910117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DE11D24-1C97-3B4A-9643-23EF5F7A3CFA}"/>
              </a:ext>
            </a:extLst>
          </p:cNvPr>
          <p:cNvSpPr>
            <a:spLocks noGrp="1" noChangeAspect="1"/>
          </p:cNvSpPr>
          <p:nvPr>
            <p:ph type="pic" sz="quarter" idx="10" hasCustomPrompt="1"/>
          </p:nvPr>
        </p:nvSpPr>
        <p:spPr>
          <a:xfrm>
            <a:off x="0" y="0"/>
            <a:ext cx="12192000" cy="3995738"/>
          </a:xfrm>
          <a:prstGeom prst="rect">
            <a:avLst/>
          </a:prstGeom>
        </p:spPr>
        <p:txBody>
          <a:bodyPr/>
          <a:lstStyle>
            <a:lvl1pPr algn="ctr">
              <a:buNone/>
              <a:defRPr/>
            </a:lvl1pPr>
          </a:lstStyle>
          <a:p>
            <a:r>
              <a:rPr lang="en-GB" dirty="0"/>
              <a:t>Click to insert image</a:t>
            </a:r>
          </a:p>
        </p:txBody>
      </p:sp>
    </p:spTree>
    <p:extLst>
      <p:ext uri="{BB962C8B-B14F-4D97-AF65-F5344CB8AC3E}">
        <p14:creationId xmlns:p14="http://schemas.microsoft.com/office/powerpoint/2010/main" val="8139354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Full Screen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8AE70EA-39D3-4E42-9FDD-DB46936435C2}"/>
              </a:ext>
            </a:extLst>
          </p:cNvPr>
          <p:cNvSpPr>
            <a:spLocks noGrp="1" noChangeAspect="1"/>
          </p:cNvSpPr>
          <p:nvPr>
            <p:ph type="pic" sz="quarter" idx="10"/>
          </p:nvPr>
        </p:nvSpPr>
        <p:spPr>
          <a:xfrm>
            <a:off x="0" y="0"/>
            <a:ext cx="12192000" cy="6858000"/>
          </a:xfrm>
          <a:prstGeom prst="rect">
            <a:avLst/>
          </a:prstGeom>
        </p:spPr>
        <p:txBody>
          <a:bodyPr/>
          <a:lstStyle/>
          <a:p>
            <a:endParaRPr lang="en-ZA"/>
          </a:p>
        </p:txBody>
      </p:sp>
    </p:spTree>
    <p:extLst>
      <p:ext uri="{BB962C8B-B14F-4D97-AF65-F5344CB8AC3E}">
        <p14:creationId xmlns:p14="http://schemas.microsoft.com/office/powerpoint/2010/main" val="3706699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7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40892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Image Top Half">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767C2C9-9AE9-5440-A41A-450FA9BB6D0C}"/>
              </a:ext>
            </a:extLst>
          </p:cNvPr>
          <p:cNvSpPr>
            <a:spLocks noGrp="1" noChangeAspect="1"/>
          </p:cNvSpPr>
          <p:nvPr>
            <p:ph type="pic" sz="quarter" idx="10" hasCustomPrompt="1"/>
          </p:nvPr>
        </p:nvSpPr>
        <p:spPr>
          <a:xfrm>
            <a:off x="0" y="0"/>
            <a:ext cx="12192000" cy="3429000"/>
          </a:xfrm>
          <a:prstGeom prst="rect">
            <a:avLst/>
          </a:prstGeom>
        </p:spPr>
        <p:txBody>
          <a:bodyPr/>
          <a:lstStyle>
            <a:lvl1pPr algn="ctr">
              <a:buNone/>
              <a:defRPr sz="2000"/>
            </a:lvl1pPr>
          </a:lstStyle>
          <a:p>
            <a:r>
              <a:rPr lang="en-GB" dirty="0"/>
              <a:t>Click the button to choose an image.</a:t>
            </a:r>
          </a:p>
        </p:txBody>
      </p:sp>
      <p:sp>
        <p:nvSpPr>
          <p:cNvPr id="12" name="Text Placeholder 7">
            <a:extLst>
              <a:ext uri="{FF2B5EF4-FFF2-40B4-BE49-F238E27FC236}">
                <a16:creationId xmlns:a16="http://schemas.microsoft.com/office/drawing/2014/main" id="{DE8C2CD3-55D3-BF44-B914-532105E77B31}"/>
              </a:ext>
            </a:extLst>
          </p:cNvPr>
          <p:cNvSpPr txBox="1">
            <a:spLocks/>
          </p:cNvSpPr>
          <p:nvPr userDrawn="1"/>
        </p:nvSpPr>
        <p:spPr>
          <a:xfrm>
            <a:off x="828334"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1</a:t>
            </a:r>
          </a:p>
        </p:txBody>
      </p:sp>
      <p:sp>
        <p:nvSpPr>
          <p:cNvPr id="13" name="Text Placeholder 7">
            <a:extLst>
              <a:ext uri="{FF2B5EF4-FFF2-40B4-BE49-F238E27FC236}">
                <a16:creationId xmlns:a16="http://schemas.microsoft.com/office/drawing/2014/main" id="{DDE08A6F-CC5E-1645-ACB3-7EB0E8B6A5BD}"/>
              </a:ext>
            </a:extLst>
          </p:cNvPr>
          <p:cNvSpPr txBox="1">
            <a:spLocks/>
          </p:cNvSpPr>
          <p:nvPr userDrawn="1"/>
        </p:nvSpPr>
        <p:spPr>
          <a:xfrm>
            <a:off x="899574"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1.</a:t>
            </a:r>
          </a:p>
        </p:txBody>
      </p:sp>
      <p:sp>
        <p:nvSpPr>
          <p:cNvPr id="14" name="Text Placeholder 7">
            <a:extLst>
              <a:ext uri="{FF2B5EF4-FFF2-40B4-BE49-F238E27FC236}">
                <a16:creationId xmlns:a16="http://schemas.microsoft.com/office/drawing/2014/main" id="{B4FB7349-E7BD-6346-B5D7-B205A2375A92}"/>
              </a:ext>
            </a:extLst>
          </p:cNvPr>
          <p:cNvSpPr txBox="1">
            <a:spLocks/>
          </p:cNvSpPr>
          <p:nvPr userDrawn="1"/>
        </p:nvSpPr>
        <p:spPr>
          <a:xfrm>
            <a:off x="4888277"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2</a:t>
            </a:r>
          </a:p>
        </p:txBody>
      </p:sp>
      <p:sp>
        <p:nvSpPr>
          <p:cNvPr id="15" name="Text Placeholder 7">
            <a:extLst>
              <a:ext uri="{FF2B5EF4-FFF2-40B4-BE49-F238E27FC236}">
                <a16:creationId xmlns:a16="http://schemas.microsoft.com/office/drawing/2014/main" id="{4EEB916F-A84E-5A45-A583-903330C2B490}"/>
              </a:ext>
            </a:extLst>
          </p:cNvPr>
          <p:cNvSpPr txBox="1">
            <a:spLocks/>
          </p:cNvSpPr>
          <p:nvPr userDrawn="1"/>
        </p:nvSpPr>
        <p:spPr>
          <a:xfrm>
            <a:off x="4959517"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2.</a:t>
            </a:r>
          </a:p>
        </p:txBody>
      </p:sp>
      <p:sp>
        <p:nvSpPr>
          <p:cNvPr id="16" name="Text Placeholder 7">
            <a:extLst>
              <a:ext uri="{FF2B5EF4-FFF2-40B4-BE49-F238E27FC236}">
                <a16:creationId xmlns:a16="http://schemas.microsoft.com/office/drawing/2014/main" id="{C16E7304-DD97-D24B-A311-E19B9E4866CD}"/>
              </a:ext>
            </a:extLst>
          </p:cNvPr>
          <p:cNvSpPr txBox="1">
            <a:spLocks/>
          </p:cNvSpPr>
          <p:nvPr userDrawn="1"/>
        </p:nvSpPr>
        <p:spPr>
          <a:xfrm>
            <a:off x="8948220"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3</a:t>
            </a:r>
          </a:p>
        </p:txBody>
      </p:sp>
      <p:sp>
        <p:nvSpPr>
          <p:cNvPr id="17" name="Text Placeholder 7">
            <a:extLst>
              <a:ext uri="{FF2B5EF4-FFF2-40B4-BE49-F238E27FC236}">
                <a16:creationId xmlns:a16="http://schemas.microsoft.com/office/drawing/2014/main" id="{8D51ECB9-E307-E548-8B79-AF0535956C45}"/>
              </a:ext>
            </a:extLst>
          </p:cNvPr>
          <p:cNvSpPr txBox="1">
            <a:spLocks/>
          </p:cNvSpPr>
          <p:nvPr userDrawn="1"/>
        </p:nvSpPr>
        <p:spPr>
          <a:xfrm>
            <a:off x="9019460"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3.</a:t>
            </a:r>
          </a:p>
        </p:txBody>
      </p:sp>
    </p:spTree>
    <p:extLst>
      <p:ext uri="{BB962C8B-B14F-4D97-AF65-F5344CB8AC3E}">
        <p14:creationId xmlns:p14="http://schemas.microsoft.com/office/powerpoint/2010/main" val="24578561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9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677E783-8B68-B541-BCA1-4D3EDB941F60}"/>
              </a:ext>
            </a:extLst>
          </p:cNvPr>
          <p:cNvSpPr>
            <a:spLocks noGrp="1"/>
          </p:cNvSpPr>
          <p:nvPr>
            <p:ph type="pic" sz="quarter" idx="11" hasCustomPrompt="1"/>
          </p:nvPr>
        </p:nvSpPr>
        <p:spPr>
          <a:xfrm>
            <a:off x="630237" y="1377950"/>
            <a:ext cx="10931525" cy="4710113"/>
          </a:xfrm>
          <a:prstGeom prst="rect">
            <a:avLst/>
          </a:prstGeom>
        </p:spPr>
        <p:txBody>
          <a:bodyPr/>
          <a:lstStyle>
            <a:lvl1pPr algn="ctr">
              <a:buNone/>
              <a:defRPr>
                <a:solidFill>
                  <a:schemeClr val="bg1"/>
                </a:solidFill>
              </a:defRPr>
            </a:lvl1pPr>
          </a:lstStyle>
          <a:p>
            <a:r>
              <a:rPr lang="en-GB" dirty="0"/>
              <a:t>Click to add image</a:t>
            </a:r>
          </a:p>
        </p:txBody>
      </p:sp>
    </p:spTree>
    <p:extLst>
      <p:ext uri="{BB962C8B-B14F-4D97-AF65-F5344CB8AC3E}">
        <p14:creationId xmlns:p14="http://schemas.microsoft.com/office/powerpoint/2010/main" val="7540860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0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EC58BE02-770B-6F40-84E6-420BB4DC2F43}"/>
              </a:ext>
            </a:extLst>
          </p:cNvPr>
          <p:cNvSpPr>
            <a:spLocks noGrp="1"/>
          </p:cNvSpPr>
          <p:nvPr>
            <p:ph type="media" sz="quarter" idx="10" hasCustomPrompt="1"/>
          </p:nvPr>
        </p:nvSpPr>
        <p:spPr>
          <a:xfrm>
            <a:off x="1762125" y="1258888"/>
            <a:ext cx="8667750" cy="4889500"/>
          </a:xfrm>
          <a:prstGeom prst="rect">
            <a:avLst/>
          </a:prstGeom>
          <a:ln>
            <a:solidFill>
              <a:schemeClr val="accent3"/>
            </a:solidFill>
          </a:ln>
        </p:spPr>
        <p:txBody>
          <a:bodyPr/>
          <a:lstStyle>
            <a:lvl1pPr algn="ctr">
              <a:buNone/>
              <a:defRPr>
                <a:solidFill>
                  <a:schemeClr val="bg1"/>
                </a:solidFill>
              </a:defRPr>
            </a:lvl1pPr>
          </a:lstStyle>
          <a:p>
            <a:r>
              <a:rPr lang="en-GB" dirty="0"/>
              <a:t>Click to add media</a:t>
            </a:r>
          </a:p>
        </p:txBody>
      </p:sp>
    </p:spTree>
    <p:extLst>
      <p:ext uri="{BB962C8B-B14F-4D97-AF65-F5344CB8AC3E}">
        <p14:creationId xmlns:p14="http://schemas.microsoft.com/office/powerpoint/2010/main" val="22421923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Right Large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6D464A3-D8B3-4412-8C60-C0D2AF368A47}"/>
              </a:ext>
            </a:extLst>
          </p:cNvPr>
          <p:cNvSpPr>
            <a:spLocks noGrp="1" noChangeAspect="1"/>
          </p:cNvSpPr>
          <p:nvPr>
            <p:ph type="pic" sz="quarter" idx="10"/>
          </p:nvPr>
        </p:nvSpPr>
        <p:spPr>
          <a:xfrm>
            <a:off x="3836988" y="0"/>
            <a:ext cx="8355012" cy="6870700"/>
          </a:xfrm>
          <a:prstGeom prst="rect">
            <a:avLst/>
          </a:prstGeom>
        </p:spPr>
        <p:txBody>
          <a:bodyPr/>
          <a:lstStyle/>
          <a:p>
            <a:endParaRPr lang="en-ZA" dirty="0"/>
          </a:p>
        </p:txBody>
      </p:sp>
    </p:spTree>
    <p:extLst>
      <p:ext uri="{BB962C8B-B14F-4D97-AF65-F5344CB8AC3E}">
        <p14:creationId xmlns:p14="http://schemas.microsoft.com/office/powerpoint/2010/main" val="22514194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7C26344-D291-BB42-9FFD-DB3741254710}"/>
              </a:ext>
            </a:extLst>
          </p:cNvPr>
          <p:cNvSpPr>
            <a:spLocks noGrp="1"/>
          </p:cNvSpPr>
          <p:nvPr>
            <p:ph type="pic" sz="quarter" idx="10"/>
          </p:nvPr>
        </p:nvSpPr>
        <p:spPr>
          <a:xfrm>
            <a:off x="654050" y="2129485"/>
            <a:ext cx="3276600" cy="3416300"/>
          </a:xfrm>
          <a:prstGeom prst="rect">
            <a:avLst/>
          </a:prstGeom>
        </p:spPr>
        <p:txBody>
          <a:bodyPr/>
          <a:lstStyle/>
          <a:p>
            <a:endParaRPr lang="en-GB" dirty="0"/>
          </a:p>
        </p:txBody>
      </p:sp>
      <p:sp>
        <p:nvSpPr>
          <p:cNvPr id="16" name="Picture Placeholder 14">
            <a:extLst>
              <a:ext uri="{FF2B5EF4-FFF2-40B4-BE49-F238E27FC236}">
                <a16:creationId xmlns:a16="http://schemas.microsoft.com/office/drawing/2014/main" id="{357FE136-89AC-9E4A-A51C-0CBE25506C4B}"/>
              </a:ext>
            </a:extLst>
          </p:cNvPr>
          <p:cNvSpPr>
            <a:spLocks noGrp="1"/>
          </p:cNvSpPr>
          <p:nvPr>
            <p:ph type="pic" sz="quarter" idx="11"/>
          </p:nvPr>
        </p:nvSpPr>
        <p:spPr>
          <a:xfrm>
            <a:off x="4419023" y="2129485"/>
            <a:ext cx="3276600" cy="3416300"/>
          </a:xfrm>
          <a:prstGeom prst="rect">
            <a:avLst/>
          </a:prstGeom>
        </p:spPr>
        <p:txBody>
          <a:bodyPr/>
          <a:lstStyle/>
          <a:p>
            <a:endParaRPr lang="en-GB"/>
          </a:p>
        </p:txBody>
      </p:sp>
      <p:sp>
        <p:nvSpPr>
          <p:cNvPr id="17" name="Picture Placeholder 14">
            <a:extLst>
              <a:ext uri="{FF2B5EF4-FFF2-40B4-BE49-F238E27FC236}">
                <a16:creationId xmlns:a16="http://schemas.microsoft.com/office/drawing/2014/main" id="{7952FE96-0FB3-1B4C-98FA-ADEC8D16EF47}"/>
              </a:ext>
            </a:extLst>
          </p:cNvPr>
          <p:cNvSpPr>
            <a:spLocks noGrp="1"/>
          </p:cNvSpPr>
          <p:nvPr>
            <p:ph type="pic" sz="quarter" idx="12"/>
          </p:nvPr>
        </p:nvSpPr>
        <p:spPr>
          <a:xfrm>
            <a:off x="8183996" y="2129485"/>
            <a:ext cx="3276600" cy="3416300"/>
          </a:xfrm>
          <a:prstGeom prst="rect">
            <a:avLst/>
          </a:prstGeom>
        </p:spPr>
        <p:txBody>
          <a:bodyPr/>
          <a:lstStyle/>
          <a:p>
            <a:endParaRPr lang="en-GB"/>
          </a:p>
        </p:txBody>
      </p:sp>
    </p:spTree>
    <p:extLst>
      <p:ext uri="{BB962C8B-B14F-4D97-AF65-F5344CB8AC3E}">
        <p14:creationId xmlns:p14="http://schemas.microsoft.com/office/powerpoint/2010/main" val="18568042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sz="1350" dirty="0"/>
              <a:t>www.belgiumcampus.ac.za</a:t>
            </a:r>
            <a:endParaRPr lang="en-GB" sz="1350"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350"/>
          </a:p>
        </p:txBody>
      </p:sp>
      <p:sp>
        <p:nvSpPr>
          <p:cNvPr id="10" name="Isosceles Triangle 9"/>
          <p:cNvSpPr/>
          <p:nvPr userDrawn="1"/>
        </p:nvSpPr>
        <p:spPr>
          <a:xfrm>
            <a:off x="6102628"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userDrawn="1"/>
        </p:nvSpPr>
        <p:spPr>
          <a:xfrm>
            <a:off x="11463868"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 name="Slide Number Placeholder 5"/>
          <p:cNvSpPr txBox="1">
            <a:spLocks/>
          </p:cNvSpPr>
          <p:nvPr userDrawn="1"/>
        </p:nvSpPr>
        <p:spPr>
          <a:xfrm>
            <a:off x="11673052" y="6368239"/>
            <a:ext cx="430696" cy="365125"/>
          </a:xfrm>
          <a:prstGeom prst="rect">
            <a:avLst/>
          </a:prstGeom>
        </p:spPr>
        <p:txBody>
          <a:bodyPr vert="horz" lIns="68580" tIns="34290" rIns="68580" bIns="3429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z="900" smtClean="0">
                <a:solidFill>
                  <a:schemeClr val="bg1"/>
                </a:solidFill>
              </a:rPr>
              <a:pPr/>
              <a:t>‹#›</a:t>
            </a:fld>
            <a:endParaRPr lang="en-GB" sz="900" dirty="0">
              <a:solidFill>
                <a:schemeClr val="bg1"/>
              </a:solidFill>
            </a:endParaRPr>
          </a:p>
        </p:txBody>
      </p:sp>
    </p:spTree>
    <p:extLst>
      <p:ext uri="{BB962C8B-B14F-4D97-AF65-F5344CB8AC3E}">
        <p14:creationId xmlns:p14="http://schemas.microsoft.com/office/powerpoint/2010/main" val="149650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nglePhotograph">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677E783-8B68-B541-BCA1-4D3EDB941F60}"/>
              </a:ext>
            </a:extLst>
          </p:cNvPr>
          <p:cNvSpPr>
            <a:spLocks noGrp="1"/>
          </p:cNvSpPr>
          <p:nvPr>
            <p:ph type="pic" sz="quarter" idx="11" hasCustomPrompt="1"/>
          </p:nvPr>
        </p:nvSpPr>
        <p:spPr>
          <a:xfrm>
            <a:off x="630237" y="1377950"/>
            <a:ext cx="10931525" cy="4710113"/>
          </a:xfrm>
          <a:prstGeom prst="rect">
            <a:avLst/>
          </a:prstGeom>
        </p:spPr>
        <p:txBody>
          <a:bodyPr/>
          <a:lstStyle>
            <a:lvl1pPr algn="ctr">
              <a:buNone/>
              <a:defRPr>
                <a:solidFill>
                  <a:schemeClr val="bg1"/>
                </a:solidFill>
              </a:defRPr>
            </a:lvl1pPr>
          </a:lstStyle>
          <a:p>
            <a:r>
              <a:rPr lang="en-GB" dirty="0"/>
              <a:t>Click to add image</a:t>
            </a:r>
          </a:p>
        </p:txBody>
      </p:sp>
    </p:spTree>
    <p:extLst>
      <p:ext uri="{BB962C8B-B14F-4D97-AF65-F5344CB8AC3E}">
        <p14:creationId xmlns:p14="http://schemas.microsoft.com/office/powerpoint/2010/main" val="253415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edia">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EC58BE02-770B-6F40-84E6-420BB4DC2F43}"/>
              </a:ext>
            </a:extLst>
          </p:cNvPr>
          <p:cNvSpPr>
            <a:spLocks noGrp="1"/>
          </p:cNvSpPr>
          <p:nvPr>
            <p:ph type="media" sz="quarter" idx="10" hasCustomPrompt="1"/>
          </p:nvPr>
        </p:nvSpPr>
        <p:spPr>
          <a:xfrm>
            <a:off x="1762125" y="1258888"/>
            <a:ext cx="8667750" cy="4889500"/>
          </a:xfrm>
          <a:prstGeom prst="rect">
            <a:avLst/>
          </a:prstGeom>
          <a:ln>
            <a:solidFill>
              <a:schemeClr val="accent3"/>
            </a:solidFill>
          </a:ln>
        </p:spPr>
        <p:txBody>
          <a:bodyPr/>
          <a:lstStyle>
            <a:lvl1pPr algn="ctr">
              <a:buNone/>
              <a:defRPr>
                <a:solidFill>
                  <a:schemeClr val="bg1"/>
                </a:solidFill>
              </a:defRPr>
            </a:lvl1pPr>
          </a:lstStyle>
          <a:p>
            <a:r>
              <a:rPr lang="en-GB" dirty="0"/>
              <a:t>Click to add media</a:t>
            </a:r>
          </a:p>
        </p:txBody>
      </p:sp>
    </p:spTree>
    <p:extLst>
      <p:ext uri="{BB962C8B-B14F-4D97-AF65-F5344CB8AC3E}">
        <p14:creationId xmlns:p14="http://schemas.microsoft.com/office/powerpoint/2010/main" val="320975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noChangeAspect="1"/>
          </p:cNvSpPr>
          <p:nvPr>
            <p:ph type="pic" sz="quarter" idx="10"/>
          </p:nvPr>
        </p:nvSpPr>
        <p:spPr>
          <a:xfrm>
            <a:off x="1249680" y="0"/>
            <a:ext cx="5615940" cy="6858000"/>
          </a:xfrm>
          <a:prstGeom prst="rect">
            <a:avLst/>
          </a:prstGeom>
          <a:noFill/>
        </p:spPr>
        <p:txBody>
          <a:bodyPr anchor="ctr" anchorCtr="0"/>
          <a:lstStyle>
            <a:lvl1pPr algn="ctr">
              <a:buNone/>
              <a:defRPr/>
            </a:lvl1pPr>
          </a:lstStyle>
          <a:p>
            <a:r>
              <a:rPr lang="en-US"/>
              <a:t>Click icon to add picture</a:t>
            </a:r>
            <a:endParaRPr lang="en-GB" dirty="0"/>
          </a:p>
        </p:txBody>
      </p:sp>
    </p:spTree>
    <p:extLst>
      <p:ext uri="{BB962C8B-B14F-4D97-AF65-F5344CB8AC3E}">
        <p14:creationId xmlns:p14="http://schemas.microsoft.com/office/powerpoint/2010/main" val="172136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2D5173-4C77-6549-B919-C3BBC4319B95}"/>
              </a:ext>
            </a:extLst>
          </p:cNvPr>
          <p:cNvSpPr>
            <a:spLocks noGrp="1"/>
          </p:cNvSpPr>
          <p:nvPr>
            <p:ph type="pic" sz="quarter" idx="10"/>
          </p:nvPr>
        </p:nvSpPr>
        <p:spPr>
          <a:xfrm>
            <a:off x="6096000" y="0"/>
            <a:ext cx="3048000" cy="3429000"/>
          </a:xfrm>
          <a:prstGeom prst="rect">
            <a:avLst/>
          </a:prstGeom>
        </p:spPr>
        <p:txBody>
          <a:bodyPr/>
          <a:lstStyle/>
          <a:p>
            <a:r>
              <a:rPr lang="en-US"/>
              <a:t>Click icon to add picture</a:t>
            </a:r>
            <a:endParaRPr lang="en-GB"/>
          </a:p>
        </p:txBody>
      </p:sp>
      <p:sp>
        <p:nvSpPr>
          <p:cNvPr id="9" name="Picture Placeholder 7">
            <a:extLst>
              <a:ext uri="{FF2B5EF4-FFF2-40B4-BE49-F238E27FC236}">
                <a16:creationId xmlns:a16="http://schemas.microsoft.com/office/drawing/2014/main" id="{FB199BF4-9758-CE45-B351-EE708835ABD9}"/>
              </a:ext>
            </a:extLst>
          </p:cNvPr>
          <p:cNvSpPr>
            <a:spLocks noGrp="1"/>
          </p:cNvSpPr>
          <p:nvPr>
            <p:ph type="pic" sz="quarter" idx="11"/>
          </p:nvPr>
        </p:nvSpPr>
        <p:spPr>
          <a:xfrm>
            <a:off x="9144000" y="0"/>
            <a:ext cx="3048000" cy="3429000"/>
          </a:xfrm>
          <a:prstGeom prst="rect">
            <a:avLst/>
          </a:prstGeom>
        </p:spPr>
        <p:txBody>
          <a:bodyPr/>
          <a:lstStyle/>
          <a:p>
            <a:r>
              <a:rPr lang="en-US"/>
              <a:t>Click icon to add picture</a:t>
            </a:r>
            <a:endParaRPr lang="en-GB"/>
          </a:p>
        </p:txBody>
      </p:sp>
      <p:sp>
        <p:nvSpPr>
          <p:cNvPr id="10" name="Picture Placeholder 7">
            <a:extLst>
              <a:ext uri="{FF2B5EF4-FFF2-40B4-BE49-F238E27FC236}">
                <a16:creationId xmlns:a16="http://schemas.microsoft.com/office/drawing/2014/main" id="{8B2BCA01-7E25-C048-972B-8BDEABB8FE4E}"/>
              </a:ext>
            </a:extLst>
          </p:cNvPr>
          <p:cNvSpPr>
            <a:spLocks noGrp="1"/>
          </p:cNvSpPr>
          <p:nvPr>
            <p:ph type="pic" sz="quarter" idx="12"/>
          </p:nvPr>
        </p:nvSpPr>
        <p:spPr>
          <a:xfrm>
            <a:off x="6096000" y="3442252"/>
            <a:ext cx="3048000" cy="3429000"/>
          </a:xfrm>
          <a:prstGeom prst="rect">
            <a:avLst/>
          </a:prstGeom>
        </p:spPr>
        <p:txBody>
          <a:bodyPr/>
          <a:lstStyle/>
          <a:p>
            <a:r>
              <a:rPr lang="en-US"/>
              <a:t>Click icon to add picture</a:t>
            </a:r>
            <a:endParaRPr lang="en-GB"/>
          </a:p>
        </p:txBody>
      </p:sp>
      <p:sp>
        <p:nvSpPr>
          <p:cNvPr id="11" name="Picture Placeholder 7">
            <a:extLst>
              <a:ext uri="{FF2B5EF4-FFF2-40B4-BE49-F238E27FC236}">
                <a16:creationId xmlns:a16="http://schemas.microsoft.com/office/drawing/2014/main" id="{AE2DDEA4-8829-3E49-B06A-7F8BF627AD7D}"/>
              </a:ext>
            </a:extLst>
          </p:cNvPr>
          <p:cNvSpPr>
            <a:spLocks noGrp="1"/>
          </p:cNvSpPr>
          <p:nvPr>
            <p:ph type="pic" sz="quarter" idx="13"/>
          </p:nvPr>
        </p:nvSpPr>
        <p:spPr>
          <a:xfrm>
            <a:off x="9144000" y="3442252"/>
            <a:ext cx="3048000" cy="3429000"/>
          </a:xfrm>
          <a:prstGeom prst="rect">
            <a:avLst/>
          </a:prstGeom>
        </p:spPr>
        <p:txBody>
          <a:bodyPr/>
          <a:lstStyle/>
          <a:p>
            <a:r>
              <a:rPr lang="en-US"/>
              <a:t>Click icon to add picture</a:t>
            </a:r>
            <a:endParaRPr lang="en-GB"/>
          </a:p>
        </p:txBody>
      </p:sp>
      <p:sp>
        <p:nvSpPr>
          <p:cNvPr id="12" name="Picture Placeholder 7">
            <a:extLst>
              <a:ext uri="{FF2B5EF4-FFF2-40B4-BE49-F238E27FC236}">
                <a16:creationId xmlns:a16="http://schemas.microsoft.com/office/drawing/2014/main" id="{5268F6E4-138E-9341-99B2-51CFC262875F}"/>
              </a:ext>
            </a:extLst>
          </p:cNvPr>
          <p:cNvSpPr>
            <a:spLocks noGrp="1"/>
          </p:cNvSpPr>
          <p:nvPr>
            <p:ph type="pic" sz="quarter" idx="14"/>
          </p:nvPr>
        </p:nvSpPr>
        <p:spPr>
          <a:xfrm>
            <a:off x="1" y="3442252"/>
            <a:ext cx="3048000" cy="3429000"/>
          </a:xfrm>
          <a:prstGeom prst="rect">
            <a:avLst/>
          </a:prstGeom>
        </p:spPr>
        <p:txBody>
          <a:bodyPr/>
          <a:lstStyle/>
          <a:p>
            <a:r>
              <a:rPr lang="en-US"/>
              <a:t>Click icon to add picture</a:t>
            </a:r>
            <a:endParaRPr lang="en-GB"/>
          </a:p>
        </p:txBody>
      </p:sp>
      <p:sp>
        <p:nvSpPr>
          <p:cNvPr id="13" name="Picture Placeholder 7">
            <a:extLst>
              <a:ext uri="{FF2B5EF4-FFF2-40B4-BE49-F238E27FC236}">
                <a16:creationId xmlns:a16="http://schemas.microsoft.com/office/drawing/2014/main" id="{094541B1-4569-EE4B-87A6-847602EEBB07}"/>
              </a:ext>
            </a:extLst>
          </p:cNvPr>
          <p:cNvSpPr>
            <a:spLocks noGrp="1"/>
          </p:cNvSpPr>
          <p:nvPr>
            <p:ph type="pic" sz="quarter" idx="15"/>
          </p:nvPr>
        </p:nvSpPr>
        <p:spPr>
          <a:xfrm>
            <a:off x="3048001" y="3442252"/>
            <a:ext cx="3048000" cy="34290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270418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theme" Target="../theme/theme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87DC25-4E84-004F-AD65-CCB346BDCEAB}"/>
              </a:ext>
            </a:extLst>
          </p:cNvPr>
          <p:cNvSpPr>
            <a:spLocks noGrp="1"/>
          </p:cNvSpPr>
          <p:nvPr>
            <p:ph type="sldNum" sz="quarter" idx="4"/>
          </p:nvPr>
        </p:nvSpPr>
        <p:spPr>
          <a:xfrm>
            <a:off x="334537" y="211874"/>
            <a:ext cx="2743200" cy="365125"/>
          </a:xfrm>
          <a:prstGeom prst="rect">
            <a:avLst/>
          </a:prstGeom>
        </p:spPr>
        <p:txBody>
          <a:bodyPr vert="horz" lIns="91440" tIns="45720" rIns="91440" bIns="45720" rtlCol="0" anchor="ctr"/>
          <a:lstStyle>
            <a:lvl1pPr algn="l">
              <a:defRPr sz="3600" b="0" i="0">
                <a:solidFill>
                  <a:schemeClr val="tx1"/>
                </a:solidFill>
                <a:latin typeface="Source Sans Pro ExtraLight" panose="020B0303030403020204" pitchFamily="34" charset="0"/>
                <a:ea typeface="Source Sans Pro ExtraLight" panose="020B0303030403020204" pitchFamily="34" charset="0"/>
              </a:defRPr>
            </a:lvl1pPr>
          </a:lstStyle>
          <a:p>
            <a:fld id="{6FCB9E9B-BB19-3D44-9030-44F9D4025C20}" type="slidenum">
              <a:rPr lang="en-GB" smtClean="0"/>
              <a:pPr/>
              <a:t>‹#›</a:t>
            </a:fld>
            <a:endParaRPr lang="en-GB"/>
          </a:p>
        </p:txBody>
      </p:sp>
    </p:spTree>
    <p:extLst>
      <p:ext uri="{BB962C8B-B14F-4D97-AF65-F5344CB8AC3E}">
        <p14:creationId xmlns:p14="http://schemas.microsoft.com/office/powerpoint/2010/main" val="2349515441"/>
      </p:ext>
    </p:extLst>
  </p:cSld>
  <p:clrMap bg1="lt1" tx1="dk1" bg2="lt2" tx2="dk2" accent1="accent1" accent2="accent2" accent3="accent3" accent4="accent4" accent5="accent5" accent6="accent6" hlink="hlink" folHlink="folHlink"/>
  <p:sldLayoutIdLst>
    <p:sldLayoutId id="2147483749" r:id="rId1"/>
    <p:sldLayoutId id="2147483741" r:id="rId2"/>
    <p:sldLayoutId id="2147483742" r:id="rId3"/>
    <p:sldLayoutId id="2147483746" r:id="rId4"/>
    <p:sldLayoutId id="2147483673" r:id="rId5"/>
    <p:sldLayoutId id="2147483744" r:id="rId6"/>
    <p:sldLayoutId id="2147483745" r:id="rId7"/>
    <p:sldLayoutId id="2147483675" r:id="rId8"/>
    <p:sldLayoutId id="2147483835" r:id="rId9"/>
    <p:sldLayoutId id="2147483836" r:id="rId10"/>
    <p:sldLayoutId id="2147483697" r:id="rId11"/>
    <p:sldLayoutId id="2147483737" r:id="rId12"/>
    <p:sldLayoutId id="2147483738" r:id="rId13"/>
    <p:sldLayoutId id="2147483739" r:id="rId14"/>
    <p:sldLayoutId id="2147483740" r:id="rId15"/>
    <p:sldLayoutId id="2147483743" r:id="rId16"/>
    <p:sldLayoutId id="2147483747" r:id="rId17"/>
    <p:sldLayoutId id="2147483834" r:id="rId18"/>
    <p:sldLayoutId id="2147483837" r:id="rId19"/>
    <p:sldLayoutId id="2147483752" r:id="rId20"/>
    <p:sldLayoutId id="2147483753" r:id="rId21"/>
    <p:sldLayoutId id="2147483754" r:id="rId22"/>
    <p:sldLayoutId id="2147483757" r:id="rId23"/>
    <p:sldLayoutId id="2147483758" r:id="rId24"/>
    <p:sldLayoutId id="2147483759" r:id="rId25"/>
    <p:sldLayoutId id="2147483760" r:id="rId26"/>
    <p:sldLayoutId id="2147483762" r:id="rId27"/>
    <p:sldLayoutId id="2147483763" r:id="rId2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ound Same-side Corner of Rectangle 1">
            <a:extLst>
              <a:ext uri="{FF2B5EF4-FFF2-40B4-BE49-F238E27FC236}">
                <a16:creationId xmlns:a16="http://schemas.microsoft.com/office/drawing/2014/main" id="{4DAB1C16-81CA-0647-8DE6-F2B658BDD12B}"/>
              </a:ext>
            </a:extLst>
          </p:cNvPr>
          <p:cNvSpPr/>
          <p:nvPr userDrawn="1"/>
        </p:nvSpPr>
        <p:spPr>
          <a:xfrm rot="16200000">
            <a:off x="11745073" y="119406"/>
            <a:ext cx="482930" cy="427512"/>
          </a:xfrm>
          <a:prstGeom prst="round2SameRect">
            <a:avLst/>
          </a:prstGeom>
          <a:noFill/>
          <a:ln>
            <a:noFill/>
          </a:ln>
          <a:effectLst>
            <a:outerShdw blurRad="50800" dist="38100" dir="8100000" algn="tr" rotWithShape="0">
              <a:prstClr val="black">
                <a:alpha val="2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accent3"/>
              </a:solidFill>
              <a:latin typeface="Source Sans Pro ExtraLight" panose="020B0303030403020204" pitchFamily="34" charset="0"/>
              <a:ea typeface="Source Sans Pro ExtraLight" panose="020B0303030403020204" pitchFamily="34" charset="0"/>
            </a:endParaRPr>
          </a:p>
        </p:txBody>
      </p:sp>
      <p:sp>
        <p:nvSpPr>
          <p:cNvPr id="3" name="Rectangle 2">
            <a:extLst>
              <a:ext uri="{FF2B5EF4-FFF2-40B4-BE49-F238E27FC236}">
                <a16:creationId xmlns:a16="http://schemas.microsoft.com/office/drawing/2014/main" id="{A9BD0A43-62EF-4E40-AB73-B1FF5B0B872B}"/>
              </a:ext>
            </a:extLst>
          </p:cNvPr>
          <p:cNvSpPr/>
          <p:nvPr userDrawn="1"/>
        </p:nvSpPr>
        <p:spPr>
          <a:xfrm>
            <a:off x="11685408" y="91697"/>
            <a:ext cx="427512" cy="369332"/>
          </a:xfrm>
          <a:prstGeom prst="rect">
            <a:avLst/>
          </a:prstGeom>
        </p:spPr>
        <p:txBody>
          <a:bodyPr wrap="square">
            <a:spAutoFit/>
          </a:bodyPr>
          <a:lstStyle/>
          <a:p>
            <a:pPr algn="ctr"/>
            <a:fld id="{93004A23-CC94-0842-9C9F-A9D8C4725A2D}" type="slidenum">
              <a:rPr lang="en-GB" smtClean="0">
                <a:solidFill>
                  <a:schemeClr val="accent3"/>
                </a:solidFill>
                <a:latin typeface="Source Sans Pro Light" panose="020B0403030403020204" pitchFamily="34" charset="0"/>
                <a:ea typeface="Source Sans Pro Light" panose="020B0403030403020204" pitchFamily="34" charset="0"/>
              </a:rPr>
              <a:t>‹#›</a:t>
            </a:fld>
            <a:endParaRPr lang="en-GB" dirty="0">
              <a:solidFill>
                <a:schemeClr val="accent3"/>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1885472402"/>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1" r:id="rId22"/>
    <p:sldLayoutId id="2147483862" r:id="rId23"/>
    <p:sldLayoutId id="2147483863" r:id="rId24"/>
    <p:sldLayoutId id="2147483864" r:id="rId25"/>
    <p:sldLayoutId id="2147483865" r:id="rId26"/>
    <p:sldLayoutId id="2147483866" r:id="rId27"/>
    <p:sldLayoutId id="2147483867" r:id="rId28"/>
    <p:sldLayoutId id="2147483868" r:id="rId29"/>
    <p:sldLayoutId id="2147483870" r:id="rId30"/>
    <p:sldLayoutId id="2147483873" r:id="rId3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59.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picture containing bed, sitting, dark, view&#10;&#10;Description automatically generated">
            <a:extLst>
              <a:ext uri="{FF2B5EF4-FFF2-40B4-BE49-F238E27FC236}">
                <a16:creationId xmlns:a16="http://schemas.microsoft.com/office/drawing/2014/main" id="{C19E2780-DDA1-4FA1-A77D-C723CDA4B13B}"/>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25" name="Parallelogram 24" descr="Shanghai skyline">
            <a:extLst>
              <a:ext uri="{FF2B5EF4-FFF2-40B4-BE49-F238E27FC236}">
                <a16:creationId xmlns:a16="http://schemas.microsoft.com/office/drawing/2014/main" id="{12365555-E4E3-4CA4-BEFA-EB7D42742866}"/>
              </a:ext>
            </a:extLst>
          </p:cNvPr>
          <p:cNvSpPr/>
          <p:nvPr/>
        </p:nvSpPr>
        <p:spPr>
          <a:xfrm>
            <a:off x="-537119" y="-1"/>
            <a:ext cx="6652842" cy="5512904"/>
          </a:xfrm>
          <a:prstGeom prst="parallelogram">
            <a:avLst>
              <a:gd name="adj" fmla="val 30226"/>
            </a:avLst>
          </a:prstGeom>
          <a:gradFill>
            <a:gsLst>
              <a:gs pos="0">
                <a:schemeClr val="tx1"/>
              </a:gs>
              <a:gs pos="79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3" name="Freeform: Shape 62">
            <a:extLst>
              <a:ext uri="{FF2B5EF4-FFF2-40B4-BE49-F238E27FC236}">
                <a16:creationId xmlns:a16="http://schemas.microsoft.com/office/drawing/2014/main" id="{75E8053A-B927-4A30-9F9D-64A894D9A1EC}"/>
              </a:ext>
            </a:extLst>
          </p:cNvPr>
          <p:cNvSpPr/>
          <p:nvPr/>
        </p:nvSpPr>
        <p:spPr>
          <a:xfrm>
            <a:off x="-30480" y="0"/>
            <a:ext cx="2992930" cy="6858000"/>
          </a:xfrm>
          <a:custGeom>
            <a:avLst/>
            <a:gdLst>
              <a:gd name="connsiteX0" fmla="*/ 0 w 2992930"/>
              <a:gd name="connsiteY0" fmla="*/ 0 h 6858000"/>
              <a:gd name="connsiteX1" fmla="*/ 2992930 w 2992930"/>
              <a:gd name="connsiteY1" fmla="*/ 0 h 6858000"/>
              <a:gd name="connsiteX2" fmla="*/ 1289840 w 2992930"/>
              <a:gd name="connsiteY2" fmla="*/ 6858000 h 6858000"/>
              <a:gd name="connsiteX3" fmla="*/ 0 w 2992930"/>
              <a:gd name="connsiteY3" fmla="*/ 6858000 h 6858000"/>
              <a:gd name="connsiteX4" fmla="*/ 0 w 299293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930" h="6858000">
                <a:moveTo>
                  <a:pt x="0" y="0"/>
                </a:moveTo>
                <a:lnTo>
                  <a:pt x="2992930" y="0"/>
                </a:lnTo>
                <a:lnTo>
                  <a:pt x="1289840" y="6858000"/>
                </a:lnTo>
                <a:lnTo>
                  <a:pt x="0" y="6858000"/>
                </a:lnTo>
                <a:lnTo>
                  <a:pt x="0" y="0"/>
                </a:lnTo>
                <a:close/>
              </a:path>
            </a:pathLst>
          </a:custGeom>
          <a:solidFill>
            <a:schemeClr val="tx1">
              <a:lumMod val="85000"/>
              <a:lumOff val="15000"/>
            </a:schemeClr>
          </a:solidFill>
          <a:ln>
            <a:noFill/>
          </a:ln>
          <a:effectLst>
            <a:outerShdw blurRad="190500" dist="190500" algn="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7" name="Freeform: Shape 56">
            <a:extLst>
              <a:ext uri="{FF2B5EF4-FFF2-40B4-BE49-F238E27FC236}">
                <a16:creationId xmlns:a16="http://schemas.microsoft.com/office/drawing/2014/main" id="{94D1FC7B-6A5C-4201-ADF2-86BA1120DF8F}"/>
              </a:ext>
            </a:extLst>
          </p:cNvPr>
          <p:cNvSpPr/>
          <p:nvPr/>
        </p:nvSpPr>
        <p:spPr>
          <a:xfrm>
            <a:off x="10403144" y="1"/>
            <a:ext cx="178885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pic>
        <p:nvPicPr>
          <p:cNvPr id="5" name="Picture 4">
            <a:extLst>
              <a:ext uri="{FF2B5EF4-FFF2-40B4-BE49-F238E27FC236}">
                <a16:creationId xmlns:a16="http://schemas.microsoft.com/office/drawing/2014/main" id="{FC5594C7-6940-4B37-BCDA-16C38152355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307044" y="6218693"/>
            <a:ext cx="862185" cy="540000"/>
          </a:xfrm>
          <a:prstGeom prst="rect">
            <a:avLst/>
          </a:prstGeom>
        </p:spPr>
      </p:pic>
      <p:sp>
        <p:nvSpPr>
          <p:cNvPr id="52" name="Parallelogram 51" descr="Shanghai skyline">
            <a:extLst>
              <a:ext uri="{FF2B5EF4-FFF2-40B4-BE49-F238E27FC236}">
                <a16:creationId xmlns:a16="http://schemas.microsoft.com/office/drawing/2014/main" id="{9B5724F0-DE42-4B85-AD71-626A53664ECE}"/>
              </a:ext>
            </a:extLst>
          </p:cNvPr>
          <p:cNvSpPr/>
          <p:nvPr/>
        </p:nvSpPr>
        <p:spPr>
          <a:xfrm>
            <a:off x="6509649" y="-1"/>
            <a:ext cx="5682351" cy="6858000"/>
          </a:xfrm>
          <a:prstGeom prst="parallelogram">
            <a:avLst>
              <a:gd name="adj" fmla="val 30326"/>
            </a:avLst>
          </a:prstGeom>
          <a:solidFill>
            <a:schemeClr val="tx1">
              <a:lumMod val="85000"/>
              <a:lumOff val="15000"/>
            </a:schemeClr>
          </a:solidFill>
          <a:ln>
            <a:noFill/>
          </a:ln>
          <a:effectLst>
            <a:outerShdw blurRad="254000" dist="177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TextBox 3">
            <a:extLst>
              <a:ext uri="{FF2B5EF4-FFF2-40B4-BE49-F238E27FC236}">
                <a16:creationId xmlns:a16="http://schemas.microsoft.com/office/drawing/2014/main" id="{EC5084D3-5944-4B81-A62B-DF235F6D831E}"/>
              </a:ext>
            </a:extLst>
          </p:cNvPr>
          <p:cNvSpPr txBox="1"/>
          <p:nvPr/>
        </p:nvSpPr>
        <p:spPr>
          <a:xfrm>
            <a:off x="3785683" y="1859965"/>
            <a:ext cx="6140523" cy="2883658"/>
          </a:xfrm>
          <a:prstGeom prst="rect">
            <a:avLst/>
          </a:prstGeom>
          <a:noFill/>
        </p:spPr>
        <p:txBody>
          <a:bodyPr wrap="square" tIns="36000" bIns="36000" rtlCol="0" anchor="t" anchorCtr="0">
            <a:noAutofit/>
          </a:bodyPr>
          <a:lstStyle/>
          <a:p>
            <a:r>
              <a:rPr lang="en-ZA" sz="5400" dirty="0">
                <a:solidFill>
                  <a:schemeClr val="bg1"/>
                </a:solidFill>
              </a:rPr>
              <a:t>JavaScript </a:t>
            </a:r>
            <a:r>
              <a:rPr lang="en-ZA" sz="5400" dirty="0">
                <a:solidFill>
                  <a:srgbClr val="FFC000"/>
                </a:solidFill>
              </a:rPr>
              <a:t>Loops</a:t>
            </a:r>
            <a:r>
              <a:rPr lang="en-ZA" sz="5400" dirty="0">
                <a:solidFill>
                  <a:schemeClr val="bg1"/>
                </a:solidFill>
              </a:rPr>
              <a:t> and </a:t>
            </a:r>
            <a:r>
              <a:rPr lang="en-ZA" sz="5400" dirty="0">
                <a:solidFill>
                  <a:srgbClr val="FFC000"/>
                </a:solidFill>
              </a:rPr>
              <a:t>Iteration</a:t>
            </a:r>
            <a:endParaRPr lang="en-GB" sz="5400" dirty="0">
              <a:solidFill>
                <a:srgbClr val="FFC000"/>
              </a:solidFill>
            </a:endParaRPr>
          </a:p>
        </p:txBody>
      </p:sp>
      <p:sp>
        <p:nvSpPr>
          <p:cNvPr id="60" name="Freeform: Shape 59">
            <a:extLst>
              <a:ext uri="{FF2B5EF4-FFF2-40B4-BE49-F238E27FC236}">
                <a16:creationId xmlns:a16="http://schemas.microsoft.com/office/drawing/2014/main" id="{62C55953-C83E-4EA7-A691-C54358001C48}"/>
              </a:ext>
            </a:extLst>
          </p:cNvPr>
          <p:cNvSpPr/>
          <p:nvPr/>
        </p:nvSpPr>
        <p:spPr>
          <a:xfrm>
            <a:off x="-30480" y="-1"/>
            <a:ext cx="496894" cy="2000892"/>
          </a:xfrm>
          <a:custGeom>
            <a:avLst/>
            <a:gdLst>
              <a:gd name="connsiteX0" fmla="*/ 0 w 496894"/>
              <a:gd name="connsiteY0" fmla="*/ 0 h 2000892"/>
              <a:gd name="connsiteX1" fmla="*/ 496894 w 496894"/>
              <a:gd name="connsiteY1" fmla="*/ 0 h 2000892"/>
              <a:gd name="connsiteX2" fmla="*/ 0 w 496894"/>
              <a:gd name="connsiteY2" fmla="*/ 2000892 h 2000892"/>
              <a:gd name="connsiteX3" fmla="*/ 0 w 496894"/>
              <a:gd name="connsiteY3" fmla="*/ 0 h 2000892"/>
            </a:gdLst>
            <a:ahLst/>
            <a:cxnLst>
              <a:cxn ang="0">
                <a:pos x="connsiteX0" y="connsiteY0"/>
              </a:cxn>
              <a:cxn ang="0">
                <a:pos x="connsiteX1" y="connsiteY1"/>
              </a:cxn>
              <a:cxn ang="0">
                <a:pos x="connsiteX2" y="connsiteY2"/>
              </a:cxn>
              <a:cxn ang="0">
                <a:pos x="connsiteX3" y="connsiteY3"/>
              </a:cxn>
            </a:cxnLst>
            <a:rect l="l" t="t" r="r" b="b"/>
            <a:pathLst>
              <a:path w="496894" h="2000892">
                <a:moveTo>
                  <a:pt x="0" y="0"/>
                </a:moveTo>
                <a:lnTo>
                  <a:pt x="496894" y="0"/>
                </a:lnTo>
                <a:lnTo>
                  <a:pt x="0" y="2000892"/>
                </a:lnTo>
                <a:lnTo>
                  <a:pt x="0" y="0"/>
                </a:lnTo>
                <a:close/>
              </a:path>
            </a:pathLst>
          </a:custGeom>
          <a:solidFill>
            <a:schemeClr val="accent3"/>
          </a:solidFill>
          <a:ln>
            <a:noFill/>
          </a:ln>
          <a:effectLst>
            <a:outerShdw blurRad="254000" dist="508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Subtitle 2">
            <a:extLst>
              <a:ext uri="{FF2B5EF4-FFF2-40B4-BE49-F238E27FC236}">
                <a16:creationId xmlns:a16="http://schemas.microsoft.com/office/drawing/2014/main" id="{D43F6F47-584D-F645-9979-E2FAB8EFF0A8}"/>
              </a:ext>
            </a:extLst>
          </p:cNvPr>
          <p:cNvSpPr txBox="1">
            <a:spLocks/>
          </p:cNvSpPr>
          <p:nvPr/>
        </p:nvSpPr>
        <p:spPr>
          <a:xfrm>
            <a:off x="5181507" y="1097280"/>
            <a:ext cx="4218103" cy="903611"/>
          </a:xfrm>
          <a:prstGeom prst="rect">
            <a:avLst/>
          </a:prstGeom>
        </p:spPr>
        <p:txBody>
          <a:bodyPr>
            <a:normAutofit/>
          </a:bodyPr>
          <a:lstStyle>
            <a:defPPr>
              <a:defRPr lang="en-US"/>
            </a:defPPr>
            <a:lvl1pPr indent="0">
              <a:lnSpc>
                <a:spcPct val="90000"/>
              </a:lnSpc>
              <a:spcBef>
                <a:spcPts val="1000"/>
              </a:spcBef>
              <a:buFont typeface="Arial" panose="020B0604020202020204" pitchFamily="34" charset="0"/>
              <a:buNone/>
              <a:defRPr sz="2000">
                <a:solidFill>
                  <a:schemeClr val="bg1">
                    <a:lumMod val="50000"/>
                    <a:lumOff val="50000"/>
                  </a:schemeClr>
                </a:solidFill>
                <a:latin typeface="Source Sans Pro Light" panose="020B0403030403020204" pitchFamily="34" charset="0"/>
                <a:ea typeface="Source Sans Pro Light" panose="020B0403030403020204" pitchFamily="34" charset="0"/>
              </a:defRPr>
            </a:lvl1pPr>
            <a:lvl2pPr marL="685800" indent="-228600">
              <a:lnSpc>
                <a:spcPct val="90000"/>
              </a:lnSpc>
              <a:spcBef>
                <a:spcPts val="500"/>
              </a:spcBef>
              <a:buFont typeface="Arial" panose="020B0604020202020204" pitchFamily="34" charset="0"/>
              <a:buChar char="•"/>
              <a:defRPr sz="2400">
                <a:solidFill>
                  <a:schemeClr val="bg1">
                    <a:lumMod val="65000"/>
                    <a:lumOff val="35000"/>
                  </a:schemeClr>
                </a:solidFill>
                <a:latin typeface="Abadi Extra Light" panose="020B0204020104020204" pitchFamily="34" charset="0"/>
              </a:defRPr>
            </a:lvl2pPr>
            <a:lvl3pPr marL="1143000" indent="-228600">
              <a:lnSpc>
                <a:spcPct val="90000"/>
              </a:lnSpc>
              <a:spcBef>
                <a:spcPts val="500"/>
              </a:spcBef>
              <a:buFont typeface="Arial" panose="020B0604020202020204" pitchFamily="34" charset="0"/>
              <a:buChar char="•"/>
              <a:defRPr sz="2000">
                <a:solidFill>
                  <a:schemeClr val="bg1">
                    <a:lumMod val="65000"/>
                    <a:lumOff val="35000"/>
                  </a:schemeClr>
                </a:solidFill>
                <a:latin typeface="Abadi Extra Light" panose="020B0204020104020204" pitchFamily="34" charset="0"/>
              </a:defRPr>
            </a:lvl3pPr>
            <a:lvl4pPr marL="1600200" indent="-228600">
              <a:lnSpc>
                <a:spcPct val="90000"/>
              </a:lnSpc>
              <a:spcBef>
                <a:spcPts val="500"/>
              </a:spcBef>
              <a:buFont typeface="Arial" panose="020B0604020202020204" pitchFamily="34" charset="0"/>
              <a:buChar char="•"/>
              <a:defRPr>
                <a:solidFill>
                  <a:schemeClr val="bg1">
                    <a:lumMod val="65000"/>
                    <a:lumOff val="35000"/>
                  </a:schemeClr>
                </a:solidFill>
                <a:latin typeface="Abadi Extra Light" panose="020B0204020104020204" pitchFamily="34" charset="0"/>
              </a:defRPr>
            </a:lvl4pPr>
            <a:lvl5pPr marL="2057400" indent="-228600">
              <a:lnSpc>
                <a:spcPct val="90000"/>
              </a:lnSpc>
              <a:spcBef>
                <a:spcPts val="500"/>
              </a:spcBef>
              <a:buFont typeface="Arial" panose="020B0604020202020204" pitchFamily="34" charset="0"/>
              <a:buChar char="•"/>
              <a:defRPr>
                <a:solidFill>
                  <a:schemeClr val="bg1">
                    <a:lumMod val="65000"/>
                    <a:lumOff val="35000"/>
                  </a:schemeClr>
                </a:solidFill>
                <a:latin typeface="Abadi Extra Light" panose="020B02040201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sz="2400" dirty="0">
                <a:solidFill>
                  <a:schemeClr val="bg1"/>
                </a:solidFill>
              </a:rPr>
              <a:t>Web Programming 281</a:t>
            </a:r>
            <a:endParaRPr lang="en-ZA" sz="2400" dirty="0">
              <a:solidFill>
                <a:schemeClr val="bg1"/>
              </a:solidFill>
            </a:endParaRPr>
          </a:p>
        </p:txBody>
      </p:sp>
    </p:spTree>
    <p:extLst>
      <p:ext uri="{BB962C8B-B14F-4D97-AF65-F5344CB8AC3E}">
        <p14:creationId xmlns:p14="http://schemas.microsoft.com/office/powerpoint/2010/main" val="259178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1" name="Freeform: Shape 47">
            <a:extLst>
              <a:ext uri="{FF2B5EF4-FFF2-40B4-BE49-F238E27FC236}">
                <a16:creationId xmlns:a16="http://schemas.microsoft.com/office/drawing/2014/main" id="{6FE7728F-892D-3642-B413-064647DD869D}"/>
              </a:ext>
            </a:extLst>
          </p:cNvPr>
          <p:cNvSpPr/>
          <p:nvPr/>
        </p:nvSpPr>
        <p:spPr>
          <a:xfrm>
            <a:off x="11776364" y="12632"/>
            <a:ext cx="41563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7" name="Rectangle 16">
            <a:extLst>
              <a:ext uri="{FF2B5EF4-FFF2-40B4-BE49-F238E27FC236}">
                <a16:creationId xmlns:a16="http://schemas.microsoft.com/office/drawing/2014/main" id="{D7E3FC5E-3E86-D04C-8309-3E5CA00ABB0B}"/>
              </a:ext>
            </a:extLst>
          </p:cNvPr>
          <p:cNvSpPr/>
          <p:nvPr/>
        </p:nvSpPr>
        <p:spPr>
          <a:xfrm>
            <a:off x="5987999" y="1146229"/>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8" name="Picture 27">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6" name="TextBox 15">
            <a:extLst>
              <a:ext uri="{FF2B5EF4-FFF2-40B4-BE49-F238E27FC236}">
                <a16:creationId xmlns:a16="http://schemas.microsoft.com/office/drawing/2014/main" id="{7A0AF381-6E7F-2541-B10E-F49191E8F122}"/>
              </a:ext>
            </a:extLst>
          </p:cNvPr>
          <p:cNvSpPr txBox="1"/>
          <p:nvPr/>
        </p:nvSpPr>
        <p:spPr>
          <a:xfrm>
            <a:off x="3580961" y="323329"/>
            <a:ext cx="5113813" cy="687327"/>
          </a:xfrm>
          <a:prstGeom prst="rect">
            <a:avLst/>
          </a:prstGeom>
          <a:noFill/>
          <a:ln w="19050">
            <a:noFill/>
          </a:ln>
        </p:spPr>
        <p:txBody>
          <a:bodyPr wrap="square" tIns="36000" bIns="0" rtlCol="0" anchor="b" anchorCtr="0">
            <a:normAutofit/>
          </a:bodyPr>
          <a:lstStyle/>
          <a:p>
            <a:pPr algn="ctr"/>
            <a:r>
              <a:rPr lang="en-US" sz="3200" dirty="0">
                <a:solidFill>
                  <a:srgbClr val="FFC000"/>
                </a:solidFill>
              </a:rPr>
              <a:t>Iteration in JavaScript</a:t>
            </a:r>
            <a:endParaRPr lang="en-ZA" sz="3200" dirty="0">
              <a:solidFill>
                <a:srgbClr val="FFC000"/>
              </a:solidFill>
            </a:endParaRPr>
          </a:p>
        </p:txBody>
      </p:sp>
      <p:sp>
        <p:nvSpPr>
          <p:cNvPr id="24" name="Rectangle 23"/>
          <p:cNvSpPr/>
          <p:nvPr/>
        </p:nvSpPr>
        <p:spPr>
          <a:xfrm>
            <a:off x="754178" y="1317802"/>
            <a:ext cx="8529090" cy="369332"/>
          </a:xfrm>
          <a:prstGeom prst="rect">
            <a:avLst/>
          </a:prstGeom>
        </p:spPr>
        <p:txBody>
          <a:bodyPr wrap="square">
            <a:spAutoFit/>
          </a:bodyPr>
          <a:lstStyle/>
          <a:p>
            <a:pPr fontAlgn="base"/>
            <a:r>
              <a:rPr lang="en-ZA" b="1" dirty="0">
                <a:solidFill>
                  <a:srgbClr val="FFC000"/>
                </a:solidFill>
                <a:latin typeface="AvantGarde Bk BT" panose="020B0402020202020204"/>
              </a:rPr>
              <a:t>Examples</a:t>
            </a:r>
          </a:p>
        </p:txBody>
      </p:sp>
      <p:sp>
        <p:nvSpPr>
          <p:cNvPr id="3" name="Rectangle 2"/>
          <p:cNvSpPr/>
          <p:nvPr/>
        </p:nvSpPr>
        <p:spPr>
          <a:xfrm>
            <a:off x="487559" y="2077169"/>
            <a:ext cx="4770240" cy="1477328"/>
          </a:xfrm>
          <a:prstGeom prst="rect">
            <a:avLst/>
          </a:prstGeom>
        </p:spPr>
        <p:txBody>
          <a:bodyPr wrap="square">
            <a:spAutoFit/>
          </a:bodyPr>
          <a:lstStyle/>
          <a:p>
            <a:r>
              <a:rPr lang="en-US" dirty="0">
                <a:solidFill>
                  <a:schemeClr val="bg1"/>
                </a:solidFill>
                <a:latin typeface="AvantGarde Bk BT" panose="020B0402020202020204"/>
              </a:rPr>
              <a:t>Create a JavaScript program that iterates through the following array:</a:t>
            </a:r>
          </a:p>
          <a:p>
            <a:r>
              <a:rPr lang="en-US" dirty="0">
                <a:solidFill>
                  <a:schemeClr val="bg1"/>
                </a:solidFill>
                <a:latin typeface="AvantGarde Bk BT" panose="020B0402020202020204"/>
              </a:rPr>
              <a:t> </a:t>
            </a:r>
            <a:r>
              <a:rPr lang="en-ZA" i="1" dirty="0">
                <a:solidFill>
                  <a:srgbClr val="FFC000"/>
                </a:solidFill>
                <a:latin typeface="AvantGarde Bk BT" panose="020B0402020202020204"/>
                <a:cs typeface="Segoe UI Light" panose="020B0502040204020203" pitchFamily="34" charset="0"/>
              </a:rPr>
              <a:t>names = [ "fred", "tom", "bob", "Charlie"]; </a:t>
            </a:r>
            <a:r>
              <a:rPr lang="en-US" dirty="0">
                <a:solidFill>
                  <a:schemeClr val="bg1"/>
                </a:solidFill>
                <a:latin typeface="AvantGarde Bk BT" panose="020B0402020202020204"/>
              </a:rPr>
              <a:t>and log in the names in the array, one by one.</a:t>
            </a:r>
            <a:endParaRPr lang="en-ZA" dirty="0">
              <a:solidFill>
                <a:schemeClr val="bg1"/>
              </a:solidFill>
              <a:latin typeface="AvantGarde Bk BT" panose="020B0402020202020204"/>
            </a:endParaRPr>
          </a:p>
        </p:txBody>
      </p:sp>
      <p:sp>
        <p:nvSpPr>
          <p:cNvPr id="12" name="Rectangle: Rounded Corners 36">
            <a:extLst>
              <a:ext uri="{FF2B5EF4-FFF2-40B4-BE49-F238E27FC236}">
                <a16:creationId xmlns:a16="http://schemas.microsoft.com/office/drawing/2014/main" id="{59862F91-C275-4E97-860A-E99E4D518221}"/>
              </a:ext>
            </a:extLst>
          </p:cNvPr>
          <p:cNvSpPr/>
          <p:nvPr/>
        </p:nvSpPr>
        <p:spPr>
          <a:xfrm>
            <a:off x="487559" y="4291543"/>
            <a:ext cx="4604471" cy="1676399"/>
          </a:xfrm>
          <a:prstGeom prst="roundRect">
            <a:avLst>
              <a:gd name="adj" fmla="val 119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latin typeface="Segoe UI Light" panose="020B0502040204020203" pitchFamily="34" charset="0"/>
                <a:cs typeface="Segoe UI Light" panose="020B0502040204020203" pitchFamily="34" charset="0"/>
              </a:rPr>
              <a:t>let names = [ "fred", "tom", "bob", "Charlie"];</a:t>
            </a:r>
          </a:p>
          <a:p>
            <a:r>
              <a:rPr lang="en-ZA" dirty="0">
                <a:latin typeface="Segoe UI Light" panose="020B0502040204020203" pitchFamily="34" charset="0"/>
                <a:cs typeface="Segoe UI Light" panose="020B0502040204020203" pitchFamily="34" charset="0"/>
              </a:rPr>
              <a:t/>
            </a:r>
            <a:br>
              <a:rPr lang="en-ZA" dirty="0">
                <a:latin typeface="Segoe UI Light" panose="020B0502040204020203" pitchFamily="34" charset="0"/>
                <a:cs typeface="Segoe UI Light" panose="020B0502040204020203" pitchFamily="34" charset="0"/>
              </a:rPr>
            </a:br>
            <a:r>
              <a:rPr lang="en-ZA" dirty="0">
                <a:latin typeface="Segoe UI Light" panose="020B0502040204020203" pitchFamily="34" charset="0"/>
                <a:cs typeface="Segoe UI Light" panose="020B0502040204020203" pitchFamily="34" charset="0"/>
              </a:rPr>
              <a:t>for (let i of names) {</a:t>
            </a:r>
          </a:p>
          <a:p>
            <a:r>
              <a:rPr lang="en-ZA" dirty="0">
                <a:latin typeface="Segoe UI Light" panose="020B0502040204020203" pitchFamily="34" charset="0"/>
                <a:cs typeface="Segoe UI Light" panose="020B0502040204020203" pitchFamily="34" charset="0"/>
              </a:rPr>
              <a:t>    console.log(i);</a:t>
            </a:r>
          </a:p>
          <a:p>
            <a:r>
              <a:rPr lang="en-ZA" dirty="0">
                <a:latin typeface="Segoe UI Light" panose="020B0502040204020203" pitchFamily="34" charset="0"/>
                <a:cs typeface="Segoe UI Light" panose="020B0502040204020203" pitchFamily="34" charset="0"/>
              </a:rPr>
              <a:t>}</a:t>
            </a:r>
          </a:p>
        </p:txBody>
      </p:sp>
      <p:sp>
        <p:nvSpPr>
          <p:cNvPr id="2" name="Rectangle 1"/>
          <p:cNvSpPr/>
          <p:nvPr/>
        </p:nvSpPr>
        <p:spPr>
          <a:xfrm>
            <a:off x="1168260" y="3901508"/>
            <a:ext cx="2210029" cy="369332"/>
          </a:xfrm>
          <a:prstGeom prst="rect">
            <a:avLst/>
          </a:prstGeom>
        </p:spPr>
        <p:txBody>
          <a:bodyPr wrap="none">
            <a:spAutoFit/>
          </a:bodyPr>
          <a:lstStyle/>
          <a:p>
            <a:r>
              <a:rPr lang="en-ZA" dirty="0">
                <a:solidFill>
                  <a:srgbClr val="FFC000"/>
                </a:solidFill>
              </a:rPr>
              <a:t>// Iterating over array</a:t>
            </a:r>
          </a:p>
        </p:txBody>
      </p:sp>
      <p:sp>
        <p:nvSpPr>
          <p:cNvPr id="13" name="Rectangle 12"/>
          <p:cNvSpPr/>
          <p:nvPr/>
        </p:nvSpPr>
        <p:spPr>
          <a:xfrm>
            <a:off x="6612654" y="2070494"/>
            <a:ext cx="5371528" cy="1200329"/>
          </a:xfrm>
          <a:prstGeom prst="rect">
            <a:avLst/>
          </a:prstGeom>
        </p:spPr>
        <p:txBody>
          <a:bodyPr wrap="square">
            <a:spAutoFit/>
          </a:bodyPr>
          <a:lstStyle/>
          <a:p>
            <a:r>
              <a:rPr lang="en-US" dirty="0">
                <a:solidFill>
                  <a:schemeClr val="bg1"/>
                </a:solidFill>
                <a:latin typeface="AvantGarde Bk BT" panose="020B0402020202020204"/>
              </a:rPr>
              <a:t>Create a JavaScript program that iterates through the following string:</a:t>
            </a:r>
          </a:p>
          <a:p>
            <a:r>
              <a:rPr lang="en-US" dirty="0">
                <a:solidFill>
                  <a:schemeClr val="bg1"/>
                </a:solidFill>
                <a:latin typeface="AvantGarde Bk BT" panose="020B0402020202020204"/>
              </a:rPr>
              <a:t>l</a:t>
            </a:r>
            <a:r>
              <a:rPr lang="en-US" i="1" dirty="0">
                <a:solidFill>
                  <a:srgbClr val="FFC000"/>
                </a:solidFill>
                <a:latin typeface="AvantGarde Bk BT" panose="020B0402020202020204"/>
              </a:rPr>
              <a:t> </a:t>
            </a:r>
            <a:r>
              <a:rPr lang="en-ZA" i="1" dirty="0">
                <a:solidFill>
                  <a:srgbClr val="FFC000"/>
                </a:solidFill>
                <a:latin typeface="AvantGarde Bk BT" panose="020B0402020202020204"/>
              </a:rPr>
              <a:t>greet = "Hello World!";</a:t>
            </a:r>
          </a:p>
          <a:p>
            <a:r>
              <a:rPr lang="en-US" dirty="0">
                <a:solidFill>
                  <a:schemeClr val="bg1"/>
                </a:solidFill>
                <a:latin typeface="AvantGarde Bk BT" panose="020B0402020202020204"/>
              </a:rPr>
              <a:t>and log in the characters in the string, one by one.</a:t>
            </a:r>
            <a:endParaRPr lang="en-ZA" dirty="0">
              <a:solidFill>
                <a:schemeClr val="bg1"/>
              </a:solidFill>
              <a:latin typeface="AvantGarde Bk BT" panose="020B0402020202020204"/>
            </a:endParaRPr>
          </a:p>
        </p:txBody>
      </p:sp>
      <p:sp>
        <p:nvSpPr>
          <p:cNvPr id="14" name="Rectangle: Rounded Corners 36">
            <a:extLst>
              <a:ext uri="{FF2B5EF4-FFF2-40B4-BE49-F238E27FC236}">
                <a16:creationId xmlns:a16="http://schemas.microsoft.com/office/drawing/2014/main" id="{59862F91-C275-4E97-860A-E99E4D518221}"/>
              </a:ext>
            </a:extLst>
          </p:cNvPr>
          <p:cNvSpPr/>
          <p:nvPr/>
        </p:nvSpPr>
        <p:spPr>
          <a:xfrm>
            <a:off x="7329119" y="4291543"/>
            <a:ext cx="3105596" cy="1676399"/>
          </a:xfrm>
          <a:prstGeom prst="roundRect">
            <a:avLst>
              <a:gd name="adj" fmla="val 119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Light" panose="020B0502040204020203" pitchFamily="34" charset="0"/>
                <a:cs typeface="Segoe UI Light" panose="020B0502040204020203" pitchFamily="34" charset="0"/>
              </a:rPr>
              <a:t>let greet = "Hello World!";</a:t>
            </a:r>
          </a:p>
          <a:p>
            <a:r>
              <a:rPr lang="en-US" dirty="0">
                <a:latin typeface="Segoe UI Light" panose="020B0502040204020203" pitchFamily="34" charset="0"/>
                <a:cs typeface="Segoe UI Light" panose="020B0502040204020203" pitchFamily="34" charset="0"/>
              </a:rPr>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for(let character of greet) {</a:t>
            </a:r>
          </a:p>
          <a:p>
            <a:r>
              <a:rPr lang="en-US" dirty="0">
                <a:latin typeface="Segoe UI Light" panose="020B0502040204020203" pitchFamily="34" charset="0"/>
                <a:cs typeface="Segoe UI Light" panose="020B0502040204020203" pitchFamily="34" charset="0"/>
              </a:rPr>
              <a:t>    console.log(character); </a:t>
            </a:r>
          </a:p>
          <a:p>
            <a:r>
              <a:rPr lang="en-US" dirty="0">
                <a:latin typeface="Segoe UI Light" panose="020B0502040204020203" pitchFamily="34" charset="0"/>
                <a:cs typeface="Segoe UI Light" panose="020B0502040204020203" pitchFamily="34" charset="0"/>
              </a:rPr>
              <a:t>}</a:t>
            </a:r>
          </a:p>
        </p:txBody>
      </p:sp>
      <p:sp>
        <p:nvSpPr>
          <p:cNvPr id="15" name="Rectangle 14"/>
          <p:cNvSpPr/>
          <p:nvPr/>
        </p:nvSpPr>
        <p:spPr>
          <a:xfrm>
            <a:off x="7777734" y="3901508"/>
            <a:ext cx="2424895" cy="369332"/>
          </a:xfrm>
          <a:prstGeom prst="rect">
            <a:avLst/>
          </a:prstGeom>
        </p:spPr>
        <p:txBody>
          <a:bodyPr wrap="none">
            <a:spAutoFit/>
          </a:bodyPr>
          <a:lstStyle/>
          <a:p>
            <a:r>
              <a:rPr lang="en-ZA" dirty="0">
                <a:solidFill>
                  <a:srgbClr val="FFC000"/>
                </a:solidFill>
              </a:rPr>
              <a:t>// Iterating over a string</a:t>
            </a:r>
          </a:p>
        </p:txBody>
      </p:sp>
    </p:spTree>
    <p:extLst>
      <p:ext uri="{BB962C8B-B14F-4D97-AF65-F5344CB8AC3E}">
        <p14:creationId xmlns:p14="http://schemas.microsoft.com/office/powerpoint/2010/main" val="162613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arn(inVertical)">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2" grpId="0"/>
      <p:bldP spid="13" grpId="0"/>
      <p:bldP spid="14"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1" name="Freeform: Shape 47">
            <a:extLst>
              <a:ext uri="{FF2B5EF4-FFF2-40B4-BE49-F238E27FC236}">
                <a16:creationId xmlns:a16="http://schemas.microsoft.com/office/drawing/2014/main" id="{6FE7728F-892D-3642-B413-064647DD869D}"/>
              </a:ext>
            </a:extLst>
          </p:cNvPr>
          <p:cNvSpPr/>
          <p:nvPr/>
        </p:nvSpPr>
        <p:spPr>
          <a:xfrm>
            <a:off x="11776364" y="12632"/>
            <a:ext cx="41563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7" name="Rectangle 16">
            <a:extLst>
              <a:ext uri="{FF2B5EF4-FFF2-40B4-BE49-F238E27FC236}">
                <a16:creationId xmlns:a16="http://schemas.microsoft.com/office/drawing/2014/main" id="{D7E3FC5E-3E86-D04C-8309-3E5CA00ABB0B}"/>
              </a:ext>
            </a:extLst>
          </p:cNvPr>
          <p:cNvSpPr/>
          <p:nvPr/>
        </p:nvSpPr>
        <p:spPr>
          <a:xfrm>
            <a:off x="5987999" y="1146229"/>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8" name="Picture 27">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6" name="TextBox 15">
            <a:extLst>
              <a:ext uri="{FF2B5EF4-FFF2-40B4-BE49-F238E27FC236}">
                <a16:creationId xmlns:a16="http://schemas.microsoft.com/office/drawing/2014/main" id="{7A0AF381-6E7F-2541-B10E-F49191E8F122}"/>
              </a:ext>
            </a:extLst>
          </p:cNvPr>
          <p:cNvSpPr txBox="1"/>
          <p:nvPr/>
        </p:nvSpPr>
        <p:spPr>
          <a:xfrm>
            <a:off x="3580961" y="323329"/>
            <a:ext cx="5113813" cy="687327"/>
          </a:xfrm>
          <a:prstGeom prst="rect">
            <a:avLst/>
          </a:prstGeom>
          <a:noFill/>
          <a:ln w="19050">
            <a:noFill/>
          </a:ln>
        </p:spPr>
        <p:txBody>
          <a:bodyPr wrap="square" tIns="36000" bIns="0" rtlCol="0" anchor="b" anchorCtr="0">
            <a:normAutofit/>
          </a:bodyPr>
          <a:lstStyle/>
          <a:p>
            <a:pPr algn="ctr"/>
            <a:r>
              <a:rPr lang="en-US" sz="3200" dirty="0">
                <a:solidFill>
                  <a:srgbClr val="FFC000"/>
                </a:solidFill>
              </a:rPr>
              <a:t>Iteration in JavaScript</a:t>
            </a:r>
            <a:endParaRPr lang="en-ZA" sz="3200" dirty="0">
              <a:solidFill>
                <a:srgbClr val="FFC000"/>
              </a:solidFill>
            </a:endParaRPr>
          </a:p>
        </p:txBody>
      </p:sp>
      <p:sp>
        <p:nvSpPr>
          <p:cNvPr id="24" name="Rectangle 23"/>
          <p:cNvSpPr/>
          <p:nvPr/>
        </p:nvSpPr>
        <p:spPr>
          <a:xfrm>
            <a:off x="754178" y="1317802"/>
            <a:ext cx="8529090" cy="369332"/>
          </a:xfrm>
          <a:prstGeom prst="rect">
            <a:avLst/>
          </a:prstGeom>
        </p:spPr>
        <p:txBody>
          <a:bodyPr wrap="square">
            <a:spAutoFit/>
          </a:bodyPr>
          <a:lstStyle/>
          <a:p>
            <a:r>
              <a:rPr lang="en-US" dirty="0">
                <a:solidFill>
                  <a:srgbClr val="FFC000"/>
                </a:solidFill>
                <a:latin typeface="AvantGarde Bk BT" panose="020B0402020202020204"/>
              </a:rPr>
              <a:t>while Loop</a:t>
            </a:r>
            <a:endParaRPr lang="en-US" dirty="0">
              <a:solidFill>
                <a:schemeClr val="bg1"/>
              </a:solidFill>
              <a:latin typeface="AvantGarde Bk BT" panose="020B0402020202020204"/>
            </a:endParaRPr>
          </a:p>
        </p:txBody>
      </p:sp>
      <p:sp>
        <p:nvSpPr>
          <p:cNvPr id="3" name="Rectangle 2"/>
          <p:cNvSpPr/>
          <p:nvPr/>
        </p:nvSpPr>
        <p:spPr>
          <a:xfrm>
            <a:off x="2122135" y="4406272"/>
            <a:ext cx="1582484" cy="369332"/>
          </a:xfrm>
          <a:prstGeom prst="rect">
            <a:avLst/>
          </a:prstGeom>
        </p:spPr>
        <p:txBody>
          <a:bodyPr wrap="none">
            <a:spAutoFit/>
          </a:bodyPr>
          <a:lstStyle/>
          <a:p>
            <a:r>
              <a:rPr lang="en-US" dirty="0">
                <a:solidFill>
                  <a:schemeClr val="bg1"/>
                </a:solidFill>
                <a:latin typeface="AvantGarde Bk BT" panose="020B0402020202020204"/>
              </a:rPr>
              <a:t>Basic Syntax:</a:t>
            </a:r>
            <a:endParaRPr lang="en-ZA" dirty="0">
              <a:solidFill>
                <a:schemeClr val="bg1"/>
              </a:solidFill>
            </a:endParaRPr>
          </a:p>
        </p:txBody>
      </p:sp>
      <p:sp>
        <p:nvSpPr>
          <p:cNvPr id="4" name="Rectangle 3"/>
          <p:cNvSpPr/>
          <p:nvPr/>
        </p:nvSpPr>
        <p:spPr>
          <a:xfrm>
            <a:off x="1272746" y="1896212"/>
            <a:ext cx="10042587" cy="1754326"/>
          </a:xfrm>
          <a:prstGeom prst="rect">
            <a:avLst/>
          </a:prstGeom>
        </p:spPr>
        <p:txBody>
          <a:bodyPr wrap="square">
            <a:spAutoFit/>
          </a:bodyPr>
          <a:lstStyle/>
          <a:p>
            <a:pPr fontAlgn="base"/>
            <a:r>
              <a:rPr lang="en-US" dirty="0">
                <a:solidFill>
                  <a:schemeClr val="bg1"/>
                </a:solidFill>
                <a:latin typeface="AvantGarde Bk BT" panose="020B0402020202020204"/>
              </a:rPr>
              <a:t>The </a:t>
            </a:r>
            <a:r>
              <a:rPr lang="en-US" i="1" dirty="0">
                <a:solidFill>
                  <a:srgbClr val="FFC000"/>
                </a:solidFill>
                <a:latin typeface="AvantGarde Bk BT" panose="020B0402020202020204"/>
              </a:rPr>
              <a:t>while</a:t>
            </a:r>
            <a:r>
              <a:rPr lang="en-US" dirty="0">
                <a:solidFill>
                  <a:schemeClr val="bg1"/>
                </a:solidFill>
                <a:latin typeface="AvantGarde Bk BT" panose="020B0402020202020204"/>
              </a:rPr>
              <a:t> loop starts by evaluating the </a:t>
            </a:r>
            <a:r>
              <a:rPr lang="en-US" i="1" dirty="0">
                <a:solidFill>
                  <a:srgbClr val="FFC000"/>
                </a:solidFill>
                <a:latin typeface="AvantGarde Bk BT" panose="020B0402020202020204"/>
              </a:rPr>
              <a:t>condition</a:t>
            </a:r>
            <a:r>
              <a:rPr lang="en-US" dirty="0">
                <a:solidFill>
                  <a:schemeClr val="bg1"/>
                </a:solidFill>
                <a:latin typeface="AvantGarde Bk BT" panose="020B0402020202020204"/>
              </a:rPr>
              <a:t>. If the condition is </a:t>
            </a:r>
            <a:r>
              <a:rPr lang="en-US" i="1" dirty="0">
                <a:solidFill>
                  <a:srgbClr val="FFC000"/>
                </a:solidFill>
                <a:latin typeface="AvantGarde Bk BT" panose="020B0402020202020204"/>
              </a:rPr>
              <a:t>true</a:t>
            </a:r>
            <a:r>
              <a:rPr lang="en-US" dirty="0">
                <a:solidFill>
                  <a:schemeClr val="bg1"/>
                </a:solidFill>
                <a:latin typeface="AvantGarde Bk BT" panose="020B0402020202020204"/>
              </a:rPr>
              <a:t>, the statement(s) is/are executed. </a:t>
            </a:r>
          </a:p>
          <a:p>
            <a:pPr fontAlgn="base"/>
            <a:endParaRPr lang="en-US" dirty="0">
              <a:solidFill>
                <a:schemeClr val="bg1"/>
              </a:solidFill>
              <a:latin typeface="AvantGarde Bk BT" panose="020B0402020202020204"/>
            </a:endParaRPr>
          </a:p>
          <a:p>
            <a:pPr fontAlgn="base"/>
            <a:r>
              <a:rPr lang="en-US" dirty="0">
                <a:solidFill>
                  <a:schemeClr val="bg1"/>
                </a:solidFill>
                <a:latin typeface="AvantGarde Bk BT" panose="020B0402020202020204"/>
              </a:rPr>
              <a:t>If the condition is </a:t>
            </a:r>
            <a:r>
              <a:rPr lang="en-US" i="1" dirty="0">
                <a:solidFill>
                  <a:srgbClr val="FFC000"/>
                </a:solidFill>
                <a:latin typeface="AvantGarde Bk BT" panose="020B0402020202020204"/>
              </a:rPr>
              <a:t>false</a:t>
            </a:r>
            <a:r>
              <a:rPr lang="en-US" dirty="0">
                <a:solidFill>
                  <a:schemeClr val="bg1"/>
                </a:solidFill>
                <a:latin typeface="AvantGarde Bk BT" panose="020B0402020202020204"/>
              </a:rPr>
              <a:t>, the statement(s) is/are not executed. </a:t>
            </a:r>
          </a:p>
          <a:p>
            <a:pPr fontAlgn="base"/>
            <a:endParaRPr lang="en-US" dirty="0">
              <a:solidFill>
                <a:schemeClr val="bg1"/>
              </a:solidFill>
              <a:latin typeface="AvantGarde Bk BT" panose="020B0402020202020204"/>
            </a:endParaRPr>
          </a:p>
          <a:p>
            <a:pPr fontAlgn="base"/>
            <a:r>
              <a:rPr lang="en-US" dirty="0">
                <a:solidFill>
                  <a:schemeClr val="bg1"/>
                </a:solidFill>
                <a:latin typeface="AvantGarde Bk BT" panose="020B0402020202020204"/>
              </a:rPr>
              <a:t>After that, while loop ends.</a:t>
            </a:r>
            <a:endParaRPr lang="en-US" b="0" dirty="0">
              <a:solidFill>
                <a:schemeClr val="bg1"/>
              </a:solidFill>
              <a:effectLst/>
              <a:latin typeface="AvantGarde Bk BT" panose="020B0402020202020204"/>
            </a:endParaRPr>
          </a:p>
        </p:txBody>
      </p:sp>
      <p:pic>
        <p:nvPicPr>
          <p:cNvPr id="5" name="Picture 4"/>
          <p:cNvPicPr>
            <a:picLocks noChangeAspect="1"/>
          </p:cNvPicPr>
          <p:nvPr/>
        </p:nvPicPr>
        <p:blipFill>
          <a:blip r:embed="rId4"/>
          <a:stretch>
            <a:fillRect/>
          </a:stretch>
        </p:blipFill>
        <p:spPr>
          <a:xfrm>
            <a:off x="3872705" y="4195650"/>
            <a:ext cx="3280990" cy="1565070"/>
          </a:xfrm>
          <a:prstGeom prst="rect">
            <a:avLst/>
          </a:prstGeom>
        </p:spPr>
      </p:pic>
    </p:spTree>
    <p:extLst>
      <p:ext uri="{BB962C8B-B14F-4D97-AF65-F5344CB8AC3E}">
        <p14:creationId xmlns:p14="http://schemas.microsoft.com/office/powerpoint/2010/main" val="142668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1" name="Freeform: Shape 47">
            <a:extLst>
              <a:ext uri="{FF2B5EF4-FFF2-40B4-BE49-F238E27FC236}">
                <a16:creationId xmlns:a16="http://schemas.microsoft.com/office/drawing/2014/main" id="{6FE7728F-892D-3642-B413-064647DD869D}"/>
              </a:ext>
            </a:extLst>
          </p:cNvPr>
          <p:cNvSpPr/>
          <p:nvPr/>
        </p:nvSpPr>
        <p:spPr>
          <a:xfrm>
            <a:off x="11776364" y="12632"/>
            <a:ext cx="41563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7" name="Rectangle 16">
            <a:extLst>
              <a:ext uri="{FF2B5EF4-FFF2-40B4-BE49-F238E27FC236}">
                <a16:creationId xmlns:a16="http://schemas.microsoft.com/office/drawing/2014/main" id="{D7E3FC5E-3E86-D04C-8309-3E5CA00ABB0B}"/>
              </a:ext>
            </a:extLst>
          </p:cNvPr>
          <p:cNvSpPr/>
          <p:nvPr/>
        </p:nvSpPr>
        <p:spPr>
          <a:xfrm>
            <a:off x="5987999" y="1146229"/>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8" name="Picture 27">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6" name="TextBox 15">
            <a:extLst>
              <a:ext uri="{FF2B5EF4-FFF2-40B4-BE49-F238E27FC236}">
                <a16:creationId xmlns:a16="http://schemas.microsoft.com/office/drawing/2014/main" id="{7A0AF381-6E7F-2541-B10E-F49191E8F122}"/>
              </a:ext>
            </a:extLst>
          </p:cNvPr>
          <p:cNvSpPr txBox="1"/>
          <p:nvPr/>
        </p:nvSpPr>
        <p:spPr>
          <a:xfrm>
            <a:off x="3580961" y="323329"/>
            <a:ext cx="5113813" cy="687327"/>
          </a:xfrm>
          <a:prstGeom prst="rect">
            <a:avLst/>
          </a:prstGeom>
          <a:noFill/>
          <a:ln w="19050">
            <a:noFill/>
          </a:ln>
        </p:spPr>
        <p:txBody>
          <a:bodyPr wrap="square" tIns="36000" bIns="0" rtlCol="0" anchor="b" anchorCtr="0">
            <a:normAutofit/>
          </a:bodyPr>
          <a:lstStyle/>
          <a:p>
            <a:pPr algn="ctr"/>
            <a:r>
              <a:rPr lang="en-US" sz="3200" dirty="0">
                <a:solidFill>
                  <a:srgbClr val="FFC000"/>
                </a:solidFill>
              </a:rPr>
              <a:t>Iteration in JavaScript</a:t>
            </a:r>
            <a:endParaRPr lang="en-ZA" sz="3200" dirty="0">
              <a:solidFill>
                <a:srgbClr val="FFC000"/>
              </a:solidFill>
            </a:endParaRPr>
          </a:p>
        </p:txBody>
      </p:sp>
      <p:sp>
        <p:nvSpPr>
          <p:cNvPr id="24" name="Rectangle 23"/>
          <p:cNvSpPr/>
          <p:nvPr/>
        </p:nvSpPr>
        <p:spPr>
          <a:xfrm>
            <a:off x="754178" y="1317802"/>
            <a:ext cx="8529090" cy="369332"/>
          </a:xfrm>
          <a:prstGeom prst="rect">
            <a:avLst/>
          </a:prstGeom>
        </p:spPr>
        <p:txBody>
          <a:bodyPr wrap="square">
            <a:spAutoFit/>
          </a:bodyPr>
          <a:lstStyle/>
          <a:p>
            <a:pPr fontAlgn="base"/>
            <a:r>
              <a:rPr lang="en-ZA" b="1" dirty="0">
                <a:solidFill>
                  <a:srgbClr val="FFC000"/>
                </a:solidFill>
                <a:latin typeface="AvantGarde Bk BT" panose="020B0402020202020204"/>
              </a:rPr>
              <a:t>Examples</a:t>
            </a:r>
          </a:p>
        </p:txBody>
      </p:sp>
      <p:sp>
        <p:nvSpPr>
          <p:cNvPr id="3" name="Rectangle 2"/>
          <p:cNvSpPr/>
          <p:nvPr/>
        </p:nvSpPr>
        <p:spPr>
          <a:xfrm>
            <a:off x="1168261" y="1794677"/>
            <a:ext cx="10608104" cy="923330"/>
          </a:xfrm>
          <a:prstGeom prst="rect">
            <a:avLst/>
          </a:prstGeom>
        </p:spPr>
        <p:txBody>
          <a:bodyPr wrap="square">
            <a:spAutoFit/>
          </a:bodyPr>
          <a:lstStyle/>
          <a:p>
            <a:r>
              <a:rPr lang="en-US" dirty="0">
                <a:solidFill>
                  <a:schemeClr val="bg1"/>
                </a:solidFill>
                <a:latin typeface="AvantGarde Bk BT" panose="020B0402020202020204"/>
              </a:rPr>
              <a:t>Create a JavaScript program that uses a while loop to print numbers on the browser. The program should ask the user to type in the end value, and then loops printing values from number 1 until the end value set by the user.</a:t>
            </a:r>
            <a:endParaRPr lang="en-ZA" dirty="0">
              <a:solidFill>
                <a:schemeClr val="bg1"/>
              </a:solidFill>
              <a:latin typeface="AvantGarde Bk BT" panose="020B0402020202020204"/>
            </a:endParaRPr>
          </a:p>
        </p:txBody>
      </p:sp>
      <p:sp>
        <p:nvSpPr>
          <p:cNvPr id="12" name="Rectangle: Rounded Corners 36">
            <a:extLst>
              <a:ext uri="{FF2B5EF4-FFF2-40B4-BE49-F238E27FC236}">
                <a16:creationId xmlns:a16="http://schemas.microsoft.com/office/drawing/2014/main" id="{59862F91-C275-4E97-860A-E99E4D518221}"/>
              </a:ext>
            </a:extLst>
          </p:cNvPr>
          <p:cNvSpPr/>
          <p:nvPr/>
        </p:nvSpPr>
        <p:spPr>
          <a:xfrm>
            <a:off x="894812" y="3483820"/>
            <a:ext cx="3458506" cy="2998718"/>
          </a:xfrm>
          <a:prstGeom prst="roundRect">
            <a:avLst>
              <a:gd name="adj" fmla="val 119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&lt;!DOCTYPE html&gt;</a:t>
            </a:r>
          </a:p>
          <a:p>
            <a:r>
              <a:rPr lang="en-US" dirty="0"/>
              <a:t>&lt;html lang="en"&gt;</a:t>
            </a:r>
          </a:p>
          <a:p>
            <a:r>
              <a:rPr lang="en-US" dirty="0"/>
              <a:t>&lt;head&gt;</a:t>
            </a:r>
          </a:p>
          <a:p>
            <a:r>
              <a:rPr lang="en-US" dirty="0"/>
              <a:t>    &lt;script src="app.js"&gt;&lt;/script&gt;</a:t>
            </a:r>
          </a:p>
          <a:p>
            <a:r>
              <a:rPr lang="en-US" dirty="0"/>
              <a:t>    &lt;title&gt;Document&lt;/title&gt;</a:t>
            </a:r>
          </a:p>
          <a:p>
            <a:r>
              <a:rPr lang="en-US" dirty="0"/>
              <a:t>&lt;/head&gt;</a:t>
            </a:r>
          </a:p>
          <a:p>
            <a:r>
              <a:rPr lang="en-US" dirty="0"/>
              <a:t>&lt;body&gt;</a:t>
            </a:r>
          </a:p>
          <a:p>
            <a:r>
              <a:rPr lang="en-US" dirty="0"/>
              <a:t>   </a:t>
            </a:r>
          </a:p>
          <a:p>
            <a:r>
              <a:rPr lang="en-US" dirty="0"/>
              <a:t>&lt;/body&gt;</a:t>
            </a:r>
          </a:p>
          <a:p>
            <a:r>
              <a:rPr lang="en-US" dirty="0"/>
              <a:t>&lt;/html&gt;</a:t>
            </a:r>
          </a:p>
        </p:txBody>
      </p:sp>
      <p:sp>
        <p:nvSpPr>
          <p:cNvPr id="2" name="Rectangle 1"/>
          <p:cNvSpPr/>
          <p:nvPr/>
        </p:nvSpPr>
        <p:spPr>
          <a:xfrm>
            <a:off x="2029575" y="3094808"/>
            <a:ext cx="1188980" cy="369332"/>
          </a:xfrm>
          <a:prstGeom prst="rect">
            <a:avLst/>
          </a:prstGeom>
        </p:spPr>
        <p:txBody>
          <a:bodyPr wrap="none">
            <a:spAutoFit/>
          </a:bodyPr>
          <a:lstStyle/>
          <a:p>
            <a:r>
              <a:rPr lang="en-ZA" dirty="0">
                <a:solidFill>
                  <a:srgbClr val="FFC000"/>
                </a:solidFill>
              </a:rPr>
              <a:t>Index.html</a:t>
            </a:r>
          </a:p>
        </p:txBody>
      </p:sp>
      <p:sp>
        <p:nvSpPr>
          <p:cNvPr id="14" name="Rectangle: Rounded Corners 36">
            <a:extLst>
              <a:ext uri="{FF2B5EF4-FFF2-40B4-BE49-F238E27FC236}">
                <a16:creationId xmlns:a16="http://schemas.microsoft.com/office/drawing/2014/main" id="{59862F91-C275-4E97-860A-E99E4D518221}"/>
              </a:ext>
            </a:extLst>
          </p:cNvPr>
          <p:cNvSpPr/>
          <p:nvPr/>
        </p:nvSpPr>
        <p:spPr>
          <a:xfrm>
            <a:off x="5691758" y="3795938"/>
            <a:ext cx="5707770" cy="2374481"/>
          </a:xfrm>
          <a:prstGeom prst="roundRect">
            <a:avLst>
              <a:gd name="adj" fmla="val 119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latin typeface="Segoe UI Light" panose="020B0502040204020203" pitchFamily="34" charset="0"/>
                <a:cs typeface="Segoe UI Light" panose="020B0502040204020203" pitchFamily="34" charset="0"/>
              </a:rPr>
              <a:t>let endvalue = prompt("Enter end value: ");</a:t>
            </a:r>
          </a:p>
          <a:p>
            <a:endParaRPr lang="en-ZA" dirty="0">
              <a:latin typeface="Segoe UI Light" panose="020B0502040204020203" pitchFamily="34" charset="0"/>
              <a:cs typeface="Segoe UI Light" panose="020B0502040204020203" pitchFamily="34" charset="0"/>
            </a:endParaRPr>
          </a:p>
          <a:p>
            <a:r>
              <a:rPr lang="en-ZA" dirty="0">
                <a:latin typeface="Segoe UI Light" panose="020B0502040204020203" pitchFamily="34" charset="0"/>
                <a:cs typeface="Segoe UI Light" panose="020B0502040204020203" pitchFamily="34" charset="0"/>
              </a:rPr>
              <a:t>var i = 1;</a:t>
            </a:r>
          </a:p>
          <a:p>
            <a:r>
              <a:rPr lang="en-ZA" dirty="0">
                <a:latin typeface="Segoe UI Light" panose="020B0502040204020203" pitchFamily="34" charset="0"/>
                <a:cs typeface="Segoe UI Light" panose="020B0502040204020203" pitchFamily="34" charset="0"/>
              </a:rPr>
              <a:t>while(i &lt;= endvalue) {    </a:t>
            </a:r>
          </a:p>
          <a:p>
            <a:r>
              <a:rPr lang="en-ZA" dirty="0">
                <a:latin typeface="Segoe UI Light" panose="020B0502040204020203" pitchFamily="34" charset="0"/>
                <a:cs typeface="Segoe UI Light" panose="020B0502040204020203" pitchFamily="34" charset="0"/>
              </a:rPr>
              <a:t>    document.write("&lt;p&gt;The number is " + i + "&lt;/p&gt;");</a:t>
            </a:r>
          </a:p>
          <a:p>
            <a:r>
              <a:rPr lang="en-ZA" dirty="0">
                <a:latin typeface="Segoe UI Light" panose="020B0502040204020203" pitchFamily="34" charset="0"/>
                <a:cs typeface="Segoe UI Light" panose="020B0502040204020203" pitchFamily="34" charset="0"/>
              </a:rPr>
              <a:t>    i++;</a:t>
            </a:r>
          </a:p>
          <a:p>
            <a:r>
              <a:rPr lang="en-ZA" dirty="0">
                <a:latin typeface="Segoe UI Light" panose="020B0502040204020203" pitchFamily="34" charset="0"/>
                <a:cs typeface="Segoe UI Light" panose="020B0502040204020203" pitchFamily="34" charset="0"/>
              </a:rPr>
              <a:t>}</a:t>
            </a:r>
          </a:p>
        </p:txBody>
      </p:sp>
      <p:sp>
        <p:nvSpPr>
          <p:cNvPr id="15" name="Rectangle 14"/>
          <p:cNvSpPr/>
          <p:nvPr/>
        </p:nvSpPr>
        <p:spPr>
          <a:xfrm>
            <a:off x="8094546" y="3394114"/>
            <a:ext cx="740908" cy="369332"/>
          </a:xfrm>
          <a:prstGeom prst="rect">
            <a:avLst/>
          </a:prstGeom>
        </p:spPr>
        <p:txBody>
          <a:bodyPr wrap="none">
            <a:spAutoFit/>
          </a:bodyPr>
          <a:lstStyle/>
          <a:p>
            <a:r>
              <a:rPr lang="en-ZA" dirty="0">
                <a:solidFill>
                  <a:srgbClr val="FFC000"/>
                </a:solidFill>
              </a:rPr>
              <a:t>app.js</a:t>
            </a:r>
          </a:p>
        </p:txBody>
      </p:sp>
    </p:spTree>
    <p:extLst>
      <p:ext uri="{BB962C8B-B14F-4D97-AF65-F5344CB8AC3E}">
        <p14:creationId xmlns:p14="http://schemas.microsoft.com/office/powerpoint/2010/main" val="41325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2" grpId="0"/>
      <p:bldP spid="14"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1" name="Freeform: Shape 47">
            <a:extLst>
              <a:ext uri="{FF2B5EF4-FFF2-40B4-BE49-F238E27FC236}">
                <a16:creationId xmlns:a16="http://schemas.microsoft.com/office/drawing/2014/main" id="{6FE7728F-892D-3642-B413-064647DD869D}"/>
              </a:ext>
            </a:extLst>
          </p:cNvPr>
          <p:cNvSpPr/>
          <p:nvPr/>
        </p:nvSpPr>
        <p:spPr>
          <a:xfrm>
            <a:off x="11776364" y="12632"/>
            <a:ext cx="41563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7" name="Rectangle 16">
            <a:extLst>
              <a:ext uri="{FF2B5EF4-FFF2-40B4-BE49-F238E27FC236}">
                <a16:creationId xmlns:a16="http://schemas.microsoft.com/office/drawing/2014/main" id="{D7E3FC5E-3E86-D04C-8309-3E5CA00ABB0B}"/>
              </a:ext>
            </a:extLst>
          </p:cNvPr>
          <p:cNvSpPr/>
          <p:nvPr/>
        </p:nvSpPr>
        <p:spPr>
          <a:xfrm>
            <a:off x="5987999" y="1146229"/>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8" name="Picture 27">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6" name="TextBox 15">
            <a:extLst>
              <a:ext uri="{FF2B5EF4-FFF2-40B4-BE49-F238E27FC236}">
                <a16:creationId xmlns:a16="http://schemas.microsoft.com/office/drawing/2014/main" id="{7A0AF381-6E7F-2541-B10E-F49191E8F122}"/>
              </a:ext>
            </a:extLst>
          </p:cNvPr>
          <p:cNvSpPr txBox="1"/>
          <p:nvPr/>
        </p:nvSpPr>
        <p:spPr>
          <a:xfrm>
            <a:off x="3580961" y="323329"/>
            <a:ext cx="5113813" cy="687327"/>
          </a:xfrm>
          <a:prstGeom prst="rect">
            <a:avLst/>
          </a:prstGeom>
          <a:noFill/>
          <a:ln w="19050">
            <a:noFill/>
          </a:ln>
        </p:spPr>
        <p:txBody>
          <a:bodyPr wrap="square" tIns="36000" bIns="0" rtlCol="0" anchor="b" anchorCtr="0">
            <a:normAutofit/>
          </a:bodyPr>
          <a:lstStyle/>
          <a:p>
            <a:pPr algn="ctr"/>
            <a:r>
              <a:rPr lang="en-US" sz="3200" dirty="0">
                <a:solidFill>
                  <a:srgbClr val="FFC000"/>
                </a:solidFill>
              </a:rPr>
              <a:t>Iteration in JavaScript</a:t>
            </a:r>
            <a:endParaRPr lang="en-ZA" sz="3200" dirty="0">
              <a:solidFill>
                <a:srgbClr val="FFC000"/>
              </a:solidFill>
            </a:endParaRPr>
          </a:p>
        </p:txBody>
      </p:sp>
      <p:sp>
        <p:nvSpPr>
          <p:cNvPr id="24" name="Rectangle 23"/>
          <p:cNvSpPr/>
          <p:nvPr/>
        </p:nvSpPr>
        <p:spPr>
          <a:xfrm>
            <a:off x="754178" y="1317802"/>
            <a:ext cx="8529090" cy="369332"/>
          </a:xfrm>
          <a:prstGeom prst="rect">
            <a:avLst/>
          </a:prstGeom>
        </p:spPr>
        <p:txBody>
          <a:bodyPr wrap="square">
            <a:spAutoFit/>
          </a:bodyPr>
          <a:lstStyle/>
          <a:p>
            <a:r>
              <a:rPr lang="en-US" dirty="0">
                <a:solidFill>
                  <a:srgbClr val="FFC000"/>
                </a:solidFill>
                <a:latin typeface="AvantGarde Bk BT" panose="020B0402020202020204"/>
              </a:rPr>
              <a:t>do…while Loop</a:t>
            </a:r>
            <a:endParaRPr lang="en-US" dirty="0">
              <a:solidFill>
                <a:schemeClr val="bg1"/>
              </a:solidFill>
              <a:latin typeface="AvantGarde Bk BT" panose="020B0402020202020204"/>
            </a:endParaRPr>
          </a:p>
        </p:txBody>
      </p:sp>
      <p:sp>
        <p:nvSpPr>
          <p:cNvPr id="3" name="Rectangle 2"/>
          <p:cNvSpPr/>
          <p:nvPr/>
        </p:nvSpPr>
        <p:spPr>
          <a:xfrm>
            <a:off x="2122135" y="4406272"/>
            <a:ext cx="1582484" cy="369332"/>
          </a:xfrm>
          <a:prstGeom prst="rect">
            <a:avLst/>
          </a:prstGeom>
        </p:spPr>
        <p:txBody>
          <a:bodyPr wrap="none">
            <a:spAutoFit/>
          </a:bodyPr>
          <a:lstStyle/>
          <a:p>
            <a:r>
              <a:rPr lang="en-US" dirty="0">
                <a:solidFill>
                  <a:schemeClr val="bg1"/>
                </a:solidFill>
                <a:latin typeface="AvantGarde Bk BT" panose="020B0402020202020204"/>
              </a:rPr>
              <a:t>Basic Syntax:</a:t>
            </a:r>
            <a:endParaRPr lang="en-ZA" dirty="0">
              <a:solidFill>
                <a:schemeClr val="bg1"/>
              </a:solidFill>
            </a:endParaRPr>
          </a:p>
        </p:txBody>
      </p:sp>
      <p:sp>
        <p:nvSpPr>
          <p:cNvPr id="4" name="Rectangle 3"/>
          <p:cNvSpPr/>
          <p:nvPr/>
        </p:nvSpPr>
        <p:spPr>
          <a:xfrm>
            <a:off x="1272746" y="1896212"/>
            <a:ext cx="10042587" cy="1754326"/>
          </a:xfrm>
          <a:prstGeom prst="rect">
            <a:avLst/>
          </a:prstGeom>
        </p:spPr>
        <p:txBody>
          <a:bodyPr wrap="square">
            <a:spAutoFit/>
          </a:bodyPr>
          <a:lstStyle/>
          <a:p>
            <a:pPr fontAlgn="base"/>
            <a:r>
              <a:rPr lang="en-US" dirty="0">
                <a:solidFill>
                  <a:schemeClr val="bg1"/>
                </a:solidFill>
                <a:latin typeface="AvantGarde Bk BT" panose="020B0402020202020204"/>
              </a:rPr>
              <a:t>The </a:t>
            </a:r>
            <a:r>
              <a:rPr lang="en-US" i="1" dirty="0">
                <a:solidFill>
                  <a:srgbClr val="FFC000"/>
                </a:solidFill>
                <a:latin typeface="AvantGarde Bk BT" panose="020B0402020202020204"/>
              </a:rPr>
              <a:t>do...while </a:t>
            </a:r>
            <a:r>
              <a:rPr lang="en-US" dirty="0">
                <a:solidFill>
                  <a:schemeClr val="bg1"/>
                </a:solidFill>
                <a:latin typeface="AvantGarde Bk BT" panose="020B0402020202020204"/>
              </a:rPr>
              <a:t>loop is closely related to </a:t>
            </a:r>
            <a:r>
              <a:rPr lang="en-US" i="1" dirty="0">
                <a:solidFill>
                  <a:srgbClr val="FFC000"/>
                </a:solidFill>
                <a:latin typeface="AvantGarde Bk BT" panose="020B0402020202020204"/>
              </a:rPr>
              <a:t>while</a:t>
            </a:r>
            <a:r>
              <a:rPr lang="en-US" dirty="0">
                <a:solidFill>
                  <a:schemeClr val="bg1"/>
                </a:solidFill>
                <a:latin typeface="AvantGarde Bk BT" panose="020B0402020202020204"/>
              </a:rPr>
              <a:t> loop. </a:t>
            </a:r>
          </a:p>
          <a:p>
            <a:pPr fontAlgn="base"/>
            <a:endParaRPr lang="en-US" dirty="0">
              <a:solidFill>
                <a:schemeClr val="bg1"/>
              </a:solidFill>
              <a:latin typeface="AvantGarde Bk BT" panose="020B0402020202020204"/>
            </a:endParaRPr>
          </a:p>
          <a:p>
            <a:pPr fontAlgn="base"/>
            <a:r>
              <a:rPr lang="en-US" dirty="0">
                <a:solidFill>
                  <a:schemeClr val="bg1"/>
                </a:solidFill>
                <a:latin typeface="AvantGarde Bk BT" panose="020B0402020202020204"/>
              </a:rPr>
              <a:t>In the </a:t>
            </a:r>
            <a:r>
              <a:rPr lang="en-US" i="1" dirty="0">
                <a:solidFill>
                  <a:srgbClr val="FFC000"/>
                </a:solidFill>
                <a:latin typeface="AvantGarde Bk BT" panose="020B0402020202020204"/>
              </a:rPr>
              <a:t>do…while</a:t>
            </a:r>
            <a:r>
              <a:rPr lang="en-US" dirty="0">
                <a:solidFill>
                  <a:schemeClr val="bg1"/>
                </a:solidFill>
                <a:latin typeface="AvantGarde Bk BT" panose="020B0402020202020204"/>
              </a:rPr>
              <a:t> loop, the </a:t>
            </a:r>
            <a:r>
              <a:rPr lang="en-US" i="1" dirty="0">
                <a:solidFill>
                  <a:srgbClr val="FFC000"/>
                </a:solidFill>
                <a:latin typeface="AvantGarde Bk BT" panose="020B0402020202020204"/>
              </a:rPr>
              <a:t>condition</a:t>
            </a:r>
            <a:r>
              <a:rPr lang="en-US" dirty="0">
                <a:solidFill>
                  <a:schemeClr val="bg1"/>
                </a:solidFill>
                <a:latin typeface="AvantGarde Bk BT" panose="020B0402020202020204"/>
              </a:rPr>
              <a:t> is checked at the end of the loop.</a:t>
            </a:r>
          </a:p>
          <a:p>
            <a:pPr fontAlgn="base"/>
            <a:endParaRPr lang="en-US" b="0" dirty="0">
              <a:solidFill>
                <a:schemeClr val="bg1"/>
              </a:solidFill>
              <a:effectLst/>
              <a:latin typeface="AvantGarde Bk BT" panose="020B0402020202020204"/>
            </a:endParaRPr>
          </a:p>
          <a:p>
            <a:pPr fontAlgn="base"/>
            <a:r>
              <a:rPr lang="en-US" dirty="0">
                <a:solidFill>
                  <a:schemeClr val="bg1"/>
                </a:solidFill>
                <a:latin typeface="AvantGarde Bk BT" panose="020B0402020202020204"/>
              </a:rPr>
              <a:t>With a </a:t>
            </a:r>
            <a:r>
              <a:rPr lang="en-US" i="1" dirty="0">
                <a:solidFill>
                  <a:srgbClr val="FFC000"/>
                </a:solidFill>
                <a:latin typeface="AvantGarde Bk BT" panose="020B0402020202020204"/>
              </a:rPr>
              <a:t>do-while</a:t>
            </a:r>
            <a:r>
              <a:rPr lang="en-US" dirty="0">
                <a:solidFill>
                  <a:schemeClr val="bg1"/>
                </a:solidFill>
                <a:latin typeface="AvantGarde Bk BT" panose="020B0402020202020204"/>
              </a:rPr>
              <a:t> loop the block of code executed once, and then the condition is evaluated, if the condition is true, the statement is repeated as long as the specified condition evaluated to is true. </a:t>
            </a:r>
            <a:endParaRPr lang="en-US" b="0" dirty="0">
              <a:solidFill>
                <a:schemeClr val="bg1"/>
              </a:solidFill>
              <a:effectLst/>
              <a:latin typeface="AvantGarde Bk BT" panose="020B0402020202020204"/>
            </a:endParaRPr>
          </a:p>
        </p:txBody>
      </p:sp>
      <p:pic>
        <p:nvPicPr>
          <p:cNvPr id="6" name="Picture 5"/>
          <p:cNvPicPr>
            <a:picLocks noChangeAspect="1"/>
          </p:cNvPicPr>
          <p:nvPr/>
        </p:nvPicPr>
        <p:blipFill>
          <a:blip r:embed="rId4"/>
          <a:stretch>
            <a:fillRect/>
          </a:stretch>
        </p:blipFill>
        <p:spPr>
          <a:xfrm>
            <a:off x="4029630" y="4406272"/>
            <a:ext cx="3916738" cy="1548044"/>
          </a:xfrm>
          <a:prstGeom prst="rect">
            <a:avLst/>
          </a:prstGeom>
        </p:spPr>
      </p:pic>
    </p:spTree>
    <p:extLst>
      <p:ext uri="{BB962C8B-B14F-4D97-AF65-F5344CB8AC3E}">
        <p14:creationId xmlns:p14="http://schemas.microsoft.com/office/powerpoint/2010/main" val="427660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1" name="Freeform: Shape 47">
            <a:extLst>
              <a:ext uri="{FF2B5EF4-FFF2-40B4-BE49-F238E27FC236}">
                <a16:creationId xmlns:a16="http://schemas.microsoft.com/office/drawing/2014/main" id="{6FE7728F-892D-3642-B413-064647DD869D}"/>
              </a:ext>
            </a:extLst>
          </p:cNvPr>
          <p:cNvSpPr/>
          <p:nvPr/>
        </p:nvSpPr>
        <p:spPr>
          <a:xfrm>
            <a:off x="11776364" y="12632"/>
            <a:ext cx="41563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7" name="Rectangle 16">
            <a:extLst>
              <a:ext uri="{FF2B5EF4-FFF2-40B4-BE49-F238E27FC236}">
                <a16:creationId xmlns:a16="http://schemas.microsoft.com/office/drawing/2014/main" id="{D7E3FC5E-3E86-D04C-8309-3E5CA00ABB0B}"/>
              </a:ext>
            </a:extLst>
          </p:cNvPr>
          <p:cNvSpPr/>
          <p:nvPr/>
        </p:nvSpPr>
        <p:spPr>
          <a:xfrm>
            <a:off x="5987999" y="1146229"/>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8" name="Picture 27">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6" name="TextBox 15">
            <a:extLst>
              <a:ext uri="{FF2B5EF4-FFF2-40B4-BE49-F238E27FC236}">
                <a16:creationId xmlns:a16="http://schemas.microsoft.com/office/drawing/2014/main" id="{7A0AF381-6E7F-2541-B10E-F49191E8F122}"/>
              </a:ext>
            </a:extLst>
          </p:cNvPr>
          <p:cNvSpPr txBox="1"/>
          <p:nvPr/>
        </p:nvSpPr>
        <p:spPr>
          <a:xfrm>
            <a:off x="3580961" y="323329"/>
            <a:ext cx="5113813" cy="687327"/>
          </a:xfrm>
          <a:prstGeom prst="rect">
            <a:avLst/>
          </a:prstGeom>
          <a:noFill/>
          <a:ln w="19050">
            <a:noFill/>
          </a:ln>
        </p:spPr>
        <p:txBody>
          <a:bodyPr wrap="square" tIns="36000" bIns="0" rtlCol="0" anchor="b" anchorCtr="0">
            <a:normAutofit/>
          </a:bodyPr>
          <a:lstStyle/>
          <a:p>
            <a:pPr algn="ctr"/>
            <a:r>
              <a:rPr lang="en-US" sz="3200" dirty="0">
                <a:solidFill>
                  <a:srgbClr val="FFC000"/>
                </a:solidFill>
              </a:rPr>
              <a:t>Iteration in JavaScript</a:t>
            </a:r>
            <a:endParaRPr lang="en-ZA" sz="3200" dirty="0">
              <a:solidFill>
                <a:srgbClr val="FFC000"/>
              </a:solidFill>
            </a:endParaRPr>
          </a:p>
        </p:txBody>
      </p:sp>
      <p:sp>
        <p:nvSpPr>
          <p:cNvPr id="24" name="Rectangle 23"/>
          <p:cNvSpPr/>
          <p:nvPr/>
        </p:nvSpPr>
        <p:spPr>
          <a:xfrm>
            <a:off x="754178" y="1317802"/>
            <a:ext cx="8529090" cy="369332"/>
          </a:xfrm>
          <a:prstGeom prst="rect">
            <a:avLst/>
          </a:prstGeom>
        </p:spPr>
        <p:txBody>
          <a:bodyPr wrap="square">
            <a:spAutoFit/>
          </a:bodyPr>
          <a:lstStyle/>
          <a:p>
            <a:pPr fontAlgn="base"/>
            <a:r>
              <a:rPr lang="en-ZA" b="1" dirty="0">
                <a:solidFill>
                  <a:srgbClr val="FFC000"/>
                </a:solidFill>
                <a:latin typeface="AvantGarde Bk BT" panose="020B0402020202020204"/>
              </a:rPr>
              <a:t>Examples</a:t>
            </a:r>
          </a:p>
        </p:txBody>
      </p:sp>
      <p:sp>
        <p:nvSpPr>
          <p:cNvPr id="3" name="Rectangle 2"/>
          <p:cNvSpPr/>
          <p:nvPr/>
        </p:nvSpPr>
        <p:spPr>
          <a:xfrm>
            <a:off x="1168261" y="1794677"/>
            <a:ext cx="10608104" cy="923330"/>
          </a:xfrm>
          <a:prstGeom prst="rect">
            <a:avLst/>
          </a:prstGeom>
        </p:spPr>
        <p:txBody>
          <a:bodyPr wrap="square">
            <a:spAutoFit/>
          </a:bodyPr>
          <a:lstStyle/>
          <a:p>
            <a:r>
              <a:rPr lang="en-US" dirty="0">
                <a:solidFill>
                  <a:schemeClr val="bg1"/>
                </a:solidFill>
                <a:latin typeface="AvantGarde Bk BT" panose="020B0402020202020204"/>
              </a:rPr>
              <a:t>Create a JavaScript program that uses a do…while loop to print numbers on the browser. The program should ask the user to type in the end value, and then loops printing values from number 1 until the end value set by the user.</a:t>
            </a:r>
            <a:endParaRPr lang="en-ZA" dirty="0">
              <a:solidFill>
                <a:schemeClr val="bg1"/>
              </a:solidFill>
              <a:latin typeface="AvantGarde Bk BT" panose="020B0402020202020204"/>
            </a:endParaRPr>
          </a:p>
        </p:txBody>
      </p:sp>
      <p:sp>
        <p:nvSpPr>
          <p:cNvPr id="12" name="Rectangle: Rounded Corners 36">
            <a:extLst>
              <a:ext uri="{FF2B5EF4-FFF2-40B4-BE49-F238E27FC236}">
                <a16:creationId xmlns:a16="http://schemas.microsoft.com/office/drawing/2014/main" id="{59862F91-C275-4E97-860A-E99E4D518221}"/>
              </a:ext>
            </a:extLst>
          </p:cNvPr>
          <p:cNvSpPr/>
          <p:nvPr/>
        </p:nvSpPr>
        <p:spPr>
          <a:xfrm>
            <a:off x="894812" y="3483820"/>
            <a:ext cx="3458506" cy="2998718"/>
          </a:xfrm>
          <a:prstGeom prst="roundRect">
            <a:avLst>
              <a:gd name="adj" fmla="val 119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&lt;!DOCTYPE html&gt;</a:t>
            </a:r>
          </a:p>
          <a:p>
            <a:r>
              <a:rPr lang="en-US" dirty="0"/>
              <a:t>&lt;html lang="en"&gt;</a:t>
            </a:r>
          </a:p>
          <a:p>
            <a:r>
              <a:rPr lang="en-US" dirty="0"/>
              <a:t>&lt;head&gt;</a:t>
            </a:r>
          </a:p>
          <a:p>
            <a:r>
              <a:rPr lang="en-US" dirty="0"/>
              <a:t>    &lt;script src="app.js"&gt;&lt;/script&gt;</a:t>
            </a:r>
          </a:p>
          <a:p>
            <a:r>
              <a:rPr lang="en-US" dirty="0"/>
              <a:t>    &lt;title&gt;Document&lt;/title&gt;</a:t>
            </a:r>
          </a:p>
          <a:p>
            <a:r>
              <a:rPr lang="en-US" dirty="0"/>
              <a:t>&lt;/head&gt;</a:t>
            </a:r>
          </a:p>
          <a:p>
            <a:r>
              <a:rPr lang="en-US" dirty="0"/>
              <a:t>&lt;body&gt;</a:t>
            </a:r>
          </a:p>
          <a:p>
            <a:r>
              <a:rPr lang="en-US" dirty="0"/>
              <a:t>   </a:t>
            </a:r>
          </a:p>
          <a:p>
            <a:r>
              <a:rPr lang="en-US" dirty="0"/>
              <a:t>&lt;/body&gt;</a:t>
            </a:r>
          </a:p>
          <a:p>
            <a:r>
              <a:rPr lang="en-US" dirty="0"/>
              <a:t>&lt;/html&gt;</a:t>
            </a:r>
          </a:p>
        </p:txBody>
      </p:sp>
      <p:sp>
        <p:nvSpPr>
          <p:cNvPr id="2" name="Rectangle 1"/>
          <p:cNvSpPr/>
          <p:nvPr/>
        </p:nvSpPr>
        <p:spPr>
          <a:xfrm>
            <a:off x="2029575" y="3094808"/>
            <a:ext cx="1188980" cy="369332"/>
          </a:xfrm>
          <a:prstGeom prst="rect">
            <a:avLst/>
          </a:prstGeom>
        </p:spPr>
        <p:txBody>
          <a:bodyPr wrap="none">
            <a:spAutoFit/>
          </a:bodyPr>
          <a:lstStyle/>
          <a:p>
            <a:r>
              <a:rPr lang="en-ZA" dirty="0">
                <a:solidFill>
                  <a:srgbClr val="FFC000"/>
                </a:solidFill>
              </a:rPr>
              <a:t>Index.html</a:t>
            </a:r>
          </a:p>
        </p:txBody>
      </p:sp>
      <p:sp>
        <p:nvSpPr>
          <p:cNvPr id="14" name="Rectangle: Rounded Corners 36">
            <a:extLst>
              <a:ext uri="{FF2B5EF4-FFF2-40B4-BE49-F238E27FC236}">
                <a16:creationId xmlns:a16="http://schemas.microsoft.com/office/drawing/2014/main" id="{59862F91-C275-4E97-860A-E99E4D518221}"/>
              </a:ext>
            </a:extLst>
          </p:cNvPr>
          <p:cNvSpPr/>
          <p:nvPr/>
        </p:nvSpPr>
        <p:spPr>
          <a:xfrm>
            <a:off x="5691758" y="3795938"/>
            <a:ext cx="5844922" cy="2374481"/>
          </a:xfrm>
          <a:prstGeom prst="roundRect">
            <a:avLst>
              <a:gd name="adj" fmla="val 119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latin typeface="Segoe UI Light" panose="020B0502040204020203" pitchFamily="34" charset="0"/>
                <a:cs typeface="Segoe UI Light" panose="020B0502040204020203" pitchFamily="34" charset="0"/>
              </a:rPr>
              <a:t>let endValue = prompt("Enter end value: ");</a:t>
            </a:r>
          </a:p>
          <a:p>
            <a:r>
              <a:rPr lang="en-ZA" dirty="0">
                <a:latin typeface="Segoe UI Light" panose="020B0502040204020203" pitchFamily="34" charset="0"/>
                <a:cs typeface="Segoe UI Light" panose="020B0502040204020203" pitchFamily="34" charset="0"/>
              </a:rPr>
              <a:t>var i = 1;</a:t>
            </a:r>
          </a:p>
          <a:p>
            <a:r>
              <a:rPr lang="en-ZA" dirty="0">
                <a:latin typeface="Segoe UI Light" panose="020B0502040204020203" pitchFamily="34" charset="0"/>
                <a:cs typeface="Segoe UI Light" panose="020B0502040204020203" pitchFamily="34" charset="0"/>
              </a:rPr>
              <a:t>do {</a:t>
            </a:r>
          </a:p>
          <a:p>
            <a:r>
              <a:rPr lang="en-ZA" dirty="0">
                <a:latin typeface="Segoe UI Light" panose="020B0502040204020203" pitchFamily="34" charset="0"/>
                <a:cs typeface="Segoe UI Light" panose="020B0502040204020203" pitchFamily="34" charset="0"/>
              </a:rPr>
              <a:t>    document.write("&lt;p&gt;The number is " + i + "&lt;/p&gt;");</a:t>
            </a:r>
          </a:p>
          <a:p>
            <a:r>
              <a:rPr lang="en-ZA" dirty="0">
                <a:latin typeface="Segoe UI Light" panose="020B0502040204020203" pitchFamily="34" charset="0"/>
                <a:cs typeface="Segoe UI Light" panose="020B0502040204020203" pitchFamily="34" charset="0"/>
              </a:rPr>
              <a:t>    i++;</a:t>
            </a:r>
          </a:p>
          <a:p>
            <a:r>
              <a:rPr lang="en-ZA" dirty="0">
                <a:latin typeface="Segoe UI Light" panose="020B0502040204020203" pitchFamily="34" charset="0"/>
                <a:cs typeface="Segoe UI Light" panose="020B0502040204020203" pitchFamily="34" charset="0"/>
              </a:rPr>
              <a:t>}</a:t>
            </a:r>
          </a:p>
          <a:p>
            <a:r>
              <a:rPr lang="en-ZA" dirty="0">
                <a:latin typeface="Segoe UI Light" panose="020B0502040204020203" pitchFamily="34" charset="0"/>
                <a:cs typeface="Segoe UI Light" panose="020B0502040204020203" pitchFamily="34" charset="0"/>
              </a:rPr>
              <a:t>while(i &lt;= endValue);</a:t>
            </a:r>
          </a:p>
        </p:txBody>
      </p:sp>
      <p:sp>
        <p:nvSpPr>
          <p:cNvPr id="15" name="Rectangle 14"/>
          <p:cNvSpPr/>
          <p:nvPr/>
        </p:nvSpPr>
        <p:spPr>
          <a:xfrm>
            <a:off x="8094546" y="3394114"/>
            <a:ext cx="740908" cy="369332"/>
          </a:xfrm>
          <a:prstGeom prst="rect">
            <a:avLst/>
          </a:prstGeom>
        </p:spPr>
        <p:txBody>
          <a:bodyPr wrap="none">
            <a:spAutoFit/>
          </a:bodyPr>
          <a:lstStyle/>
          <a:p>
            <a:r>
              <a:rPr lang="en-ZA" dirty="0">
                <a:solidFill>
                  <a:srgbClr val="FFC000"/>
                </a:solidFill>
              </a:rPr>
              <a:t>app.js</a:t>
            </a:r>
          </a:p>
        </p:txBody>
      </p:sp>
    </p:spTree>
    <p:extLst>
      <p:ext uri="{BB962C8B-B14F-4D97-AF65-F5344CB8AC3E}">
        <p14:creationId xmlns:p14="http://schemas.microsoft.com/office/powerpoint/2010/main" val="30416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2" grpId="0"/>
      <p:bldP spid="14"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1" name="Freeform: Shape 47">
            <a:extLst>
              <a:ext uri="{FF2B5EF4-FFF2-40B4-BE49-F238E27FC236}">
                <a16:creationId xmlns:a16="http://schemas.microsoft.com/office/drawing/2014/main" id="{6FE7728F-892D-3642-B413-064647DD869D}"/>
              </a:ext>
            </a:extLst>
          </p:cNvPr>
          <p:cNvSpPr/>
          <p:nvPr/>
        </p:nvSpPr>
        <p:spPr>
          <a:xfrm>
            <a:off x="11776364" y="12632"/>
            <a:ext cx="41563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7" name="Rectangle 16">
            <a:extLst>
              <a:ext uri="{FF2B5EF4-FFF2-40B4-BE49-F238E27FC236}">
                <a16:creationId xmlns:a16="http://schemas.microsoft.com/office/drawing/2014/main" id="{D7E3FC5E-3E86-D04C-8309-3E5CA00ABB0B}"/>
              </a:ext>
            </a:extLst>
          </p:cNvPr>
          <p:cNvSpPr/>
          <p:nvPr/>
        </p:nvSpPr>
        <p:spPr>
          <a:xfrm>
            <a:off x="5987999" y="1146229"/>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8" name="Picture 27">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6" name="TextBox 15">
            <a:extLst>
              <a:ext uri="{FF2B5EF4-FFF2-40B4-BE49-F238E27FC236}">
                <a16:creationId xmlns:a16="http://schemas.microsoft.com/office/drawing/2014/main" id="{7A0AF381-6E7F-2541-B10E-F49191E8F122}"/>
              </a:ext>
            </a:extLst>
          </p:cNvPr>
          <p:cNvSpPr txBox="1"/>
          <p:nvPr/>
        </p:nvSpPr>
        <p:spPr>
          <a:xfrm>
            <a:off x="3580961" y="323329"/>
            <a:ext cx="5113813" cy="687327"/>
          </a:xfrm>
          <a:prstGeom prst="rect">
            <a:avLst/>
          </a:prstGeom>
          <a:noFill/>
          <a:ln w="19050">
            <a:noFill/>
          </a:ln>
        </p:spPr>
        <p:txBody>
          <a:bodyPr wrap="square" tIns="36000" bIns="0" rtlCol="0" anchor="b" anchorCtr="0">
            <a:normAutofit/>
          </a:bodyPr>
          <a:lstStyle/>
          <a:p>
            <a:pPr algn="ctr"/>
            <a:r>
              <a:rPr lang="en-US" sz="3200" dirty="0">
                <a:solidFill>
                  <a:srgbClr val="FFC000"/>
                </a:solidFill>
              </a:rPr>
              <a:t>Iteration in JavaScript</a:t>
            </a:r>
            <a:endParaRPr lang="en-ZA" sz="3200" dirty="0">
              <a:solidFill>
                <a:srgbClr val="FFC000"/>
              </a:solidFill>
            </a:endParaRPr>
          </a:p>
        </p:txBody>
      </p:sp>
      <p:sp>
        <p:nvSpPr>
          <p:cNvPr id="24" name="Rectangle 23"/>
          <p:cNvSpPr/>
          <p:nvPr/>
        </p:nvSpPr>
        <p:spPr>
          <a:xfrm>
            <a:off x="1168260" y="1679900"/>
            <a:ext cx="8529090" cy="369332"/>
          </a:xfrm>
          <a:prstGeom prst="rect">
            <a:avLst/>
          </a:prstGeom>
        </p:spPr>
        <p:txBody>
          <a:bodyPr wrap="square">
            <a:spAutoFit/>
          </a:bodyPr>
          <a:lstStyle/>
          <a:p>
            <a:pPr fontAlgn="base"/>
            <a:r>
              <a:rPr lang="en-ZA" b="1" dirty="0">
                <a:solidFill>
                  <a:srgbClr val="FFC000"/>
                </a:solidFill>
                <a:latin typeface="AvantGarde Bk BT" panose="020B0402020202020204"/>
              </a:rPr>
              <a:t>Question</a:t>
            </a:r>
          </a:p>
        </p:txBody>
      </p:sp>
      <p:sp>
        <p:nvSpPr>
          <p:cNvPr id="3" name="Rectangle 2"/>
          <p:cNvSpPr/>
          <p:nvPr/>
        </p:nvSpPr>
        <p:spPr>
          <a:xfrm>
            <a:off x="1168260" y="2220805"/>
            <a:ext cx="10608104" cy="646331"/>
          </a:xfrm>
          <a:prstGeom prst="rect">
            <a:avLst/>
          </a:prstGeom>
        </p:spPr>
        <p:txBody>
          <a:bodyPr wrap="square">
            <a:spAutoFit/>
          </a:bodyPr>
          <a:lstStyle/>
          <a:p>
            <a:r>
              <a:rPr lang="en-US" dirty="0">
                <a:solidFill>
                  <a:schemeClr val="bg1"/>
                </a:solidFill>
                <a:latin typeface="AvantGarde Bk BT" panose="020B0402020202020204"/>
              </a:rPr>
              <a:t>Create a JavaScript program that uses a do…while loop to insert values from 1 to 10 in an empty array. Use a for…of loop to iterates and display the values in the array. </a:t>
            </a:r>
            <a:endParaRPr lang="en-ZA" dirty="0">
              <a:solidFill>
                <a:schemeClr val="bg1"/>
              </a:solidFill>
              <a:latin typeface="AvantGarde Bk BT" panose="020B0402020202020204"/>
            </a:endParaRPr>
          </a:p>
        </p:txBody>
      </p:sp>
      <p:sp>
        <p:nvSpPr>
          <p:cNvPr id="4" name="Rectangle 3"/>
          <p:cNvSpPr/>
          <p:nvPr/>
        </p:nvSpPr>
        <p:spPr>
          <a:xfrm>
            <a:off x="3107076" y="3837889"/>
            <a:ext cx="5977846" cy="369332"/>
          </a:xfrm>
          <a:prstGeom prst="rect">
            <a:avLst/>
          </a:prstGeom>
        </p:spPr>
        <p:txBody>
          <a:bodyPr wrap="square">
            <a:spAutoFit/>
          </a:bodyPr>
          <a:lstStyle/>
          <a:p>
            <a:pPr algn="ctr"/>
            <a:r>
              <a:rPr lang="en-US" dirty="0">
                <a:solidFill>
                  <a:schemeClr val="bg1"/>
                </a:solidFill>
                <a:latin typeface="AvantGarde Bk BT" panose="020B0402020202020204"/>
              </a:rPr>
              <a:t>More exercise questions are on </a:t>
            </a:r>
            <a:r>
              <a:rPr lang="en-US" dirty="0" smtClean="0">
                <a:solidFill>
                  <a:schemeClr val="bg1"/>
                </a:solidFill>
                <a:latin typeface="AvantGarde Bk BT" panose="020B0402020202020204"/>
              </a:rPr>
              <a:t>Moodle</a:t>
            </a:r>
            <a:endParaRPr lang="en-ZA" i="1" dirty="0">
              <a:solidFill>
                <a:srgbClr val="FFC000"/>
              </a:solidFill>
            </a:endParaRPr>
          </a:p>
        </p:txBody>
      </p:sp>
    </p:spTree>
    <p:extLst>
      <p:ext uri="{BB962C8B-B14F-4D97-AF65-F5344CB8AC3E}">
        <p14:creationId xmlns:p14="http://schemas.microsoft.com/office/powerpoint/2010/main" val="327025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el 1"/>
          <p:cNvSpPr>
            <a:spLocks noGrp="1"/>
          </p:cNvSpPr>
          <p:nvPr>
            <p:ph type="title"/>
          </p:nvPr>
        </p:nvSpPr>
        <p:spPr>
          <a:xfrm>
            <a:off x="2292135" y="1700657"/>
            <a:ext cx="7886700" cy="994172"/>
          </a:xfrm>
          <a:noFill/>
        </p:spPr>
        <p:txBody>
          <a:bodyPr>
            <a:normAutofit/>
          </a:bodyPr>
          <a:lstStyle/>
          <a:p>
            <a:pPr algn="ctr"/>
            <a:r>
              <a:rPr lang="en-ZA" sz="3000" dirty="0"/>
              <a:t>Thank You!</a:t>
            </a:r>
            <a:endParaRPr lang="en-US" sz="3000" dirty="0"/>
          </a:p>
        </p:txBody>
      </p:sp>
      <p:sp>
        <p:nvSpPr>
          <p:cNvPr id="28" name="Rectangle 27"/>
          <p:cNvSpPr/>
          <p:nvPr/>
        </p:nvSpPr>
        <p:spPr>
          <a:xfrm>
            <a:off x="1524000" y="5153206"/>
            <a:ext cx="4929996" cy="634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9" name="Freeform 28"/>
          <p:cNvSpPr/>
          <p:nvPr/>
        </p:nvSpPr>
        <p:spPr>
          <a:xfrm>
            <a:off x="6453997" y="4570922"/>
            <a:ext cx="4231257" cy="1216325"/>
          </a:xfrm>
          <a:custGeom>
            <a:avLst/>
            <a:gdLst>
              <a:gd name="connsiteX0" fmla="*/ 0 w 5641676"/>
              <a:gd name="connsiteY0" fmla="*/ 776378 h 1656272"/>
              <a:gd name="connsiteX1" fmla="*/ 724619 w 5641676"/>
              <a:gd name="connsiteY1" fmla="*/ 0 h 1656272"/>
              <a:gd name="connsiteX2" fmla="*/ 5641676 w 5641676"/>
              <a:gd name="connsiteY2" fmla="*/ 0 h 1656272"/>
              <a:gd name="connsiteX3" fmla="*/ 5641676 w 5641676"/>
              <a:gd name="connsiteY3" fmla="*/ 1293963 h 1656272"/>
              <a:gd name="connsiteX4" fmla="*/ 4899804 w 5641676"/>
              <a:gd name="connsiteY4" fmla="*/ 1293963 h 1656272"/>
              <a:gd name="connsiteX5" fmla="*/ 0 w 5641676"/>
              <a:gd name="connsiteY5" fmla="*/ 1656272 h 1656272"/>
              <a:gd name="connsiteX6" fmla="*/ 0 w 5641676"/>
              <a:gd name="connsiteY6" fmla="*/ 776378 h 165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41676" h="1656272">
                <a:moveTo>
                  <a:pt x="0" y="776378"/>
                </a:moveTo>
                <a:lnTo>
                  <a:pt x="724619" y="0"/>
                </a:lnTo>
                <a:lnTo>
                  <a:pt x="5641676" y="0"/>
                </a:lnTo>
                <a:lnTo>
                  <a:pt x="5641676" y="1293963"/>
                </a:lnTo>
                <a:lnTo>
                  <a:pt x="4899804" y="1293963"/>
                </a:lnTo>
                <a:lnTo>
                  <a:pt x="0" y="1656272"/>
                </a:lnTo>
                <a:lnTo>
                  <a:pt x="0" y="77637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pic>
        <p:nvPicPr>
          <p:cNvPr id="30" name="Picture 29"/>
          <p:cNvPicPr>
            <a:picLocks noChangeAspect="1"/>
          </p:cNvPicPr>
          <p:nvPr/>
        </p:nvPicPr>
        <p:blipFill>
          <a:blip r:embed="rId3"/>
          <a:stretch>
            <a:fillRect/>
          </a:stretch>
        </p:blipFill>
        <p:spPr>
          <a:xfrm>
            <a:off x="8137727" y="4624520"/>
            <a:ext cx="303750" cy="303750"/>
          </a:xfrm>
          <a:prstGeom prst="rect">
            <a:avLst/>
          </a:prstGeom>
        </p:spPr>
      </p:pic>
      <p:pic>
        <p:nvPicPr>
          <p:cNvPr id="31" name="Picture 30"/>
          <p:cNvPicPr>
            <a:picLocks noChangeAspect="1"/>
          </p:cNvPicPr>
          <p:nvPr/>
        </p:nvPicPr>
        <p:blipFill>
          <a:blip r:embed="rId4"/>
          <a:stretch>
            <a:fillRect/>
          </a:stretch>
        </p:blipFill>
        <p:spPr>
          <a:xfrm>
            <a:off x="8137727" y="4979113"/>
            <a:ext cx="303750" cy="303750"/>
          </a:xfrm>
          <a:prstGeom prst="rect">
            <a:avLst/>
          </a:prstGeom>
        </p:spPr>
      </p:pic>
      <p:pic>
        <p:nvPicPr>
          <p:cNvPr id="32" name="Picture 31"/>
          <p:cNvPicPr>
            <a:picLocks noChangeAspect="1"/>
          </p:cNvPicPr>
          <p:nvPr/>
        </p:nvPicPr>
        <p:blipFill>
          <a:blip r:embed="rId5"/>
          <a:stretch>
            <a:fillRect/>
          </a:stretch>
        </p:blipFill>
        <p:spPr>
          <a:xfrm>
            <a:off x="8137727" y="5326393"/>
            <a:ext cx="303750" cy="295313"/>
          </a:xfrm>
          <a:prstGeom prst="rect">
            <a:avLst/>
          </a:prstGeom>
        </p:spPr>
      </p:pic>
      <p:pic>
        <p:nvPicPr>
          <p:cNvPr id="33" name="Picture 32"/>
          <p:cNvPicPr>
            <a:picLocks noChangeAspect="1"/>
          </p:cNvPicPr>
          <p:nvPr/>
        </p:nvPicPr>
        <p:blipFill>
          <a:blip r:embed="rId6"/>
          <a:stretch>
            <a:fillRect/>
          </a:stretch>
        </p:blipFill>
        <p:spPr>
          <a:xfrm>
            <a:off x="6948847" y="4686914"/>
            <a:ext cx="885938" cy="877500"/>
          </a:xfrm>
          <a:prstGeom prst="rect">
            <a:avLst/>
          </a:prstGeom>
        </p:spPr>
      </p:pic>
      <p:sp>
        <p:nvSpPr>
          <p:cNvPr id="34" name="TextBox 33"/>
          <p:cNvSpPr txBox="1"/>
          <p:nvPr/>
        </p:nvSpPr>
        <p:spPr>
          <a:xfrm>
            <a:off x="2152651" y="5358017"/>
            <a:ext cx="1845377" cy="253916"/>
          </a:xfrm>
          <a:prstGeom prst="rect">
            <a:avLst/>
          </a:prstGeom>
          <a:noFill/>
        </p:spPr>
        <p:txBody>
          <a:bodyPr wrap="none" rtlCol="0">
            <a:spAutoFit/>
          </a:bodyPr>
          <a:lstStyle/>
          <a:p>
            <a:r>
              <a:rPr lang="en-ZA" sz="1050" dirty="0">
                <a:latin typeface="AvantGarde Bk BT" panose="020B0402020202020204" pitchFamily="34" charset="0"/>
              </a:rPr>
              <a:t>info@belgiumcampus.ac.za</a:t>
            </a:r>
            <a:endParaRPr lang="en-GB" sz="1050" dirty="0">
              <a:latin typeface="AvantGarde Bk BT" panose="020B0402020202020204" pitchFamily="34" charset="0"/>
            </a:endParaRPr>
          </a:p>
        </p:txBody>
      </p:sp>
      <p:sp>
        <p:nvSpPr>
          <p:cNvPr id="35" name="TextBox 34"/>
          <p:cNvSpPr txBox="1"/>
          <p:nvPr/>
        </p:nvSpPr>
        <p:spPr>
          <a:xfrm>
            <a:off x="4549229" y="5358017"/>
            <a:ext cx="1242648" cy="253916"/>
          </a:xfrm>
          <a:prstGeom prst="rect">
            <a:avLst/>
          </a:prstGeom>
          <a:noFill/>
        </p:spPr>
        <p:txBody>
          <a:bodyPr wrap="none" rtlCol="0">
            <a:spAutoFit/>
          </a:bodyPr>
          <a:lstStyle/>
          <a:p>
            <a:r>
              <a:rPr lang="en-ZA" sz="1050" dirty="0">
                <a:latin typeface="AvantGarde Bk BT" panose="020B0402020202020204" pitchFamily="34" charset="0"/>
              </a:rPr>
              <a:t>+27 10 593 53 68</a:t>
            </a:r>
            <a:endParaRPr lang="en-GB" sz="1050" dirty="0">
              <a:latin typeface="AvantGarde Bk BT" panose="020B0402020202020204" pitchFamily="34" charset="0"/>
            </a:endParaRPr>
          </a:p>
        </p:txBody>
      </p:sp>
      <p:sp>
        <p:nvSpPr>
          <p:cNvPr id="36" name="TextBox 35"/>
          <p:cNvSpPr txBox="1"/>
          <p:nvPr/>
        </p:nvSpPr>
        <p:spPr>
          <a:xfrm>
            <a:off x="8506007" y="4624520"/>
            <a:ext cx="1348446" cy="253916"/>
          </a:xfrm>
          <a:prstGeom prst="rect">
            <a:avLst/>
          </a:prstGeom>
          <a:noFill/>
        </p:spPr>
        <p:txBody>
          <a:bodyPr wrap="none" rtlCol="0">
            <a:spAutoFit/>
          </a:bodyPr>
          <a:lstStyle/>
          <a:p>
            <a:r>
              <a:rPr lang="en-ZA" sz="1050" dirty="0">
                <a:latin typeface="AvantGarde Bk BT" panose="020B0402020202020204" pitchFamily="34" charset="0"/>
              </a:rPr>
              <a:t>/</a:t>
            </a:r>
            <a:r>
              <a:rPr lang="en-ZA" sz="1050" dirty="0" err="1">
                <a:latin typeface="AvantGarde Bk BT" panose="020B0402020202020204" pitchFamily="34" charset="0"/>
              </a:rPr>
              <a:t>belgiumcampusSA</a:t>
            </a:r>
            <a:endParaRPr lang="en-GB" sz="1050" dirty="0">
              <a:latin typeface="AvantGarde Bk BT" panose="020B0402020202020204" pitchFamily="34" charset="0"/>
            </a:endParaRPr>
          </a:p>
        </p:txBody>
      </p:sp>
      <p:sp>
        <p:nvSpPr>
          <p:cNvPr id="37" name="TextBox 36"/>
          <p:cNvSpPr txBox="1"/>
          <p:nvPr/>
        </p:nvSpPr>
        <p:spPr>
          <a:xfrm>
            <a:off x="8506008" y="5015571"/>
            <a:ext cx="1289135" cy="253916"/>
          </a:xfrm>
          <a:prstGeom prst="rect">
            <a:avLst/>
          </a:prstGeom>
          <a:noFill/>
        </p:spPr>
        <p:txBody>
          <a:bodyPr wrap="none" rtlCol="0">
            <a:spAutoFit/>
          </a:bodyPr>
          <a:lstStyle/>
          <a:p>
            <a:r>
              <a:rPr lang="en-ZA" sz="1050" dirty="0">
                <a:latin typeface="AvantGarde Bk BT" panose="020B0402020202020204" pitchFamily="34" charset="0"/>
              </a:rPr>
              <a:t>#Belgium Campus</a:t>
            </a:r>
            <a:endParaRPr lang="en-GB" sz="1050" dirty="0">
              <a:latin typeface="AvantGarde Bk BT" panose="020B0402020202020204" pitchFamily="34" charset="0"/>
            </a:endParaRPr>
          </a:p>
        </p:txBody>
      </p:sp>
      <p:sp>
        <p:nvSpPr>
          <p:cNvPr id="38" name="TextBox 37"/>
          <p:cNvSpPr txBox="1"/>
          <p:nvPr/>
        </p:nvSpPr>
        <p:spPr>
          <a:xfrm>
            <a:off x="8506007" y="5354808"/>
            <a:ext cx="1168910" cy="253916"/>
          </a:xfrm>
          <a:prstGeom prst="rect">
            <a:avLst/>
          </a:prstGeom>
          <a:noFill/>
        </p:spPr>
        <p:txBody>
          <a:bodyPr wrap="none" rtlCol="0">
            <a:spAutoFit/>
          </a:bodyPr>
          <a:lstStyle/>
          <a:p>
            <a:r>
              <a:rPr lang="en-ZA" sz="1050" dirty="0">
                <a:latin typeface="AvantGarde Bk BT" panose="020B0402020202020204" pitchFamily="34" charset="0"/>
              </a:rPr>
              <a:t>/</a:t>
            </a:r>
            <a:r>
              <a:rPr lang="en-ZA" sz="1050" dirty="0" err="1">
                <a:latin typeface="AvantGarde Bk BT" panose="020B0402020202020204" pitchFamily="34" charset="0"/>
              </a:rPr>
              <a:t>belgiumcampus</a:t>
            </a:r>
            <a:endParaRPr lang="en-GB" sz="1050" dirty="0">
              <a:latin typeface="AvantGarde Bk BT" panose="020B0402020202020204" pitchFamily="34" charset="0"/>
            </a:endParaRPr>
          </a:p>
        </p:txBody>
      </p:sp>
      <p:sp>
        <p:nvSpPr>
          <p:cNvPr id="14" name="Titel 1"/>
          <p:cNvSpPr txBox="1">
            <a:spLocks/>
          </p:cNvSpPr>
          <p:nvPr/>
        </p:nvSpPr>
        <p:spPr>
          <a:xfrm>
            <a:off x="2328542" y="2929845"/>
            <a:ext cx="7886700" cy="994172"/>
          </a:xfrm>
          <a:prstGeom prst="rect">
            <a:avLst/>
          </a:prstGeom>
          <a:no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Bebas Neue Bold" panose="020B0606020202050201" pitchFamily="34" charset="0"/>
                <a:ea typeface="+mj-ea"/>
                <a:cs typeface="+mj-cs"/>
              </a:defRPr>
            </a:lvl1pPr>
          </a:lstStyle>
          <a:p>
            <a:pPr algn="ctr"/>
            <a:r>
              <a:rPr lang="en-ZA" sz="4500" i="1" dirty="0"/>
              <a:t>The End</a:t>
            </a:r>
            <a:endParaRPr lang="en-US" sz="4500" i="1" dirty="0"/>
          </a:p>
        </p:txBody>
      </p:sp>
    </p:spTree>
    <p:extLst>
      <p:ext uri="{BB962C8B-B14F-4D97-AF65-F5344CB8AC3E}">
        <p14:creationId xmlns:p14="http://schemas.microsoft.com/office/powerpoint/2010/main" val="381704539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6760" y="531614"/>
            <a:ext cx="3454083" cy="584775"/>
          </a:xfrm>
          <a:prstGeom prst="rect">
            <a:avLst/>
          </a:prstGeom>
        </p:spPr>
        <p:txBody>
          <a:bodyPr wrap="square">
            <a:spAutoFit/>
          </a:bodyPr>
          <a:lstStyle/>
          <a:p>
            <a:r>
              <a:rPr lang="en-ZA" sz="3200" b="1" dirty="0">
                <a:solidFill>
                  <a:srgbClr val="FF0000"/>
                </a:solidFill>
                <a:latin typeface="Source Sans Pro"/>
              </a:rPr>
              <a:t>Outcomes</a:t>
            </a:r>
            <a:endParaRPr lang="en-ZA" sz="3200" dirty="0">
              <a:latin typeface="Source Sans Pro"/>
            </a:endParaRPr>
          </a:p>
        </p:txBody>
      </p:sp>
      <p:sp>
        <p:nvSpPr>
          <p:cNvPr id="5" name="Rectangle 4"/>
          <p:cNvSpPr/>
          <p:nvPr/>
        </p:nvSpPr>
        <p:spPr>
          <a:xfrm>
            <a:off x="746760" y="1582341"/>
            <a:ext cx="10652760" cy="707886"/>
          </a:xfrm>
          <a:prstGeom prst="rect">
            <a:avLst/>
          </a:prstGeom>
        </p:spPr>
        <p:txBody>
          <a:bodyPr wrap="square">
            <a:spAutoFit/>
          </a:bodyPr>
          <a:lstStyle/>
          <a:p>
            <a:r>
              <a:rPr lang="en-US" sz="2000" dirty="0">
                <a:solidFill>
                  <a:schemeClr val="bg1"/>
                </a:solidFill>
                <a:latin typeface="AvantGarde Bk BT"/>
              </a:rPr>
              <a:t>Students should understand the following outcomes, upon successful completion of this module:</a:t>
            </a:r>
          </a:p>
        </p:txBody>
      </p:sp>
      <p:sp>
        <p:nvSpPr>
          <p:cNvPr id="2" name="Rectangle 1"/>
          <p:cNvSpPr/>
          <p:nvPr/>
        </p:nvSpPr>
        <p:spPr>
          <a:xfrm>
            <a:off x="1173480" y="2939180"/>
            <a:ext cx="6096000" cy="1938992"/>
          </a:xfrm>
          <a:prstGeom prst="rect">
            <a:avLst/>
          </a:prstGeom>
        </p:spPr>
        <p:txBody>
          <a:bodyPr>
            <a:spAutoFit/>
          </a:bodyPr>
          <a:lstStyle/>
          <a:p>
            <a:pPr marL="457200" lvl="0" indent="-355600">
              <a:buSzPts val="2000"/>
              <a:buChar char="-"/>
            </a:pPr>
            <a:r>
              <a:rPr lang="en-US" sz="2400" dirty="0">
                <a:solidFill>
                  <a:srgbClr val="FFC000"/>
                </a:solidFill>
              </a:rPr>
              <a:t>Looping</a:t>
            </a:r>
            <a:endParaRPr lang="en-ZA" sz="2400" dirty="0">
              <a:solidFill>
                <a:srgbClr val="FFC000"/>
              </a:solidFill>
            </a:endParaRPr>
          </a:p>
          <a:p>
            <a:pPr marL="457200" lvl="0" indent="-355600">
              <a:buSzPts val="2000"/>
              <a:buChar char="-"/>
            </a:pPr>
            <a:r>
              <a:rPr lang="en-ZA" sz="2400" dirty="0">
                <a:solidFill>
                  <a:srgbClr val="FFC000"/>
                </a:solidFill>
              </a:rPr>
              <a:t>for, forEach</a:t>
            </a:r>
          </a:p>
          <a:p>
            <a:pPr marL="457200" lvl="0" indent="-355600">
              <a:buSzPts val="2000"/>
              <a:buChar char="-"/>
            </a:pPr>
            <a:r>
              <a:rPr lang="en-US" sz="2400" dirty="0">
                <a:solidFill>
                  <a:srgbClr val="FFC000"/>
                </a:solidFill>
              </a:rPr>
              <a:t>while, do while</a:t>
            </a:r>
          </a:p>
          <a:p>
            <a:pPr marL="457200" lvl="0" indent="-355600">
              <a:buSzPts val="2000"/>
              <a:buChar char="-"/>
            </a:pPr>
            <a:r>
              <a:rPr lang="en-US" sz="2400" dirty="0">
                <a:solidFill>
                  <a:srgbClr val="FFC000"/>
                </a:solidFill>
              </a:rPr>
              <a:t>Iteration in JavaScript</a:t>
            </a:r>
            <a:endParaRPr lang="en-ZA" sz="2400" dirty="0">
              <a:solidFill>
                <a:srgbClr val="FFC000"/>
              </a:solidFill>
            </a:endParaRPr>
          </a:p>
          <a:p>
            <a:pPr marL="457200" lvl="0" indent="-355600">
              <a:buSzPts val="2000"/>
              <a:buChar char="-"/>
            </a:pPr>
            <a:endParaRPr lang="en-ZA" sz="2400" dirty="0">
              <a:solidFill>
                <a:srgbClr val="FFC000"/>
              </a:solidFill>
            </a:endParaRPr>
          </a:p>
        </p:txBody>
      </p:sp>
    </p:spTree>
    <p:extLst>
      <p:ext uri="{BB962C8B-B14F-4D97-AF65-F5344CB8AC3E}">
        <p14:creationId xmlns:p14="http://schemas.microsoft.com/office/powerpoint/2010/main" val="216883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1" name="Freeform: Shape 47">
            <a:extLst>
              <a:ext uri="{FF2B5EF4-FFF2-40B4-BE49-F238E27FC236}">
                <a16:creationId xmlns:a16="http://schemas.microsoft.com/office/drawing/2014/main" id="{6FE7728F-892D-3642-B413-064647DD869D}"/>
              </a:ext>
            </a:extLst>
          </p:cNvPr>
          <p:cNvSpPr/>
          <p:nvPr/>
        </p:nvSpPr>
        <p:spPr>
          <a:xfrm>
            <a:off x="11776364" y="12632"/>
            <a:ext cx="41563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7" name="Rectangle 16">
            <a:extLst>
              <a:ext uri="{FF2B5EF4-FFF2-40B4-BE49-F238E27FC236}">
                <a16:creationId xmlns:a16="http://schemas.microsoft.com/office/drawing/2014/main" id="{D7E3FC5E-3E86-D04C-8309-3E5CA00ABB0B}"/>
              </a:ext>
            </a:extLst>
          </p:cNvPr>
          <p:cNvSpPr/>
          <p:nvPr/>
        </p:nvSpPr>
        <p:spPr>
          <a:xfrm>
            <a:off x="5987999" y="1146229"/>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8" name="Picture 27">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6" name="TextBox 15">
            <a:extLst>
              <a:ext uri="{FF2B5EF4-FFF2-40B4-BE49-F238E27FC236}">
                <a16:creationId xmlns:a16="http://schemas.microsoft.com/office/drawing/2014/main" id="{7A0AF381-6E7F-2541-B10E-F49191E8F122}"/>
              </a:ext>
            </a:extLst>
          </p:cNvPr>
          <p:cNvSpPr txBox="1"/>
          <p:nvPr/>
        </p:nvSpPr>
        <p:spPr>
          <a:xfrm>
            <a:off x="3580961" y="323329"/>
            <a:ext cx="5113813" cy="687327"/>
          </a:xfrm>
          <a:prstGeom prst="rect">
            <a:avLst/>
          </a:prstGeom>
          <a:noFill/>
          <a:ln w="19050">
            <a:noFill/>
          </a:ln>
        </p:spPr>
        <p:txBody>
          <a:bodyPr wrap="square" tIns="36000" bIns="0" rtlCol="0" anchor="b" anchorCtr="0">
            <a:normAutofit/>
          </a:bodyPr>
          <a:lstStyle/>
          <a:p>
            <a:pPr algn="ctr"/>
            <a:r>
              <a:rPr lang="en-US" sz="3200" dirty="0">
                <a:solidFill>
                  <a:srgbClr val="FFC000"/>
                </a:solidFill>
              </a:rPr>
              <a:t>Loops in JavaScript</a:t>
            </a:r>
            <a:endParaRPr lang="en-ZA" sz="3200" dirty="0">
              <a:solidFill>
                <a:srgbClr val="FFC000"/>
              </a:solidFill>
            </a:endParaRPr>
          </a:p>
        </p:txBody>
      </p:sp>
      <p:sp>
        <p:nvSpPr>
          <p:cNvPr id="24" name="Rectangle 23"/>
          <p:cNvSpPr/>
          <p:nvPr/>
        </p:nvSpPr>
        <p:spPr>
          <a:xfrm>
            <a:off x="5751498" y="2103002"/>
            <a:ext cx="5886552" cy="3693319"/>
          </a:xfrm>
          <a:prstGeom prst="rect">
            <a:avLst/>
          </a:prstGeom>
        </p:spPr>
        <p:txBody>
          <a:bodyPr wrap="square">
            <a:spAutoFit/>
          </a:bodyPr>
          <a:lstStyle/>
          <a:p>
            <a:r>
              <a:rPr lang="en-ZA" dirty="0">
                <a:solidFill>
                  <a:schemeClr val="bg1"/>
                </a:solidFill>
                <a:latin typeface="AvantGarde Bk BT" panose="020B0402020202020204"/>
              </a:rPr>
              <a:t>Loops offer a quick and easy way to do something repeatedly.</a:t>
            </a:r>
          </a:p>
          <a:p>
            <a:endParaRPr lang="en-ZA" dirty="0">
              <a:solidFill>
                <a:schemeClr val="bg1"/>
              </a:solidFill>
              <a:latin typeface="AvantGarde Bk BT" panose="020B0402020202020204"/>
            </a:endParaRPr>
          </a:p>
          <a:p>
            <a:endParaRPr lang="en-US" dirty="0">
              <a:solidFill>
                <a:schemeClr val="bg1"/>
              </a:solidFill>
              <a:latin typeface="AvantGarde Bk BT" panose="020B0402020202020204"/>
            </a:endParaRPr>
          </a:p>
          <a:p>
            <a:endParaRPr lang="en-ZA" dirty="0">
              <a:solidFill>
                <a:schemeClr val="bg1"/>
              </a:solidFill>
              <a:latin typeface="AvantGarde Bk BT" panose="020B0402020202020204"/>
            </a:endParaRPr>
          </a:p>
          <a:p>
            <a:r>
              <a:rPr lang="en-ZA" dirty="0">
                <a:solidFill>
                  <a:schemeClr val="bg1"/>
                </a:solidFill>
                <a:latin typeface="AvantGarde Bk BT" panose="020B0402020202020204"/>
              </a:rPr>
              <a:t>Loops all essentially do the same thing: they repeat an action some number of times.</a:t>
            </a:r>
          </a:p>
          <a:p>
            <a:endParaRPr lang="en-US" dirty="0">
              <a:solidFill>
                <a:schemeClr val="bg1"/>
              </a:solidFill>
              <a:latin typeface="AvantGarde Bk BT" panose="020B0402020202020204"/>
            </a:endParaRPr>
          </a:p>
          <a:p>
            <a:endParaRPr lang="en-ZA" dirty="0">
              <a:solidFill>
                <a:schemeClr val="bg1"/>
              </a:solidFill>
              <a:latin typeface="AvantGarde Bk BT" panose="020B0402020202020204"/>
            </a:endParaRPr>
          </a:p>
          <a:p>
            <a:endParaRPr lang="en-ZA" dirty="0">
              <a:solidFill>
                <a:schemeClr val="bg1"/>
              </a:solidFill>
              <a:latin typeface="AvantGarde Bk BT" panose="020B0402020202020204"/>
            </a:endParaRPr>
          </a:p>
          <a:p>
            <a:r>
              <a:rPr lang="en-ZA" dirty="0">
                <a:solidFill>
                  <a:schemeClr val="bg1"/>
                </a:solidFill>
                <a:latin typeface="AvantGarde Bk BT" panose="020B0402020202020204"/>
              </a:rPr>
              <a:t>JavaScript supports all the necessary loops, including:</a:t>
            </a:r>
          </a:p>
          <a:p>
            <a:r>
              <a:rPr lang="en-ZA" dirty="0">
                <a:solidFill>
                  <a:schemeClr val="bg1"/>
                </a:solidFill>
                <a:latin typeface="AvantGarde Bk BT" panose="020B0402020202020204"/>
              </a:rPr>
              <a:t>	</a:t>
            </a:r>
            <a:r>
              <a:rPr lang="en-ZA" dirty="0">
                <a:solidFill>
                  <a:srgbClr val="FFC000"/>
                </a:solidFill>
                <a:latin typeface="AvantGarde Bk BT" panose="020B0402020202020204"/>
              </a:rPr>
              <a:t>for</a:t>
            </a:r>
            <a:r>
              <a:rPr lang="en-ZA" dirty="0">
                <a:solidFill>
                  <a:schemeClr val="bg1"/>
                </a:solidFill>
                <a:latin typeface="AvantGarde Bk BT" panose="020B0402020202020204"/>
              </a:rPr>
              <a:t>, </a:t>
            </a:r>
            <a:r>
              <a:rPr lang="en-ZA" dirty="0">
                <a:solidFill>
                  <a:srgbClr val="FFC000"/>
                </a:solidFill>
                <a:latin typeface="AvantGarde Bk BT" panose="020B0402020202020204"/>
              </a:rPr>
              <a:t>while</a:t>
            </a:r>
            <a:r>
              <a:rPr lang="en-ZA" dirty="0">
                <a:solidFill>
                  <a:schemeClr val="bg1"/>
                </a:solidFill>
                <a:latin typeface="AvantGarde Bk BT" panose="020B0402020202020204"/>
              </a:rPr>
              <a:t>, </a:t>
            </a:r>
            <a:r>
              <a:rPr lang="en-ZA" dirty="0">
                <a:solidFill>
                  <a:srgbClr val="FFC000"/>
                </a:solidFill>
                <a:latin typeface="AvantGarde Bk BT" panose="020B0402020202020204"/>
              </a:rPr>
              <a:t>do…while</a:t>
            </a:r>
            <a:r>
              <a:rPr lang="en-ZA" dirty="0">
                <a:solidFill>
                  <a:schemeClr val="bg1"/>
                </a:solidFill>
                <a:latin typeface="AvantGarde Bk BT" panose="020B0402020202020204"/>
              </a:rPr>
              <a:t>, </a:t>
            </a:r>
            <a:r>
              <a:rPr lang="en-ZA" dirty="0">
                <a:solidFill>
                  <a:srgbClr val="FFC000"/>
                </a:solidFill>
                <a:latin typeface="AvantGarde Bk BT" panose="020B0402020202020204"/>
              </a:rPr>
              <a:t>for..in</a:t>
            </a:r>
            <a:r>
              <a:rPr lang="en-ZA" dirty="0">
                <a:solidFill>
                  <a:schemeClr val="bg1"/>
                </a:solidFill>
                <a:latin typeface="AvantGarde Bk BT" panose="020B0402020202020204"/>
              </a:rPr>
              <a:t>, </a:t>
            </a:r>
            <a:r>
              <a:rPr lang="en-ZA" dirty="0">
                <a:solidFill>
                  <a:srgbClr val="FFC000"/>
                </a:solidFill>
                <a:latin typeface="AvantGarde Bk BT" panose="020B0402020202020204"/>
              </a:rPr>
              <a:t>for..of </a:t>
            </a:r>
            <a:r>
              <a:rPr lang="en-ZA" dirty="0">
                <a:solidFill>
                  <a:schemeClr val="bg1"/>
                </a:solidFill>
                <a:latin typeface="AvantGarde Bk BT" panose="020B0402020202020204"/>
              </a:rPr>
              <a:t>etc.</a:t>
            </a:r>
            <a:endParaRPr lang="en-US" dirty="0">
              <a:solidFill>
                <a:schemeClr val="bg1"/>
              </a:solidFill>
              <a:latin typeface="AvantGarde Bk BT" panose="020B0402020202020204"/>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78" y="1739467"/>
            <a:ext cx="4299696" cy="4420390"/>
          </a:xfrm>
          <a:prstGeom prst="rect">
            <a:avLst/>
          </a:prstGeom>
        </p:spPr>
      </p:pic>
    </p:spTree>
    <p:extLst>
      <p:ext uri="{BB962C8B-B14F-4D97-AF65-F5344CB8AC3E}">
        <p14:creationId xmlns:p14="http://schemas.microsoft.com/office/powerpoint/2010/main" val="262318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1" name="Freeform: Shape 47">
            <a:extLst>
              <a:ext uri="{FF2B5EF4-FFF2-40B4-BE49-F238E27FC236}">
                <a16:creationId xmlns:a16="http://schemas.microsoft.com/office/drawing/2014/main" id="{6FE7728F-892D-3642-B413-064647DD869D}"/>
              </a:ext>
            </a:extLst>
          </p:cNvPr>
          <p:cNvSpPr/>
          <p:nvPr/>
        </p:nvSpPr>
        <p:spPr>
          <a:xfrm>
            <a:off x="11776364" y="12632"/>
            <a:ext cx="41563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7" name="Rectangle 16">
            <a:extLst>
              <a:ext uri="{FF2B5EF4-FFF2-40B4-BE49-F238E27FC236}">
                <a16:creationId xmlns:a16="http://schemas.microsoft.com/office/drawing/2014/main" id="{D7E3FC5E-3E86-D04C-8309-3E5CA00ABB0B}"/>
              </a:ext>
            </a:extLst>
          </p:cNvPr>
          <p:cNvSpPr/>
          <p:nvPr/>
        </p:nvSpPr>
        <p:spPr>
          <a:xfrm>
            <a:off x="5987999" y="1146229"/>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8" name="Picture 27">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6" name="TextBox 15">
            <a:extLst>
              <a:ext uri="{FF2B5EF4-FFF2-40B4-BE49-F238E27FC236}">
                <a16:creationId xmlns:a16="http://schemas.microsoft.com/office/drawing/2014/main" id="{7A0AF381-6E7F-2541-B10E-F49191E8F122}"/>
              </a:ext>
            </a:extLst>
          </p:cNvPr>
          <p:cNvSpPr txBox="1"/>
          <p:nvPr/>
        </p:nvSpPr>
        <p:spPr>
          <a:xfrm>
            <a:off x="3580961" y="323329"/>
            <a:ext cx="5113813" cy="687327"/>
          </a:xfrm>
          <a:prstGeom prst="rect">
            <a:avLst/>
          </a:prstGeom>
          <a:noFill/>
          <a:ln w="19050">
            <a:noFill/>
          </a:ln>
        </p:spPr>
        <p:txBody>
          <a:bodyPr wrap="square" tIns="36000" bIns="0" rtlCol="0" anchor="b" anchorCtr="0">
            <a:normAutofit/>
          </a:bodyPr>
          <a:lstStyle/>
          <a:p>
            <a:pPr algn="ctr"/>
            <a:r>
              <a:rPr lang="en-US" sz="3200" dirty="0">
                <a:solidFill>
                  <a:srgbClr val="FFC000"/>
                </a:solidFill>
              </a:rPr>
              <a:t>Iteration in JavaScript</a:t>
            </a:r>
            <a:endParaRPr lang="en-ZA" sz="3200" dirty="0">
              <a:solidFill>
                <a:srgbClr val="FFC000"/>
              </a:solidFill>
            </a:endParaRPr>
          </a:p>
        </p:txBody>
      </p:sp>
      <p:sp>
        <p:nvSpPr>
          <p:cNvPr id="24" name="Rectangle 23"/>
          <p:cNvSpPr/>
          <p:nvPr/>
        </p:nvSpPr>
        <p:spPr>
          <a:xfrm>
            <a:off x="1939454" y="1848119"/>
            <a:ext cx="8529090" cy="3970318"/>
          </a:xfrm>
          <a:prstGeom prst="rect">
            <a:avLst/>
          </a:prstGeom>
        </p:spPr>
        <p:txBody>
          <a:bodyPr wrap="square">
            <a:spAutoFit/>
          </a:bodyPr>
          <a:lstStyle/>
          <a:p>
            <a:pPr algn="ctr"/>
            <a:r>
              <a:rPr lang="en-US" dirty="0">
                <a:solidFill>
                  <a:srgbClr val="FFC000"/>
                </a:solidFill>
                <a:latin typeface="AvantGarde Bk BT" panose="020B0402020202020204"/>
              </a:rPr>
              <a:t>Iteration</a:t>
            </a:r>
            <a:r>
              <a:rPr lang="en-US" dirty="0">
                <a:solidFill>
                  <a:schemeClr val="bg1"/>
                </a:solidFill>
                <a:latin typeface="AvantGarde Bk BT" panose="020B0402020202020204"/>
              </a:rPr>
              <a:t> is a process where a set of instructions or structures are repeated in a sequence a specified number of times or until a condition is met. </a:t>
            </a:r>
          </a:p>
          <a:p>
            <a:pPr algn="ctr"/>
            <a:endParaRPr lang="en-US" dirty="0">
              <a:solidFill>
                <a:schemeClr val="bg1"/>
              </a:solidFill>
              <a:latin typeface="AvantGarde Bk BT" panose="020B0402020202020204"/>
            </a:endParaRPr>
          </a:p>
          <a:p>
            <a:pPr algn="ctr"/>
            <a:endParaRPr lang="en-US" dirty="0">
              <a:solidFill>
                <a:schemeClr val="bg1"/>
              </a:solidFill>
              <a:latin typeface="AvantGarde Bk BT" panose="020B0402020202020204"/>
            </a:endParaRPr>
          </a:p>
          <a:p>
            <a:pPr algn="ctr"/>
            <a:endParaRPr lang="en-US" dirty="0">
              <a:solidFill>
                <a:schemeClr val="bg1"/>
              </a:solidFill>
              <a:latin typeface="AvantGarde Bk BT" panose="020B0402020202020204"/>
            </a:endParaRPr>
          </a:p>
          <a:p>
            <a:pPr algn="ctr"/>
            <a:r>
              <a:rPr lang="en-US" dirty="0">
                <a:solidFill>
                  <a:schemeClr val="bg1"/>
                </a:solidFill>
                <a:latin typeface="AvantGarde Bk BT" panose="020B0402020202020204"/>
              </a:rPr>
              <a:t>When the first set of instructions is executed again, it is called an </a:t>
            </a:r>
            <a:r>
              <a:rPr lang="en-US" i="1" dirty="0">
                <a:solidFill>
                  <a:srgbClr val="FFC000"/>
                </a:solidFill>
                <a:latin typeface="AvantGarde Bk BT" panose="020B0402020202020204"/>
              </a:rPr>
              <a:t>iteration</a:t>
            </a:r>
            <a:r>
              <a:rPr lang="en-US" dirty="0">
                <a:solidFill>
                  <a:schemeClr val="bg1"/>
                </a:solidFill>
                <a:latin typeface="AvantGarde Bk BT" panose="020B0402020202020204"/>
              </a:rPr>
              <a:t>.</a:t>
            </a:r>
          </a:p>
          <a:p>
            <a:pPr algn="ctr"/>
            <a:endParaRPr lang="en-US" dirty="0">
              <a:solidFill>
                <a:schemeClr val="bg1"/>
              </a:solidFill>
              <a:latin typeface="AvantGarde Bk BT" panose="020B0402020202020204"/>
            </a:endParaRPr>
          </a:p>
          <a:p>
            <a:pPr algn="ctr"/>
            <a:endParaRPr lang="en-US" dirty="0">
              <a:solidFill>
                <a:schemeClr val="bg1"/>
              </a:solidFill>
              <a:latin typeface="AvantGarde Bk BT" panose="020B0402020202020204"/>
            </a:endParaRPr>
          </a:p>
          <a:p>
            <a:pPr algn="ctr"/>
            <a:endParaRPr lang="en-US" dirty="0">
              <a:solidFill>
                <a:schemeClr val="bg1"/>
              </a:solidFill>
              <a:latin typeface="AvantGarde Bk BT" panose="020B0402020202020204"/>
            </a:endParaRPr>
          </a:p>
          <a:p>
            <a:pPr algn="ctr"/>
            <a:r>
              <a:rPr lang="en-US" dirty="0">
                <a:solidFill>
                  <a:schemeClr val="bg1"/>
                </a:solidFill>
                <a:latin typeface="AvantGarde Bk BT" panose="020B0402020202020204"/>
              </a:rPr>
              <a:t>When a sequence of instructions is executed in a repeated manner, it is called a </a:t>
            </a:r>
            <a:r>
              <a:rPr lang="en-US" i="1" dirty="0">
                <a:solidFill>
                  <a:srgbClr val="FFC000"/>
                </a:solidFill>
                <a:latin typeface="AvantGarde Bk BT" panose="020B0402020202020204"/>
              </a:rPr>
              <a:t>loop</a:t>
            </a:r>
            <a:r>
              <a:rPr lang="en-US" dirty="0">
                <a:solidFill>
                  <a:schemeClr val="bg1"/>
                </a:solidFill>
                <a:latin typeface="AvantGarde Bk BT" panose="020B0402020202020204"/>
              </a:rPr>
              <a:t>.</a:t>
            </a:r>
          </a:p>
          <a:p>
            <a:pPr algn="ctr"/>
            <a:endParaRPr lang="en-US" dirty="0">
              <a:solidFill>
                <a:schemeClr val="bg1"/>
              </a:solidFill>
              <a:latin typeface="AvantGarde Bk BT" panose="020B0402020202020204"/>
            </a:endParaRPr>
          </a:p>
          <a:p>
            <a:pPr algn="ctr"/>
            <a:endParaRPr lang="en-US" dirty="0">
              <a:solidFill>
                <a:schemeClr val="bg1"/>
              </a:solidFill>
              <a:latin typeface="AvantGarde Bk BT" panose="020B0402020202020204"/>
            </a:endParaRPr>
          </a:p>
          <a:p>
            <a:pPr algn="ctr"/>
            <a:r>
              <a:rPr lang="en-US" dirty="0">
                <a:solidFill>
                  <a:schemeClr val="bg1"/>
                </a:solidFill>
                <a:latin typeface="AvantGarde Bk BT" panose="020B0402020202020204"/>
              </a:rPr>
              <a:t>So, to perform iteration in a program, you need to utilize a loop</a:t>
            </a:r>
          </a:p>
        </p:txBody>
      </p:sp>
    </p:spTree>
    <p:extLst>
      <p:ext uri="{BB962C8B-B14F-4D97-AF65-F5344CB8AC3E}">
        <p14:creationId xmlns:p14="http://schemas.microsoft.com/office/powerpoint/2010/main" val="99345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1000"/>
                                        <p:tgtEl>
                                          <p:spTgt spid="24">
                                            <p:txEl>
                                              <p:pRg st="0" end="0"/>
                                            </p:txEl>
                                          </p:spTgt>
                                        </p:tgtEl>
                                      </p:cBhvr>
                                    </p:animEffect>
                                    <p:anim calcmode="lin" valueType="num">
                                      <p:cBhvr>
                                        <p:cTn id="8"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
                                            <p:txEl>
                                              <p:pRg st="4" end="4"/>
                                            </p:txEl>
                                          </p:spTgt>
                                        </p:tgtEl>
                                        <p:attrNameLst>
                                          <p:attrName>style.visibility</p:attrName>
                                        </p:attrNameLst>
                                      </p:cBhvr>
                                      <p:to>
                                        <p:strVal val="visible"/>
                                      </p:to>
                                    </p:set>
                                    <p:animEffect transition="in" filter="fade">
                                      <p:cBhvr>
                                        <p:cTn id="12" dur="1000"/>
                                        <p:tgtEl>
                                          <p:spTgt spid="24">
                                            <p:txEl>
                                              <p:pRg st="4" end="4"/>
                                            </p:txEl>
                                          </p:spTgt>
                                        </p:tgtEl>
                                      </p:cBhvr>
                                    </p:animEffect>
                                    <p:anim calcmode="lin" valueType="num">
                                      <p:cBhvr>
                                        <p:cTn id="13" dur="1000" fill="hold"/>
                                        <p:tgtEl>
                                          <p:spTgt spid="24">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4">
                                            <p:txEl>
                                              <p:pRg st="8" end="8"/>
                                            </p:txEl>
                                          </p:spTgt>
                                        </p:tgtEl>
                                        <p:attrNameLst>
                                          <p:attrName>style.visibility</p:attrName>
                                        </p:attrNameLst>
                                      </p:cBhvr>
                                      <p:to>
                                        <p:strVal val="visible"/>
                                      </p:to>
                                    </p:set>
                                    <p:animEffect transition="in" filter="fade">
                                      <p:cBhvr>
                                        <p:cTn id="19" dur="1000"/>
                                        <p:tgtEl>
                                          <p:spTgt spid="24">
                                            <p:txEl>
                                              <p:pRg st="8" end="8"/>
                                            </p:txEl>
                                          </p:spTgt>
                                        </p:tgtEl>
                                      </p:cBhvr>
                                    </p:animEffect>
                                    <p:anim calcmode="lin" valueType="num">
                                      <p:cBhvr>
                                        <p:cTn id="20" dur="1000" fill="hold"/>
                                        <p:tgtEl>
                                          <p:spTgt spid="24">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24">
                                            <p:txEl>
                                              <p:pRg st="8" end="8"/>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4">
                                            <p:txEl>
                                              <p:pRg st="11" end="11"/>
                                            </p:txEl>
                                          </p:spTgt>
                                        </p:tgtEl>
                                        <p:attrNameLst>
                                          <p:attrName>style.visibility</p:attrName>
                                        </p:attrNameLst>
                                      </p:cBhvr>
                                      <p:to>
                                        <p:strVal val="visible"/>
                                      </p:to>
                                    </p:set>
                                    <p:animEffect transition="in" filter="fade">
                                      <p:cBhvr>
                                        <p:cTn id="24" dur="1000"/>
                                        <p:tgtEl>
                                          <p:spTgt spid="24">
                                            <p:txEl>
                                              <p:pRg st="11" end="11"/>
                                            </p:txEl>
                                          </p:spTgt>
                                        </p:tgtEl>
                                      </p:cBhvr>
                                    </p:animEffect>
                                    <p:anim calcmode="lin" valueType="num">
                                      <p:cBhvr>
                                        <p:cTn id="25" dur="1000" fill="hold"/>
                                        <p:tgtEl>
                                          <p:spTgt spid="24">
                                            <p:txEl>
                                              <p:pRg st="11" end="11"/>
                                            </p:txEl>
                                          </p:spTgt>
                                        </p:tgtEl>
                                        <p:attrNameLst>
                                          <p:attrName>ppt_x</p:attrName>
                                        </p:attrNameLst>
                                      </p:cBhvr>
                                      <p:tavLst>
                                        <p:tav tm="0">
                                          <p:val>
                                            <p:strVal val="#ppt_x"/>
                                          </p:val>
                                        </p:tav>
                                        <p:tav tm="100000">
                                          <p:val>
                                            <p:strVal val="#ppt_x"/>
                                          </p:val>
                                        </p:tav>
                                      </p:tavLst>
                                    </p:anim>
                                    <p:anim calcmode="lin" valueType="num">
                                      <p:cBhvr>
                                        <p:cTn id="26" dur="1000" fill="hold"/>
                                        <p:tgtEl>
                                          <p:spTgt spid="2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1" name="Freeform: Shape 47">
            <a:extLst>
              <a:ext uri="{FF2B5EF4-FFF2-40B4-BE49-F238E27FC236}">
                <a16:creationId xmlns:a16="http://schemas.microsoft.com/office/drawing/2014/main" id="{6FE7728F-892D-3642-B413-064647DD869D}"/>
              </a:ext>
            </a:extLst>
          </p:cNvPr>
          <p:cNvSpPr/>
          <p:nvPr/>
        </p:nvSpPr>
        <p:spPr>
          <a:xfrm>
            <a:off x="11776364" y="12632"/>
            <a:ext cx="41563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7" name="Rectangle 16">
            <a:extLst>
              <a:ext uri="{FF2B5EF4-FFF2-40B4-BE49-F238E27FC236}">
                <a16:creationId xmlns:a16="http://schemas.microsoft.com/office/drawing/2014/main" id="{D7E3FC5E-3E86-D04C-8309-3E5CA00ABB0B}"/>
              </a:ext>
            </a:extLst>
          </p:cNvPr>
          <p:cNvSpPr/>
          <p:nvPr/>
        </p:nvSpPr>
        <p:spPr>
          <a:xfrm>
            <a:off x="5987999" y="1146229"/>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8" name="Picture 27">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6" name="TextBox 15">
            <a:extLst>
              <a:ext uri="{FF2B5EF4-FFF2-40B4-BE49-F238E27FC236}">
                <a16:creationId xmlns:a16="http://schemas.microsoft.com/office/drawing/2014/main" id="{7A0AF381-6E7F-2541-B10E-F49191E8F122}"/>
              </a:ext>
            </a:extLst>
          </p:cNvPr>
          <p:cNvSpPr txBox="1"/>
          <p:nvPr/>
        </p:nvSpPr>
        <p:spPr>
          <a:xfrm>
            <a:off x="3580961" y="323329"/>
            <a:ext cx="5113813" cy="687327"/>
          </a:xfrm>
          <a:prstGeom prst="rect">
            <a:avLst/>
          </a:prstGeom>
          <a:noFill/>
          <a:ln w="19050">
            <a:noFill/>
          </a:ln>
        </p:spPr>
        <p:txBody>
          <a:bodyPr wrap="square" tIns="36000" bIns="0" rtlCol="0" anchor="b" anchorCtr="0">
            <a:normAutofit/>
          </a:bodyPr>
          <a:lstStyle/>
          <a:p>
            <a:pPr algn="ctr"/>
            <a:r>
              <a:rPr lang="en-US" sz="3200" dirty="0">
                <a:solidFill>
                  <a:srgbClr val="FFC000"/>
                </a:solidFill>
              </a:rPr>
              <a:t>Iteration in JavaScript</a:t>
            </a:r>
            <a:endParaRPr lang="en-ZA" sz="3200" dirty="0">
              <a:solidFill>
                <a:srgbClr val="FFC000"/>
              </a:solidFill>
            </a:endParaRPr>
          </a:p>
        </p:txBody>
      </p:sp>
      <p:sp>
        <p:nvSpPr>
          <p:cNvPr id="24" name="Rectangle 23"/>
          <p:cNvSpPr/>
          <p:nvPr/>
        </p:nvSpPr>
        <p:spPr>
          <a:xfrm>
            <a:off x="754178" y="1317802"/>
            <a:ext cx="8529090" cy="369332"/>
          </a:xfrm>
          <a:prstGeom prst="rect">
            <a:avLst/>
          </a:prstGeom>
        </p:spPr>
        <p:txBody>
          <a:bodyPr wrap="square">
            <a:spAutoFit/>
          </a:bodyPr>
          <a:lstStyle/>
          <a:p>
            <a:r>
              <a:rPr lang="en-US" dirty="0">
                <a:solidFill>
                  <a:srgbClr val="FFC000"/>
                </a:solidFill>
                <a:latin typeface="AvantGarde Bk BT" panose="020B0402020202020204"/>
              </a:rPr>
              <a:t>for Loop</a:t>
            </a:r>
            <a:endParaRPr lang="en-US" dirty="0">
              <a:solidFill>
                <a:schemeClr val="bg1"/>
              </a:solidFill>
              <a:latin typeface="AvantGarde Bk BT" panose="020B0402020202020204"/>
            </a:endParaRPr>
          </a:p>
        </p:txBody>
      </p:sp>
      <p:pic>
        <p:nvPicPr>
          <p:cNvPr id="2" name="Picture 1"/>
          <p:cNvPicPr>
            <a:picLocks noChangeAspect="1"/>
          </p:cNvPicPr>
          <p:nvPr/>
        </p:nvPicPr>
        <p:blipFill>
          <a:blip r:embed="rId4"/>
          <a:stretch>
            <a:fillRect/>
          </a:stretch>
        </p:blipFill>
        <p:spPr>
          <a:xfrm>
            <a:off x="2550218" y="2074417"/>
            <a:ext cx="7430107" cy="1034169"/>
          </a:xfrm>
          <a:prstGeom prst="rect">
            <a:avLst/>
          </a:prstGeom>
        </p:spPr>
      </p:pic>
      <p:sp>
        <p:nvSpPr>
          <p:cNvPr id="3" name="Rectangle 2"/>
          <p:cNvSpPr/>
          <p:nvPr/>
        </p:nvSpPr>
        <p:spPr>
          <a:xfrm>
            <a:off x="967734" y="2071181"/>
            <a:ext cx="1582484" cy="369332"/>
          </a:xfrm>
          <a:prstGeom prst="rect">
            <a:avLst/>
          </a:prstGeom>
        </p:spPr>
        <p:txBody>
          <a:bodyPr wrap="none">
            <a:spAutoFit/>
          </a:bodyPr>
          <a:lstStyle/>
          <a:p>
            <a:r>
              <a:rPr lang="en-US" dirty="0">
                <a:solidFill>
                  <a:schemeClr val="bg1"/>
                </a:solidFill>
                <a:latin typeface="AvantGarde Bk BT" panose="020B0402020202020204"/>
              </a:rPr>
              <a:t>Basic Syntax:</a:t>
            </a:r>
            <a:endParaRPr lang="en-ZA" dirty="0">
              <a:solidFill>
                <a:schemeClr val="bg1"/>
              </a:solidFill>
            </a:endParaRPr>
          </a:p>
        </p:txBody>
      </p:sp>
      <p:sp>
        <p:nvSpPr>
          <p:cNvPr id="4" name="Rectangle 3"/>
          <p:cNvSpPr/>
          <p:nvPr/>
        </p:nvSpPr>
        <p:spPr>
          <a:xfrm>
            <a:off x="638148" y="3796369"/>
            <a:ext cx="10915702" cy="2554545"/>
          </a:xfrm>
          <a:prstGeom prst="rect">
            <a:avLst/>
          </a:prstGeom>
        </p:spPr>
        <p:txBody>
          <a:bodyPr wrap="square">
            <a:spAutoFit/>
          </a:bodyPr>
          <a:lstStyle/>
          <a:p>
            <a:pPr fontAlgn="base"/>
            <a:r>
              <a:rPr lang="en-US" sz="1600" i="1" dirty="0">
                <a:solidFill>
                  <a:srgbClr val="FFC000"/>
                </a:solidFill>
                <a:latin typeface="AvantGarde Bk BT" panose="020B0402020202020204"/>
              </a:rPr>
              <a:t>initialization</a:t>
            </a:r>
            <a:r>
              <a:rPr lang="en-US" sz="1600" dirty="0">
                <a:solidFill>
                  <a:schemeClr val="bg1"/>
                </a:solidFill>
                <a:latin typeface="AvantGarde Bk BT" panose="020B0402020202020204"/>
              </a:rPr>
              <a:t> - Runs before the first execution on the loop. This expression is commonly used to create counters. Variables created here are scoped to the loop. Once the loop has finished it’s execution they are destroyed.</a:t>
            </a:r>
          </a:p>
          <a:p>
            <a:pPr fontAlgn="base"/>
            <a:endParaRPr lang="en-US" sz="1600" dirty="0">
              <a:solidFill>
                <a:schemeClr val="bg1"/>
              </a:solidFill>
              <a:latin typeface="AvantGarde Bk BT" panose="020B0402020202020204"/>
            </a:endParaRPr>
          </a:p>
          <a:p>
            <a:pPr fontAlgn="base"/>
            <a:r>
              <a:rPr lang="en-US" sz="1600" dirty="0">
                <a:solidFill>
                  <a:srgbClr val="FFC000"/>
                </a:solidFill>
                <a:latin typeface="AvantGarde Bk BT" panose="020B0402020202020204"/>
              </a:rPr>
              <a:t>condition</a:t>
            </a:r>
            <a:r>
              <a:rPr lang="en-US" sz="1600" dirty="0">
                <a:solidFill>
                  <a:schemeClr val="bg1"/>
                </a:solidFill>
                <a:latin typeface="AvantGarde Bk BT" panose="020B0402020202020204"/>
              </a:rPr>
              <a:t> - Expression that is checked prior to the execution of every iteration. If omitted, this expression evaluates to true. If it evaluates to true, the loop’s statement is executed. If it evaluates to false, the loop stops.</a:t>
            </a:r>
          </a:p>
          <a:p>
            <a:pPr fontAlgn="base"/>
            <a:endParaRPr lang="en-US" sz="1600" dirty="0">
              <a:solidFill>
                <a:schemeClr val="bg1"/>
              </a:solidFill>
              <a:latin typeface="AvantGarde Bk BT" panose="020B0402020202020204"/>
            </a:endParaRPr>
          </a:p>
          <a:p>
            <a:pPr fontAlgn="base"/>
            <a:r>
              <a:rPr lang="en-US" sz="1600" i="1" dirty="0">
                <a:solidFill>
                  <a:srgbClr val="FFC000"/>
                </a:solidFill>
                <a:latin typeface="AvantGarde Bk BT" panose="020B0402020202020204"/>
              </a:rPr>
              <a:t>final-expression</a:t>
            </a:r>
            <a:r>
              <a:rPr lang="en-US" sz="1600" dirty="0">
                <a:solidFill>
                  <a:schemeClr val="bg1"/>
                </a:solidFill>
                <a:latin typeface="AvantGarde Bk BT" panose="020B0402020202020204"/>
              </a:rPr>
              <a:t> - Expression that is run after every iteration. Usually used to increment a counter. But it can be used to decrement a counter too.</a:t>
            </a:r>
          </a:p>
          <a:p>
            <a:pPr fontAlgn="base"/>
            <a:endParaRPr lang="en-US" sz="1600" dirty="0">
              <a:solidFill>
                <a:schemeClr val="bg1"/>
              </a:solidFill>
              <a:latin typeface="AvantGarde Bk BT" panose="020B0402020202020204"/>
            </a:endParaRPr>
          </a:p>
          <a:p>
            <a:pPr fontAlgn="base"/>
            <a:r>
              <a:rPr lang="en-US" sz="1600" i="1" dirty="0">
                <a:solidFill>
                  <a:srgbClr val="FFC000"/>
                </a:solidFill>
                <a:latin typeface="AvantGarde Bk BT" panose="020B0402020202020204"/>
              </a:rPr>
              <a:t>statement</a:t>
            </a:r>
            <a:r>
              <a:rPr lang="en-US" sz="1600" dirty="0">
                <a:solidFill>
                  <a:schemeClr val="bg1"/>
                </a:solidFill>
                <a:latin typeface="AvantGarde Bk BT" panose="020B0402020202020204"/>
              </a:rPr>
              <a:t> - Code to be repeated in the loop</a:t>
            </a:r>
            <a:endParaRPr lang="en-US" sz="1600" b="0" i="0" dirty="0">
              <a:solidFill>
                <a:schemeClr val="bg1"/>
              </a:solidFill>
              <a:effectLst/>
              <a:latin typeface="AvantGarde Bk BT" panose="020B0402020202020204"/>
            </a:endParaRPr>
          </a:p>
        </p:txBody>
      </p:sp>
    </p:spTree>
    <p:extLst>
      <p:ext uri="{BB962C8B-B14F-4D97-AF65-F5344CB8AC3E}">
        <p14:creationId xmlns:p14="http://schemas.microsoft.com/office/powerpoint/2010/main" val="287288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1000"/>
                                        <p:tgtEl>
                                          <p:spTgt spid="4">
                                            <p:txEl>
                                              <p:pRg st="2" end="2"/>
                                            </p:txEl>
                                          </p:spTgt>
                                        </p:tgtEl>
                                      </p:cBhvr>
                                    </p:animEffect>
                                    <p:anim calcmode="lin" valueType="num">
                                      <p:cBhvr>
                                        <p:cTn id="2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anim calcmode="lin" valueType="num">
                                      <p:cBhvr>
                                        <p:cTn id="3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1000"/>
                                        <p:tgtEl>
                                          <p:spTgt spid="4">
                                            <p:txEl>
                                              <p:pRg st="6" end="6"/>
                                            </p:txEl>
                                          </p:spTgt>
                                        </p:tgtEl>
                                      </p:cBhvr>
                                    </p:animEffect>
                                    <p:anim calcmode="lin" valueType="num">
                                      <p:cBhvr>
                                        <p:cTn id="37"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1" name="Freeform: Shape 47">
            <a:extLst>
              <a:ext uri="{FF2B5EF4-FFF2-40B4-BE49-F238E27FC236}">
                <a16:creationId xmlns:a16="http://schemas.microsoft.com/office/drawing/2014/main" id="{6FE7728F-892D-3642-B413-064647DD869D}"/>
              </a:ext>
            </a:extLst>
          </p:cNvPr>
          <p:cNvSpPr/>
          <p:nvPr/>
        </p:nvSpPr>
        <p:spPr>
          <a:xfrm>
            <a:off x="11776364" y="12632"/>
            <a:ext cx="41563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7" name="Rectangle 16">
            <a:extLst>
              <a:ext uri="{FF2B5EF4-FFF2-40B4-BE49-F238E27FC236}">
                <a16:creationId xmlns:a16="http://schemas.microsoft.com/office/drawing/2014/main" id="{D7E3FC5E-3E86-D04C-8309-3E5CA00ABB0B}"/>
              </a:ext>
            </a:extLst>
          </p:cNvPr>
          <p:cNvSpPr/>
          <p:nvPr/>
        </p:nvSpPr>
        <p:spPr>
          <a:xfrm>
            <a:off x="5987999" y="1146229"/>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8" name="Picture 27">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6" name="TextBox 15">
            <a:extLst>
              <a:ext uri="{FF2B5EF4-FFF2-40B4-BE49-F238E27FC236}">
                <a16:creationId xmlns:a16="http://schemas.microsoft.com/office/drawing/2014/main" id="{7A0AF381-6E7F-2541-B10E-F49191E8F122}"/>
              </a:ext>
            </a:extLst>
          </p:cNvPr>
          <p:cNvSpPr txBox="1"/>
          <p:nvPr/>
        </p:nvSpPr>
        <p:spPr>
          <a:xfrm>
            <a:off x="3580961" y="323329"/>
            <a:ext cx="5113813" cy="687327"/>
          </a:xfrm>
          <a:prstGeom prst="rect">
            <a:avLst/>
          </a:prstGeom>
          <a:noFill/>
          <a:ln w="19050">
            <a:noFill/>
          </a:ln>
        </p:spPr>
        <p:txBody>
          <a:bodyPr wrap="square" tIns="36000" bIns="0" rtlCol="0" anchor="b" anchorCtr="0">
            <a:normAutofit/>
          </a:bodyPr>
          <a:lstStyle/>
          <a:p>
            <a:pPr algn="ctr"/>
            <a:r>
              <a:rPr lang="en-US" sz="3200" dirty="0">
                <a:solidFill>
                  <a:srgbClr val="FFC000"/>
                </a:solidFill>
              </a:rPr>
              <a:t>Iteration in JavaScript</a:t>
            </a:r>
            <a:endParaRPr lang="en-ZA" sz="3200" dirty="0">
              <a:solidFill>
                <a:srgbClr val="FFC000"/>
              </a:solidFill>
            </a:endParaRPr>
          </a:p>
        </p:txBody>
      </p:sp>
      <p:sp>
        <p:nvSpPr>
          <p:cNvPr id="24" name="Rectangle 23"/>
          <p:cNvSpPr/>
          <p:nvPr/>
        </p:nvSpPr>
        <p:spPr>
          <a:xfrm>
            <a:off x="754178" y="1317802"/>
            <a:ext cx="8529090" cy="369332"/>
          </a:xfrm>
          <a:prstGeom prst="rect">
            <a:avLst/>
          </a:prstGeom>
        </p:spPr>
        <p:txBody>
          <a:bodyPr wrap="square">
            <a:spAutoFit/>
          </a:bodyPr>
          <a:lstStyle/>
          <a:p>
            <a:pPr fontAlgn="base"/>
            <a:r>
              <a:rPr lang="en-ZA" b="1" dirty="0">
                <a:solidFill>
                  <a:srgbClr val="FFC000"/>
                </a:solidFill>
                <a:latin typeface="AvantGarde Bk BT" panose="020B0402020202020204"/>
              </a:rPr>
              <a:t>Examples</a:t>
            </a:r>
          </a:p>
        </p:txBody>
      </p:sp>
      <p:sp>
        <p:nvSpPr>
          <p:cNvPr id="3" name="Rectangle 2"/>
          <p:cNvSpPr/>
          <p:nvPr/>
        </p:nvSpPr>
        <p:spPr>
          <a:xfrm>
            <a:off x="1309242" y="1830186"/>
            <a:ext cx="7058343" cy="369332"/>
          </a:xfrm>
          <a:prstGeom prst="rect">
            <a:avLst/>
          </a:prstGeom>
        </p:spPr>
        <p:txBody>
          <a:bodyPr wrap="none">
            <a:spAutoFit/>
          </a:bodyPr>
          <a:lstStyle/>
          <a:p>
            <a:r>
              <a:rPr lang="en-US" dirty="0">
                <a:solidFill>
                  <a:schemeClr val="bg1"/>
                </a:solidFill>
                <a:latin typeface="AvantGarde Bk BT" panose="020B0402020202020204"/>
              </a:rPr>
              <a:t>Create a JavaScript program that iterates through integers from 0-8</a:t>
            </a:r>
            <a:endParaRPr lang="en-ZA" dirty="0">
              <a:solidFill>
                <a:schemeClr val="bg1"/>
              </a:solidFill>
              <a:latin typeface="AvantGarde Bk BT" panose="020B0402020202020204"/>
            </a:endParaRPr>
          </a:p>
        </p:txBody>
      </p:sp>
      <p:sp>
        <p:nvSpPr>
          <p:cNvPr id="12" name="Rectangle: Rounded Corners 36">
            <a:extLst>
              <a:ext uri="{FF2B5EF4-FFF2-40B4-BE49-F238E27FC236}">
                <a16:creationId xmlns:a16="http://schemas.microsoft.com/office/drawing/2014/main" id="{59862F91-C275-4E97-860A-E99E4D518221}"/>
              </a:ext>
            </a:extLst>
          </p:cNvPr>
          <p:cNvSpPr/>
          <p:nvPr/>
        </p:nvSpPr>
        <p:spPr>
          <a:xfrm>
            <a:off x="2748838" y="2286321"/>
            <a:ext cx="2864928" cy="985876"/>
          </a:xfrm>
          <a:prstGeom prst="roundRect">
            <a:avLst>
              <a:gd name="adj" fmla="val 119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dirty="0">
                <a:latin typeface="Segoe UI Light" panose="020B0502040204020203" pitchFamily="34" charset="0"/>
                <a:cs typeface="Segoe UI Light" panose="020B0502040204020203" pitchFamily="34" charset="0"/>
              </a:rPr>
              <a:t>for (var i = 0; i &lt; 9; i++) {</a:t>
            </a:r>
          </a:p>
          <a:p>
            <a:r>
              <a:rPr lang="nn-NO" dirty="0">
                <a:latin typeface="Segoe UI Light" panose="020B0502040204020203" pitchFamily="34" charset="0"/>
                <a:cs typeface="Segoe UI Light" panose="020B0502040204020203" pitchFamily="34" charset="0"/>
              </a:rPr>
              <a:t>  console.log(i);</a:t>
            </a:r>
          </a:p>
          <a:p>
            <a:r>
              <a:rPr lang="nn-NO" dirty="0">
                <a:latin typeface="Segoe UI Light" panose="020B0502040204020203" pitchFamily="34" charset="0"/>
                <a:cs typeface="Segoe UI Light" panose="020B0502040204020203" pitchFamily="34" charset="0"/>
              </a:rPr>
              <a:t>}</a:t>
            </a:r>
          </a:p>
        </p:txBody>
      </p:sp>
      <p:sp>
        <p:nvSpPr>
          <p:cNvPr id="5" name="Rectangle 4"/>
          <p:cNvSpPr/>
          <p:nvPr/>
        </p:nvSpPr>
        <p:spPr>
          <a:xfrm>
            <a:off x="1279460" y="3554491"/>
            <a:ext cx="9633077" cy="646331"/>
          </a:xfrm>
          <a:prstGeom prst="rect">
            <a:avLst/>
          </a:prstGeom>
        </p:spPr>
        <p:txBody>
          <a:bodyPr wrap="square">
            <a:spAutoFit/>
          </a:bodyPr>
          <a:lstStyle/>
          <a:p>
            <a:r>
              <a:rPr lang="en-US" dirty="0">
                <a:solidFill>
                  <a:schemeClr val="bg1"/>
                </a:solidFill>
                <a:latin typeface="AvantGarde Bk BT" panose="020B0402020202020204"/>
              </a:rPr>
              <a:t>Use a </a:t>
            </a:r>
            <a:r>
              <a:rPr lang="en-US" i="1" dirty="0">
                <a:solidFill>
                  <a:srgbClr val="FFC000"/>
                </a:solidFill>
                <a:latin typeface="AvantGarde Bk BT" panose="020B0402020202020204"/>
              </a:rPr>
              <a:t>break</a:t>
            </a:r>
            <a:r>
              <a:rPr lang="en-US" dirty="0">
                <a:solidFill>
                  <a:schemeClr val="bg1"/>
                </a:solidFill>
                <a:latin typeface="AvantGarde Bk BT" panose="020B0402020202020204"/>
              </a:rPr>
              <a:t> statement to </a:t>
            </a:r>
            <a:r>
              <a:rPr lang="en-US" dirty="0">
                <a:solidFill>
                  <a:srgbClr val="FFC000"/>
                </a:solidFill>
                <a:latin typeface="AvantGarde Bk BT" panose="020B0402020202020204"/>
              </a:rPr>
              <a:t>exit</a:t>
            </a:r>
            <a:r>
              <a:rPr lang="en-US" dirty="0">
                <a:solidFill>
                  <a:schemeClr val="bg1"/>
                </a:solidFill>
                <a:latin typeface="AvantGarde Bk BT" panose="020B0402020202020204"/>
              </a:rPr>
              <a:t> the loop before the condition expression evaluates to </a:t>
            </a:r>
            <a:r>
              <a:rPr lang="en-US" i="1" dirty="0">
                <a:solidFill>
                  <a:srgbClr val="FFC000"/>
                </a:solidFill>
                <a:latin typeface="AvantGarde Bk BT" panose="020B0402020202020204"/>
              </a:rPr>
              <a:t>false</a:t>
            </a:r>
            <a:r>
              <a:rPr lang="en-US" dirty="0">
                <a:solidFill>
                  <a:schemeClr val="bg1"/>
                </a:solidFill>
                <a:latin typeface="AvantGarde Bk BT" panose="020B0402020202020204"/>
              </a:rPr>
              <a:t>.</a:t>
            </a:r>
          </a:p>
          <a:p>
            <a:r>
              <a:rPr lang="en-US" i="1" dirty="0">
                <a:solidFill>
                  <a:srgbClr val="FFC000"/>
                </a:solidFill>
                <a:latin typeface="AvantGarde Bk BT" panose="020B0402020202020204"/>
              </a:rPr>
              <a:t>Example</a:t>
            </a:r>
            <a:r>
              <a:rPr lang="en-US" dirty="0">
                <a:solidFill>
                  <a:schemeClr val="bg1"/>
                </a:solidFill>
                <a:latin typeface="AvantGarde Bk BT" panose="020B0402020202020204"/>
              </a:rPr>
              <a:t>: Create a program that will print odd numbers only, between 5 and 13, inclusive.</a:t>
            </a:r>
            <a:endParaRPr lang="en-ZA" dirty="0">
              <a:solidFill>
                <a:schemeClr val="bg1"/>
              </a:solidFill>
              <a:latin typeface="AvantGarde Bk BT" panose="020B0402020202020204"/>
            </a:endParaRPr>
          </a:p>
        </p:txBody>
      </p:sp>
      <p:sp>
        <p:nvSpPr>
          <p:cNvPr id="13" name="Rectangle: Rounded Corners 36">
            <a:extLst>
              <a:ext uri="{FF2B5EF4-FFF2-40B4-BE49-F238E27FC236}">
                <a16:creationId xmlns:a16="http://schemas.microsoft.com/office/drawing/2014/main" id="{59862F91-C275-4E97-860A-E99E4D518221}"/>
              </a:ext>
            </a:extLst>
          </p:cNvPr>
          <p:cNvSpPr/>
          <p:nvPr/>
        </p:nvSpPr>
        <p:spPr>
          <a:xfrm>
            <a:off x="1279460" y="4412369"/>
            <a:ext cx="4485582" cy="1830624"/>
          </a:xfrm>
          <a:prstGeom prst="roundRect">
            <a:avLst>
              <a:gd name="adj" fmla="val 119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latin typeface="Segoe UI Light" panose="020B0502040204020203" pitchFamily="34" charset="0"/>
                <a:cs typeface="Segoe UI Light" panose="020B0502040204020203" pitchFamily="34" charset="0"/>
              </a:rPr>
              <a:t>for (var num = 5; num &lt; 15; num += 2) {</a:t>
            </a:r>
          </a:p>
          <a:p>
            <a:r>
              <a:rPr lang="en-ZA" dirty="0">
                <a:latin typeface="Segoe UI Light" panose="020B0502040204020203" pitchFamily="34" charset="0"/>
                <a:cs typeface="Segoe UI Light" panose="020B0502040204020203" pitchFamily="34" charset="0"/>
              </a:rPr>
              <a:t>  if (num === 15) {</a:t>
            </a:r>
          </a:p>
          <a:p>
            <a:r>
              <a:rPr lang="en-ZA" dirty="0">
                <a:latin typeface="Segoe UI Light" panose="020B0502040204020203" pitchFamily="34" charset="0"/>
                <a:cs typeface="Segoe UI Light" panose="020B0502040204020203" pitchFamily="34" charset="0"/>
              </a:rPr>
              <a:t>      break;</a:t>
            </a:r>
          </a:p>
          <a:p>
            <a:r>
              <a:rPr lang="en-ZA" dirty="0">
                <a:latin typeface="Segoe UI Light" panose="020B0502040204020203" pitchFamily="34" charset="0"/>
                <a:cs typeface="Segoe UI Light" panose="020B0502040204020203" pitchFamily="34" charset="0"/>
              </a:rPr>
              <a:t>  }</a:t>
            </a:r>
          </a:p>
          <a:p>
            <a:r>
              <a:rPr lang="en-ZA" dirty="0">
                <a:latin typeface="Segoe UI Light" panose="020B0502040204020203" pitchFamily="34" charset="0"/>
                <a:cs typeface="Segoe UI Light" panose="020B0502040204020203" pitchFamily="34" charset="0"/>
              </a:rPr>
              <a:t>  console.info(`${num} is an odd number`);</a:t>
            </a:r>
          </a:p>
          <a:p>
            <a:r>
              <a:rPr lang="en-ZA" dirty="0">
                <a:latin typeface="Segoe UI Light" panose="020B0502040204020203" pitchFamily="34" charset="0"/>
                <a:cs typeface="Segoe UI Light" panose="020B0502040204020203" pitchFamily="34" charset="0"/>
              </a:rPr>
              <a:t>}</a:t>
            </a:r>
          </a:p>
        </p:txBody>
      </p:sp>
      <p:sp>
        <p:nvSpPr>
          <p:cNvPr id="2" name="Rectangle: Rounded Corners 36">
            <a:extLst>
              <a:ext uri="{FF2B5EF4-FFF2-40B4-BE49-F238E27FC236}">
                <a16:creationId xmlns:a16="http://schemas.microsoft.com/office/drawing/2014/main" id="{49AA536E-BD3F-78A9-FC17-D43C7D8FA315}"/>
              </a:ext>
            </a:extLst>
          </p:cNvPr>
          <p:cNvSpPr/>
          <p:nvPr/>
        </p:nvSpPr>
        <p:spPr>
          <a:xfrm>
            <a:off x="6437305" y="4412369"/>
            <a:ext cx="4485582" cy="1830624"/>
          </a:xfrm>
          <a:prstGeom prst="roundRect">
            <a:avLst>
              <a:gd name="adj" fmla="val 119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latin typeface="Segoe UI Light" panose="020B0502040204020203" pitchFamily="34" charset="0"/>
                <a:cs typeface="Segoe UI Light" panose="020B0502040204020203" pitchFamily="34" charset="0"/>
              </a:rPr>
              <a:t>for (var num = 5; num &lt; 15; num += 2) {</a:t>
            </a:r>
          </a:p>
          <a:p>
            <a:r>
              <a:rPr lang="en-ZA" dirty="0">
                <a:latin typeface="Segoe UI Light" panose="020B0502040204020203" pitchFamily="34" charset="0"/>
                <a:cs typeface="Segoe UI Light" panose="020B0502040204020203" pitchFamily="34" charset="0"/>
              </a:rPr>
              <a:t>  if (num === 15) {</a:t>
            </a:r>
          </a:p>
          <a:p>
            <a:r>
              <a:rPr lang="en-ZA" dirty="0">
                <a:latin typeface="Segoe UI Light" panose="020B0502040204020203" pitchFamily="34" charset="0"/>
                <a:cs typeface="Segoe UI Light" panose="020B0502040204020203" pitchFamily="34" charset="0"/>
              </a:rPr>
              <a:t>      break;</a:t>
            </a:r>
          </a:p>
          <a:p>
            <a:r>
              <a:rPr lang="en-ZA" dirty="0">
                <a:latin typeface="Segoe UI Light" panose="020B0502040204020203" pitchFamily="34" charset="0"/>
                <a:cs typeface="Segoe UI Light" panose="020B0502040204020203" pitchFamily="34" charset="0"/>
              </a:rPr>
              <a:t>  }</a:t>
            </a:r>
          </a:p>
          <a:p>
            <a:r>
              <a:rPr lang="en-ZA" dirty="0">
                <a:latin typeface="Segoe UI Light" panose="020B0502040204020203" pitchFamily="34" charset="0"/>
                <a:cs typeface="Segoe UI Light" panose="020B0502040204020203" pitchFamily="34" charset="0"/>
              </a:rPr>
              <a:t>  console.info(`${num} is an odd number`);</a:t>
            </a:r>
          </a:p>
          <a:p>
            <a:r>
              <a:rPr lang="en-ZA" dirty="0">
                <a:latin typeface="Segoe UI Light" panose="020B0502040204020203" pitchFamily="34" charset="0"/>
                <a:cs typeface="Segoe UI Light" panose="020B0502040204020203" pitchFamily="34" charset="0"/>
              </a:rPr>
              <a:t>}</a:t>
            </a:r>
          </a:p>
        </p:txBody>
      </p:sp>
      <p:sp>
        <p:nvSpPr>
          <p:cNvPr id="6" name="TextBox 5">
            <a:extLst>
              <a:ext uri="{FF2B5EF4-FFF2-40B4-BE49-F238E27FC236}">
                <a16:creationId xmlns:a16="http://schemas.microsoft.com/office/drawing/2014/main" id="{F714DBCB-3361-AF73-A731-A78898D60104}"/>
              </a:ext>
            </a:extLst>
          </p:cNvPr>
          <p:cNvSpPr txBox="1"/>
          <p:nvPr/>
        </p:nvSpPr>
        <p:spPr>
          <a:xfrm>
            <a:off x="6607497" y="6382584"/>
            <a:ext cx="4530291" cy="369332"/>
          </a:xfrm>
          <a:prstGeom prst="rect">
            <a:avLst/>
          </a:prstGeom>
          <a:noFill/>
        </p:spPr>
        <p:txBody>
          <a:bodyPr wrap="square">
            <a:spAutoFit/>
          </a:bodyPr>
          <a:lstStyle/>
          <a:p>
            <a:r>
              <a:rPr lang="en-US" dirty="0">
                <a:solidFill>
                  <a:schemeClr val="bg1"/>
                </a:solidFill>
                <a:latin typeface="AvantGarde Bk BT" panose="020B0402020202020204"/>
              </a:rPr>
              <a:t>To print prime numbers </a:t>
            </a:r>
            <a:endParaRPr lang="en-ZA" dirty="0"/>
          </a:p>
        </p:txBody>
      </p:sp>
    </p:spTree>
    <p:extLst>
      <p:ext uri="{BB962C8B-B14F-4D97-AF65-F5344CB8AC3E}">
        <p14:creationId xmlns:p14="http://schemas.microsoft.com/office/powerpoint/2010/main" val="241051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5" grpId="0"/>
      <p:bldP spid="13" grpId="0" animBg="1"/>
      <p:bldP spid="2"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1" name="Freeform: Shape 47">
            <a:extLst>
              <a:ext uri="{FF2B5EF4-FFF2-40B4-BE49-F238E27FC236}">
                <a16:creationId xmlns:a16="http://schemas.microsoft.com/office/drawing/2014/main" id="{6FE7728F-892D-3642-B413-064647DD869D}"/>
              </a:ext>
            </a:extLst>
          </p:cNvPr>
          <p:cNvSpPr/>
          <p:nvPr/>
        </p:nvSpPr>
        <p:spPr>
          <a:xfrm>
            <a:off x="11776364" y="12632"/>
            <a:ext cx="41563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7" name="Rectangle 16">
            <a:extLst>
              <a:ext uri="{FF2B5EF4-FFF2-40B4-BE49-F238E27FC236}">
                <a16:creationId xmlns:a16="http://schemas.microsoft.com/office/drawing/2014/main" id="{D7E3FC5E-3E86-D04C-8309-3E5CA00ABB0B}"/>
              </a:ext>
            </a:extLst>
          </p:cNvPr>
          <p:cNvSpPr/>
          <p:nvPr/>
        </p:nvSpPr>
        <p:spPr>
          <a:xfrm>
            <a:off x="5987999" y="1146229"/>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8" name="Picture 27">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6" name="TextBox 15">
            <a:extLst>
              <a:ext uri="{FF2B5EF4-FFF2-40B4-BE49-F238E27FC236}">
                <a16:creationId xmlns:a16="http://schemas.microsoft.com/office/drawing/2014/main" id="{7A0AF381-6E7F-2541-B10E-F49191E8F122}"/>
              </a:ext>
            </a:extLst>
          </p:cNvPr>
          <p:cNvSpPr txBox="1"/>
          <p:nvPr/>
        </p:nvSpPr>
        <p:spPr>
          <a:xfrm>
            <a:off x="3580961" y="323329"/>
            <a:ext cx="5113813" cy="687327"/>
          </a:xfrm>
          <a:prstGeom prst="rect">
            <a:avLst/>
          </a:prstGeom>
          <a:noFill/>
          <a:ln w="19050">
            <a:noFill/>
          </a:ln>
        </p:spPr>
        <p:txBody>
          <a:bodyPr wrap="square" tIns="36000" bIns="0" rtlCol="0" anchor="b" anchorCtr="0">
            <a:normAutofit/>
          </a:bodyPr>
          <a:lstStyle/>
          <a:p>
            <a:pPr algn="ctr"/>
            <a:r>
              <a:rPr lang="en-US" sz="3200" dirty="0">
                <a:solidFill>
                  <a:srgbClr val="FFC000"/>
                </a:solidFill>
              </a:rPr>
              <a:t>Iteration in JavaScript</a:t>
            </a:r>
            <a:endParaRPr lang="en-ZA" sz="3200" dirty="0">
              <a:solidFill>
                <a:srgbClr val="FFC000"/>
              </a:solidFill>
            </a:endParaRPr>
          </a:p>
        </p:txBody>
      </p:sp>
      <p:sp>
        <p:nvSpPr>
          <p:cNvPr id="24" name="Rectangle 23"/>
          <p:cNvSpPr/>
          <p:nvPr/>
        </p:nvSpPr>
        <p:spPr>
          <a:xfrm>
            <a:off x="754178" y="1317802"/>
            <a:ext cx="8529090" cy="369332"/>
          </a:xfrm>
          <a:prstGeom prst="rect">
            <a:avLst/>
          </a:prstGeom>
        </p:spPr>
        <p:txBody>
          <a:bodyPr wrap="square">
            <a:spAutoFit/>
          </a:bodyPr>
          <a:lstStyle/>
          <a:p>
            <a:r>
              <a:rPr lang="en-US" dirty="0">
                <a:solidFill>
                  <a:srgbClr val="FFC000"/>
                </a:solidFill>
                <a:latin typeface="AvantGarde Bk BT" panose="020B0402020202020204"/>
              </a:rPr>
              <a:t>for...in Loop</a:t>
            </a:r>
            <a:endParaRPr lang="en-US" dirty="0">
              <a:solidFill>
                <a:schemeClr val="bg1"/>
              </a:solidFill>
              <a:latin typeface="AvantGarde Bk BT" panose="020B0402020202020204"/>
            </a:endParaRPr>
          </a:p>
        </p:txBody>
      </p:sp>
      <p:sp>
        <p:nvSpPr>
          <p:cNvPr id="3" name="Rectangle 2"/>
          <p:cNvSpPr/>
          <p:nvPr/>
        </p:nvSpPr>
        <p:spPr>
          <a:xfrm>
            <a:off x="2587047" y="3837889"/>
            <a:ext cx="1582484" cy="369332"/>
          </a:xfrm>
          <a:prstGeom prst="rect">
            <a:avLst/>
          </a:prstGeom>
        </p:spPr>
        <p:txBody>
          <a:bodyPr wrap="none">
            <a:spAutoFit/>
          </a:bodyPr>
          <a:lstStyle/>
          <a:p>
            <a:r>
              <a:rPr lang="en-US" dirty="0">
                <a:solidFill>
                  <a:schemeClr val="bg1"/>
                </a:solidFill>
                <a:latin typeface="AvantGarde Bk BT" panose="020B0402020202020204"/>
              </a:rPr>
              <a:t>Basic Syntax:</a:t>
            </a:r>
            <a:endParaRPr lang="en-ZA" dirty="0">
              <a:solidFill>
                <a:schemeClr val="bg1"/>
              </a:solidFill>
            </a:endParaRPr>
          </a:p>
        </p:txBody>
      </p:sp>
      <p:sp>
        <p:nvSpPr>
          <p:cNvPr id="4" name="Rectangle 3"/>
          <p:cNvSpPr/>
          <p:nvPr/>
        </p:nvSpPr>
        <p:spPr>
          <a:xfrm>
            <a:off x="1276298" y="1734773"/>
            <a:ext cx="9117382" cy="1477328"/>
          </a:xfrm>
          <a:prstGeom prst="rect">
            <a:avLst/>
          </a:prstGeom>
        </p:spPr>
        <p:txBody>
          <a:bodyPr wrap="square">
            <a:spAutoFit/>
          </a:bodyPr>
          <a:lstStyle/>
          <a:p>
            <a:pPr fontAlgn="base"/>
            <a:r>
              <a:rPr lang="en-US" dirty="0">
                <a:solidFill>
                  <a:schemeClr val="bg1"/>
                </a:solidFill>
                <a:latin typeface="AvantGarde Bk BT" panose="020B0402020202020204"/>
              </a:rPr>
              <a:t>The </a:t>
            </a:r>
            <a:r>
              <a:rPr lang="en-US" i="1" dirty="0">
                <a:solidFill>
                  <a:srgbClr val="FFC000"/>
                </a:solidFill>
                <a:latin typeface="AvantGarde Bk BT" panose="020B0402020202020204"/>
              </a:rPr>
              <a:t>for...in </a:t>
            </a:r>
            <a:r>
              <a:rPr lang="en-US" dirty="0">
                <a:solidFill>
                  <a:schemeClr val="bg1"/>
                </a:solidFill>
                <a:latin typeface="AvantGarde Bk BT" panose="020B0402020202020204"/>
              </a:rPr>
              <a:t>statement loops through the properties of an object.</a:t>
            </a:r>
          </a:p>
          <a:p>
            <a:pPr fontAlgn="base"/>
            <a:endParaRPr lang="en-US" i="1" dirty="0">
              <a:solidFill>
                <a:schemeClr val="bg1"/>
              </a:solidFill>
              <a:latin typeface="AvantGarde Bk BT" panose="020B0402020202020204"/>
            </a:endParaRPr>
          </a:p>
          <a:p>
            <a:pPr fontAlgn="base"/>
            <a:r>
              <a:rPr lang="en-US" dirty="0">
                <a:solidFill>
                  <a:schemeClr val="bg1"/>
                </a:solidFill>
                <a:latin typeface="AvantGarde Bk BT" panose="020B0402020202020204"/>
              </a:rPr>
              <a:t>It</a:t>
            </a:r>
            <a:r>
              <a:rPr lang="en-US" i="1" dirty="0">
                <a:solidFill>
                  <a:schemeClr val="bg1"/>
                </a:solidFill>
                <a:latin typeface="AvantGarde Bk BT" panose="020B0402020202020204"/>
              </a:rPr>
              <a:t> </a:t>
            </a:r>
            <a:r>
              <a:rPr lang="en-US" i="1" dirty="0">
                <a:solidFill>
                  <a:srgbClr val="FFC000"/>
                </a:solidFill>
                <a:latin typeface="AvantGarde Bk BT" panose="020B0402020202020204"/>
              </a:rPr>
              <a:t>iterates</a:t>
            </a:r>
            <a:r>
              <a:rPr lang="en-US" dirty="0">
                <a:solidFill>
                  <a:schemeClr val="bg1"/>
                </a:solidFill>
                <a:latin typeface="AvantGarde Bk BT" panose="020B0402020202020204"/>
              </a:rPr>
              <a:t> over the </a:t>
            </a:r>
            <a:r>
              <a:rPr lang="en-US" i="1" dirty="0">
                <a:solidFill>
                  <a:srgbClr val="FFC000"/>
                </a:solidFill>
                <a:latin typeface="AvantGarde Bk BT" panose="020B0402020202020204"/>
              </a:rPr>
              <a:t>enumerable</a:t>
            </a:r>
            <a:r>
              <a:rPr lang="en-US" dirty="0">
                <a:solidFill>
                  <a:schemeClr val="bg1"/>
                </a:solidFill>
                <a:latin typeface="AvantGarde Bk BT" panose="020B0402020202020204"/>
              </a:rPr>
              <a:t> properties of an object, in arbitrary order. </a:t>
            </a:r>
          </a:p>
          <a:p>
            <a:pPr fontAlgn="base"/>
            <a:endParaRPr lang="en-US" dirty="0">
              <a:solidFill>
                <a:schemeClr val="bg1"/>
              </a:solidFill>
              <a:latin typeface="AvantGarde Bk BT" panose="020B0402020202020204"/>
            </a:endParaRPr>
          </a:p>
          <a:p>
            <a:pPr fontAlgn="base"/>
            <a:r>
              <a:rPr lang="en-US" dirty="0">
                <a:solidFill>
                  <a:schemeClr val="bg1"/>
                </a:solidFill>
                <a:latin typeface="AvantGarde Bk BT" panose="020B0402020202020204"/>
              </a:rPr>
              <a:t>For each </a:t>
            </a:r>
            <a:r>
              <a:rPr lang="en-US" i="1" dirty="0">
                <a:solidFill>
                  <a:srgbClr val="FFC000"/>
                </a:solidFill>
                <a:latin typeface="AvantGarde Bk BT" panose="020B0402020202020204"/>
              </a:rPr>
              <a:t>distinct</a:t>
            </a:r>
            <a:r>
              <a:rPr lang="en-US" dirty="0">
                <a:solidFill>
                  <a:schemeClr val="bg1"/>
                </a:solidFill>
                <a:latin typeface="AvantGarde Bk BT" panose="020B0402020202020204"/>
              </a:rPr>
              <a:t> </a:t>
            </a:r>
            <a:r>
              <a:rPr lang="en-US" i="1" dirty="0">
                <a:solidFill>
                  <a:srgbClr val="FFC000"/>
                </a:solidFill>
                <a:latin typeface="AvantGarde Bk BT" panose="020B0402020202020204"/>
              </a:rPr>
              <a:t>property</a:t>
            </a:r>
            <a:r>
              <a:rPr lang="en-US" dirty="0">
                <a:solidFill>
                  <a:schemeClr val="bg1"/>
                </a:solidFill>
                <a:latin typeface="AvantGarde Bk BT" panose="020B0402020202020204"/>
              </a:rPr>
              <a:t>, statements can be executed.</a:t>
            </a:r>
            <a:endParaRPr lang="en-US" b="0" dirty="0">
              <a:solidFill>
                <a:schemeClr val="bg1"/>
              </a:solidFill>
              <a:effectLst/>
              <a:latin typeface="AvantGarde Bk BT" panose="020B0402020202020204"/>
            </a:endParaRPr>
          </a:p>
        </p:txBody>
      </p:sp>
      <p:pic>
        <p:nvPicPr>
          <p:cNvPr id="5" name="Picture 4"/>
          <p:cNvPicPr>
            <a:picLocks noChangeAspect="1"/>
          </p:cNvPicPr>
          <p:nvPr/>
        </p:nvPicPr>
        <p:blipFill>
          <a:blip r:embed="rId4"/>
          <a:stretch>
            <a:fillRect/>
          </a:stretch>
        </p:blipFill>
        <p:spPr>
          <a:xfrm>
            <a:off x="4389695" y="3756692"/>
            <a:ext cx="3196607" cy="1130292"/>
          </a:xfrm>
          <a:prstGeom prst="rect">
            <a:avLst/>
          </a:prstGeom>
        </p:spPr>
      </p:pic>
      <p:sp>
        <p:nvSpPr>
          <p:cNvPr id="6" name="Rectangle 5"/>
          <p:cNvSpPr/>
          <p:nvPr/>
        </p:nvSpPr>
        <p:spPr>
          <a:xfrm>
            <a:off x="1218760" y="5157648"/>
            <a:ext cx="9635542" cy="1200329"/>
          </a:xfrm>
          <a:prstGeom prst="rect">
            <a:avLst/>
          </a:prstGeom>
        </p:spPr>
        <p:txBody>
          <a:bodyPr wrap="square">
            <a:spAutoFit/>
          </a:bodyPr>
          <a:lstStyle/>
          <a:p>
            <a:r>
              <a:rPr lang="en-US" dirty="0">
                <a:solidFill>
                  <a:schemeClr val="bg1"/>
                </a:solidFill>
                <a:latin typeface="AvantGarde Bk BT" panose="020B0402020202020204"/>
              </a:rPr>
              <a:t>An </a:t>
            </a:r>
            <a:r>
              <a:rPr lang="en-US" dirty="0">
                <a:solidFill>
                  <a:srgbClr val="FFC000"/>
                </a:solidFill>
                <a:latin typeface="AvantGarde Bk BT" panose="020B0402020202020204"/>
              </a:rPr>
              <a:t>enumerable</a:t>
            </a:r>
            <a:r>
              <a:rPr lang="en-US" dirty="0">
                <a:solidFill>
                  <a:schemeClr val="bg1"/>
                </a:solidFill>
                <a:latin typeface="AvantGarde Bk BT" panose="020B0402020202020204"/>
              </a:rPr>
              <a:t> property is one that can be included in and visited during </a:t>
            </a:r>
            <a:r>
              <a:rPr lang="en-US" dirty="0">
                <a:solidFill>
                  <a:srgbClr val="FFC000"/>
                </a:solidFill>
                <a:latin typeface="AvantGarde Bk BT" panose="020B0402020202020204"/>
              </a:rPr>
              <a:t>for..in loops </a:t>
            </a:r>
            <a:r>
              <a:rPr lang="en-US" dirty="0">
                <a:solidFill>
                  <a:schemeClr val="bg1"/>
                </a:solidFill>
                <a:latin typeface="AvantGarde Bk BT" panose="020B0402020202020204"/>
              </a:rPr>
              <a:t>(or a similar iteration of properties, like </a:t>
            </a:r>
            <a:r>
              <a:rPr lang="en-US" i="1" dirty="0">
                <a:solidFill>
                  <a:srgbClr val="FFC000"/>
                </a:solidFill>
                <a:latin typeface="AvantGarde Bk BT" panose="020B0402020202020204"/>
              </a:rPr>
              <a:t>Object.keys()</a:t>
            </a:r>
            <a:r>
              <a:rPr lang="en-US" dirty="0">
                <a:solidFill>
                  <a:schemeClr val="bg1"/>
                </a:solidFill>
                <a:latin typeface="AvantGarde Bk BT" panose="020B0402020202020204"/>
              </a:rPr>
              <a:t>). </a:t>
            </a:r>
          </a:p>
          <a:p>
            <a:endParaRPr lang="en-US" dirty="0">
              <a:solidFill>
                <a:schemeClr val="bg1"/>
              </a:solidFill>
              <a:latin typeface="AvantGarde Bk BT" panose="020B0402020202020204"/>
            </a:endParaRPr>
          </a:p>
          <a:p>
            <a:r>
              <a:rPr lang="en-US" dirty="0">
                <a:solidFill>
                  <a:schemeClr val="bg1"/>
                </a:solidFill>
                <a:latin typeface="AvantGarde Bk BT" panose="020B0402020202020204"/>
              </a:rPr>
              <a:t>If a property isn't identified as </a:t>
            </a:r>
            <a:r>
              <a:rPr lang="en-US" dirty="0">
                <a:solidFill>
                  <a:srgbClr val="FFC000"/>
                </a:solidFill>
                <a:latin typeface="AvantGarde Bk BT" panose="020B0402020202020204"/>
              </a:rPr>
              <a:t>enumerable</a:t>
            </a:r>
            <a:r>
              <a:rPr lang="en-US" dirty="0">
                <a:solidFill>
                  <a:schemeClr val="bg1"/>
                </a:solidFill>
                <a:latin typeface="AvantGarde Bk BT" panose="020B0402020202020204"/>
              </a:rPr>
              <a:t>, the loop will ignore that it's within the object.</a:t>
            </a:r>
            <a:endParaRPr lang="en-ZA" dirty="0">
              <a:solidFill>
                <a:schemeClr val="bg1"/>
              </a:solidFill>
              <a:latin typeface="AvantGarde Bk BT" panose="020B0402020202020204"/>
            </a:endParaRPr>
          </a:p>
        </p:txBody>
      </p:sp>
    </p:spTree>
    <p:extLst>
      <p:ext uri="{BB962C8B-B14F-4D97-AF65-F5344CB8AC3E}">
        <p14:creationId xmlns:p14="http://schemas.microsoft.com/office/powerpoint/2010/main" val="150922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1" name="Freeform: Shape 47">
            <a:extLst>
              <a:ext uri="{FF2B5EF4-FFF2-40B4-BE49-F238E27FC236}">
                <a16:creationId xmlns:a16="http://schemas.microsoft.com/office/drawing/2014/main" id="{6FE7728F-892D-3642-B413-064647DD869D}"/>
              </a:ext>
            </a:extLst>
          </p:cNvPr>
          <p:cNvSpPr/>
          <p:nvPr/>
        </p:nvSpPr>
        <p:spPr>
          <a:xfrm>
            <a:off x="11776364" y="12632"/>
            <a:ext cx="41563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7" name="Rectangle 16">
            <a:extLst>
              <a:ext uri="{FF2B5EF4-FFF2-40B4-BE49-F238E27FC236}">
                <a16:creationId xmlns:a16="http://schemas.microsoft.com/office/drawing/2014/main" id="{D7E3FC5E-3E86-D04C-8309-3E5CA00ABB0B}"/>
              </a:ext>
            </a:extLst>
          </p:cNvPr>
          <p:cNvSpPr/>
          <p:nvPr/>
        </p:nvSpPr>
        <p:spPr>
          <a:xfrm>
            <a:off x="5987999" y="1146229"/>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8" name="Picture 27">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6" name="TextBox 15">
            <a:extLst>
              <a:ext uri="{FF2B5EF4-FFF2-40B4-BE49-F238E27FC236}">
                <a16:creationId xmlns:a16="http://schemas.microsoft.com/office/drawing/2014/main" id="{7A0AF381-6E7F-2541-B10E-F49191E8F122}"/>
              </a:ext>
            </a:extLst>
          </p:cNvPr>
          <p:cNvSpPr txBox="1"/>
          <p:nvPr/>
        </p:nvSpPr>
        <p:spPr>
          <a:xfrm>
            <a:off x="3580961" y="323329"/>
            <a:ext cx="5113813" cy="687327"/>
          </a:xfrm>
          <a:prstGeom prst="rect">
            <a:avLst/>
          </a:prstGeom>
          <a:noFill/>
          <a:ln w="19050">
            <a:noFill/>
          </a:ln>
        </p:spPr>
        <p:txBody>
          <a:bodyPr wrap="square" tIns="36000" bIns="0" rtlCol="0" anchor="b" anchorCtr="0">
            <a:normAutofit/>
          </a:bodyPr>
          <a:lstStyle/>
          <a:p>
            <a:pPr algn="ctr"/>
            <a:r>
              <a:rPr lang="en-US" sz="3200" dirty="0">
                <a:solidFill>
                  <a:srgbClr val="FFC000"/>
                </a:solidFill>
              </a:rPr>
              <a:t>Iteration in JavaScript</a:t>
            </a:r>
            <a:endParaRPr lang="en-ZA" sz="3200" dirty="0">
              <a:solidFill>
                <a:srgbClr val="FFC000"/>
              </a:solidFill>
            </a:endParaRPr>
          </a:p>
        </p:txBody>
      </p:sp>
      <p:sp>
        <p:nvSpPr>
          <p:cNvPr id="24" name="Rectangle 23"/>
          <p:cNvSpPr/>
          <p:nvPr/>
        </p:nvSpPr>
        <p:spPr>
          <a:xfrm>
            <a:off x="754178" y="1317802"/>
            <a:ext cx="8529090" cy="369332"/>
          </a:xfrm>
          <a:prstGeom prst="rect">
            <a:avLst/>
          </a:prstGeom>
        </p:spPr>
        <p:txBody>
          <a:bodyPr wrap="square">
            <a:spAutoFit/>
          </a:bodyPr>
          <a:lstStyle/>
          <a:p>
            <a:pPr fontAlgn="base"/>
            <a:r>
              <a:rPr lang="en-ZA" b="1" dirty="0">
                <a:solidFill>
                  <a:srgbClr val="FFC000"/>
                </a:solidFill>
                <a:latin typeface="AvantGarde Bk BT" panose="020B0402020202020204"/>
              </a:rPr>
              <a:t>Examples</a:t>
            </a:r>
          </a:p>
        </p:txBody>
      </p:sp>
      <p:sp>
        <p:nvSpPr>
          <p:cNvPr id="3" name="Rectangle 2"/>
          <p:cNvSpPr/>
          <p:nvPr/>
        </p:nvSpPr>
        <p:spPr>
          <a:xfrm>
            <a:off x="1246887" y="1878789"/>
            <a:ext cx="9579289" cy="923330"/>
          </a:xfrm>
          <a:prstGeom prst="rect">
            <a:avLst/>
          </a:prstGeom>
        </p:spPr>
        <p:txBody>
          <a:bodyPr wrap="none">
            <a:spAutoFit/>
          </a:bodyPr>
          <a:lstStyle/>
          <a:p>
            <a:r>
              <a:rPr lang="en-US" dirty="0">
                <a:solidFill>
                  <a:schemeClr val="bg1"/>
                </a:solidFill>
                <a:latin typeface="AvantGarde Bk BT" panose="020B0402020202020204"/>
              </a:rPr>
              <a:t>Create a JavaScript program that iterates through the following object:</a:t>
            </a:r>
          </a:p>
          <a:p>
            <a:endParaRPr lang="en-US" dirty="0">
              <a:solidFill>
                <a:schemeClr val="bg1"/>
              </a:solidFill>
              <a:latin typeface="AvantGarde Bk BT" panose="020B0402020202020204"/>
            </a:endParaRPr>
          </a:p>
          <a:p>
            <a:r>
              <a:rPr lang="en-US" dirty="0">
                <a:solidFill>
                  <a:schemeClr val="bg1"/>
                </a:solidFill>
                <a:latin typeface="AvantGarde Bk BT" panose="020B0402020202020204"/>
              </a:rPr>
              <a:t> </a:t>
            </a:r>
            <a:r>
              <a:rPr lang="en-ZA" i="1" dirty="0">
                <a:solidFill>
                  <a:srgbClr val="FFC000"/>
                </a:solidFill>
                <a:latin typeface="Segoe UI Light" panose="020B0502040204020203" pitchFamily="34" charset="0"/>
                <a:cs typeface="Segoe UI Light" panose="020B0502040204020203" pitchFamily="34" charset="0"/>
              </a:rPr>
              <a:t>cities = { "a": "Athens", "b": "Belgrade", "c": "Cairo" }, </a:t>
            </a:r>
            <a:r>
              <a:rPr lang="en-US" dirty="0">
                <a:solidFill>
                  <a:schemeClr val="bg1"/>
                </a:solidFill>
                <a:latin typeface="AvantGarde Bk BT" panose="020B0402020202020204"/>
              </a:rPr>
              <a:t>and log in the key value pairs one by one.</a:t>
            </a:r>
            <a:endParaRPr lang="en-ZA" dirty="0">
              <a:solidFill>
                <a:schemeClr val="bg1"/>
              </a:solidFill>
              <a:latin typeface="AvantGarde Bk BT" panose="020B0402020202020204"/>
            </a:endParaRPr>
          </a:p>
        </p:txBody>
      </p:sp>
      <p:sp>
        <p:nvSpPr>
          <p:cNvPr id="12" name="Rectangle: Rounded Corners 36">
            <a:extLst>
              <a:ext uri="{FF2B5EF4-FFF2-40B4-BE49-F238E27FC236}">
                <a16:creationId xmlns:a16="http://schemas.microsoft.com/office/drawing/2014/main" id="{59862F91-C275-4E97-860A-E99E4D518221}"/>
              </a:ext>
            </a:extLst>
          </p:cNvPr>
          <p:cNvSpPr/>
          <p:nvPr/>
        </p:nvSpPr>
        <p:spPr>
          <a:xfrm>
            <a:off x="3167929" y="3429001"/>
            <a:ext cx="5800803" cy="2239960"/>
          </a:xfrm>
          <a:prstGeom prst="roundRect">
            <a:avLst>
              <a:gd name="adj" fmla="val 119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solidFill>
                  <a:schemeClr val="tx1"/>
                </a:solidFill>
                <a:latin typeface="Segoe UI Light" panose="020B0502040204020203" pitchFamily="34" charset="0"/>
                <a:cs typeface="Segoe UI Light" panose="020B0502040204020203" pitchFamily="34" charset="0"/>
              </a:rPr>
              <a:t>//object</a:t>
            </a:r>
          </a:p>
          <a:p>
            <a:r>
              <a:rPr lang="en-ZA" dirty="0">
                <a:latin typeface="Segoe UI Light" panose="020B0502040204020203" pitchFamily="34" charset="0"/>
                <a:cs typeface="Segoe UI Light" panose="020B0502040204020203" pitchFamily="34" charset="0"/>
              </a:rPr>
              <a:t>let cities = { "a": "Athens", "b": "Belgrade", "c": "Cairo" }</a:t>
            </a:r>
          </a:p>
          <a:p>
            <a:r>
              <a:rPr lang="en-ZA" dirty="0">
                <a:latin typeface="Segoe UI Light" panose="020B0502040204020203" pitchFamily="34" charset="0"/>
                <a:cs typeface="Segoe UI Light" panose="020B0502040204020203" pitchFamily="34" charset="0"/>
              </a:rPr>
              <a:t/>
            </a:r>
            <a:br>
              <a:rPr lang="en-ZA" dirty="0">
                <a:latin typeface="Segoe UI Light" panose="020B0502040204020203" pitchFamily="34" charset="0"/>
                <a:cs typeface="Segoe UI Light" panose="020B0502040204020203" pitchFamily="34" charset="0"/>
              </a:rPr>
            </a:br>
            <a:r>
              <a:rPr lang="en-ZA" dirty="0">
                <a:latin typeface="Segoe UI Light" panose="020B0502040204020203" pitchFamily="34" charset="0"/>
                <a:cs typeface="Segoe UI Light" panose="020B0502040204020203" pitchFamily="34" charset="0"/>
              </a:rPr>
              <a:t>// Iterate over the properties.</a:t>
            </a:r>
          </a:p>
          <a:p>
            <a:r>
              <a:rPr lang="en-ZA" dirty="0">
                <a:latin typeface="Segoe UI Light" panose="020B0502040204020203" pitchFamily="34" charset="0"/>
                <a:cs typeface="Segoe UI Light" panose="020B0502040204020203" pitchFamily="34" charset="0"/>
              </a:rPr>
              <a:t>for (let value in cities) {</a:t>
            </a:r>
          </a:p>
          <a:p>
            <a:r>
              <a:rPr lang="en-ZA" dirty="0">
                <a:latin typeface="Segoe UI Light" panose="020B0502040204020203" pitchFamily="34" charset="0"/>
                <a:cs typeface="Segoe UI Light" panose="020B0502040204020203" pitchFamily="34" charset="0"/>
              </a:rPr>
              <a:t>    console.log(`${value} : ${cities[value]}` );</a:t>
            </a:r>
          </a:p>
          <a:p>
            <a:r>
              <a:rPr lang="en-ZA"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59603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1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1" name="Freeform: Shape 47">
            <a:extLst>
              <a:ext uri="{FF2B5EF4-FFF2-40B4-BE49-F238E27FC236}">
                <a16:creationId xmlns:a16="http://schemas.microsoft.com/office/drawing/2014/main" id="{6FE7728F-892D-3642-B413-064647DD869D}"/>
              </a:ext>
            </a:extLst>
          </p:cNvPr>
          <p:cNvSpPr/>
          <p:nvPr/>
        </p:nvSpPr>
        <p:spPr>
          <a:xfrm>
            <a:off x="11776364" y="12632"/>
            <a:ext cx="41563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7" name="Rectangle 16">
            <a:extLst>
              <a:ext uri="{FF2B5EF4-FFF2-40B4-BE49-F238E27FC236}">
                <a16:creationId xmlns:a16="http://schemas.microsoft.com/office/drawing/2014/main" id="{D7E3FC5E-3E86-D04C-8309-3E5CA00ABB0B}"/>
              </a:ext>
            </a:extLst>
          </p:cNvPr>
          <p:cNvSpPr/>
          <p:nvPr/>
        </p:nvSpPr>
        <p:spPr>
          <a:xfrm>
            <a:off x="5987999" y="1146229"/>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8" name="Picture 27">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6" name="TextBox 15">
            <a:extLst>
              <a:ext uri="{FF2B5EF4-FFF2-40B4-BE49-F238E27FC236}">
                <a16:creationId xmlns:a16="http://schemas.microsoft.com/office/drawing/2014/main" id="{7A0AF381-6E7F-2541-B10E-F49191E8F122}"/>
              </a:ext>
            </a:extLst>
          </p:cNvPr>
          <p:cNvSpPr txBox="1"/>
          <p:nvPr/>
        </p:nvSpPr>
        <p:spPr>
          <a:xfrm>
            <a:off x="3580961" y="323329"/>
            <a:ext cx="5113813" cy="687327"/>
          </a:xfrm>
          <a:prstGeom prst="rect">
            <a:avLst/>
          </a:prstGeom>
          <a:noFill/>
          <a:ln w="19050">
            <a:noFill/>
          </a:ln>
        </p:spPr>
        <p:txBody>
          <a:bodyPr wrap="square" tIns="36000" bIns="0" rtlCol="0" anchor="b" anchorCtr="0">
            <a:normAutofit/>
          </a:bodyPr>
          <a:lstStyle/>
          <a:p>
            <a:pPr algn="ctr"/>
            <a:r>
              <a:rPr lang="en-US" sz="3200" dirty="0">
                <a:solidFill>
                  <a:srgbClr val="FFC000"/>
                </a:solidFill>
              </a:rPr>
              <a:t>Iteration in JavaScript</a:t>
            </a:r>
            <a:endParaRPr lang="en-ZA" sz="3200" dirty="0">
              <a:solidFill>
                <a:srgbClr val="FFC000"/>
              </a:solidFill>
            </a:endParaRPr>
          </a:p>
        </p:txBody>
      </p:sp>
      <p:sp>
        <p:nvSpPr>
          <p:cNvPr id="24" name="Rectangle 23"/>
          <p:cNvSpPr/>
          <p:nvPr/>
        </p:nvSpPr>
        <p:spPr>
          <a:xfrm>
            <a:off x="754178" y="1317802"/>
            <a:ext cx="8529090" cy="369332"/>
          </a:xfrm>
          <a:prstGeom prst="rect">
            <a:avLst/>
          </a:prstGeom>
        </p:spPr>
        <p:txBody>
          <a:bodyPr wrap="square">
            <a:spAutoFit/>
          </a:bodyPr>
          <a:lstStyle/>
          <a:p>
            <a:r>
              <a:rPr lang="en-US" dirty="0">
                <a:solidFill>
                  <a:srgbClr val="FFC000"/>
                </a:solidFill>
                <a:latin typeface="AvantGarde Bk BT" panose="020B0402020202020204"/>
              </a:rPr>
              <a:t>for...of Loop</a:t>
            </a:r>
            <a:endParaRPr lang="en-US" dirty="0">
              <a:solidFill>
                <a:schemeClr val="bg1"/>
              </a:solidFill>
              <a:latin typeface="AvantGarde Bk BT" panose="020B0402020202020204"/>
            </a:endParaRPr>
          </a:p>
        </p:txBody>
      </p:sp>
      <p:sp>
        <p:nvSpPr>
          <p:cNvPr id="3" name="Rectangle 2"/>
          <p:cNvSpPr/>
          <p:nvPr/>
        </p:nvSpPr>
        <p:spPr>
          <a:xfrm>
            <a:off x="2122135" y="4406272"/>
            <a:ext cx="1582484" cy="369332"/>
          </a:xfrm>
          <a:prstGeom prst="rect">
            <a:avLst/>
          </a:prstGeom>
        </p:spPr>
        <p:txBody>
          <a:bodyPr wrap="none">
            <a:spAutoFit/>
          </a:bodyPr>
          <a:lstStyle/>
          <a:p>
            <a:r>
              <a:rPr lang="en-US" dirty="0">
                <a:solidFill>
                  <a:schemeClr val="bg1"/>
                </a:solidFill>
                <a:latin typeface="AvantGarde Bk BT" panose="020B0402020202020204"/>
              </a:rPr>
              <a:t>Basic Syntax:</a:t>
            </a:r>
            <a:endParaRPr lang="en-ZA" dirty="0">
              <a:solidFill>
                <a:schemeClr val="bg1"/>
              </a:solidFill>
            </a:endParaRPr>
          </a:p>
        </p:txBody>
      </p:sp>
      <p:sp>
        <p:nvSpPr>
          <p:cNvPr id="4" name="Rectangle 3"/>
          <p:cNvSpPr/>
          <p:nvPr/>
        </p:nvSpPr>
        <p:spPr>
          <a:xfrm>
            <a:off x="1272746" y="1896212"/>
            <a:ext cx="10042587" cy="1477328"/>
          </a:xfrm>
          <a:prstGeom prst="rect">
            <a:avLst/>
          </a:prstGeom>
        </p:spPr>
        <p:txBody>
          <a:bodyPr wrap="square">
            <a:spAutoFit/>
          </a:bodyPr>
          <a:lstStyle/>
          <a:p>
            <a:pPr fontAlgn="base"/>
            <a:r>
              <a:rPr lang="en-US" dirty="0">
                <a:solidFill>
                  <a:schemeClr val="bg1"/>
                </a:solidFill>
                <a:latin typeface="AvantGarde Bk BT" panose="020B0402020202020204"/>
              </a:rPr>
              <a:t>The </a:t>
            </a:r>
            <a:r>
              <a:rPr lang="en-US" dirty="0">
                <a:solidFill>
                  <a:srgbClr val="FFC000"/>
                </a:solidFill>
                <a:latin typeface="AvantGarde Bk BT" panose="020B0402020202020204"/>
              </a:rPr>
              <a:t>for...of </a:t>
            </a:r>
            <a:r>
              <a:rPr lang="en-US" dirty="0">
                <a:solidFill>
                  <a:schemeClr val="bg1"/>
                </a:solidFill>
                <a:latin typeface="AvantGarde Bk BT" panose="020B0402020202020204"/>
              </a:rPr>
              <a:t>statement creates a loop iterating over </a:t>
            </a:r>
            <a:r>
              <a:rPr lang="en-US" i="1" dirty="0">
                <a:solidFill>
                  <a:srgbClr val="FFC000"/>
                </a:solidFill>
                <a:latin typeface="AvantGarde Bk BT" panose="020B0402020202020204"/>
              </a:rPr>
              <a:t>iterable</a:t>
            </a:r>
            <a:r>
              <a:rPr lang="en-US" dirty="0">
                <a:solidFill>
                  <a:schemeClr val="bg1"/>
                </a:solidFill>
                <a:latin typeface="AvantGarde Bk BT" panose="020B0402020202020204"/>
              </a:rPr>
              <a:t> objects (including </a:t>
            </a:r>
            <a:r>
              <a:rPr lang="en-US" i="1" dirty="0">
                <a:solidFill>
                  <a:srgbClr val="FFC000"/>
                </a:solidFill>
                <a:latin typeface="AvantGarde Bk BT" panose="020B0402020202020204"/>
              </a:rPr>
              <a:t>Array</a:t>
            </a:r>
            <a:r>
              <a:rPr lang="en-US" dirty="0">
                <a:solidFill>
                  <a:schemeClr val="bg1"/>
                </a:solidFill>
                <a:latin typeface="AvantGarde Bk BT" panose="020B0402020202020204"/>
              </a:rPr>
              <a:t>, </a:t>
            </a:r>
            <a:r>
              <a:rPr lang="en-US" i="1" dirty="0">
                <a:solidFill>
                  <a:srgbClr val="FFC000"/>
                </a:solidFill>
                <a:latin typeface="AvantGarde Bk BT" panose="020B0402020202020204"/>
              </a:rPr>
              <a:t>Map</a:t>
            </a:r>
            <a:r>
              <a:rPr lang="en-US" dirty="0">
                <a:solidFill>
                  <a:schemeClr val="bg1"/>
                </a:solidFill>
                <a:latin typeface="AvantGarde Bk BT" panose="020B0402020202020204"/>
              </a:rPr>
              <a:t>, </a:t>
            </a:r>
            <a:r>
              <a:rPr lang="en-US" i="1" dirty="0">
                <a:solidFill>
                  <a:srgbClr val="FFC000"/>
                </a:solidFill>
                <a:latin typeface="AvantGarde Bk BT" panose="020B0402020202020204"/>
              </a:rPr>
              <a:t>Set</a:t>
            </a:r>
            <a:r>
              <a:rPr lang="en-US" dirty="0">
                <a:solidFill>
                  <a:schemeClr val="bg1"/>
                </a:solidFill>
                <a:latin typeface="AvantGarde Bk BT" panose="020B0402020202020204"/>
              </a:rPr>
              <a:t>, </a:t>
            </a:r>
            <a:r>
              <a:rPr lang="en-ZA" i="1" dirty="0">
                <a:solidFill>
                  <a:srgbClr val="FFC000"/>
                </a:solidFill>
                <a:latin typeface="AvantGarde Bk BT" panose="020B0402020202020204"/>
              </a:rPr>
              <a:t>strings</a:t>
            </a:r>
            <a:r>
              <a:rPr lang="en-US" dirty="0">
                <a:solidFill>
                  <a:schemeClr val="bg1"/>
                </a:solidFill>
                <a:latin typeface="AvantGarde Bk BT" panose="020B0402020202020204"/>
              </a:rPr>
              <a:t> etc.), invoking a custom iteration hook with statements to be executed for the value of each distinct property.</a:t>
            </a:r>
          </a:p>
          <a:p>
            <a:pPr fontAlgn="base"/>
            <a:endParaRPr lang="en-US" b="0" dirty="0">
              <a:solidFill>
                <a:schemeClr val="bg1"/>
              </a:solidFill>
              <a:effectLst/>
              <a:latin typeface="AvantGarde Bk BT" panose="020B0402020202020204"/>
            </a:endParaRPr>
          </a:p>
          <a:p>
            <a:pPr fontAlgn="base"/>
            <a:r>
              <a:rPr lang="en-US" dirty="0">
                <a:solidFill>
                  <a:schemeClr val="bg1"/>
                </a:solidFill>
                <a:latin typeface="AvantGarde Bk BT" panose="020B0402020202020204"/>
              </a:rPr>
              <a:t>The code inside the loop is executed for each element of the iterable object</a:t>
            </a:r>
            <a:endParaRPr lang="en-US" b="0" dirty="0">
              <a:solidFill>
                <a:schemeClr val="bg1"/>
              </a:solidFill>
              <a:effectLst/>
              <a:latin typeface="AvantGarde Bk BT" panose="020B0402020202020204"/>
            </a:endParaRPr>
          </a:p>
        </p:txBody>
      </p:sp>
      <p:pic>
        <p:nvPicPr>
          <p:cNvPr id="2" name="Picture 1"/>
          <p:cNvPicPr>
            <a:picLocks noChangeAspect="1"/>
          </p:cNvPicPr>
          <p:nvPr/>
        </p:nvPicPr>
        <p:blipFill>
          <a:blip r:embed="rId4"/>
          <a:stretch>
            <a:fillRect/>
          </a:stretch>
        </p:blipFill>
        <p:spPr>
          <a:xfrm>
            <a:off x="4099601" y="4184986"/>
            <a:ext cx="3380152" cy="1181236"/>
          </a:xfrm>
          <a:prstGeom prst="rect">
            <a:avLst/>
          </a:prstGeom>
        </p:spPr>
      </p:pic>
    </p:spTree>
    <p:extLst>
      <p:ext uri="{BB962C8B-B14F-4D97-AF65-F5344CB8AC3E}">
        <p14:creationId xmlns:p14="http://schemas.microsoft.com/office/powerpoint/2010/main" val="92626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BelgiumCampusLectures">
  <a:themeElements>
    <a:clrScheme name="BC Colour Scheme">
      <a:dk1>
        <a:srgbClr val="000000"/>
      </a:dk1>
      <a:lt1>
        <a:srgbClr val="FFFFFF"/>
      </a:lt1>
      <a:dk2>
        <a:srgbClr val="44546A"/>
      </a:dk2>
      <a:lt2>
        <a:srgbClr val="E7E6E6"/>
      </a:lt2>
      <a:accent1>
        <a:srgbClr val="252625"/>
      </a:accent1>
      <a:accent2>
        <a:srgbClr val="DA3236"/>
      </a:accent2>
      <a:accent3>
        <a:srgbClr val="F5D121"/>
      </a:accent3>
      <a:accent4>
        <a:srgbClr val="8DCA4E"/>
      </a:accent4>
      <a:accent5>
        <a:srgbClr val="2D95C1"/>
      </a:accent5>
      <a:accent6>
        <a:srgbClr val="A136B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lgiumCampusLectures" id="{79B71C2D-F713-4FD6-BC28-77E531480CDC}" vid="{75D0B447-5D2C-441F-8BFE-56A3D8CB91A1}"/>
    </a:ext>
  </a:extLst>
</a:theme>
</file>

<file path=ppt/theme/theme2.xml><?xml version="1.0" encoding="utf-8"?>
<a:theme xmlns:a="http://schemas.openxmlformats.org/drawingml/2006/main" name="Office Theme">
  <a:themeElements>
    <a:clrScheme name="BC Colours 1">
      <a:dk1>
        <a:srgbClr val="000000"/>
      </a:dk1>
      <a:lt1>
        <a:srgbClr val="FFFFFF"/>
      </a:lt1>
      <a:dk2>
        <a:srgbClr val="44546A"/>
      </a:dk2>
      <a:lt2>
        <a:srgbClr val="E7E6E6"/>
      </a:lt2>
      <a:accent1>
        <a:srgbClr val="252625"/>
      </a:accent1>
      <a:accent2>
        <a:srgbClr val="DA3236"/>
      </a:accent2>
      <a:accent3>
        <a:srgbClr val="F5D121"/>
      </a:accent3>
      <a:accent4>
        <a:srgbClr val="8DCA4E"/>
      </a:accent4>
      <a:accent5>
        <a:srgbClr val="2D95C1"/>
      </a:accent5>
      <a:accent6>
        <a:srgbClr val="A136B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B7728AE1D21D41AD9B35AAE0A4EC95" ma:contentTypeVersion="17" ma:contentTypeDescription="Create a new document." ma:contentTypeScope="" ma:versionID="88059b75877ba66a7e3004593427905c">
  <xsd:schema xmlns:xsd="http://www.w3.org/2001/XMLSchema" xmlns:xs="http://www.w3.org/2001/XMLSchema" xmlns:p="http://schemas.microsoft.com/office/2006/metadata/properties" xmlns:ns2="52dda859-a9e4-42d9-868d-de8ee1d200c2" xmlns:ns3="d8e1a60f-3350-4a05-95d7-b25b2a175643" targetNamespace="http://schemas.microsoft.com/office/2006/metadata/properties" ma:root="true" ma:fieldsID="edb3aaffc6e71aea68e7b93343d7dde8" ns2:_="" ns3:_="">
    <xsd:import namespace="52dda859-a9e4-42d9-868d-de8ee1d200c2"/>
    <xsd:import namespace="d8e1a60f-3350-4a05-95d7-b25b2a17564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lcf76f155ced4ddcb4097134ff3c332f" minOccurs="0"/>
                <xsd:element ref="ns2:TaxCatchAll"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dda859-a9e4-42d9-868d-de8ee1d200c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8deb48b-0a2b-4e23-9a68-642254c24ba9}" ma:internalName="TaxCatchAll" ma:showField="CatchAllData" ma:web="52dda859-a9e4-42d9-868d-de8ee1d200c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8e1a60f-3350-4a05-95d7-b25b2a17564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a02b4c3-ad89-44e0-9eed-c911eaa683c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8e1a60f-3350-4a05-95d7-b25b2a175643">
      <Terms xmlns="http://schemas.microsoft.com/office/infopath/2007/PartnerControls"/>
    </lcf76f155ced4ddcb4097134ff3c332f>
    <TaxCatchAll xmlns="52dda859-a9e4-42d9-868d-de8ee1d200c2" xsi:nil="true"/>
  </documentManagement>
</p:properties>
</file>

<file path=customXml/itemProps1.xml><?xml version="1.0" encoding="utf-8"?>
<ds:datastoreItem xmlns:ds="http://schemas.openxmlformats.org/officeDocument/2006/customXml" ds:itemID="{F2548456-5B09-44EB-B36F-3F0DA2077F5A}"/>
</file>

<file path=customXml/itemProps2.xml><?xml version="1.0" encoding="utf-8"?>
<ds:datastoreItem xmlns:ds="http://schemas.openxmlformats.org/officeDocument/2006/customXml" ds:itemID="{54DFDCB1-CE96-47F5-8F6C-B5F827EF45A8}">
  <ds:schemaRefs>
    <ds:schemaRef ds:uri="http://schemas.microsoft.com/sharepoint/v3/contenttype/forms"/>
  </ds:schemaRefs>
</ds:datastoreItem>
</file>

<file path=customXml/itemProps3.xml><?xml version="1.0" encoding="utf-8"?>
<ds:datastoreItem xmlns:ds="http://schemas.openxmlformats.org/officeDocument/2006/customXml" ds:itemID="{F3B31893-60AD-4F92-8094-CB3279A59D8B}">
  <ds:schemaRefs>
    <ds:schemaRef ds:uri="http://schemas.microsoft.com/office/2006/metadata/properties"/>
    <ds:schemaRef ds:uri="http://schemas.microsoft.com/office/infopath/2007/PartnerControls"/>
    <ds:schemaRef ds:uri="d8e1a60f-3350-4a05-95d7-b25b2a175643"/>
    <ds:schemaRef ds:uri="52dda859-a9e4-42d9-868d-de8ee1d200c2"/>
  </ds:schemaRefs>
</ds:datastoreItem>
</file>

<file path=docProps/app.xml><?xml version="1.0" encoding="utf-8"?>
<Properties xmlns="http://schemas.openxmlformats.org/officeDocument/2006/extended-properties" xmlns:vt="http://schemas.openxmlformats.org/officeDocument/2006/docPropsVTypes">
  <Template>BelgiumCampusLectures</Template>
  <TotalTime>21032</TotalTime>
  <Words>1542</Words>
  <Application>Microsoft Office PowerPoint</Application>
  <PresentationFormat>Widescreen</PresentationFormat>
  <Paragraphs>197</Paragraphs>
  <Slides>16</Slides>
  <Notes>15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16</vt:i4>
      </vt:variant>
    </vt:vector>
  </HeadingPairs>
  <TitlesOfParts>
    <vt:vector size="29" baseType="lpstr">
      <vt:lpstr>Arial</vt:lpstr>
      <vt:lpstr>AvantGarde Bk BT</vt:lpstr>
      <vt:lpstr>Bebas Neue</vt:lpstr>
      <vt:lpstr>Bebas Neue Bold</vt:lpstr>
      <vt:lpstr>Calibri</vt:lpstr>
      <vt:lpstr>Calibri Light</vt:lpstr>
      <vt:lpstr>Roboto Light</vt:lpstr>
      <vt:lpstr>Segoe UI Light</vt:lpstr>
      <vt:lpstr>Source Sans Pro</vt:lpstr>
      <vt:lpstr>Source Sans Pro ExtraLight</vt:lpstr>
      <vt:lpstr>Source Sans Pro Light</vt:lpstr>
      <vt:lpstr>BelgiumCampusLectures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van Niekerk</dc:creator>
  <cp:lastModifiedBy>SimbaPC</cp:lastModifiedBy>
  <cp:revision>308</cp:revision>
  <dcterms:created xsi:type="dcterms:W3CDTF">2020-11-16T17:13:22Z</dcterms:created>
  <dcterms:modified xsi:type="dcterms:W3CDTF">2024-07-19T04:24:47Z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0x010100DBB7728AE1D21D41AD9B35AAE0A4EC95</vt:lpwstr>
  </property>
</Properties>
</file>