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32"/>
  </p:notesMasterIdLst>
  <p:sldIdLst>
    <p:sldId id="325" r:id="rId6"/>
    <p:sldId id="493" r:id="rId7"/>
    <p:sldId id="513" r:id="rId8"/>
    <p:sldId id="521" r:id="rId9"/>
    <p:sldId id="515" r:id="rId10"/>
    <p:sldId id="514" r:id="rId11"/>
    <p:sldId id="516" r:id="rId12"/>
    <p:sldId id="524" r:id="rId13"/>
    <p:sldId id="525" r:id="rId14"/>
    <p:sldId id="526" r:id="rId15"/>
    <p:sldId id="520" r:id="rId16"/>
    <p:sldId id="522" r:id="rId17"/>
    <p:sldId id="523" r:id="rId18"/>
    <p:sldId id="519" r:id="rId19"/>
    <p:sldId id="499" r:id="rId20"/>
    <p:sldId id="501" r:id="rId21"/>
    <p:sldId id="503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7" r:id="rId30"/>
    <p:sldId id="4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79863-7A5C-48C5-85D9-9C31FC5F6BCC}" v="1" dt="2023-07-25T15:27:58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6694"/>
  </p:normalViewPr>
  <p:slideViewPr>
    <p:cSldViewPr snapToGrid="0">
      <p:cViewPr varScale="1">
        <p:scale>
          <a:sx n="100" d="100"/>
          <a:sy n="100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ary M. Magorimbo" userId="S::magorimbo.m@belgiumcampus.ac.za::3c83349e-b233-44cf-9434-ecc0c6588a4e" providerId="AD" clId="Web-{97679863-7A5C-48C5-85D9-9C31FC5F6BCC}"/>
    <pc:docChg chg="modSld">
      <pc:chgData name="Melary M. Magorimbo" userId="S::magorimbo.m@belgiumcampus.ac.za::3c83349e-b233-44cf-9434-ecc0c6588a4e" providerId="AD" clId="Web-{97679863-7A5C-48C5-85D9-9C31FC5F6BCC}" dt="2023-07-25T15:27:58.292" v="0" actId="1076"/>
      <pc:docMkLst>
        <pc:docMk/>
      </pc:docMkLst>
      <pc:sldChg chg="modSp">
        <pc:chgData name="Melary M. Magorimbo" userId="S::magorimbo.m@belgiumcampus.ac.za::3c83349e-b233-44cf-9434-ecc0c6588a4e" providerId="AD" clId="Web-{97679863-7A5C-48C5-85D9-9C31FC5F6BCC}" dt="2023-07-25T15:27:58.292" v="0" actId="1076"/>
        <pc:sldMkLst>
          <pc:docMk/>
          <pc:sldMk cId="4189848673" sldId="500"/>
        </pc:sldMkLst>
        <pc:spChg chg="mod">
          <ac:chgData name="Melary M. Magorimbo" userId="S::magorimbo.m@belgiumcampus.ac.za::3c83349e-b233-44cf-9434-ecc0c6588a4e" providerId="AD" clId="Web-{97679863-7A5C-48C5-85D9-9C31FC5F6BCC}" dt="2023-07-25T15:27:58.292" v="0" actId="1076"/>
          <ac:spMkLst>
            <pc:docMk/>
            <pc:sldMk cId="4189848673" sldId="500"/>
            <ac:spMk id="11" creationId="{6FE7728F-892D-3642-B413-064647DD86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1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60</a:t>
            </a: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John scored 25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84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60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025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bg1"/>
                </a:solidFill>
                <a:latin typeface="AvantGarde Bk BT"/>
              </a:rPr>
              <a:t>ReferenceError</a:t>
            </a:r>
            <a:r>
              <a:rPr lang="en-US" sz="1200" dirty="0">
                <a:solidFill>
                  <a:schemeClr val="bg1"/>
                </a:solidFill>
                <a:latin typeface="AvantGarde Bk BT"/>
              </a:rPr>
              <a:t>: hello is not defined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vantGarde Bk BT"/>
              </a:rPr>
              <a:t>SyntaxError: Identifier 'greeting' has already been declared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26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vantGarde Bk BT"/>
              </a:rPr>
              <a:t>SyntaxError: Identifier 'greeting' has already been declared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5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28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bg1"/>
                </a:solidFill>
                <a:latin typeface="AvantGarde Bk BT"/>
              </a:rPr>
              <a:t>ReferenceError</a:t>
            </a:r>
            <a:r>
              <a:rPr lang="en-US" sz="1200" dirty="0">
                <a:solidFill>
                  <a:schemeClr val="bg1"/>
                </a:solidFill>
                <a:latin typeface="AvantGarde Bk BT"/>
              </a:rPr>
              <a:t>: Cannot access 'greeter' before initialization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6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bg1"/>
                </a:solidFill>
                <a:latin typeface="AvantGarde Bk BT"/>
              </a:rPr>
              <a:t>ReferenceError</a:t>
            </a:r>
            <a:r>
              <a:rPr lang="en-US" sz="1200" dirty="0">
                <a:solidFill>
                  <a:schemeClr val="bg1"/>
                </a:solidFill>
                <a:latin typeface="AvantGarde Bk BT"/>
              </a:rPr>
              <a:t>: hello is not defined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0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1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2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2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0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60</a:t>
            </a: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John scored 25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5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60</a:t>
            </a: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John scored 25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1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60</a:t>
            </a:r>
          </a:p>
          <a:p>
            <a:r>
              <a:rPr lang="en-ZA" sz="1200" dirty="0" smtClean="0">
                <a:solidFill>
                  <a:schemeClr val="bg1"/>
                </a:solidFill>
                <a:latin typeface="AvantGarde Bk BT"/>
              </a:rPr>
              <a:t>John scored 25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1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37119" y="0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1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785683" y="2618913"/>
            <a:ext cx="6140523" cy="2124710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5400" dirty="0">
                <a:solidFill>
                  <a:schemeClr val="bg1"/>
                </a:solidFill>
              </a:rPr>
              <a:t>JavaScript </a:t>
            </a:r>
            <a:r>
              <a:rPr lang="en-ZA" sz="5400" dirty="0" smtClean="0">
                <a:solidFill>
                  <a:srgbClr val="FFC000"/>
                </a:solidFill>
              </a:rPr>
              <a:t>Scope</a:t>
            </a:r>
            <a:r>
              <a:rPr lang="en-ZA" sz="5400" dirty="0">
                <a:solidFill>
                  <a:schemeClr val="bg1"/>
                </a:solidFill>
              </a:rPr>
              <a:t> </a:t>
            </a:r>
            <a:r>
              <a:rPr lang="en-ZA" sz="5400" dirty="0" smtClean="0">
                <a:solidFill>
                  <a:schemeClr val="bg1"/>
                </a:solidFill>
              </a:rPr>
              <a:t>and </a:t>
            </a:r>
            <a:r>
              <a:rPr lang="en-ZA" sz="5400" dirty="0">
                <a:solidFill>
                  <a:srgbClr val="FFC000"/>
                </a:solidFill>
              </a:rPr>
              <a:t>Functions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Web Programming </a:t>
            </a:r>
            <a:r>
              <a:rPr lang="en-US" sz="2400" dirty="0" smtClean="0">
                <a:solidFill>
                  <a:schemeClr val="bg1"/>
                </a:solidFill>
              </a:rPr>
              <a:t>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104825" y="331183"/>
            <a:ext cx="798234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 smtClean="0">
                <a:solidFill>
                  <a:srgbClr val="FFC000"/>
                </a:solidFill>
              </a:rPr>
              <a:t>Default Parameters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93" y="1538297"/>
            <a:ext cx="106884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 JavaScript, parameters of functions default to undefined.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However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in some situations it might be useful to set a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default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value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efault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parameters that will use default values for any parameter that isn’t provided as an argument.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517" y="3320712"/>
            <a:ext cx="5456964" cy="26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493544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</a:rPr>
              <a:t>Function Scope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526410"/>
            <a:ext cx="1076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When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define a function, it creates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"scope" refers to the region of the program where a variable is defined and accessible.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determines the visibility and lifespan of variables, functions, and objects within a code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block.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1340" y="3595057"/>
            <a:ext cx="4610219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Variables defined inside a function cannot be accessed from anywhere outside the function, because the variable is defined only in the scope of the function.</a:t>
            </a:r>
          </a:p>
          <a:p>
            <a:pPr algn="just"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However, a function can access all variables and functions defined inside the scope in which it is defined.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04" y="3595057"/>
            <a:ext cx="5830577" cy="22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493544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</a:rPr>
              <a:t>Function Scope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99" y="2657797"/>
            <a:ext cx="4610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However, a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function defined in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global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can access all variables defined in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global scope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function defined inside another function can also access all variables defined in its parent function, and any other variables to which the parent function has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access to.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20" y="1862930"/>
            <a:ext cx="5749065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493544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</a:rPr>
              <a:t>Function Scope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9403" y="3061657"/>
            <a:ext cx="461021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Analyze the code to determine the output.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Run it in console to verify.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27" y="1437666"/>
            <a:ext cx="5370072" cy="50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</a:rPr>
              <a:t>Variable Scope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526410"/>
            <a:ext cx="10767381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introduced new features when ES2015 (ES6) was introduced.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b="1" i="1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Before 2015, using the var keyword was the only way to declare a JavaScript variable.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The 2015 version of JavaScript (ES6) allows the use of the const keyword to define a variable that cannot be reassigned, and the let keyword to define a variable with restricted scope.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551425" y="3712960"/>
            <a:ext cx="2713846" cy="243830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a = 7;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= 7;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= 7;</a:t>
            </a:r>
            <a:endParaRPr lang="en-ZA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0825" y="40178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/>
              </a:rPr>
              <a:t>Declarations:</a:t>
            </a:r>
            <a:endParaRPr lang="en-Z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1" y="316164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Scope of Var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178" y="1628519"/>
            <a:ext cx="1076738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declarations can be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globally scoped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or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function/locally scoped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413724" y="2452748"/>
            <a:ext cx="3245615" cy="243830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greet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"hey hi";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 newFunction()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var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"hello";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ZA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3254" y="293681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Global vs. Function Scope: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5373648"/>
            <a:ext cx="10650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Here,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greet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is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 globally scoped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because it exists outside a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function, while message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function scoped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So we cannot access the variable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message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outside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62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712451" y="368331"/>
            <a:ext cx="4767096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US" sz="3200" dirty="0" smtClean="0">
                <a:solidFill>
                  <a:srgbClr val="FFC000"/>
                </a:solidFill>
                <a:cs typeface="Segoe UI Light" panose="020B0502040204020203" pitchFamily="34" charset="0"/>
              </a:rPr>
              <a:t>var</a:t>
            </a:r>
            <a:endParaRPr lang="en-US" sz="3200" dirty="0">
              <a:solidFill>
                <a:srgbClr val="FFC000"/>
              </a:solidFill>
              <a:cs typeface="Segoe UI Light" panose="020B0502040204020203" pitchFamily="34" charset="0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063272" y="2988211"/>
            <a:ext cx="4281452" cy="12320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"hey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"say Hello instead";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console.log(message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836" y="1470733"/>
            <a:ext cx="97364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var variables can be re-declared and updated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means that we can declare a variable, assign it a value, and replace the first value with another value, if they variables are within the same scope.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won't get an error if: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74" y="4545978"/>
            <a:ext cx="10650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means that declared variables can get their values changes at any time that the program is running, and that brings with it security issues when working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Sometimes, you may not want to change the value of an assigned variable at run time.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071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174724" y="329396"/>
            <a:ext cx="805854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Hoisting of var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485900" y="2588199"/>
            <a:ext cx="2718099" cy="80530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 (greeter);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greeter = "say hello“;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836" y="1470733"/>
            <a:ext cx="11107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Hoisting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is a JavaScript mechanism where variables and function declarations are moved to the top of their scope before code execution.</a:t>
            </a:r>
            <a:r>
              <a:rPr lang="en-US" dirty="0"/>
              <a:t>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836" y="3864641"/>
            <a:ext cx="10650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compiler will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interpret this as: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259" y="260594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Example:</a:t>
            </a:r>
            <a:endParaRPr lang="en-ZA" dirty="0"/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381531" y="4541648"/>
            <a:ext cx="6851742" cy="1163373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 greeter;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console.log(greeter);         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greeter is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undefined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greeter = "say hello"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36" y="5988645"/>
            <a:ext cx="1045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variables are hoisted to the top of their scope and initialized with a value of undefined.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5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1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let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203999" y="3399710"/>
            <a:ext cx="5258635" cy="270008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times = 4;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(times &gt; 3) {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let 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"say Hello instead";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console.log(message);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  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// "say Hello instead"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}</a:t>
            </a:r>
          </a:p>
          <a:p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console.log(message)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   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// hello is not defined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98050" y="1329173"/>
            <a:ext cx="1059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is now preferred for variable declaration as it comes as an improvement to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declarations. It also solves the problems associated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rgbClr val="FFC000"/>
                </a:solidFill>
                <a:latin typeface="-apple-system"/>
              </a:rPr>
              <a:t>let is block </a:t>
            </a:r>
            <a:r>
              <a:rPr lang="en-ZA" dirty="0" smtClean="0">
                <a:solidFill>
                  <a:srgbClr val="FFC000"/>
                </a:solidFill>
                <a:latin typeface="-apple-system"/>
              </a:rPr>
              <a:t>scoped</a:t>
            </a:r>
            <a:endParaRPr lang="en-ZA" dirty="0">
              <a:solidFill>
                <a:srgbClr val="FFC000"/>
              </a:solidFill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7058" y="3420623"/>
            <a:ext cx="52319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block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is a chunk of code bounded by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{ }.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block lives in curly braces. Anything within curly braces is a block.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So a variable declared in a block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is only available for use within that block.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algn="r"/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301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let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472238" y="4460283"/>
            <a:ext cx="3969761" cy="12143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greeting = "say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greeting = "say Hello instead";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console.log(greeting)        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04615" y="1667094"/>
            <a:ext cx="1059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let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can be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updated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but not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re-declared.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Just 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a variable declared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can be updated within its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Unlike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variable cannot be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re-declared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within its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Example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499289" y="4448415"/>
            <a:ext cx="3985831" cy="12143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greeting = "say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greeting = "say Hello instead";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console.log(greeting)        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error</a:t>
            </a:r>
          </a:p>
        </p:txBody>
      </p:sp>
    </p:spTree>
    <p:extLst>
      <p:ext uri="{BB962C8B-B14F-4D97-AF65-F5344CB8AC3E}">
        <p14:creationId xmlns:p14="http://schemas.microsoft.com/office/powerpoint/2010/main" val="11106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antGarde Bk BT"/>
              </a:rPr>
              <a:t>Students should understand the following outcomes, upon successful completion of this module: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8808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ZA" sz="2400" dirty="0" smtClean="0">
                <a:solidFill>
                  <a:srgbClr val="FFC000"/>
                </a:solidFill>
              </a:rPr>
              <a:t>Functions</a:t>
            </a:r>
          </a:p>
          <a:p>
            <a:pPr marL="457200" lvl="0" indent="-355600">
              <a:buSzPts val="2000"/>
              <a:buChar char="-"/>
            </a:pPr>
            <a:r>
              <a:rPr lang="en-ZA" sz="2400" dirty="0" smtClean="0">
                <a:solidFill>
                  <a:srgbClr val="FFC000"/>
                </a:solidFill>
              </a:rPr>
              <a:t>Ways to define functions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Return keyword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Parameters and arguments</a:t>
            </a:r>
            <a:endParaRPr lang="en-ZA" sz="2400" dirty="0" smtClean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ZA" sz="2400" dirty="0" smtClean="0">
                <a:solidFill>
                  <a:srgbClr val="FFC000"/>
                </a:solidFill>
              </a:rPr>
              <a:t>Function scope</a:t>
            </a:r>
            <a:endParaRPr lang="en-ZA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ZA" sz="2400" dirty="0" smtClean="0">
                <a:solidFill>
                  <a:srgbClr val="FFC000"/>
                </a:solidFill>
              </a:rPr>
              <a:t>Variable scope within functions (</a:t>
            </a:r>
            <a:r>
              <a:rPr lang="en-ZA" sz="2400" i="1" dirty="0" smtClean="0">
                <a:solidFill>
                  <a:schemeClr val="bg1"/>
                </a:solidFill>
              </a:rPr>
              <a:t>var</a:t>
            </a:r>
            <a:r>
              <a:rPr lang="en-ZA" sz="2400" dirty="0" smtClean="0">
                <a:solidFill>
                  <a:srgbClr val="FFC000"/>
                </a:solidFill>
              </a:rPr>
              <a:t> vs </a:t>
            </a:r>
            <a:r>
              <a:rPr lang="en-ZA" sz="2400" i="1" dirty="0" smtClean="0">
                <a:solidFill>
                  <a:schemeClr val="bg1"/>
                </a:solidFill>
              </a:rPr>
              <a:t>let</a:t>
            </a:r>
            <a:r>
              <a:rPr lang="en-ZA" sz="2400" dirty="0" smtClean="0">
                <a:solidFill>
                  <a:srgbClr val="FFC000"/>
                </a:solidFill>
              </a:rPr>
              <a:t> </a:t>
            </a:r>
            <a:r>
              <a:rPr lang="en-ZA" sz="2400" dirty="0" smtClean="0">
                <a:solidFill>
                  <a:srgbClr val="FFC000"/>
                </a:solidFill>
              </a:rPr>
              <a:t>vs </a:t>
            </a:r>
            <a:r>
              <a:rPr lang="en-ZA" sz="2400" i="1" dirty="0" smtClean="0">
                <a:solidFill>
                  <a:schemeClr val="bg1"/>
                </a:solidFill>
              </a:rPr>
              <a:t>const</a:t>
            </a:r>
            <a:r>
              <a:rPr lang="en-ZA" sz="2400" dirty="0" smtClean="0">
                <a:solidFill>
                  <a:srgbClr val="FFC000"/>
                </a:solidFill>
              </a:rPr>
              <a:t>)</a:t>
            </a: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>
                <a:solidFill>
                  <a:srgbClr val="FFC000"/>
                </a:solidFill>
              </a:rPr>
              <a:t>let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931303" y="2799562"/>
            <a:ext cx="5442863" cy="237744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greeting = "say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(true)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let greeting = "say Hello instead";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console.log(greeting);    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"say Hello instead"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console.log(greeting);     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// "say Hi"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583" y="1806229"/>
            <a:ext cx="1059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However, if the same variable is defined in different scopes, there will be no error: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7624" y="2885013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works because both instances are treated as different variables since they have different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fact makes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 better choice than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When using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you don't have to bother if you have used a name for a variable before as a variable exists only within its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scope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2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AvantGarde Bk BT" panose="020B0402020202020204"/>
              </a:rPr>
              <a:t>Hoisting of let</a:t>
            </a:r>
            <a:endParaRPr lang="en-US" sz="3200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548893" y="4067033"/>
            <a:ext cx="3094210" cy="111070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 (greeter);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greeter = "say hello";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989" y="1862357"/>
            <a:ext cx="10595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Just 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 are hoisted to the top.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Unlike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which is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initialized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keyword is not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initialized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you try to use a let variable before declaration, you'll get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Reference Error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644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const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415739" y="4111760"/>
            <a:ext cx="5360518" cy="214148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times = 4;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(times &gt; 3) {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const 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"say Hello instead";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console.log(message);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</a:t>
            </a:r>
            <a:r>
              <a:rPr lang="en-US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"say Hello instead"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}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console.log(message)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</a:t>
            </a:r>
            <a:r>
              <a:rPr lang="en-US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hello is not defined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989" y="1428779"/>
            <a:ext cx="1059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Variables declared with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maintain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constant values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 share some similarities with let declarations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-apple-system"/>
              </a:rPr>
              <a:t>const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declarations are</a:t>
            </a:r>
            <a:r>
              <a:rPr lang="en-US" dirty="0">
                <a:solidFill>
                  <a:srgbClr val="FFC000"/>
                </a:solidFill>
                <a:latin typeface="-apple-system"/>
              </a:rPr>
              <a:t> block </a:t>
            </a:r>
            <a:r>
              <a:rPr lang="en-US" dirty="0" smtClean="0">
                <a:solidFill>
                  <a:srgbClr val="FFC000"/>
                </a:solidFill>
                <a:latin typeface="-apple-system"/>
              </a:rPr>
              <a:t>scoped.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C00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 can only be accessed within the block they were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declared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US" dirty="0">
              <a:solidFill>
                <a:srgbClr val="FFC00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72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const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049576" y="3463209"/>
            <a:ext cx="3465471" cy="108545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greeting = "say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greeting = "say Hello instead";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433" y="1443818"/>
            <a:ext cx="102432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cannot be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updated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or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re-declared.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means that the value of a variable declared with const remains the same within its scope.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So if we declare a variable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we can neither do this: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353" y="382127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nor:</a:t>
            </a:r>
            <a:endParaRPr lang="en-ZA" dirty="0"/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999871" y="3403401"/>
            <a:ext cx="3980621" cy="108545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greeting = "say Hi";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 greeting = "say Hello instead";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28338" y="4696333"/>
            <a:ext cx="4350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SyntaxError: Identifier 'greeting' has already been declared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733" y="4696333"/>
            <a:ext cx="3663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antGarde Bk BT"/>
              </a:rPr>
              <a:t>TypeError: Assignment to constant variable.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670" y="5706705"/>
            <a:ext cx="1076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Every const declaration, therefore, must be initialized at the time of declaration.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43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/>
      <p:bldP spid="12" grpId="0" animBg="1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  <a:latin typeface="AvantGarde Bk BT" panose="020B0402020202020204"/>
              </a:rPr>
              <a:t>Hoisting of const</a:t>
            </a:r>
            <a:endParaRPr lang="en-ZA" sz="3200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367" y="1578437"/>
            <a:ext cx="10243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Just like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declarations are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hoisted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to the top but are not initialized.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280" y="2900761"/>
            <a:ext cx="141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Lato"/>
              </a:rPr>
              <a:t>Differences:</a:t>
            </a:r>
            <a:endParaRPr lang="en-ZA" dirty="0">
              <a:solidFill>
                <a:srgbClr val="FFC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4226"/>
              </p:ext>
            </p:extLst>
          </p:nvPr>
        </p:nvGraphicFramePr>
        <p:xfrm>
          <a:off x="2382889" y="248051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934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 declarations are globally scoped or function scoped while let and const are block scoped.</a:t>
                      </a:r>
                    </a:p>
                    <a:p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6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variables can be updated and re-declared within its scope; let variables can be updated but not re-declared; const variables can neither be updated nor re-declared.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are all hoisted to the top of their scope. But while var variables are initialized with undefined, let and const variables are not initialized.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7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 var and let can be declared without being initialized, const must be initialized during declaration.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5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3211" y="3072300"/>
            <a:ext cx="632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Exercises on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Functions on Moodle</a:t>
            </a:r>
            <a:endParaRPr lang="en-US" i="1" dirty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386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Functions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368" y="1690798"/>
            <a:ext cx="10243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Functions are reusable blocks of code that carry out a specific task.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To </a:t>
            </a:r>
            <a:r>
              <a:rPr lang="en-US" b="1" dirty="0">
                <a:solidFill>
                  <a:schemeClr val="bg1"/>
                </a:solidFill>
                <a:latin typeface="AvantGarde Bk BT" panose="020B0402020202020204"/>
              </a:rPr>
              <a:t>execute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the code in a function you </a:t>
            </a:r>
            <a:r>
              <a:rPr lang="en-US" b="1" i="1" dirty="0">
                <a:solidFill>
                  <a:srgbClr val="FFC000"/>
                </a:solidFill>
                <a:latin typeface="AvantGarde Bk BT" panose="020B0402020202020204"/>
              </a:rPr>
              <a:t>call/invoke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it. </a:t>
            </a: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To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 a function, use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keyword, list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parameters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parentheses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and then supply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block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that contains the function’s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code: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865131" y="3957375"/>
            <a:ext cx="4461736" cy="226913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myFunction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i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parameter1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parameter2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...) 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   //function  body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myFunction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();  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//function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invocation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493544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 smtClean="0">
                <a:solidFill>
                  <a:srgbClr val="FFC000"/>
                </a:solidFill>
              </a:rPr>
              <a:t>Functions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526410"/>
            <a:ext cx="1076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All functions return a value, which can be specified using the return statement, which comes after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keyword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function that doesn’t explicitly return anything (such as all the examples we have seen so far) will return undefined by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default: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229" y="3429001"/>
            <a:ext cx="5149539" cy="22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Defining a </a:t>
            </a:r>
            <a:r>
              <a:rPr lang="en-ZA" sz="3200" dirty="0" smtClean="0">
                <a:solidFill>
                  <a:srgbClr val="FFC000"/>
                </a:solidFill>
              </a:rPr>
              <a:t>Function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78" y="1622723"/>
            <a:ext cx="10243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can create functions in JavaScript using 3 ways: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623" y="2432549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Function Declaration</a:t>
            </a:r>
            <a:endParaRPr lang="en-ZA" dirty="0">
              <a:solidFill>
                <a:srgbClr val="FFC000"/>
              </a:solidFill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902343" y="3269583"/>
            <a:ext cx="3217557" cy="207316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add (a, b) 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return a + b;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result = add(1, 2);    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  <a:p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8279" y="3441632"/>
            <a:ext cx="6255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Here, we start with keyword function, then function name follows.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may pass parameters to the function, and return the result of whatever the function needs to do; in this case, add 2 numbers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01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Defining a Function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9191" y="215060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Function Expression</a:t>
            </a:r>
            <a:endParaRPr lang="en-ZA" dirty="0">
              <a:solidFill>
                <a:srgbClr val="FFC000"/>
              </a:solidFill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046639" y="3078317"/>
            <a:ext cx="3217557" cy="207316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 add = function (a, b) 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return a + b;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result = add(1, 2);    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  <a:p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2913" y="3159353"/>
            <a:ext cx="7113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Normal way we used previously.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Here, we first define a variable, called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add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then assign to it, the result of the function (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an expression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), after passing parameters to the function, and return whatever the function needs to do, in this case, add 2 numbers together.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881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dirty="0">
                <a:solidFill>
                  <a:srgbClr val="FFC000"/>
                </a:solidFill>
              </a:rPr>
              <a:t>Defining a Function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6925" y="2429119"/>
            <a:ext cx="373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Anonymous or Arrow Functions</a:t>
            </a:r>
            <a:endParaRPr lang="en-ZA" dirty="0">
              <a:solidFill>
                <a:srgbClr val="FFC000"/>
              </a:solidFill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808235" y="3315414"/>
            <a:ext cx="3715675" cy="207316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add = (a, b) =&gt; {return a + b};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result = add(1, 2);    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  <a:p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5447" y="2986294"/>
            <a:ext cx="64195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Here, we first define a variable, called add.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then assign to it, 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anonymous function,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after passing parameters to this function.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anonymous function is a function without a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name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and keyword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the return whatever the function needs to do, in this case, add 2 numbers together.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2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104825" y="331183"/>
            <a:ext cx="798234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altLang="en-US" sz="3200" dirty="0" smtClean="0">
                <a:solidFill>
                  <a:srgbClr val="FFC000"/>
                </a:solidFill>
              </a:rPr>
              <a:t>Function </a:t>
            </a:r>
            <a:r>
              <a:rPr lang="en-ZA" sz="3200" dirty="0" smtClean="0">
                <a:solidFill>
                  <a:srgbClr val="FFC000"/>
                </a:solidFill>
              </a:rPr>
              <a:t>Parameters &amp; </a:t>
            </a:r>
            <a:r>
              <a:rPr lang="en-ZA" sz="3200" dirty="0">
                <a:solidFill>
                  <a:srgbClr val="FFC000"/>
                </a:solidFill>
              </a:rPr>
              <a:t>Arguments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263" y="1690057"/>
            <a:ext cx="10688477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Parameters are the variables listed as a part of the function definition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Arguments are the values passed to the function when it is invoked.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3" y="3441632"/>
            <a:ext cx="4424837" cy="1888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064" y="2902430"/>
            <a:ext cx="5604222" cy="2966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0089" y="5927646"/>
            <a:ext cx="5896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Rest parameters allow a function to accept an indefinite number of arguments as an array.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89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104825" y="331183"/>
            <a:ext cx="798234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 smtClean="0">
                <a:solidFill>
                  <a:srgbClr val="FFC000"/>
                </a:solidFill>
              </a:rPr>
              <a:t>Parameters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93" y="1538297"/>
            <a:ext cx="1068847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can use as many parameters as you like when defining functions.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4354" y="2485297"/>
            <a:ext cx="6387123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a parameter is not provided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through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argument when the function is invoked, the function will still be invoked, but the parameter will be given a value of undefined.</a:t>
            </a:r>
          </a:p>
          <a:p>
            <a:pPr algn="just">
              <a:lnSpc>
                <a:spcPct val="90000"/>
              </a:lnSpc>
              <a:defRPr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algn="just"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we try to invoke the mean function with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only 1 argument, it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returns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NaN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because the function cannot do the required operation with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undefined.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too many arguments are provided when a function is invoked, the function will work as normal and the extra arguments will be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ignored.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8" y="2546816"/>
            <a:ext cx="4496959" cy="32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F3B7CD-6859-40E2-8CA1-F4F993AF3912}"/>
</file>

<file path=customXml/itemProps2.xml><?xml version="1.0" encoding="utf-8"?>
<ds:datastoreItem xmlns:ds="http://schemas.openxmlformats.org/officeDocument/2006/customXml" ds:itemID="{07FBE57D-2B16-4334-9DA5-44BCD4FA9400}">
  <ds:schemaRefs>
    <ds:schemaRef ds:uri="http://schemas.microsoft.com/office/2006/metadata/properties"/>
    <ds:schemaRef ds:uri="http://schemas.microsoft.com/office/infopath/2007/PartnerControls"/>
    <ds:schemaRef ds:uri="30b38fd4-0e69-4e0d-b6da-fa39ab3a7020"/>
    <ds:schemaRef ds:uri="00473a82-3e89-4603-8977-db5f84c2a966"/>
    <ds:schemaRef ds:uri="d8e1a60f-3350-4a05-95d7-b25b2a175643"/>
    <ds:schemaRef ds:uri="52dda859-a9e4-42d9-868d-de8ee1d200c2"/>
  </ds:schemaRefs>
</ds:datastoreItem>
</file>

<file path=customXml/itemProps3.xml><?xml version="1.0" encoding="utf-8"?>
<ds:datastoreItem xmlns:ds="http://schemas.openxmlformats.org/officeDocument/2006/customXml" ds:itemID="{59AE2DB2-1712-40AD-881C-4F74D97F96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22791</TotalTime>
  <Words>2132</Words>
  <Application>Microsoft Office PowerPoint</Application>
  <PresentationFormat>Widescreen</PresentationFormat>
  <Paragraphs>283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-apple-system</vt:lpstr>
      <vt:lpstr>Arial</vt:lpstr>
      <vt:lpstr>AvantGarde Bk BT</vt:lpstr>
      <vt:lpstr>Bebas Neue</vt:lpstr>
      <vt:lpstr>Bebas Neue Bold</vt:lpstr>
      <vt:lpstr>Calibri</vt:lpstr>
      <vt:lpstr>Calibri Light</vt:lpstr>
      <vt:lpstr>Lato</vt:lpstr>
      <vt:lpstr>Roboto Light</vt:lpstr>
      <vt:lpstr>Segoe UI</vt:lpstr>
      <vt:lpstr>Segoe UI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330</cp:revision>
  <dcterms:created xsi:type="dcterms:W3CDTF">2020-11-16T17:13:22Z</dcterms:created>
  <dcterms:modified xsi:type="dcterms:W3CDTF">2024-07-20T22:17:57Z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  <property fmtid="{D5CDD505-2E9C-101B-9397-08002B2CF9AE}" pid="3" name="MediaServiceImageTags">
    <vt:lpwstr/>
  </property>
</Properties>
</file>