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X-nzNbmug2U" TargetMode="External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Golem Network Provider Node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7"/>
            <a:ext cx="9144000" cy="2959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(Mostly) Automated Deployment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Adam Mayfield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2 April, 2021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 Github - https://github.com/r34x/Automatic-Golem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Reddit - /u/r4x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Discord - r4x#2916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</a:rPr>
              <a:t>Email – amayfield1979@gmail.com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8817033" cy="14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reason behind this automated provider install is to help standardize installations across the network to known-good states. This will aid in troubleshooting nodes and resolving bugs.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The objective is to build a 90-95% automated build that will aid new providers in setting up their nodes without needing a lot of Linux or blockchain experience to help them become more effective providers and contributors.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Prerequisites	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The following prerequisites must be met in order for this to work: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Debian-based Linux install (Ubuntu, Mint, etc…)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>
                <a:solidFill>
                  <a:schemeClr val="lt1"/>
                </a:solidFill>
              </a:rPr>
              <a:t>KVM Must be installed prior to running the Provider installer.</a:t>
            </a:r>
            <a:endParaRPr/>
          </a:p>
          <a:p>
            <a:pPr indent="-342900" lvl="1" marL="8001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You can test this by running </a:t>
            </a:r>
            <a:r>
              <a:rPr lang="en-US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kvm-ok </a:t>
            </a:r>
            <a:r>
              <a:rPr lang="en-US">
                <a:solidFill>
                  <a:schemeClr val="lt1"/>
                </a:solidFill>
              </a:rPr>
              <a:t>to verify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>
                <a:solidFill>
                  <a:schemeClr val="lt1"/>
                </a:solidFill>
              </a:rPr>
              <a:t>BASIC </a:t>
            </a:r>
            <a:r>
              <a:rPr lang="en-US">
                <a:solidFill>
                  <a:schemeClr val="lt1"/>
                </a:solidFill>
              </a:rPr>
              <a:t>Linux experience, but this whole project is geared towards inexperienced users with limited experience.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115589" y="1681730"/>
            <a:ext cx="8199119" cy="8083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524000" y="3602037"/>
            <a:ext cx="9144000" cy="191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lt1"/>
                </a:solidFill>
              </a:rPr>
              <a:t>Download GolemDeploy.sh and golemsp.service from https://github.com/r34x/Automatic-Golem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lt1"/>
                </a:solidFill>
              </a:rPr>
              <a:t>Copy the files to the Linux machine you wish to deploy on. Recommend putting them in the /home/&lt;user&gt;/Documents folder.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lt1"/>
                </a:solidFill>
              </a:rPr>
              <a:t>Copy or move the golemsp.service file to /etc/systemd/system.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lt1"/>
                </a:solidFill>
              </a:rPr>
              <a:t>Navigate to </a:t>
            </a:r>
            <a:r>
              <a:rPr lang="en-US" sz="1200">
                <a:solidFill>
                  <a:srgbClr val="FFFFFF"/>
                </a:solidFill>
              </a:rPr>
              <a:t>/home/&lt;user&gt;/Documents </a:t>
            </a:r>
            <a:endParaRPr sz="1200">
              <a:solidFill>
                <a:srgbClr val="FFFFFF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FFFF"/>
                </a:solidFill>
              </a:rPr>
              <a:t>Launch the installer by running ./GolemDeploy.sh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FFFF"/>
                </a:solidFill>
              </a:rPr>
              <a:t>Follow the on-screen instructions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rgbClr val="FFFFFF"/>
                </a:solidFill>
              </a:rPr>
              <a:t>Enjoy your newly configured provider!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0" y="0"/>
            <a:ext cx="6866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Walkthrough.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7" cy="2802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llation demo of Golem Provider on Debian Linux based system." id="121" name="Google Shape;121;p18" title="Golem Provider Installatio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50" y="1281500"/>
            <a:ext cx="6420650" cy="4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7256050" y="4356925"/>
            <a:ext cx="50322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This walkthrough assumes you already have KVM installed as part of the prerequisites</a:t>
            </a:r>
            <a:r>
              <a:rPr lang="en-US">
                <a:solidFill>
                  <a:schemeClr val="lt1"/>
                </a:solidFill>
              </a:rPr>
              <a:t>. It does not show copying the golemsp.service file to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/etc/systemd/system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1434438" y="1568781"/>
            <a:ext cx="9027129" cy="90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Monitoring Your Provider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1502332" y="2596631"/>
            <a:ext cx="9144000" cy="3427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I’ve added some nice features for monitoring your system and Golem Provider.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A Netdata install is included that allows you to monitor every aspect of your machine. More info about Netdata is available on their site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https://www.netdata.cloud/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I’ve also included a continuous monitoring command to monitor the provider itself by setting up a watch command to refresh the golemsp status command every 2 seconds. My testing has shown that this also helps keep the provider alive by sending input to the system so no timeouts happen for inactivity.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1936864" y="1566949"/>
            <a:ext cx="8731135" cy="1943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This project was a lot of fun to work on and I hope it helps you become a better provider and allows you to get up to speed quickly. If you have any questions, please reach out. My contact info is on Page 1.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1869" y="-615800"/>
            <a:ext cx="5981006" cy="280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