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478c96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cd478c96d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www.youtube.com/watch?v=4yLeHlA2ia8" TargetMode="External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3636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Golem Network Provider Node - </a:t>
            </a:r>
            <a:r>
              <a:rPr lang="en-US" sz="366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Windows Subsystem for Linux</a:t>
            </a:r>
            <a:endParaRPr sz="366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7"/>
            <a:ext cx="9144000" cy="2959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Deployment Presentation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400">
                <a:solidFill>
                  <a:schemeClr val="lt1"/>
                </a:solidFill>
              </a:rPr>
              <a:t>Adam Mayfield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400">
                <a:solidFill>
                  <a:schemeClr val="lt1"/>
                </a:solidFill>
              </a:rPr>
              <a:t>18</a:t>
            </a:r>
            <a:r>
              <a:rPr lang="en-US" sz="1400">
                <a:solidFill>
                  <a:schemeClr val="lt1"/>
                </a:solidFill>
              </a:rPr>
              <a:t> April, 2021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400">
                <a:solidFill>
                  <a:schemeClr val="lt1"/>
                </a:solidFill>
              </a:rPr>
              <a:t> Github - https://github.com/r34x/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400">
                <a:solidFill>
                  <a:schemeClr val="lt1"/>
                </a:solidFill>
              </a:rPr>
              <a:t>Reddit - /u/r4x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400">
                <a:solidFill>
                  <a:schemeClr val="lt1"/>
                </a:solidFill>
              </a:rPr>
              <a:t>Discord - r4x#2916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400">
                <a:solidFill>
                  <a:schemeClr val="lt1"/>
                </a:solidFill>
              </a:rPr>
              <a:t>Email – amayfield1979@gmail.com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8817033" cy="14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The reason behind this install is to help standardize installations across the network to known-good states. This will aid in troubleshooting nodes and resolving bugs. In addition, this is built for users that use Windows 10 instead of Linux as their primary operating system.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The objective is to get the Golem Provider installed on Windows Subsystem for Linux.  This will ease the barrier to entry, as there are only a few simple Linux tasks to run once nested virtualization is enabled.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Prerequisites	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524000" y="35099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0520" lvl="0" marL="3429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	You MUST be using Windows 10 Insider Preview Dev channel Build 21354.1 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AND</a:t>
            </a:r>
            <a:endParaRPr sz="1800">
              <a:solidFill>
                <a:schemeClr val="lt1"/>
              </a:solidFill>
            </a:endParaRPr>
          </a:p>
          <a:p>
            <a:pPr indent="-350520" lvl="0" marL="3429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Windows Subsystem for Linux Update 5.4.72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115589" y="1681730"/>
            <a:ext cx="8199119" cy="8083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547000" y="2490044"/>
            <a:ext cx="93363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 Download the Windows 10 Dev Channel Build 21354 https://drive.google.com/file/d/1rKIihZ2EgC8_DfVlWRHsg6OMdHt-fDjl/view?usp=sharing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2) Install as normal. Recommend a VM, but can be installed on a physical machine.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3) Make sure all virtualization features are turned on for your environment.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4) Download and install the Windows Subsystem for Linux Update 5.4.72 (https://wslstorestorage.blob.core.windows.net/wslblob/wsl_update_x64.msi)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5) Reboot the machine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6) Open Powershell as Administrator and type the following:  wsl --set-default-version 2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7) Open the Windows Store and search for Ubuntu 20.04. Download and install.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8) Launch when installation is complete. You should see a $ prompt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9) Enter uname -a to verify the kernel. Should report 5.4.72-microsoft-standard-WSL2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10) Enter sudo apt update &amp;&amp; sudo apt full-upgrade &amp;&amp; sudo apt install cpu-checker &amp;&amp; sudo apt install acl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11) Enter sudo kvm-ok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1"/>
                </a:solidFill>
              </a:rPr>
              <a:t>    a. You should see the following:  	INFO: /dev/kvm exists. KVM acceleration can be used.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2115589" y="1681730"/>
            <a:ext cx="8199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1547000" y="2490044"/>
            <a:ext cx="93363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</a:rPr>
              <a:t>12)  If you get a message that /dev/kvm does not exist, enter the following commands: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</a:rPr>
              <a:t>    a.  curl -o setup-kvm.sh https://join.golem.network/setup-kvm.sh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</a:rPr>
              <a:t>    b.  sudo chmod +x ./setup-kvm.sh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</a:rPr>
              <a:t>    c.  ./setup-kvm.sh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</a:rPr>
              <a:t>13) Download the Golem Provider installation script at https://github.com/r34x/Automatic-Golem to setup your Golem Provider.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7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0" y="0"/>
            <a:ext cx="68667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Walkthrough.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7" cy="280220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26900" y="6096975"/>
            <a:ext cx="116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y said it couldn't be done, but I am here to prove that you CAN run nested virtualization inside Windows Subsystem for Linux and set up a Golem provider. My hope is that this will lower the barrier to entry for Windows users that don't know a lot about Linux.&#10;https://github.com/r34x/" id="129" name="Google Shape;129;p19" title="Golem on WSL!!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4176" y="1593675"/>
            <a:ext cx="6654875" cy="49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1434438" y="1568781"/>
            <a:ext cx="9027129" cy="90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Monitoring Your Provider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1502332" y="2596631"/>
            <a:ext cx="9144000" cy="3427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I’ve added some nice features for monitoring your system and Golem Provider.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A Netdata install is included that allows you to monitor every aspect of your machine. More info about Netdata is available on their site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https://www.netdata.cloud/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Once WSL is set up and configured, you can run “watch -c golemsp status”. This will monitor the process and refresh the screen every 2 seconds by default. 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This project was a lot of fun to work on and I hope it helps you become a better provider and allows you to get up to speed quickly. If you have any questions, please reach out. My contact info is on Page 1.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