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8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8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2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9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4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4165-A907-429C-B491-89C4CAC65B52}" type="datetimeFigureOut">
              <a:rPr lang="zh-TW" altLang="en-US" smtClean="0"/>
              <a:t>2019/11/10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nlp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4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 tag for NLP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詞性標註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What is the </a:t>
            </a:r>
            <a:r>
              <a:rPr lang="en-US" altLang="zh-TW" dirty="0">
                <a:solidFill>
                  <a:srgbClr val="FF0000"/>
                </a:solidFill>
              </a:rPr>
              <a:t>answer</a:t>
            </a:r>
            <a:r>
              <a:rPr lang="en-US" altLang="zh-TW" dirty="0"/>
              <a:t> ?</a:t>
            </a:r>
          </a:p>
          <a:p>
            <a:pPr marL="0" indent="0">
              <a:buNone/>
            </a:pPr>
            <a:r>
              <a:rPr lang="en-US" altLang="zh-TW" dirty="0"/>
              <a:t>	           ( noun. 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Answer</a:t>
            </a:r>
            <a:r>
              <a:rPr lang="en-US" altLang="zh-TW" dirty="0"/>
              <a:t> me </a:t>
            </a:r>
            <a:r>
              <a:rPr lang="en-US" altLang="zh-TW"/>
              <a:t>! 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(Verb. 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By giving the “answer ” a POS tag can help for the supervised training.</a:t>
            </a:r>
          </a:p>
        </p:txBody>
      </p:sp>
    </p:spTree>
    <p:extLst>
      <p:ext uri="{BB962C8B-B14F-4D97-AF65-F5344CB8AC3E}">
        <p14:creationId xmlns:p14="http://schemas.microsoft.com/office/powerpoint/2010/main" val="207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Lemmatizaton</a:t>
            </a:r>
            <a:r>
              <a:rPr lang="en-US" altLang="zh-TW" dirty="0"/>
              <a:t> (</a:t>
            </a:r>
            <a:r>
              <a:rPr lang="zh-TW" altLang="en-US" dirty="0"/>
              <a:t>詞性還原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Cars , noun  </a:t>
            </a:r>
            <a:r>
              <a:rPr lang="en-US" altLang="zh-TW" dirty="0">
                <a:sym typeface="Wingdings" panose="05000000000000000000" pitchFamily="2" charset="2"/>
              </a:rPr>
              <a:t> car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Running , verb  run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Saddest , </a:t>
            </a:r>
            <a:r>
              <a:rPr lang="en-US" altLang="zh-TW" dirty="0" err="1">
                <a:sym typeface="Wingdings" panose="05000000000000000000" pitchFamily="2" charset="2"/>
              </a:rPr>
              <a:t>adj</a:t>
            </a:r>
            <a:r>
              <a:rPr lang="en-US" altLang="zh-TW" dirty="0">
                <a:sym typeface="Wingdings" panose="05000000000000000000" pitchFamily="2" charset="2"/>
              </a:rPr>
              <a:t>  sad 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Example of </a:t>
            </a:r>
            <a:r>
              <a:rPr lang="en-US" altLang="zh-TW" dirty="0" err="1"/>
              <a:t>usuage</a:t>
            </a:r>
            <a:r>
              <a:rPr lang="en-US" altLang="zh-TW" dirty="0"/>
              <a:t>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from</a:t>
            </a:r>
            <a:r>
              <a:rPr lang="en-US" altLang="zh-TW" dirty="0"/>
              <a:t> </a:t>
            </a:r>
            <a:r>
              <a:rPr lang="en-US" altLang="zh-TW" dirty="0" err="1"/>
              <a:t>nltk.stem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import</a:t>
            </a:r>
            <a:r>
              <a:rPr lang="en-US" altLang="zh-TW" dirty="0"/>
              <a:t> </a:t>
            </a:r>
            <a:r>
              <a:rPr lang="en-US" altLang="zh-TW" dirty="0" err="1"/>
              <a:t>WordNetLemmatizer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wnl</a:t>
            </a:r>
            <a:r>
              <a:rPr lang="en-US" altLang="zh-TW" dirty="0"/>
              <a:t> = </a:t>
            </a:r>
            <a:r>
              <a:rPr lang="en-US" altLang="zh-TW" dirty="0" err="1"/>
              <a:t>WordNetLemmatizer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print(</a:t>
            </a:r>
            <a:r>
              <a:rPr lang="en-US" altLang="zh-TW" dirty="0" err="1"/>
              <a:t>wnl.lemmatize</a:t>
            </a:r>
            <a:r>
              <a:rPr lang="en-US" altLang="zh-TW" dirty="0"/>
              <a:t>('cars', 'n'))</a:t>
            </a:r>
          </a:p>
        </p:txBody>
      </p:sp>
    </p:spTree>
    <p:extLst>
      <p:ext uri="{BB962C8B-B14F-4D97-AF65-F5344CB8AC3E}">
        <p14:creationId xmlns:p14="http://schemas.microsoft.com/office/powerpoint/2010/main" val="288913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preprocess techniques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Converting words into lower case </a:t>
            </a:r>
          </a:p>
          <a:p>
            <a:r>
              <a:rPr lang="en-US" altLang="zh-TW" dirty="0"/>
              <a:t>Removing leading and trailing whitespaces </a:t>
            </a:r>
          </a:p>
          <a:p>
            <a:r>
              <a:rPr lang="en-US" altLang="zh-TW" dirty="0"/>
              <a:t>Removing punctuation </a:t>
            </a:r>
          </a:p>
          <a:p>
            <a:r>
              <a:rPr lang="en-US" altLang="zh-TW" dirty="0"/>
              <a:t>Removing stop words </a:t>
            </a:r>
          </a:p>
          <a:p>
            <a:r>
              <a:rPr lang="en-US" altLang="zh-TW" dirty="0"/>
              <a:t>Expanding contractions</a:t>
            </a:r>
          </a:p>
          <a:p>
            <a:r>
              <a:rPr lang="en-US" altLang="zh-TW" dirty="0"/>
              <a:t>Removing special characters (</a:t>
            </a:r>
            <a:r>
              <a:rPr lang="en-US" altLang="zh-TW" dirty="0" err="1"/>
              <a:t>numbers,emoji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4955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Tokenize using spacy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import spacy</a:t>
            </a:r>
          </a:p>
          <a:p>
            <a:pPr marL="0" indent="0">
              <a:buNone/>
            </a:pPr>
            <a:r>
              <a:rPr lang="en-US" altLang="zh-TW" dirty="0" err="1"/>
              <a:t>nlp</a:t>
            </a:r>
            <a:r>
              <a:rPr lang="en-US" altLang="zh-TW" dirty="0"/>
              <a:t> = </a:t>
            </a:r>
            <a:r>
              <a:rPr lang="en-US" altLang="zh-TW" dirty="0" err="1"/>
              <a:t>spacy.load</a:t>
            </a:r>
            <a:r>
              <a:rPr lang="en-US" altLang="zh-TW" dirty="0"/>
              <a:t> (‘</a:t>
            </a:r>
            <a:r>
              <a:rPr lang="en-US" altLang="zh-TW" dirty="0" err="1"/>
              <a:t>en_core_web_sm</a:t>
            </a:r>
            <a:r>
              <a:rPr lang="en-US" altLang="zh-TW" dirty="0"/>
              <a:t>’)</a:t>
            </a:r>
          </a:p>
          <a:p>
            <a:pPr marL="0" indent="0">
              <a:buNone/>
            </a:pPr>
            <a:r>
              <a:rPr lang="en-US" altLang="zh-TW" dirty="0"/>
              <a:t>string = “hello! I don’t know what I’m doing here.”</a:t>
            </a:r>
          </a:p>
          <a:p>
            <a:pPr marL="0" indent="0">
              <a:buNone/>
            </a:pPr>
            <a:r>
              <a:rPr lang="en-US" altLang="zh-TW" dirty="0"/>
              <a:t>doc = </a:t>
            </a:r>
            <a:r>
              <a:rPr lang="en-US" altLang="zh-TW" dirty="0" err="1"/>
              <a:t>nlp</a:t>
            </a:r>
            <a:r>
              <a:rPr lang="en-US" altLang="zh-TW" dirty="0"/>
              <a:t>(string )</a:t>
            </a:r>
          </a:p>
          <a:p>
            <a:pPr marL="0" indent="0">
              <a:buNone/>
            </a:pPr>
            <a:r>
              <a:rPr lang="en-US" altLang="zh-TW" dirty="0"/>
              <a:t>tokens = [</a:t>
            </a:r>
            <a:r>
              <a:rPr lang="en-US" altLang="zh-TW" dirty="0" err="1"/>
              <a:t>token.text</a:t>
            </a:r>
            <a:r>
              <a:rPr lang="en-US" altLang="zh-TW" dirty="0"/>
              <a:t> for token in doc]</a:t>
            </a:r>
          </a:p>
          <a:p>
            <a:pPr marL="0" indent="0">
              <a:buNone/>
            </a:pPr>
            <a:r>
              <a:rPr lang="en-US" altLang="zh-TW" dirty="0"/>
              <a:t>print(tokens)</a:t>
            </a:r>
          </a:p>
          <a:p>
            <a:pPr marL="0" indent="0">
              <a:buNone/>
            </a:pPr>
            <a:r>
              <a:rPr lang="en-US" altLang="zh-TW" dirty="0"/>
              <a:t>[‘Hello’, ’!’ , ‘do’, ‘</a:t>
            </a:r>
            <a:r>
              <a:rPr lang="en-US" altLang="zh-TW" dirty="0" err="1"/>
              <a:t>n’t</a:t>
            </a:r>
            <a:r>
              <a:rPr lang="en-US" altLang="zh-TW" dirty="0"/>
              <a:t>’, ‘know’, ‘what’, ‘I’, “’m”, ‘doing’, ‘here’ , ‘.’]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8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202</Words>
  <Application>Microsoft Macintosh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nlp</vt:lpstr>
      <vt:lpstr>POS tag for NLP  (詞性標註)</vt:lpstr>
      <vt:lpstr>Lemmatizaton (詞性還原)</vt:lpstr>
      <vt:lpstr>Text preprocess techniques </vt:lpstr>
      <vt:lpstr>Tokenize using spacy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Kilin Tsai/WHQ/Wistron</dc:creator>
  <cp:lastModifiedBy>麒霖 蔡</cp:lastModifiedBy>
  <cp:revision>9</cp:revision>
  <dcterms:created xsi:type="dcterms:W3CDTF">2019-07-09T06:57:37Z</dcterms:created>
  <dcterms:modified xsi:type="dcterms:W3CDTF">2019-11-10T15:36:21Z</dcterms:modified>
</cp:coreProperties>
</file>