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3" r:id="rId6"/>
    <p:sldId id="262" r:id="rId7"/>
    <p:sldId id="264" r:id="rId8"/>
    <p:sldId id="286" r:id="rId9"/>
    <p:sldId id="284" r:id="rId10"/>
    <p:sldId id="28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315" autoAdjust="0"/>
  </p:normalViewPr>
  <p:slideViewPr>
    <p:cSldViewPr snapToGrid="0" showGuides="1">
      <p:cViewPr varScale="1">
        <p:scale>
          <a:sx n="89" d="100"/>
          <a:sy n="89" d="100"/>
        </p:scale>
        <p:origin x="120" y="114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11/13/2020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Master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HR Email</a:t>
            </a:r>
            <a:br>
              <a:rPr lang="en-US" dirty="0"/>
            </a:br>
            <a:r>
              <a:rPr lang="en-US" dirty="0"/>
              <a:t>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Product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2BE531E-C8B7-4ABE-9065-2A66657413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7DD1C-57E2-49D8-8EA1-532034C7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Candidates not being informed of their status in the hiring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7E66D7-791B-4DE1-9B2A-979805735D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Not knowing If the application has been received </a:t>
            </a:r>
          </a:p>
          <a:p>
            <a:r>
              <a:rPr lang="en-US" dirty="0"/>
              <a:t>Competitors informing candidates of their status in the hiring process leads to more confidence with the competitor</a:t>
            </a:r>
          </a:p>
          <a:p>
            <a:r>
              <a:rPr lang="en-US" dirty="0"/>
              <a:t>A Candidate applying for multiple positions will not know their status with AKP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Man's arms dressed in a suit pointing at documents on his desk.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457851C-3483-4905-915D-696303129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9024423" y="774398"/>
            <a:ext cx="2331720" cy="53949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 descr="Men shaking hands over a desk, with laptop in view and another's hand holding a pen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760058D-C2A0-419F-9A54-FC3C7643B5F6}"/>
              </a:ext>
            </a:extLst>
          </p:cNvPr>
          <p:cNvSpPr txBox="1">
            <a:spLocks/>
          </p:cNvSpPr>
          <p:nvPr/>
        </p:nvSpPr>
        <p:spPr>
          <a:xfrm>
            <a:off x="5978290" y="3159252"/>
            <a:ext cx="5242160" cy="539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5D376-56B5-4265-B264-9E00575F7A2F}"/>
              </a:ext>
            </a:extLst>
          </p:cNvPr>
          <p:cNvSpPr txBox="1"/>
          <p:nvPr/>
        </p:nvSpPr>
        <p:spPr>
          <a:xfrm>
            <a:off x="5977320" y="3258184"/>
            <a:ext cx="459744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8A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6F83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Centralized Hub for HR department to monitor and send emails to candidates</a:t>
            </a:r>
          </a:p>
        </p:txBody>
      </p:sp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225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Send multiple emails at once 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Personalize emails with templates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Search for candidates by name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Interactive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D038EC-4DC8-4AD5-A39F-8765CA9700F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F8496A-A5F5-4FF9-9855-E8CD868EE683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8ED88C-B0F6-4DC5-8399-2E36CD7A2F18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2C9DDB-F34B-4968-AA6D-D7A70056D22E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948D699-AD1A-4F9B-A563-651B9430B5E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7026CE-2FFA-46E5-BE0E-C3AB7127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DB9C-F718-4DDB-A203-2E4D0E7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BBC3C-0AE2-452A-8315-45CBA5E4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9" y="1237129"/>
            <a:ext cx="4405067" cy="2420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C68C27-3AA1-4AAB-92A1-C2953E9E2ED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2EFEA0-07FD-4666-9C43-41CF1EA8F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https://akpemailapp.herokuapp.com/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35786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342AC73-0816-42CC-A705-F050B94ACE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184174A-FD67-4972-BAB9-4955DA64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READY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60343-05A0-421B-88A9-4E27C387D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UI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98F6BF-B93B-4E02-958D-555A4955D96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/>
        </p:blipFill>
        <p:spPr>
          <a:xfrm>
            <a:off x="7089290" y="1485605"/>
            <a:ext cx="2119256" cy="36393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2B422-9764-4BEF-BDE2-B1C4C81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64A113-9E5F-448A-AC0A-06EE34AE401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E0C68BB-78B0-4E48-A15F-000F49DBF3D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2647" b="32647"/>
          <a:stretch/>
        </p:blipFill>
        <p:spPr>
          <a:xfrm>
            <a:off x="4930140" y="1338610"/>
            <a:ext cx="2331720" cy="53949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EE85FC-ED8D-48DF-89BD-B085F9178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www.acuitykp.com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37</TotalTime>
  <Words>124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Wingdings</vt:lpstr>
      <vt:lpstr>Financial_PitchDeck_MO-v6</vt:lpstr>
      <vt:lpstr>HR Email Automation</vt:lpstr>
      <vt:lpstr>PROBLEM</vt:lpstr>
      <vt:lpstr>SOLUTION</vt:lpstr>
      <vt:lpstr>PRODUCT</vt:lpstr>
      <vt:lpstr>PRODUCT DEMO</vt:lpstr>
      <vt:lpstr>MOBILE READY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Email Automation</dc:title>
  <dc:creator>Rahul Kalubowila</dc:creator>
  <cp:lastModifiedBy>Rahul Kalubowila</cp:lastModifiedBy>
  <cp:revision>4</cp:revision>
  <dcterms:created xsi:type="dcterms:W3CDTF">2020-11-13T03:07:04Z</dcterms:created>
  <dcterms:modified xsi:type="dcterms:W3CDTF">2020-11-13T03:44:24Z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