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2" r:id="rId3"/>
    <p:sldId id="264" r:id="rId4"/>
    <p:sldId id="265" r:id="rId5"/>
    <p:sldId id="260" r:id="rId6"/>
    <p:sldId id="263" r:id="rId7"/>
    <p:sldId id="258" r:id="rId8"/>
    <p:sldId id="25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41CAB-DE57-4AE0-AC16-2D4C3830E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25390-D657-47E9-B6F6-73BB3DA6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CEB11-2B6B-414E-A885-5D41949C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26FBD-7269-4C24-B5A0-49ABCCAF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A4341-1C44-4EC8-8031-3408CEA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1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B3867-0922-406B-AD31-CCC2E29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E01A4-6207-4377-99EC-2FD0710A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5348A-549B-4898-8DFE-7D1701F0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0F740-9441-4F24-B928-90932B31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D832-A147-4726-8C29-A17FBBCE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0D9FF9-96E1-469D-8999-9D4DE4E0B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253F0-8615-416C-A074-501FB12A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FDC49-10EA-4669-9D55-EFCBF009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9441C-8332-4D75-AA33-8C0C5FE7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FF9E3-B432-4AB7-B569-343361AF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83787-95AA-4494-923A-38DC6205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36BE6-6FD7-49EF-A009-7624C329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D0092-49EC-40B8-BBA7-4EF6B540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79E81-5B60-4BFF-B76C-1EC25238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77CA5-6618-4D28-B971-31448A9D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E777-4665-4658-A940-71682C8D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2827D-84D6-4566-9AEB-4A42F253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49148-789B-4DF1-B155-EB88787F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4B9D4-73A4-4CE5-A7B8-0F3C9923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CA21C-9C03-4FB3-A372-E048F6F6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5F38A-B7D2-40B8-9108-AF7FD76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A1798-57A7-4273-AB0E-4604D8B1F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BBB63-F01E-403B-9063-585FBF07E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EFA16-2A1D-4083-B7E6-5CD92626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173FB-0B06-4D1C-A889-5F4D2398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329CC-C8B4-45DF-B2AA-C1EBBFBF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38A75-C282-49E2-810A-5C356164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FF28E-D92B-4395-9509-517F99D1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AAC01-CDAC-4925-9DEB-C2F441842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2D2202-2383-4775-B7DB-27163D993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A97A6-3651-4A8F-857B-C7E814F88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7EF51-B0B4-4EC0-B473-0E7678F5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F67949-13F4-4054-8C49-BB78D8CB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55CDD-8CC4-40EA-BD5E-2C037DB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7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96BBD-0A78-4EB9-AB48-0192BCB3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85F01-67CF-4F04-9D3F-6855598A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CF3C4B-4D08-4E78-B8A9-A75360D3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798A78-229D-402D-AAA2-16449134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15BA7-6CF5-4E1C-826D-CEE677D3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26992-A3FF-41D5-BD0F-0C4C69F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359BC-B031-4602-B0B3-44D08A50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4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A3870-9778-4138-AE33-24E488FC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68E07-ADB3-4D79-99C4-956836A8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9F07A-6174-47BC-8018-8FAF5AF16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53908-9103-4B4D-9D4B-5C4D9231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F08E5-1A9B-4EB7-9639-DD3BEAAF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B5AFA-4E9F-4DC5-B57E-A1468F3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8CE31-7F1F-4194-ABFF-F5C96690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766DCA-42C7-48C5-8D02-DE2B8EB82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E1491-652A-449A-83BC-234D269C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049E-AB21-444E-90B2-0A5F3108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5FCFF-4657-4139-AFAA-49A65504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01BA9-3B02-40D3-B8E4-5F76E54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46DA7-FA19-4E61-9CF4-1D4D807E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01FEF-033A-4A8D-9751-67F2A7B2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738C9-BF8F-4E03-B420-94CA6C21E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25F5-AF4A-434A-A91D-4AD2F7BDD377}" type="datetimeFigureOut">
              <a:rPr lang="ko-KR" altLang="en-US" smtClean="0"/>
              <a:t>2019-08-29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0A9AE-0FA7-4755-A2DC-66B680399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677E8-6AE1-4E08-AC5F-AC29B106E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30470-096A-4036-B438-4EBDC18178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9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7FD8-3ED5-419E-A349-B61CB045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 err="1"/>
              <a:t>TiTaDGIST</a:t>
            </a:r>
            <a:r>
              <a:rPr lang="en-US" altLang="ko-KR" dirty="0"/>
              <a:t> weekly meeting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0C65D-01C3-4524-9757-4E3056B67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2019.08.29</a:t>
            </a:r>
          </a:p>
          <a:p>
            <a:pPr algn="l"/>
            <a:r>
              <a:rPr lang="ko-KR" altLang="en-US" dirty="0"/>
              <a:t>정다훈</a:t>
            </a:r>
          </a:p>
        </p:txBody>
      </p:sp>
      <p:pic>
        <p:nvPicPr>
          <p:cNvPr id="5" name="그림 4" descr="사람, 가장, 사진, 그룹이(가) 표시된 사진&#10;&#10;자동 생성된 설명">
            <a:extLst>
              <a:ext uri="{FF2B5EF4-FFF2-40B4-BE49-F238E27FC236}">
                <a16:creationId xmlns:a16="http://schemas.microsoft.com/office/drawing/2014/main" id="{FA5C9058-AD6B-4AC0-9748-967AB0E31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5" r="2" b="2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286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564F-7F77-45A5-A052-0253B2FB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FC656-267B-4BB2-928E-7D274AFE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ko-KR" altLang="en-US" dirty="0"/>
              <a:t>주어진 요청의 까다로운 정도에 따라 과목 배치 순서 결정</a:t>
            </a:r>
            <a:endParaRPr lang="en-US" altLang="ko-KR" dirty="0"/>
          </a:p>
          <a:p>
            <a:pPr lvl="1"/>
            <a:r>
              <a:rPr lang="ko-KR" altLang="en-US" dirty="0"/>
              <a:t>초기와 달리</a:t>
            </a:r>
            <a:r>
              <a:rPr lang="en-US" altLang="ko-KR" dirty="0"/>
              <a:t>, </a:t>
            </a:r>
            <a:r>
              <a:rPr lang="ko-KR" altLang="en-US" dirty="0"/>
              <a:t>소위 </a:t>
            </a:r>
            <a:r>
              <a:rPr lang="en-US" altLang="ko-KR" dirty="0"/>
              <a:t>‘</a:t>
            </a:r>
            <a:r>
              <a:rPr lang="ko-KR" altLang="en-US" dirty="0" err="1"/>
              <a:t>답정너</a:t>
            </a:r>
            <a:r>
              <a:rPr lang="en-US" altLang="ko-KR" dirty="0"/>
              <a:t>’ </a:t>
            </a:r>
            <a:r>
              <a:rPr lang="ko-KR" altLang="en-US" dirty="0"/>
              <a:t>과목을 앞에 배치하는게 유리한 듯</a:t>
            </a:r>
            <a:endParaRPr lang="en-US" altLang="ko-KR" dirty="0"/>
          </a:p>
          <a:p>
            <a:r>
              <a:rPr lang="en-US" altLang="ko-KR" dirty="0"/>
              <a:t>Enqueue </a:t>
            </a:r>
            <a:r>
              <a:rPr lang="ko-KR" altLang="en-US" dirty="0"/>
              <a:t>알고리즘 수행</a:t>
            </a:r>
            <a:endParaRPr lang="en-US" altLang="ko-KR" dirty="0"/>
          </a:p>
          <a:p>
            <a:pPr lvl="1"/>
            <a:r>
              <a:rPr lang="en-US" altLang="ko-KR" dirty="0"/>
              <a:t>base case: (base score, ( empty </a:t>
            </a:r>
            <a:r>
              <a:rPr lang="en-US" altLang="ko-KR" dirty="0" err="1"/>
              <a:t>tt</a:t>
            </a:r>
            <a:r>
              <a:rPr lang="en-US" altLang="ko-KR" dirty="0"/>
              <a:t> ))</a:t>
            </a:r>
          </a:p>
          <a:p>
            <a:pPr lvl="2"/>
            <a:r>
              <a:rPr lang="en-US" altLang="ko-KR" dirty="0" err="1"/>
              <a:t>tt</a:t>
            </a:r>
            <a:r>
              <a:rPr lang="en-US" altLang="ko-KR" dirty="0"/>
              <a:t>: </a:t>
            </a:r>
            <a:r>
              <a:rPr lang="ko-KR" altLang="en-US" dirty="0"/>
              <a:t>미완성된 전체 과목의 </a:t>
            </a:r>
            <a:r>
              <a:rPr lang="en-US" altLang="ko-KR" dirty="0"/>
              <a:t>timetable</a:t>
            </a:r>
          </a:p>
          <a:p>
            <a:pPr lvl="1"/>
            <a:r>
              <a:rPr lang="en-US" altLang="ko-KR" dirty="0"/>
              <a:t>heap</a:t>
            </a:r>
            <a:r>
              <a:rPr lang="ko-KR" altLang="en-US" dirty="0"/>
              <a:t>에서 현재 최고 점수의 </a:t>
            </a:r>
            <a:r>
              <a:rPr lang="en-US" altLang="ko-KR" dirty="0" err="1"/>
              <a:t>tt</a:t>
            </a:r>
            <a:r>
              <a:rPr lang="ko-KR" altLang="en-US" dirty="0"/>
              <a:t>를 </a:t>
            </a:r>
            <a:r>
              <a:rPr lang="ko-KR" altLang="en-US" dirty="0" err="1"/>
              <a:t>꺼내옴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이후 해당 </a:t>
            </a:r>
            <a:r>
              <a:rPr lang="en-US" altLang="ko-KR" dirty="0" err="1"/>
              <a:t>tt</a:t>
            </a:r>
            <a:r>
              <a:rPr lang="ko-KR" altLang="en-US" dirty="0"/>
              <a:t>는 </a:t>
            </a:r>
            <a:r>
              <a:rPr lang="ko-KR" altLang="en-US" dirty="0" err="1"/>
              <a:t>두번</a:t>
            </a:r>
            <a:r>
              <a:rPr lang="ko-KR" altLang="en-US" dirty="0"/>
              <a:t> 다시 체크하지 않음</a:t>
            </a:r>
            <a:endParaRPr lang="en-US" altLang="ko-KR" dirty="0"/>
          </a:p>
          <a:p>
            <a:pPr lvl="1"/>
            <a:r>
              <a:rPr lang="en-US" altLang="ko-KR" dirty="0" err="1"/>
              <a:t>tt</a:t>
            </a:r>
            <a:r>
              <a:rPr lang="ko-KR" altLang="en-US" dirty="0"/>
              <a:t>의 길이에 의거해 현재 집어넣을 과목 결정</a:t>
            </a:r>
            <a:endParaRPr lang="en-US" altLang="ko-KR" dirty="0"/>
          </a:p>
          <a:p>
            <a:pPr lvl="1"/>
            <a:r>
              <a:rPr lang="ko-KR" altLang="en-US" dirty="0"/>
              <a:t>해당 과목의 모든 가능한 </a:t>
            </a:r>
            <a:r>
              <a:rPr lang="en-US" altLang="ko-KR" dirty="0"/>
              <a:t>slot</a:t>
            </a:r>
            <a:r>
              <a:rPr lang="ko-KR" altLang="en-US" dirty="0"/>
              <a:t>에 대해 새 </a:t>
            </a:r>
            <a:r>
              <a:rPr lang="en-US" altLang="ko-KR" dirty="0" err="1"/>
              <a:t>tt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/>
              <a:t>새 </a:t>
            </a:r>
            <a:r>
              <a:rPr lang="en-US" altLang="ko-KR" dirty="0" err="1"/>
              <a:t>tt</a:t>
            </a:r>
            <a:r>
              <a:rPr lang="ko-KR" altLang="en-US" dirty="0"/>
              <a:t>마다 점수 계산</a:t>
            </a:r>
            <a:r>
              <a:rPr lang="en-US" altLang="ko-KR" dirty="0"/>
              <a:t>, heap</a:t>
            </a:r>
            <a:r>
              <a:rPr lang="ko-KR" altLang="en-US" dirty="0"/>
              <a:t>에 집어넣음 </a:t>
            </a:r>
            <a:r>
              <a:rPr lang="en-US" altLang="ko-KR" dirty="0"/>
              <a:t>(new score, ( </a:t>
            </a:r>
            <a:r>
              <a:rPr lang="ko-KR" altLang="en-US" dirty="0"/>
              <a:t>새 </a:t>
            </a:r>
            <a:r>
              <a:rPr lang="en-US" altLang="ko-KR" dirty="0" err="1"/>
              <a:t>tt</a:t>
            </a:r>
            <a:r>
              <a:rPr lang="en-US" altLang="ko-KR" dirty="0"/>
              <a:t> ))</a:t>
            </a:r>
          </a:p>
          <a:p>
            <a:pPr lvl="1"/>
            <a:r>
              <a:rPr lang="en-US" altLang="ko-KR" dirty="0" err="1"/>
              <a:t>tt</a:t>
            </a:r>
            <a:r>
              <a:rPr lang="ko-KR" altLang="en-US" dirty="0"/>
              <a:t>의 길이가 전체 </a:t>
            </a:r>
            <a:r>
              <a:rPr lang="en-US" altLang="ko-KR" dirty="0"/>
              <a:t>SUBJECT </a:t>
            </a:r>
            <a:r>
              <a:rPr lang="ko-KR" altLang="en-US" dirty="0"/>
              <a:t>수가 될 때까지 </a:t>
            </a:r>
            <a:r>
              <a:rPr lang="en-US" altLang="ko-KR" dirty="0"/>
              <a:t>heap</a:t>
            </a:r>
            <a:r>
              <a:rPr lang="ko-KR" altLang="en-US" dirty="0"/>
              <a:t>에 넣고 </a:t>
            </a:r>
            <a:r>
              <a:rPr lang="ko-KR" altLang="en-US" dirty="0" err="1"/>
              <a:t>빼고를</a:t>
            </a:r>
            <a:r>
              <a:rPr lang="ko-KR" altLang="en-US" dirty="0"/>
              <a:t> 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6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8630-5B5B-4207-A1DE-38A6A769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원리</a:t>
            </a:r>
            <a:r>
              <a:rPr lang="en-US" altLang="ko-KR" dirty="0"/>
              <a:t>: </a:t>
            </a:r>
            <a:r>
              <a:rPr lang="ko-KR" altLang="en-US" dirty="0"/>
              <a:t>점수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04DD0-62AC-4936-9761-5B16E965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tt</a:t>
            </a:r>
            <a:r>
              <a:rPr lang="ko-KR" altLang="en-US" dirty="0"/>
              <a:t>의 길이가 길수록 점수 </a:t>
            </a:r>
            <a:r>
              <a:rPr lang="en-US" altLang="ko-KR" dirty="0"/>
              <a:t>Up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차 함수로 설정</a:t>
            </a:r>
            <a:endParaRPr lang="en-US" altLang="ko-KR" dirty="0"/>
          </a:p>
          <a:p>
            <a:r>
              <a:rPr lang="ko-KR" altLang="en-US" dirty="0"/>
              <a:t>과목이 교수가 원하는 시간</a:t>
            </a:r>
            <a:r>
              <a:rPr lang="en-US" altLang="ko-KR" dirty="0"/>
              <a:t>(welcome)</a:t>
            </a:r>
            <a:r>
              <a:rPr lang="ko-KR" altLang="en-US" dirty="0"/>
              <a:t>에 배치된 경우 점수 </a:t>
            </a:r>
            <a:r>
              <a:rPr lang="en-US" altLang="ko-KR" dirty="0"/>
              <a:t>Up</a:t>
            </a:r>
          </a:p>
          <a:p>
            <a:r>
              <a:rPr lang="ko-KR" altLang="en-US" dirty="0"/>
              <a:t>학생들이 많이 희망하는 과목 쌍이 충돌하지 않을수록 점수 </a:t>
            </a:r>
            <a:r>
              <a:rPr lang="en-US" altLang="ko-KR" dirty="0"/>
              <a:t>Up</a:t>
            </a:r>
          </a:p>
          <a:p>
            <a:r>
              <a:rPr lang="ko-KR" altLang="en-US" dirty="0"/>
              <a:t>과목이 교수의 요청 사항에 만족하지 않은 경우 점수 </a:t>
            </a:r>
            <a:r>
              <a:rPr lang="en-US" altLang="ko-KR" dirty="0"/>
              <a:t>–inf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잠재 점수</a:t>
            </a:r>
            <a:r>
              <a:rPr lang="en-US" altLang="ko-KR" dirty="0"/>
              <a:t>’</a:t>
            </a:r>
            <a:r>
              <a:rPr lang="ko-KR" altLang="en-US" dirty="0"/>
              <a:t>의 존재</a:t>
            </a:r>
            <a:endParaRPr lang="en-US" altLang="ko-KR" dirty="0"/>
          </a:p>
          <a:p>
            <a:pPr lvl="1"/>
            <a:r>
              <a:rPr lang="ko-KR" altLang="en-US" dirty="0"/>
              <a:t>아직 </a:t>
            </a:r>
            <a:r>
              <a:rPr lang="en-US" altLang="ko-KR" dirty="0" err="1"/>
              <a:t>tt</a:t>
            </a:r>
            <a:r>
              <a:rPr lang="ko-KR" altLang="en-US" dirty="0"/>
              <a:t>에 들어가지 않아 어떻게 될지 모르는 과목에 의해 얻는 점수</a:t>
            </a:r>
            <a:endParaRPr lang="en-US" altLang="ko-KR" dirty="0"/>
          </a:p>
          <a:p>
            <a:r>
              <a:rPr lang="ko-KR" altLang="en-US" dirty="0"/>
              <a:t>교수의 요구사항이 까다로울 수록 과목 </a:t>
            </a:r>
            <a:r>
              <a:rPr lang="en-US" altLang="ko-KR" dirty="0"/>
              <a:t>max </a:t>
            </a:r>
            <a:r>
              <a:rPr lang="ko-KR" altLang="en-US" dirty="0"/>
              <a:t>점수 감소</a:t>
            </a:r>
            <a:endParaRPr lang="en-US" altLang="ko-KR" dirty="0"/>
          </a:p>
          <a:p>
            <a:pPr lvl="1"/>
            <a:r>
              <a:rPr lang="en-US" altLang="ko-KR" dirty="0" err="1"/>
              <a:t>tt</a:t>
            </a:r>
            <a:r>
              <a:rPr lang="ko-KR" altLang="en-US" dirty="0"/>
              <a:t>에의 영향도가 축소되는 효과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34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F620-9624-418D-9314-37F00B27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원리</a:t>
            </a:r>
            <a:r>
              <a:rPr lang="en-US" altLang="ko-KR" dirty="0"/>
              <a:t>: </a:t>
            </a:r>
            <a:r>
              <a:rPr lang="ko-KR" altLang="en-US" dirty="0"/>
              <a:t>가중치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C9E3-6C97-4358-B20B-7888FCA4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W_POTENTIAL=0.15</a:t>
            </a:r>
          </a:p>
          <a:p>
            <a:r>
              <a:rPr lang="en-US" altLang="ko-KR" dirty="0"/>
              <a:t>W_POP={'MEAL':0.2, 'MORN':1.0, 'NOON':1.8, 'EVE':0.8}</a:t>
            </a:r>
          </a:p>
          <a:p>
            <a:r>
              <a:rPr lang="en-US" altLang="ko-KR" dirty="0"/>
              <a:t>W_PRIORITY={'</a:t>
            </a:r>
            <a:r>
              <a:rPr lang="ko-KR" altLang="en-US" dirty="0" err="1"/>
              <a:t>공필</a:t>
            </a:r>
            <a:r>
              <a:rPr lang="en-US" altLang="ko-KR" dirty="0"/>
              <a:t>':2, '</a:t>
            </a:r>
            <a:r>
              <a:rPr lang="ko-KR" altLang="en-US" dirty="0" err="1"/>
              <a:t>교필</a:t>
            </a:r>
            <a:r>
              <a:rPr lang="en-US" altLang="ko-KR" dirty="0"/>
              <a:t>':1, '</a:t>
            </a:r>
            <a:r>
              <a:rPr lang="ko-KR" altLang="en-US" dirty="0"/>
              <a:t>교양</a:t>
            </a:r>
            <a:r>
              <a:rPr lang="en-US" altLang="ko-KR" dirty="0"/>
              <a:t>':0.5}</a:t>
            </a:r>
          </a:p>
          <a:p>
            <a:r>
              <a:rPr lang="en-US" altLang="ko-KR" dirty="0"/>
              <a:t>W_WELCOME=(0, 6, 3, 1)</a:t>
            </a:r>
          </a:p>
          <a:p>
            <a:r>
              <a:rPr lang="en-US" altLang="ko-KR" dirty="0"/>
              <a:t>W_ENROLL={'first':4, 'second':1}</a:t>
            </a:r>
          </a:p>
          <a:p>
            <a:r>
              <a:rPr lang="en-US" altLang="ko-KR" dirty="0"/>
              <a:t>FACTOR_DECAY={'unwelcome':0.97, 'day':0.7, 'enroll':0.99}</a:t>
            </a:r>
          </a:p>
          <a:p>
            <a:r>
              <a:rPr lang="en-US" altLang="ko-KR" dirty="0"/>
              <a:t>FACTOR_SCALE={'unwelcome':200, 'day':50, 'enroll':100, 'enroll_sub':0.5, 'length':20} </a:t>
            </a:r>
          </a:p>
          <a:p>
            <a:r>
              <a:rPr lang="en-US" altLang="ko-KR" dirty="0"/>
              <a:t># 'welcome' uses </a:t>
            </a:r>
            <a:r>
              <a:rPr lang="en-US" altLang="ko-KR" dirty="0" err="1"/>
              <a:t>unwelcome's</a:t>
            </a:r>
            <a:r>
              <a:rPr lang="en-US" altLang="ko-KR" dirty="0"/>
              <a:t> weighted scale</a:t>
            </a:r>
          </a:p>
        </p:txBody>
      </p:sp>
    </p:spTree>
    <p:extLst>
      <p:ext uri="{BB962C8B-B14F-4D97-AF65-F5344CB8AC3E}">
        <p14:creationId xmlns:p14="http://schemas.microsoft.com/office/powerpoint/2010/main" val="271995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9B2A0-019B-4B9E-A255-7F2D74C1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34CF8-D810-4536-A3F9-17D0FCFA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</a:t>
            </a:r>
            <a:r>
              <a:rPr lang="en-US" altLang="ko-KR" dirty="0"/>
              <a:t>input </a:t>
            </a:r>
            <a:r>
              <a:rPr lang="ko-KR" altLang="en-US" dirty="0"/>
              <a:t>데이터 수집 및 전 처리 완료</a:t>
            </a:r>
            <a:endParaRPr lang="en-US" altLang="ko-KR" dirty="0"/>
          </a:p>
          <a:p>
            <a:pPr lvl="1"/>
            <a:r>
              <a:rPr lang="en-US" altLang="ko-KR" dirty="0"/>
              <a:t>SUBJECT.csv, REQUEST.csv, ENROLL.csv</a:t>
            </a:r>
          </a:p>
          <a:p>
            <a:r>
              <a:rPr lang="ko-KR" altLang="en-US" dirty="0"/>
              <a:t>전반적 코딩 완료</a:t>
            </a:r>
            <a:r>
              <a:rPr lang="en-US" altLang="ko-KR" dirty="0"/>
              <a:t>, </a:t>
            </a:r>
            <a:r>
              <a:rPr lang="ko-KR" altLang="en-US" dirty="0"/>
              <a:t>실행 성공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E78A9-3C02-49B4-A873-7F80679A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2774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4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FD51C-4939-4D8D-863F-52B63107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D8A61-4458-4AB0-837D-F6F97DF4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시간에 너무 몰릴 경우 점수 깎아서 밸런스 맞추기</a:t>
            </a:r>
            <a:endParaRPr lang="en-US" altLang="ko-KR" dirty="0"/>
          </a:p>
          <a:p>
            <a:r>
              <a:rPr lang="ko-KR" altLang="en-US" dirty="0"/>
              <a:t>가중치 튜닝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교수 요청사항 함수 고치기</a:t>
            </a:r>
            <a:endParaRPr lang="en-US" altLang="ko-KR" dirty="0"/>
          </a:p>
          <a:p>
            <a:r>
              <a:rPr lang="en-US" altLang="ko-KR" dirty="0"/>
              <a:t>output </a:t>
            </a:r>
            <a:r>
              <a:rPr lang="ko-KR" altLang="en-US" dirty="0"/>
              <a:t>엑셀 형식으로 사람이 읽을 수 있게 변환 </a:t>
            </a:r>
            <a:endParaRPr lang="en-US" altLang="ko-KR" dirty="0"/>
          </a:p>
          <a:p>
            <a:r>
              <a:rPr lang="en-US" altLang="ko-KR" dirty="0"/>
              <a:t>SUBJECT</a:t>
            </a:r>
            <a:r>
              <a:rPr lang="ko-KR" altLang="en-US" dirty="0"/>
              <a:t>에서 연습 분반 별도 생성하고 학생들 자동 배치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</a:t>
            </a:r>
            <a:r>
              <a:rPr lang="en-US" altLang="ko-KR" dirty="0"/>
              <a:t>, GPU </a:t>
            </a:r>
            <a:r>
              <a:rPr lang="ko-KR" altLang="en-US" dirty="0"/>
              <a:t>활용</a:t>
            </a:r>
            <a:r>
              <a:rPr lang="en-US" altLang="ko-KR" dirty="0"/>
              <a:t>, </a:t>
            </a:r>
            <a:r>
              <a:rPr lang="ko-KR" altLang="en-US" dirty="0"/>
              <a:t>학생들 선호시간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6466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B381-BE73-42D1-BB48-C64E9A06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SUBJECT (</a:t>
            </a:r>
            <a:r>
              <a:rPr lang="ko-KR" altLang="en-US" dirty="0"/>
              <a:t>과목 기본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85D88-E65D-4333-BF48-FE70EB5C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welcome.dgist.ac.kr </a:t>
            </a:r>
            <a:r>
              <a:rPr lang="ko-KR" altLang="en-US" dirty="0"/>
              <a:t>에서 그대로 </a:t>
            </a:r>
            <a:r>
              <a:rPr lang="en-US" altLang="ko-KR" dirty="0"/>
              <a:t>fetch</a:t>
            </a:r>
          </a:p>
          <a:p>
            <a:pPr lvl="1"/>
            <a:r>
              <a:rPr lang="en-US" altLang="ko-KR" dirty="0"/>
              <a:t>column </a:t>
            </a:r>
            <a:r>
              <a:rPr lang="ko-KR" altLang="en-US" dirty="0"/>
              <a:t>이름은 해당 사이트의 </a:t>
            </a:r>
            <a:r>
              <a:rPr lang="en-US" altLang="ko-KR" dirty="0"/>
              <a:t>English version</a:t>
            </a:r>
            <a:r>
              <a:rPr lang="ko-KR" altLang="en-US" dirty="0"/>
              <a:t>을 참고하여 선정</a:t>
            </a:r>
            <a:endParaRPr lang="en-US" altLang="ko-KR" dirty="0"/>
          </a:p>
          <a:p>
            <a:pPr lvl="1"/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학기</a:t>
            </a:r>
            <a:r>
              <a:rPr lang="en-US" altLang="ko-KR" dirty="0"/>
              <a:t> </a:t>
            </a:r>
            <a:r>
              <a:rPr lang="ko-KR" altLang="en-US" dirty="0"/>
              <a:t>등 일부 제외</a:t>
            </a:r>
            <a:endParaRPr lang="en-US" altLang="ko-KR" dirty="0"/>
          </a:p>
          <a:p>
            <a:pPr lvl="1"/>
            <a:r>
              <a:rPr lang="en-US" altLang="ko-KR" dirty="0"/>
              <a:t>Thesis, UGRP</a:t>
            </a:r>
            <a:r>
              <a:rPr lang="ko-KR" altLang="en-US" dirty="0"/>
              <a:t>는 제외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별도 추가 </a:t>
            </a:r>
            <a:r>
              <a:rPr lang="en-US" altLang="ko-KR" dirty="0"/>
              <a:t>column</a:t>
            </a:r>
          </a:p>
          <a:p>
            <a:pPr lvl="1"/>
            <a:r>
              <a:rPr lang="en-US" altLang="ko-KR" dirty="0"/>
              <a:t>limit: </a:t>
            </a:r>
            <a:r>
              <a:rPr lang="ko-KR" altLang="en-US" dirty="0"/>
              <a:t>학부생 수강 인원 한도</a:t>
            </a:r>
            <a:endParaRPr lang="en-US" altLang="ko-KR" dirty="0"/>
          </a:p>
          <a:p>
            <a:pPr lvl="1"/>
            <a:r>
              <a:rPr lang="en-US" altLang="ko-KR" dirty="0"/>
              <a:t>limit2: </a:t>
            </a:r>
            <a:r>
              <a:rPr lang="ko-KR" altLang="en-US" dirty="0"/>
              <a:t>대학원생 수강 인원 한도</a:t>
            </a:r>
            <a:endParaRPr lang="en-US" altLang="ko-KR" dirty="0"/>
          </a:p>
          <a:p>
            <a:pPr lvl="1"/>
            <a:r>
              <a:rPr lang="en-US" altLang="ko-KR" dirty="0"/>
              <a:t>split: </a:t>
            </a:r>
            <a:r>
              <a:rPr lang="ko-KR" altLang="en-US" dirty="0"/>
              <a:t>주당 수업을 어떻게 나눠서 할지 결정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b="1" dirty="0"/>
              <a:t>3,3</a:t>
            </a:r>
            <a:r>
              <a:rPr lang="en-US" altLang="ko-KR" dirty="0"/>
              <a:t>: 30</a:t>
            </a:r>
            <a:r>
              <a:rPr lang="ko-KR" altLang="en-US" dirty="0"/>
              <a:t>분</a:t>
            </a:r>
            <a:r>
              <a:rPr lang="en-US" altLang="ko-KR" dirty="0"/>
              <a:t>*3(1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씩 </a:t>
            </a:r>
            <a:r>
              <a:rPr lang="en-US" altLang="ko-KR" dirty="0"/>
              <a:t>2</a:t>
            </a:r>
            <a:r>
              <a:rPr lang="ko-KR" altLang="en-US" dirty="0"/>
              <a:t>번 수업</a:t>
            </a:r>
          </a:p>
        </p:txBody>
      </p:sp>
    </p:spTree>
    <p:extLst>
      <p:ext uri="{BB962C8B-B14F-4D97-AF65-F5344CB8AC3E}">
        <p14:creationId xmlns:p14="http://schemas.microsoft.com/office/powerpoint/2010/main" val="208908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78B93-637B-4207-A58B-948E2A9B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(</a:t>
            </a:r>
            <a:r>
              <a:rPr lang="ko-KR" altLang="en-US" dirty="0"/>
              <a:t>교수 요청사항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7ABA-6720-4790-BFC0-FC339D33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unwelcome: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이 시간 절대 안돼요“</a:t>
            </a:r>
            <a:endParaRPr lang="en-US" altLang="ko-KR" dirty="0"/>
          </a:p>
          <a:p>
            <a:r>
              <a:rPr lang="en-US" altLang="ko-KR" dirty="0"/>
              <a:t>welcome: “</a:t>
            </a:r>
            <a:r>
              <a:rPr lang="ko-KR" altLang="en-US" dirty="0"/>
              <a:t>이 시간에 배치되면 좋아요“</a:t>
            </a:r>
            <a:r>
              <a:rPr lang="en-US" altLang="ko-KR" dirty="0"/>
              <a:t> (</a:t>
            </a:r>
            <a:r>
              <a:rPr lang="ko-KR" altLang="en-US" dirty="0"/>
              <a:t>보너스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2+1</a:t>
            </a:r>
            <a:r>
              <a:rPr lang="ko-KR" altLang="en-US" dirty="0"/>
              <a:t>순위까지 선택 가능</a:t>
            </a:r>
            <a:endParaRPr lang="en-US" altLang="ko-KR" dirty="0"/>
          </a:p>
          <a:p>
            <a:r>
              <a:rPr lang="en-US" altLang="ko-KR" dirty="0" err="1"/>
              <a:t>day_separate</a:t>
            </a:r>
            <a:r>
              <a:rPr lang="en-US" altLang="ko-KR" dirty="0"/>
              <a:t>: “</a:t>
            </a:r>
            <a:r>
              <a:rPr lang="ko-KR" altLang="en-US" dirty="0"/>
              <a:t>해당 과목과는 요일을 떨어뜨려 주세요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day_along</a:t>
            </a:r>
            <a:r>
              <a:rPr lang="en-US" altLang="ko-KR" dirty="0"/>
              <a:t>: “</a:t>
            </a:r>
            <a:r>
              <a:rPr lang="ko-KR" altLang="en-US" dirty="0"/>
              <a:t>해당 과목과는 같은 요일에 해주세요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stride_min</a:t>
            </a:r>
            <a:r>
              <a:rPr lang="en-US" altLang="ko-KR" dirty="0"/>
              <a:t>: “</a:t>
            </a:r>
            <a:r>
              <a:rPr lang="ko-KR" altLang="en-US" dirty="0"/>
              <a:t>수업 사이를 최소 </a:t>
            </a:r>
            <a:r>
              <a:rPr lang="en-US" altLang="ko-KR" dirty="0"/>
              <a:t>n</a:t>
            </a:r>
            <a:r>
              <a:rPr lang="ko-KR" altLang="en-US" dirty="0"/>
              <a:t>일 이상 떨어뜨려 주세요“</a:t>
            </a:r>
            <a:endParaRPr lang="en-US" altLang="ko-KR" dirty="0"/>
          </a:p>
          <a:p>
            <a:r>
              <a:rPr lang="en-US" altLang="ko-KR" dirty="0" err="1"/>
              <a:t>stride_max</a:t>
            </a:r>
            <a:r>
              <a:rPr lang="en-US" altLang="ko-KR" dirty="0"/>
              <a:t>: “</a:t>
            </a:r>
            <a:r>
              <a:rPr lang="ko-KR" altLang="en-US" dirty="0"/>
              <a:t>수업 사이를 최대 </a:t>
            </a:r>
            <a:r>
              <a:rPr lang="en-US" altLang="ko-KR" dirty="0"/>
              <a:t>n</a:t>
            </a:r>
            <a:r>
              <a:rPr lang="ko-KR" altLang="en-US" dirty="0"/>
              <a:t>일 이하로만 떨어뜨려 주세요“</a:t>
            </a:r>
            <a:endParaRPr lang="en-US" altLang="ko-KR" dirty="0"/>
          </a:p>
          <a:p>
            <a:r>
              <a:rPr lang="en-US" altLang="ko-KR" dirty="0" err="1"/>
              <a:t>sametime</a:t>
            </a:r>
            <a:r>
              <a:rPr lang="en-US" altLang="ko-KR" dirty="0"/>
              <a:t>: “</a:t>
            </a:r>
            <a:r>
              <a:rPr lang="ko-KR" altLang="en-US" dirty="0"/>
              <a:t>해당 과목과는 동시에 시작해야 합니다“</a:t>
            </a:r>
          </a:p>
        </p:txBody>
      </p:sp>
    </p:spTree>
    <p:extLst>
      <p:ext uri="{BB962C8B-B14F-4D97-AF65-F5344CB8AC3E}">
        <p14:creationId xmlns:p14="http://schemas.microsoft.com/office/powerpoint/2010/main" val="6518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F945F-4D87-44D5-84AA-E77CD687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ENROLL (</a:t>
            </a:r>
            <a:r>
              <a:rPr lang="ko-KR" altLang="en-US" dirty="0"/>
              <a:t>학생 수강 희망사항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EA193-A898-486E-AE22-15744494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idSTUD</a:t>
            </a:r>
            <a:r>
              <a:rPr lang="en-US" altLang="ko-KR" dirty="0"/>
              <a:t>: </a:t>
            </a:r>
            <a:r>
              <a:rPr lang="ko-KR" altLang="en-US" dirty="0"/>
              <a:t>학생 </a:t>
            </a:r>
            <a:r>
              <a:rPr lang="en-US" altLang="ko-KR" dirty="0"/>
              <a:t>id (</a:t>
            </a:r>
            <a:r>
              <a:rPr lang="ko-KR" altLang="en-US" dirty="0"/>
              <a:t>학번이 아닌 임의의 정수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first: 1</a:t>
            </a:r>
            <a:r>
              <a:rPr lang="ko-KR" altLang="en-US" dirty="0"/>
              <a:t>지망 과목들의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23</a:t>
            </a:r>
            <a:r>
              <a:rPr lang="ko-KR" altLang="en-US" dirty="0"/>
              <a:t>학점으로 제한</a:t>
            </a:r>
            <a:endParaRPr lang="en-US" altLang="ko-KR" dirty="0"/>
          </a:p>
          <a:p>
            <a:pPr lvl="1"/>
            <a:r>
              <a:rPr lang="ko-KR" altLang="en-US" dirty="0"/>
              <a:t>한 과목의 여러 분반을 담아도 </a:t>
            </a:r>
            <a:r>
              <a:rPr lang="en-US" altLang="ko-KR" dirty="0"/>
              <a:t>OK (</a:t>
            </a:r>
            <a:r>
              <a:rPr lang="ko-KR" altLang="en-US" dirty="0"/>
              <a:t>학점 추가 </a:t>
            </a:r>
            <a:r>
              <a:rPr lang="en-US" altLang="ko-KR" dirty="0"/>
              <a:t>count</a:t>
            </a:r>
            <a:r>
              <a:rPr lang="ko-KR" altLang="en-US" dirty="0"/>
              <a:t> 없음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일정 학점 이상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16</a:t>
            </a:r>
            <a:r>
              <a:rPr lang="ko-KR" altLang="en-US" dirty="0"/>
              <a:t>학점</a:t>
            </a:r>
            <a:r>
              <a:rPr lang="en-US" altLang="ko-KR" dirty="0"/>
              <a:t>)</a:t>
            </a:r>
            <a:r>
              <a:rPr lang="ko-KR" altLang="en-US" dirty="0"/>
              <a:t> 담을 시 추후 계산되는 점수에 </a:t>
            </a:r>
            <a:r>
              <a:rPr lang="en-US" altLang="ko-KR" dirty="0"/>
              <a:t>penalty</a:t>
            </a:r>
          </a:p>
          <a:p>
            <a:r>
              <a:rPr lang="en-US" altLang="ko-KR" dirty="0"/>
              <a:t>second: 2</a:t>
            </a:r>
            <a:r>
              <a:rPr lang="ko-KR" altLang="en-US" dirty="0"/>
              <a:t>지망 과목들의 </a:t>
            </a:r>
            <a:r>
              <a:rPr lang="en-US" altLang="ko-KR" dirty="0"/>
              <a:t>id</a:t>
            </a:r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학점으로 제한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지망 과목들 중 수강 신청에 실패한 과목이 있을 경우 대체용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6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615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TiTaDGIST weekly meeting</vt:lpstr>
      <vt:lpstr>작동 원리</vt:lpstr>
      <vt:lpstr>작동 원리: 점수 계산</vt:lpstr>
      <vt:lpstr>작동 원리: 가중치</vt:lpstr>
      <vt:lpstr>진행 상황</vt:lpstr>
      <vt:lpstr>추후 진행</vt:lpstr>
      <vt:lpstr>SUBJECT (과목 기본 정보)</vt:lpstr>
      <vt:lpstr>REQUEST (교수 요청사항)</vt:lpstr>
      <vt:lpstr>ENROLL (학생 수강 희망사항)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다훈</dc:creator>
  <cp:lastModifiedBy>정 다훈</cp:lastModifiedBy>
  <cp:revision>111</cp:revision>
  <dcterms:created xsi:type="dcterms:W3CDTF">2019-08-29T01:48:27Z</dcterms:created>
  <dcterms:modified xsi:type="dcterms:W3CDTF">2019-08-29T02:50:43Z</dcterms:modified>
</cp:coreProperties>
</file>