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85" r:id="rId5"/>
    <p:sldId id="277" r:id="rId6"/>
    <p:sldId id="270" r:id="rId7"/>
    <p:sldId id="29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886B4-8E88-4389-29B2-1A85B6E5E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AA9F37-E6FA-9E84-F122-C57013C1E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5D50C-84CB-4735-E89F-620D4220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29B-E1F9-4278-A9E6-3E8C095A812E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8CFEF8-3BD8-3769-7B94-F3F56027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CC4A8-35C2-9B63-DB56-F8812DFB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ADE5-77B2-4FFF-8D01-C9235AE55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9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E88C1-8CE2-D475-29FB-CCB21446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9954AF-7FA6-57CF-77DB-441256610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947354-9FBA-9558-4513-6895EC21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29B-E1F9-4278-A9E6-3E8C095A812E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ADB466-DB49-8D81-CE95-59E3FE6E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3337C-7FE1-2D7A-763F-41F1FF66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ADE5-77B2-4FFF-8D01-C9235AE55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B64715-D6F9-95D8-83E5-B2D7F8B7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DF8AEA-1FB5-C97C-1D91-22D396016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BDE190-CB34-5B69-7AC6-7B1A3D01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29B-E1F9-4278-A9E6-3E8C095A812E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1B908-366C-A405-3A91-80FE2691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91F64-23F1-6F3E-35F3-C7DC91D9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ADE5-77B2-4FFF-8D01-C9235AE55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9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B9290-58F0-07CB-485D-71C49A95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1801C-7E58-D9CC-68E8-1D19A74A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FC35A-2C6E-8323-733B-0A998782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29B-E1F9-4278-A9E6-3E8C095A812E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14A8E-7C35-84A3-15C4-D0BDE140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5F67A2-D609-AA3D-3129-5C2758F7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ADE5-77B2-4FFF-8D01-C9235AE55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77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CE1DF-B822-6D6C-7160-9709A8BF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03E463-7AF6-B333-4231-DA315DCCA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6E1FE3-FAFB-433E-E13F-CD8CF103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29B-E1F9-4278-A9E6-3E8C095A812E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B4F78-9DA7-68B0-D4E6-FA0041D6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D6643-A661-B3BB-D94E-24110351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ADE5-77B2-4FFF-8D01-C9235AE55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65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45D20-AF98-9E8F-5785-90E1622A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DFE96B-16DF-5426-1C92-0A3BE1BA1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FB6621-4BC0-318F-BB1B-1EBECC658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228EEB-93C8-6AF2-1A19-67F98B2D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29B-E1F9-4278-A9E6-3E8C095A812E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AC809-D2B4-91F0-BCC6-1A8E4EDB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ED0056-563B-EADF-E13E-0D667F25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ADE5-77B2-4FFF-8D01-C9235AE55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64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44FC3-ACA1-1B0C-4B4B-0BE09580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BD1BC3-3631-31A2-7DB1-EC4582EE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67B03F-05F3-FED7-28E3-1011FAA1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B5282B-4908-CA71-B7C8-B67455ED0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B3966E-ECF5-2ED3-04EE-2836933E8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9E243D-AAB9-C309-2869-B8744F8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29B-E1F9-4278-A9E6-3E8C095A812E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83A5D6-CB9B-E1FA-0E5A-CB6350DA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FA6E7F-4B28-B8BD-C150-C7BBD394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ADE5-77B2-4FFF-8D01-C9235AE55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4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361A3-75FB-34CB-F3F2-1C15A9FD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85FA22-99DA-AF94-D6F0-EC48950D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29B-E1F9-4278-A9E6-3E8C095A812E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4ADABB-FF1A-C618-121A-F5856BA9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E6D8AF-A3B7-84D0-09E2-2EDED12C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ADE5-77B2-4FFF-8D01-C9235AE55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1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FBE571-A093-C8D1-46D4-36591931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29B-E1F9-4278-A9E6-3E8C095A812E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EE1E7E-F423-30E0-DEF4-FEAC26DE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06D1-31D9-8B26-B553-E5CC6D87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ADE5-77B2-4FFF-8D01-C9235AE55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86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73A83-511E-58EA-F05E-B0CAF44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8C24D-9A3D-E643-4ED6-50C8E8688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441D6D-07DB-FDE5-5F55-3DE40027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65EE04-EFDB-EEA9-50E7-75B8D614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29B-E1F9-4278-A9E6-3E8C095A812E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1EBB1-50A2-1C5A-F58A-8F43B213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90561C-FB1C-FB03-ABFC-2E27DCCA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ADE5-77B2-4FFF-8D01-C9235AE55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02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17182-A297-C0AE-DDD2-09BEAD26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813A76-D433-C0B9-084B-9CC469E58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0BF331-5336-76F1-40DD-8729D88D2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75D76B-4538-E700-E287-64AADDAA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29B-E1F9-4278-A9E6-3E8C095A812E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70FBDE-F8B3-02C4-3FB4-BB3FD830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AEB49-DA36-E1C9-A47D-306B2B3C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ADE5-77B2-4FFF-8D01-C9235AE55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8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9CF3-7965-AF71-5AD5-43CB9DA2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B0D4E0-3007-875B-612D-0F3A46FC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6513A1-50DA-503B-D30F-B4CF1787A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29B-E1F9-4278-A9E6-3E8C095A812E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AD037-EF18-1A95-5B6F-2F35F5821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84B07-022A-7922-7FF0-F03186821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EADE5-77B2-4FFF-8D01-C9235AE55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9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hlinkClick r:id="rId3" action="ppaction://hlinksldjump"/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hlinkClick r:id="rId4" action="ppaction://hlinksldjump"/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hlinkClick r:id="rId5" action="ppaction://hlinksldjump"/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hlinkClick r:id="rId6" action="ppaction://hlinksldjump"/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</p:spTree>
    <p:extLst>
      <p:ext uri="{BB962C8B-B14F-4D97-AF65-F5344CB8AC3E}">
        <p14:creationId xmlns:p14="http://schemas.microsoft.com/office/powerpoint/2010/main" val="353301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490BFF-9BF7-760B-72C8-E1BB3C3A40AC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данные пациента</a:t>
            </a:r>
          </a:p>
        </p:txBody>
      </p:sp>
      <p:sp>
        <p:nvSpPr>
          <p:cNvPr id="11" name="Прямоугольник: скругленные углы 10">
            <a:hlinkClick r:id="rId2" action="ppaction://hlinksldjump"/>
            <a:extLst>
              <a:ext uri="{FF2B5EF4-FFF2-40B4-BE49-F238E27FC236}">
                <a16:creationId xmlns:a16="http://schemas.microsoft.com/office/drawing/2014/main" id="{45258221-7D11-C3B3-2C25-6745F128367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008A44F9-B37C-5D19-AA38-8E4767DF2FCE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68E7E-D638-A7B0-F4AE-3AC7B4043A40}"/>
              </a:ext>
            </a:extLst>
          </p:cNvPr>
          <p:cNvSpPr/>
          <p:nvPr/>
        </p:nvSpPr>
        <p:spPr>
          <a:xfrm>
            <a:off x="801856" y="100277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EB94661-1575-C341-84DC-E312598EA0C1}"/>
              </a:ext>
            </a:extLst>
          </p:cNvPr>
          <p:cNvSpPr/>
          <p:nvPr/>
        </p:nvSpPr>
        <p:spPr>
          <a:xfrm>
            <a:off x="801856" y="1886825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рождения: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C0438B1-3163-1B2C-F5B4-F2C329069E4D}"/>
              </a:ext>
            </a:extLst>
          </p:cNvPr>
          <p:cNvSpPr/>
          <p:nvPr/>
        </p:nvSpPr>
        <p:spPr>
          <a:xfrm>
            <a:off x="801856" y="278891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64562FC-1F38-8337-82EF-F6A49F5F2933}"/>
              </a:ext>
            </a:extLst>
          </p:cNvPr>
          <p:cNvSpPr/>
          <p:nvPr/>
        </p:nvSpPr>
        <p:spPr>
          <a:xfrm>
            <a:off x="801856" y="3690997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Учреждение: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12158A6-85A4-F35A-39CD-4DC4E7A64DF2}"/>
              </a:ext>
            </a:extLst>
          </p:cNvPr>
          <p:cNvSpPr/>
          <p:nvPr/>
        </p:nvSpPr>
        <p:spPr>
          <a:xfrm>
            <a:off x="801856" y="4580770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обследования: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76A45A-D559-E17C-C2C6-4A6D676CB1D7}"/>
              </a:ext>
            </a:extLst>
          </p:cNvPr>
          <p:cNvSpPr/>
          <p:nvPr/>
        </p:nvSpPr>
        <p:spPr>
          <a:xfrm>
            <a:off x="5275385" y="4588331"/>
            <a:ext cx="6231986" cy="8048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04568-BE97-0C0A-7BB2-55C85CBF7DE8}"/>
              </a:ext>
            </a:extLst>
          </p:cNvPr>
          <p:cNvSpPr/>
          <p:nvPr/>
        </p:nvSpPr>
        <p:spPr>
          <a:xfrm>
            <a:off x="5289452" y="2740369"/>
            <a:ext cx="6672776" cy="942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125C7-2A99-83CE-2794-484042B5322B}"/>
              </a:ext>
            </a:extLst>
          </p:cNvPr>
          <p:cNvSpPr/>
          <p:nvPr/>
        </p:nvSpPr>
        <p:spPr>
          <a:xfrm>
            <a:off x="5275385" y="3692752"/>
            <a:ext cx="6231986" cy="81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EB5296-00D1-C1F4-0E49-6AC3EEBF092D}"/>
              </a:ext>
            </a:extLst>
          </p:cNvPr>
          <p:cNvSpPr/>
          <p:nvPr/>
        </p:nvSpPr>
        <p:spPr>
          <a:xfrm>
            <a:off x="5289453" y="1885585"/>
            <a:ext cx="6231986" cy="81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__.__.____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BC1360C-C8AC-73B4-D98B-D21206C0CEE7}"/>
              </a:ext>
            </a:extLst>
          </p:cNvPr>
          <p:cNvSpPr/>
          <p:nvPr/>
        </p:nvSpPr>
        <p:spPr>
          <a:xfrm>
            <a:off x="7127624" y="2801226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0A77597-D0A5-7AA6-A90E-414184993637}"/>
              </a:ext>
            </a:extLst>
          </p:cNvPr>
          <p:cNvSpPr/>
          <p:nvPr/>
        </p:nvSpPr>
        <p:spPr>
          <a:xfrm>
            <a:off x="8405445" y="2802981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63D50FB-8DA2-C15E-B7F6-A0983E83EC90}"/>
              </a:ext>
            </a:extLst>
          </p:cNvPr>
          <p:cNvSpPr/>
          <p:nvPr/>
        </p:nvSpPr>
        <p:spPr>
          <a:xfrm>
            <a:off x="5289453" y="1004948"/>
            <a:ext cx="6231986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E2B94E9-70D7-4D3B-5F14-D04AED4A4F63}"/>
              </a:ext>
            </a:extLst>
          </p:cNvPr>
          <p:cNvCxnSpPr/>
          <p:nvPr/>
        </p:nvCxnSpPr>
        <p:spPr>
          <a:xfrm>
            <a:off x="5283014" y="2788911"/>
            <a:ext cx="0" cy="7965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5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E2E6CC5-FBD9-7E97-1620-D4787CF4E032}"/>
              </a:ext>
            </a:extLst>
          </p:cNvPr>
          <p:cNvSpPr/>
          <p:nvPr/>
        </p:nvSpPr>
        <p:spPr>
          <a:xfrm>
            <a:off x="4042121" y="103923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MMPI (</a:t>
            </a:r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СМИЛ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FCCBCB0-E627-1528-79A6-456FD78B5A23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Выберите тесты для обследования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4CD68E4-3C07-AD9E-F3E0-E5362673134B}"/>
              </a:ext>
            </a:extLst>
          </p:cNvPr>
          <p:cNvSpPr/>
          <p:nvPr/>
        </p:nvSpPr>
        <p:spPr>
          <a:xfrm>
            <a:off x="3303566" y="1039233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: скругленные углы 23">
            <a:hlinkClick r:id="rId2" action="ppaction://hlinksldjump"/>
            <a:extLst>
              <a:ext uri="{FF2B5EF4-FFF2-40B4-BE49-F238E27FC236}">
                <a16:creationId xmlns:a16="http://schemas.microsoft.com/office/drawing/2014/main" id="{C0807CCA-1263-10ED-F589-3CAB798DA8D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25" name="Прямоугольник: скругленные углы 24">
            <a:hlinkClick r:id="rId3" action="ppaction://hlinksldjump"/>
            <a:extLst>
              <a:ext uri="{FF2B5EF4-FFF2-40B4-BE49-F238E27FC236}">
                <a16:creationId xmlns:a16="http://schemas.microsoft.com/office/drawing/2014/main" id="{49A9A5CA-6A87-2EF1-398B-AFFF4E19CC56}"/>
              </a:ext>
            </a:extLst>
          </p:cNvPr>
          <p:cNvSpPr/>
          <p:nvPr/>
        </p:nvSpPr>
        <p:spPr>
          <a:xfrm>
            <a:off x="3000103" y="5641145"/>
            <a:ext cx="4119154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главное меню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3667E02-A015-9B9B-7B0B-20C8C42BACFC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B2D4157C-A8BB-A349-9BB6-CBBB6C71F9CD}"/>
              </a:ext>
            </a:extLst>
          </p:cNvPr>
          <p:cNvSpPr/>
          <p:nvPr/>
        </p:nvSpPr>
        <p:spPr>
          <a:xfrm>
            <a:off x="4030396" y="1715830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17507294-5D46-E4CD-0477-E195A0150C18}"/>
              </a:ext>
            </a:extLst>
          </p:cNvPr>
          <p:cNvSpPr/>
          <p:nvPr/>
        </p:nvSpPr>
        <p:spPr>
          <a:xfrm>
            <a:off x="4024369" y="239499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Цунга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AF00566-7A79-371F-85AE-076348904208}"/>
              </a:ext>
            </a:extLst>
          </p:cNvPr>
          <p:cNvSpPr/>
          <p:nvPr/>
        </p:nvSpPr>
        <p:spPr>
          <a:xfrm>
            <a:off x="4024369" y="3071584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855419C-4F4B-D3A6-5387-A9E7745173DA}"/>
              </a:ext>
            </a:extLst>
          </p:cNvPr>
          <p:cNvSpPr/>
          <p:nvPr/>
        </p:nvSpPr>
        <p:spPr>
          <a:xfrm>
            <a:off x="4024369" y="3736675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ТОБОЛ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F0CF4437-F98D-A003-EAC1-4D5226E99195}"/>
              </a:ext>
            </a:extLst>
          </p:cNvPr>
          <p:cNvSpPr/>
          <p:nvPr/>
        </p:nvSpPr>
        <p:spPr>
          <a:xfrm>
            <a:off x="4024369" y="4413338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SCL-90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A48A0DB-4A95-1E35-0A20-5944758B6D49}"/>
              </a:ext>
            </a:extLst>
          </p:cNvPr>
          <p:cNvSpPr/>
          <p:nvPr/>
        </p:nvSpPr>
        <p:spPr>
          <a:xfrm>
            <a:off x="3303566" y="1715830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7CC2B689-380F-3CAD-C586-1386AAAC61B7}"/>
              </a:ext>
            </a:extLst>
          </p:cNvPr>
          <p:cNvSpPr/>
          <p:nvPr/>
        </p:nvSpPr>
        <p:spPr>
          <a:xfrm>
            <a:off x="3303566" y="240933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264413A-CF4B-E98B-A6E9-F81E36C8161C}"/>
              </a:ext>
            </a:extLst>
          </p:cNvPr>
          <p:cNvSpPr/>
          <p:nvPr/>
        </p:nvSpPr>
        <p:spPr>
          <a:xfrm>
            <a:off x="3307592" y="308595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762E8A5-5646-2526-7110-EB4D6B655A29}"/>
              </a:ext>
            </a:extLst>
          </p:cNvPr>
          <p:cNvSpPr/>
          <p:nvPr/>
        </p:nvSpPr>
        <p:spPr>
          <a:xfrm>
            <a:off x="3309605" y="376256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6FBF0A39-31C1-D16D-43DE-11EEC0E2B1B5}"/>
              </a:ext>
            </a:extLst>
          </p:cNvPr>
          <p:cNvSpPr/>
          <p:nvPr/>
        </p:nvSpPr>
        <p:spPr>
          <a:xfrm>
            <a:off x="3310611" y="441946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4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ФИО или дату рождения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99593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C101369-A225-AF71-3412-B9751203011E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409498F-3711-6AA8-83FC-97917AC18EB7}"/>
              </a:ext>
            </a:extLst>
          </p:cNvPr>
          <p:cNvGraphicFramePr>
            <a:graphicFrameLocks noGrp="1"/>
          </p:cNvGraphicFramePr>
          <p:nvPr/>
        </p:nvGraphicFramePr>
        <p:xfrm>
          <a:off x="0" y="812417"/>
          <a:ext cx="12191996" cy="4561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946">
                  <a:extLst>
                    <a:ext uri="{9D8B030D-6E8A-4147-A177-3AD203B41FA5}">
                      <a16:colId xmlns:a16="http://schemas.microsoft.com/office/drawing/2014/main" val="1973725041"/>
                    </a:ext>
                  </a:extLst>
                </a:gridCol>
                <a:gridCol w="1678457">
                  <a:extLst>
                    <a:ext uri="{9D8B030D-6E8A-4147-A177-3AD203B41FA5}">
                      <a16:colId xmlns:a16="http://schemas.microsoft.com/office/drawing/2014/main" val="42899412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95734340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2608516622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3391571659"/>
                    </a:ext>
                  </a:extLst>
                </a:gridCol>
                <a:gridCol w="943819">
                  <a:extLst>
                    <a:ext uri="{9D8B030D-6E8A-4147-A177-3AD203B41FA5}">
                      <a16:colId xmlns:a16="http://schemas.microsoft.com/office/drawing/2014/main" val="3971297673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302500204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847857101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2723155809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2621434436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4182939595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2471313109"/>
                    </a:ext>
                  </a:extLst>
                </a:gridCol>
              </a:tblGrid>
              <a:tr h="14210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  <a:endParaRPr lang="en-US" sz="160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←→</a:t>
                      </a: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Возраст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Пол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Учреждение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MMPI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Бека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Цунга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С/Х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ТОБОЛ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SCL-90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015037"/>
                  </a:ext>
                </a:extLst>
              </a:tr>
              <a:tr h="7851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12.06.2024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Ермакова Анна Сергеевна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15.12.1987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Ж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1Мед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47362"/>
                  </a:ext>
                </a:extLst>
              </a:tr>
              <a:tr h="7851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Артем Владимирович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1Мед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480705"/>
                  </a:ext>
                </a:extLst>
              </a:tr>
              <a:tr h="7851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11.04.2023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Ермаков Даниил Васильевич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03.03.2001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1Мед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993838"/>
                  </a:ext>
                </a:extLst>
              </a:tr>
              <a:tr h="7851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11.04.2023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Иванов Дмитрий Сергеевич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11.08.1998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Кащенко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177867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38BD5C23-B1FC-5797-6A88-0EF71500AF71}"/>
              </a:ext>
            </a:extLst>
          </p:cNvPr>
          <p:cNvSpPr/>
          <p:nvPr/>
        </p:nvSpPr>
        <p:spPr>
          <a:xfrm>
            <a:off x="243841" y="5641145"/>
            <a:ext cx="1753774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EB80891-1FD2-CD69-4639-46A6D0BC3FC5}"/>
              </a:ext>
            </a:extLst>
          </p:cNvPr>
          <p:cNvSpPr/>
          <p:nvPr/>
        </p:nvSpPr>
        <p:spPr>
          <a:xfrm>
            <a:off x="2987040" y="5641145"/>
            <a:ext cx="1753773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Удалить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4D0F9FA-7C9C-DEEA-6388-E74DC2DAE175}"/>
              </a:ext>
            </a:extLst>
          </p:cNvPr>
          <p:cNvSpPr/>
          <p:nvPr/>
        </p:nvSpPr>
        <p:spPr>
          <a:xfrm>
            <a:off x="4858043" y="5641145"/>
            <a:ext cx="2710376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Выделить всё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981456E-69DF-0C67-6B22-0DA96FC39BEF}"/>
              </a:ext>
            </a:extLst>
          </p:cNvPr>
          <p:cNvSpPr/>
          <p:nvPr/>
        </p:nvSpPr>
        <p:spPr>
          <a:xfrm>
            <a:off x="7685649" y="5641145"/>
            <a:ext cx="4262512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Выгрузить в 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: скругленные углы 8">
            <a:hlinkClick r:id="" action="ppaction://noaction"/>
            <a:extLst>
              <a:ext uri="{FF2B5EF4-FFF2-40B4-BE49-F238E27FC236}">
                <a16:creationId xmlns:a16="http://schemas.microsoft.com/office/drawing/2014/main" id="{F6DE7B2A-C615-22D3-5E62-7F2FDBAC6362}"/>
              </a:ext>
            </a:extLst>
          </p:cNvPr>
          <p:cNvSpPr/>
          <p:nvPr/>
        </p:nvSpPr>
        <p:spPr>
          <a:xfrm>
            <a:off x="1120729" y="2250467"/>
            <a:ext cx="1650899" cy="753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Ермакова Анна</a:t>
            </a:r>
            <a:b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Сергеевна</a:t>
            </a:r>
          </a:p>
        </p:txBody>
      </p:sp>
      <p:sp>
        <p:nvSpPr>
          <p:cNvPr id="10" name="Прямоугольник: скругленные углы 9">
            <a:hlinkClick r:id="" action="ppaction://noaction"/>
            <a:extLst>
              <a:ext uri="{FF2B5EF4-FFF2-40B4-BE49-F238E27FC236}">
                <a16:creationId xmlns:a16="http://schemas.microsoft.com/office/drawing/2014/main" id="{DD10C3DE-ABCB-A1F5-9003-4BA7470ABA16}"/>
              </a:ext>
            </a:extLst>
          </p:cNvPr>
          <p:cNvSpPr/>
          <p:nvPr/>
        </p:nvSpPr>
        <p:spPr>
          <a:xfrm>
            <a:off x="7204669" y="2250467"/>
            <a:ext cx="984738" cy="753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Пройден</a:t>
            </a:r>
          </a:p>
        </p:txBody>
      </p:sp>
      <p:sp>
        <p:nvSpPr>
          <p:cNvPr id="11" name="Прямоугольник: скругленные углы 10">
            <a:hlinkClick r:id="" action="ppaction://noaction"/>
            <a:extLst>
              <a:ext uri="{FF2B5EF4-FFF2-40B4-BE49-F238E27FC236}">
                <a16:creationId xmlns:a16="http://schemas.microsoft.com/office/drawing/2014/main" id="{E1BBAF31-F534-6ECF-4EF9-86BB9FD9B2A3}"/>
              </a:ext>
            </a:extLst>
          </p:cNvPr>
          <p:cNvSpPr/>
          <p:nvPr/>
        </p:nvSpPr>
        <p:spPr>
          <a:xfrm>
            <a:off x="10204102" y="2250467"/>
            <a:ext cx="984738" cy="753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Пройден</a:t>
            </a:r>
          </a:p>
        </p:txBody>
      </p:sp>
    </p:spTree>
    <p:extLst>
      <p:ext uri="{BB962C8B-B14F-4D97-AF65-F5344CB8AC3E}">
        <p14:creationId xmlns:p14="http://schemas.microsoft.com/office/powerpoint/2010/main" val="94877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DE00A7E-7650-A5B2-A5D1-925DE36DE35D}"/>
              </a:ext>
            </a:extLst>
          </p:cNvPr>
          <p:cNvSpPr/>
          <p:nvPr/>
        </p:nvSpPr>
        <p:spPr>
          <a:xfrm>
            <a:off x="-1" y="1"/>
            <a:ext cx="12192001" cy="196947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Будем рады Вашим критическим замечаниям </a:t>
            </a:r>
            <a:br>
              <a:rPr lang="en-US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предложениям</a:t>
            </a:r>
            <a:r>
              <a:rPr lang="en-US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усовершенствованию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948E5-BAFE-EDDE-54BA-B990274798E7}"/>
              </a:ext>
            </a:extLst>
          </p:cNvPr>
          <p:cNvSpPr txBox="1"/>
          <p:nvPr/>
        </p:nvSpPr>
        <p:spPr>
          <a:xfrm>
            <a:off x="-1" y="3475111"/>
            <a:ext cx="12192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Почта для связи: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prog_psytests@gmail.com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3600" dirty="0"/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80EB3D9C-25FD-7F14-551D-C43EDB44C1EF}"/>
              </a:ext>
            </a:extLst>
          </p:cNvPr>
          <p:cNvSpPr/>
          <p:nvPr/>
        </p:nvSpPr>
        <p:spPr>
          <a:xfrm>
            <a:off x="3638844" y="5627076"/>
            <a:ext cx="4914313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главную</a:t>
            </a:r>
          </a:p>
        </p:txBody>
      </p:sp>
    </p:spTree>
    <p:extLst>
      <p:ext uri="{BB962C8B-B14F-4D97-AF65-F5344CB8AC3E}">
        <p14:creationId xmlns:p14="http://schemas.microsoft.com/office/powerpoint/2010/main" val="110870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7B0C-E7BC-A0A6-B9DE-5BC1A35A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4602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КНОПКА «ВЫХОД»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3F83C-B67D-4585-10B2-B1B5AEE02472}"/>
              </a:ext>
            </a:extLst>
          </p:cNvPr>
          <p:cNvSpPr txBox="1"/>
          <p:nvPr/>
        </p:nvSpPr>
        <p:spPr>
          <a:xfrm>
            <a:off x="0" y="327544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</a:rPr>
              <a:t>ФУНКЦИЯ: ЗАКРЫТИЕ ПРОГРАММЫ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9F855E49-E639-BC99-E882-6EDEA66A3758}"/>
              </a:ext>
            </a:extLst>
          </p:cNvPr>
          <p:cNvSpPr txBox="1"/>
          <p:nvPr/>
        </p:nvSpPr>
        <p:spPr>
          <a:xfrm>
            <a:off x="2936631" y="5919747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ВЕРНУТЬСЯ В МЕНЮ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14783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188</Words>
  <Application>Microsoft Office PowerPoint</Application>
  <PresentationFormat>Широкоэкранный</PresentationFormat>
  <Paragraphs>105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КНОПКА «ВЫХОД»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2</cp:revision>
  <dcterms:created xsi:type="dcterms:W3CDTF">2024-06-17T10:39:53Z</dcterms:created>
  <dcterms:modified xsi:type="dcterms:W3CDTF">2024-06-17T10:53:26Z</dcterms:modified>
</cp:coreProperties>
</file>