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16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6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7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1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5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3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F498-DF83-40C6-AABC-B8DC6C78D8F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FBA7-47C9-44B8-8ED5-67DFFD78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51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238953"/>
            <a:ext cx="6120680" cy="1008113"/>
          </a:xfrm>
        </p:spPr>
        <p:txBody>
          <a:bodyPr/>
          <a:lstStyle/>
          <a:p>
            <a:r>
              <a:rPr lang="pt-BR" dirty="0" smtClean="0"/>
              <a:t>Projeto GAME MANIA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564904"/>
            <a:ext cx="7416824" cy="648072"/>
          </a:xfrm>
        </p:spPr>
        <p:txBody>
          <a:bodyPr/>
          <a:lstStyle/>
          <a:p>
            <a:r>
              <a:rPr lang="pt-BR" dirty="0" smtClean="0"/>
              <a:t>Desenvolvimento de site e-commerce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23" y="1340768"/>
            <a:ext cx="1183741" cy="8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1700808"/>
            <a:ext cx="7992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ansSerif" panose="00000400000000000000" pitchFamily="2" charset="2"/>
              </a:rPr>
              <a:t>Através do briefing realizado, iniciamos o projeto de desenvolvimento das páginas </a:t>
            </a:r>
            <a:r>
              <a:rPr lang="pt-BR" sz="2000" dirty="0" smtClean="0">
                <a:latin typeface="SansSerif" panose="00000400000000000000" pitchFamily="2" charset="2"/>
              </a:rPr>
              <a:t>de e-commerce  </a:t>
            </a:r>
            <a:r>
              <a:rPr lang="pt-BR" sz="2000" dirty="0" smtClean="0">
                <a:latin typeface="SansSerif" panose="00000400000000000000" pitchFamily="2" charset="2"/>
              </a:rPr>
              <a:t>com a premissa de elevar ao mais alto nível a comunicação virtual da empresa de forma clara e objetiva, tornando-as atraentes aos clientes através de um layout de alta qualidade e aplicando as técnicas de </a:t>
            </a:r>
            <a:r>
              <a:rPr lang="pt-BR" sz="2000" dirty="0" err="1" smtClean="0">
                <a:latin typeface="SansSerif" panose="00000400000000000000" pitchFamily="2" charset="2"/>
              </a:rPr>
              <a:t>User</a:t>
            </a:r>
            <a:r>
              <a:rPr lang="pt-BR" sz="2000" dirty="0" smtClean="0">
                <a:latin typeface="SansSerif" panose="00000400000000000000" pitchFamily="2" charset="2"/>
              </a:rPr>
              <a:t> Experience e </a:t>
            </a:r>
            <a:r>
              <a:rPr lang="pt-BR" sz="2000" dirty="0" err="1" smtClean="0">
                <a:latin typeface="SansSerif" panose="00000400000000000000" pitchFamily="2" charset="2"/>
              </a:rPr>
              <a:t>User</a:t>
            </a:r>
            <a:r>
              <a:rPr lang="pt-BR" sz="2000" dirty="0" smtClean="0">
                <a:latin typeface="SansSerif" panose="00000400000000000000" pitchFamily="2" charset="2"/>
              </a:rPr>
              <a:t> Interface.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9454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SansSerif" panose="00000400000000000000" pitchFamily="2" charset="2"/>
              </a:rPr>
              <a:t>Apresentação</a:t>
            </a:r>
            <a:endParaRPr lang="pt-BR" sz="2800" dirty="0">
              <a:latin typeface="SansSerif" panose="00000400000000000000" pitchFamily="2" charset="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183741" cy="8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52" y="5410448"/>
            <a:ext cx="1183741" cy="804484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17598"/>
            <a:ext cx="3521854" cy="56973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14728" y="517598"/>
            <a:ext cx="13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SansSerif" panose="00000400000000000000" pitchFamily="2" charset="2"/>
              </a:rPr>
              <a:t>Desktop</a:t>
            </a:r>
            <a:endParaRPr lang="pt-BR" sz="2400" dirty="0">
              <a:latin typeface="SansSerif" panose="00000400000000000000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1484784"/>
            <a:ext cx="4142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Modelado a partir de uma leitura em Z, criamos uma logomarca minimalista que engloba algumas das principais plataformas de jogos atuais. </a:t>
            </a:r>
            <a:r>
              <a:rPr lang="pt-BR" dirty="0"/>
              <a:t>C</a:t>
            </a:r>
            <a:r>
              <a:rPr lang="pt-BR" dirty="0" smtClean="0"/>
              <a:t>om links intuitivos ainda em seu cabeçalho, a página segue de modo fluída e harmônica com imagens de alta resolução e de tamanhos alternados para a acessibilidade dos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4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52" y="5410448"/>
            <a:ext cx="1183741" cy="804484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0" y="517598"/>
            <a:ext cx="3085177" cy="56973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14728" y="517598"/>
            <a:ext cx="13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SansSerif" panose="00000400000000000000" pitchFamily="2" charset="2"/>
              </a:rPr>
              <a:t>Tablet</a:t>
            </a:r>
            <a:endParaRPr lang="pt-BR" sz="2400" dirty="0">
              <a:latin typeface="SansSerif" panose="00000400000000000000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1484784"/>
            <a:ext cx="4142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Partindo da versão desktop, desenvolvemos a versão </a:t>
            </a:r>
            <a:r>
              <a:rPr lang="pt-BR" dirty="0" err="1" smtClean="0"/>
              <a:t>tablet</a:t>
            </a:r>
            <a:r>
              <a:rPr lang="pt-BR" dirty="0" smtClean="0"/>
              <a:t> com algumas alterações em relação ao posicionamento da logomarca no cabeçalho e background de cores alternadas com a finalidade de integrar diversos elementos, permanecendo a experiência agradável e clean da versão desktop.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7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52" y="5410448"/>
            <a:ext cx="1183741" cy="804484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17598"/>
            <a:ext cx="990840" cy="56973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14728" y="517598"/>
            <a:ext cx="13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SansSerif" panose="00000400000000000000" pitchFamily="2" charset="2"/>
              </a:rPr>
              <a:t>Mobile</a:t>
            </a:r>
            <a:endParaRPr lang="pt-BR" sz="2400" dirty="0">
              <a:latin typeface="SansSerif" panose="00000400000000000000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1484784"/>
            <a:ext cx="4142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Elaboramos o visual mobile pensando nos mais diversos tamanhos de tela disponíveis, proporcionando as mesmas funcionalidades, usabilidades e interatividades com um design marcante.</a:t>
            </a:r>
          </a:p>
        </p:txBody>
      </p:sp>
    </p:spTree>
    <p:extLst>
      <p:ext uri="{BB962C8B-B14F-4D97-AF65-F5344CB8AC3E}">
        <p14:creationId xmlns:p14="http://schemas.microsoft.com/office/powerpoint/2010/main" val="23682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52" y="5410448"/>
            <a:ext cx="1183741" cy="804484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47" y="533539"/>
            <a:ext cx="990840" cy="5697334"/>
          </a:xfrm>
          <a:prstGeom prst="rect">
            <a:avLst/>
          </a:prstGeom>
        </p:spPr>
      </p:pic>
      <p:pic>
        <p:nvPicPr>
          <p:cNvPr id="10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9755"/>
            <a:ext cx="3521854" cy="569733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012160" y="533539"/>
            <a:ext cx="2702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podemos observar, as páginas possuem, entre outras utilidades, função de busca, um layout moderno e clean, integração com redes sociais, assim como botões de interação e instruções curtas. Desta maneira temos a certeza que sua implantação aumentará a conversão de visitantes em número de vendas de forma significativa.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0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247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GAME MANIA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GAME MANIA</dc:title>
  <dc:creator>Renato Luiz da Silva</dc:creator>
  <cp:lastModifiedBy>Renato Luiz da Silva</cp:lastModifiedBy>
  <cp:revision>8</cp:revision>
  <dcterms:created xsi:type="dcterms:W3CDTF">2022-08-16T16:47:50Z</dcterms:created>
  <dcterms:modified xsi:type="dcterms:W3CDTF">2022-08-16T18:18:32Z</dcterms:modified>
</cp:coreProperties>
</file>