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gif" Extension="gif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2926080"/>
            <a:ext cx="4572000" cy="914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5400" b="1">
                <a:solidFill>
                  <a:srgbClr val="FFFFFF"/>
                </a:solidFill>
              </a:rPr>
              <a:t>Central London 
 Sai Center
</a:t>
            </a:r>
            <a:r>
              <a:rPr sz="3200" b="1">
                <a:solidFill>
                  <a:srgbClr val="FFFF0F"/>
                </a:solidFill>
              </a:rPr>
              <a:t>October 23,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Kshamaa Prarthana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Ganapathi Prarthana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oṃ gaṇānā”m tvā gaṇapa’tigṃ havāmahe 
kaviṃ ka’vīnām upamaśra’vastavam | 
jyeṣṭharājaṃ brahma’ṇāṃ brahmaṇaspata 
ā na’ḥ śṛṇvannūtibhi’ssīda sāda’nam || 
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Continued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Ganapathi Prarthana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praṇo’ devī sara’svatī | vāje’bhir vājinīvatī |
dhīnāma’vitrya’vatu || 
gaṇeśāya’ namaḥ | 
sarasvatyai namaḥ | 
śrī gurubhyo namaḥ 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Continued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Ganapathi Prarthana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hariḥ oṃ ||
oṃ śāntiḥ śāntiḥ śāntiḥ ||�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Rudram - 1st Anuvaka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Rudram - 1st Anuvaka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Om Namo Bhagavate̍ Rudrā̱ya 
Om Nama̍ste Rudra Ma̱nyava̍ U̱tota̱ Iṣa̍ve̱ Namaḥ̍
Namas̍te Astu̱ Dhanvan̍e Bā̱hubhyā̍mu̱ta Te̱ Namaḥ̍
Yā Ta̱ Iṣu̍ḥ Śi̱vata̍mā Śi̱vaṁ Baḇhūva̍ Te̱ Dhanuḥ̍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Continued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Rudram - 1st Anuvaka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Śi̱vā Śa̍ra̱vyā̍ Yā Tava̱ Tayā̍ No Rudra Mṛḍaya 
Yā Te̍ Rudra Śi̱vā Ta̱nūragho̱rā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Kshamaa Prarthana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Kshamaa Prarthana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Yadakșarapadabhrașțam mātrāheīnam tu yad bhavet| 
tatsarvam kșamyatām̀ deva nārāyaņa namostute 
Visargabindumātrāņi padapādākșarāņi ca| 
nyūnāni cātiriktāni kșamasva sāiiśvara|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Continued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Kshamaa Prarthana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aparādha sahasrāņi kriyante’harniśam mayā|
dāso’yamiti mām matvā kșamasva sāyīśvara| 
anyathā śaraņam nāsti tvameva śaraņam mama. 
tasmāt kāruņya bhāvena rakșa rakșa sāyīśvara|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Continued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Kshamaa Prarthana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harih om tatst śrī sāīśvarārpaņamastu| 
oṃ śāntiḥ śāntiḥ śāntiḥ ||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Continued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